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2" r:id="rId5"/>
  </p:sldMasterIdLst>
  <p:sldIdLst>
    <p:sldId id="261" r:id="rId6"/>
    <p:sldId id="262" r:id="rId7"/>
    <p:sldId id="284" r:id="rId8"/>
    <p:sldId id="263" r:id="rId9"/>
    <p:sldId id="285" r:id="rId10"/>
    <p:sldId id="264" r:id="rId11"/>
    <p:sldId id="286" r:id="rId12"/>
    <p:sldId id="287" r:id="rId13"/>
    <p:sldId id="288" r:id="rId14"/>
    <p:sldId id="289" r:id="rId15"/>
    <p:sldId id="290" r:id="rId16"/>
    <p:sldId id="291" r:id="rId17"/>
    <p:sldId id="292" r:id="rId18"/>
    <p:sldId id="268" r:id="rId19"/>
    <p:sldId id="269" r:id="rId20"/>
    <p:sldId id="271" r:id="rId21"/>
    <p:sldId id="293" r:id="rId22"/>
    <p:sldId id="283" r:id="rId23"/>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6327"/>
  </p:normalViewPr>
  <p:slideViewPr>
    <p:cSldViewPr snapToGrid="0">
      <p:cViewPr varScale="1">
        <p:scale>
          <a:sx n="74" d="100"/>
          <a:sy n="74" d="100"/>
        </p:scale>
        <p:origin x="300" y="5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ona Haanpää" userId="ab63d3e7-854c-4d51-a062-aa8252006db0" providerId="ADAL" clId="{54486FF5-7199-46FD-B70D-3E23B298AE1C}"/>
    <pc:docChg chg="delSld">
      <pc:chgData name="Oona Haanpää" userId="ab63d3e7-854c-4d51-a062-aa8252006db0" providerId="ADAL" clId="{54486FF5-7199-46FD-B70D-3E23B298AE1C}" dt="2026-10-01T10:16:00.609" v="8" actId="47"/>
      <pc:docMkLst>
        <pc:docMk/>
      </pc:docMkLst>
      <pc:sldChg chg="del">
        <pc:chgData name="Oona Haanpää" userId="ab63d3e7-854c-4d51-a062-aa8252006db0" providerId="ADAL" clId="{54486FF5-7199-46FD-B70D-3E23B298AE1C}" dt="2026-10-01T10:16:00.609" v="8" actId="47"/>
        <pc:sldMkLst>
          <pc:docMk/>
          <pc:sldMk cId="1981700973" sldId="274"/>
        </pc:sldMkLst>
      </pc:sldChg>
      <pc:sldChg chg="del">
        <pc:chgData name="Oona Haanpää" userId="ab63d3e7-854c-4d51-a062-aa8252006db0" providerId="ADAL" clId="{54486FF5-7199-46FD-B70D-3E23B298AE1C}" dt="2026-10-01T10:15:59.557" v="6" actId="47"/>
        <pc:sldMkLst>
          <pc:docMk/>
          <pc:sldMk cId="1682899071" sldId="275"/>
        </pc:sldMkLst>
      </pc:sldChg>
      <pc:sldChg chg="del">
        <pc:chgData name="Oona Haanpää" userId="ab63d3e7-854c-4d51-a062-aa8252006db0" providerId="ADAL" clId="{54486FF5-7199-46FD-B70D-3E23B298AE1C}" dt="2026-10-01T10:16:00.018" v="7" actId="47"/>
        <pc:sldMkLst>
          <pc:docMk/>
          <pc:sldMk cId="999476320" sldId="276"/>
        </pc:sldMkLst>
      </pc:sldChg>
      <pc:sldChg chg="del">
        <pc:chgData name="Oona Haanpää" userId="ab63d3e7-854c-4d51-a062-aa8252006db0" providerId="ADAL" clId="{54486FF5-7199-46FD-B70D-3E23B298AE1C}" dt="2026-10-01T10:15:59.116" v="5" actId="47"/>
        <pc:sldMkLst>
          <pc:docMk/>
          <pc:sldMk cId="3889848645" sldId="277"/>
        </pc:sldMkLst>
      </pc:sldChg>
      <pc:sldChg chg="del">
        <pc:chgData name="Oona Haanpää" userId="ab63d3e7-854c-4d51-a062-aa8252006db0" providerId="ADAL" clId="{54486FF5-7199-46FD-B70D-3E23B298AE1C}" dt="2026-10-01T10:15:58.675" v="4" actId="47"/>
        <pc:sldMkLst>
          <pc:docMk/>
          <pc:sldMk cId="1141423878" sldId="278"/>
        </pc:sldMkLst>
      </pc:sldChg>
      <pc:sldChg chg="del">
        <pc:chgData name="Oona Haanpää" userId="ab63d3e7-854c-4d51-a062-aa8252006db0" providerId="ADAL" clId="{54486FF5-7199-46FD-B70D-3E23B298AE1C}" dt="2026-10-01T10:15:58.093" v="3" actId="47"/>
        <pc:sldMkLst>
          <pc:docMk/>
          <pc:sldMk cId="2075109305" sldId="279"/>
        </pc:sldMkLst>
      </pc:sldChg>
      <pc:sldChg chg="del">
        <pc:chgData name="Oona Haanpää" userId="ab63d3e7-854c-4d51-a062-aa8252006db0" providerId="ADAL" clId="{54486FF5-7199-46FD-B70D-3E23B298AE1C}" dt="2026-10-01T10:15:57.249" v="2" actId="47"/>
        <pc:sldMkLst>
          <pc:docMk/>
          <pc:sldMk cId="2668301595" sldId="280"/>
        </pc:sldMkLst>
      </pc:sldChg>
      <pc:sldChg chg="del">
        <pc:chgData name="Oona Haanpää" userId="ab63d3e7-854c-4d51-a062-aa8252006db0" providerId="ADAL" clId="{54486FF5-7199-46FD-B70D-3E23B298AE1C}" dt="2026-10-01T10:15:51.280" v="1" actId="47"/>
        <pc:sldMkLst>
          <pc:docMk/>
          <pc:sldMk cId="3685375957" sldId="281"/>
        </pc:sldMkLst>
      </pc:sldChg>
      <pc:sldChg chg="del">
        <pc:chgData name="Oona Haanpää" userId="ab63d3e7-854c-4d51-a062-aa8252006db0" providerId="ADAL" clId="{54486FF5-7199-46FD-B70D-3E23B298AE1C}" dt="2026-10-01T10:15:50.413" v="0" actId="47"/>
        <pc:sldMkLst>
          <pc:docMk/>
          <pc:sldMk cId="3715456934" sldId="282"/>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Otsikkodia_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B30ECD88-4D1E-3042-9648-B822B7E02A4F}"/>
              </a:ext>
            </a:extLst>
          </p:cNvPr>
          <p:cNvPicPr>
            <a:picLocks noChangeAspect="1"/>
          </p:cNvPicPr>
          <p:nvPr/>
        </p:nvPicPr>
        <p:blipFill>
          <a:blip r:embed="rId3"/>
          <a:stretch>
            <a:fillRect/>
          </a:stretch>
        </p:blipFill>
        <p:spPr>
          <a:xfrm>
            <a:off x="-18271" y="716476"/>
            <a:ext cx="12210271" cy="3073795"/>
          </a:xfrm>
          <a:prstGeom prst="rect">
            <a:avLst/>
          </a:prstGeom>
        </p:spPr>
      </p:pic>
    </p:spTree>
    <p:extLst>
      <p:ext uri="{BB962C8B-B14F-4D97-AF65-F5344CB8AC3E}">
        <p14:creationId xmlns:p14="http://schemas.microsoft.com/office/powerpoint/2010/main" val="331462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Otsikkodia_kuva-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sp>
        <p:nvSpPr>
          <p:cNvPr id="4" name="Kuvan paikkamerkki 2">
            <a:extLst>
              <a:ext uri="{FF2B5EF4-FFF2-40B4-BE49-F238E27FC236}">
                <a16:creationId xmlns:a16="http://schemas.microsoft.com/office/drawing/2014/main" id="{64EFF589-0EED-841D-7D4D-154C69346591}"/>
              </a:ext>
            </a:extLst>
          </p:cNvPr>
          <p:cNvSpPr>
            <a:spLocks noGrp="1"/>
          </p:cNvSpPr>
          <p:nvPr>
            <p:ph type="pic" idx="12"/>
          </p:nvPr>
        </p:nvSpPr>
        <p:spPr>
          <a:xfrm>
            <a:off x="-18271" y="680320"/>
            <a:ext cx="12222490" cy="3113190"/>
          </a:xfrm>
          <a:custGeom>
            <a:avLst/>
            <a:gdLst>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3 w 10004"/>
              <a:gd name="connsiteY9" fmla="*/ 3375 h 10015"/>
              <a:gd name="connsiteX10" fmla="*/ 0 w 10004"/>
              <a:gd name="connsiteY10" fmla="*/ 439 h 1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4" h="10015">
                <a:moveTo>
                  <a:pt x="0" y="439"/>
                </a:moveTo>
                <a:cubicBezTo>
                  <a:pt x="506" y="-175"/>
                  <a:pt x="979" y="-173"/>
                  <a:pt x="1919" y="624"/>
                </a:cubicBezTo>
                <a:cubicBezTo>
                  <a:pt x="2859" y="1421"/>
                  <a:pt x="4337" y="4705"/>
                  <a:pt x="5638" y="5224"/>
                </a:cubicBezTo>
                <a:cubicBezTo>
                  <a:pt x="6939" y="5743"/>
                  <a:pt x="7857" y="4544"/>
                  <a:pt x="8585" y="3737"/>
                </a:cubicBezTo>
                <a:cubicBezTo>
                  <a:pt x="9313" y="2930"/>
                  <a:pt x="9709" y="1615"/>
                  <a:pt x="10004" y="379"/>
                </a:cubicBezTo>
                <a:cubicBezTo>
                  <a:pt x="9997" y="315"/>
                  <a:pt x="9990" y="6549"/>
                  <a:pt x="9994" y="9757"/>
                </a:cubicBezTo>
                <a:cubicBezTo>
                  <a:pt x="9214" y="10412"/>
                  <a:pt x="8257" y="9718"/>
                  <a:pt x="7288" y="8848"/>
                </a:cubicBezTo>
                <a:cubicBezTo>
                  <a:pt x="6319" y="7978"/>
                  <a:pt x="5082" y="5740"/>
                  <a:pt x="4182" y="4538"/>
                </a:cubicBezTo>
                <a:cubicBezTo>
                  <a:pt x="3282" y="3336"/>
                  <a:pt x="2486" y="2258"/>
                  <a:pt x="1762" y="1636"/>
                </a:cubicBezTo>
                <a:cubicBezTo>
                  <a:pt x="953" y="1139"/>
                  <a:pt x="446" y="1686"/>
                  <a:pt x="3" y="3375"/>
                </a:cubicBezTo>
                <a:cubicBezTo>
                  <a:pt x="2" y="3345"/>
                  <a:pt x="0" y="520"/>
                  <a:pt x="0" y="439"/>
                </a:cubicBezTo>
                <a:close/>
              </a:path>
            </a:pathLst>
          </a:cu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Tree>
    <p:extLst>
      <p:ext uri="{BB962C8B-B14F-4D97-AF65-F5344CB8AC3E}">
        <p14:creationId xmlns:p14="http://schemas.microsoft.com/office/powerpoint/2010/main" val="193689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Otsikkodia_ala-aalto">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092EC-810D-4921-59FD-5C561B41F7B7}"/>
              </a:ext>
            </a:extLst>
          </p:cNvPr>
          <p:cNvPicPr>
            <a:picLocks noChangeAspect="1"/>
          </p:cNvPicPr>
          <p:nvPr/>
        </p:nvPicPr>
        <p:blipFill>
          <a:blip r:embed="rId2">
            <a:extLst>
              <a:ext uri="{28A0092B-C50C-407E-A947-70E740481C1C}">
                <a14:useLocalDpi xmlns:a14="http://schemas.microsoft.com/office/drawing/2010/main"/>
              </a:ext>
            </a:extLst>
          </a:blip>
          <a:srcRect l="10705" t="19874" b="23987"/>
          <a:stretch>
            <a:fillRect/>
          </a:stretch>
        </p:blipFill>
        <p:spPr>
          <a:xfrm>
            <a:off x="0" y="2834640"/>
            <a:ext cx="12020004" cy="4023360"/>
          </a:xfrm>
          <a:prstGeom prst="rect">
            <a:avLst/>
          </a:prstGeom>
        </p:spPr>
      </p:pic>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63047" y="1172551"/>
            <a:ext cx="10465905" cy="2009008"/>
          </a:xfrm>
        </p:spPr>
        <p:txBody>
          <a:bodyPr anchor="b"/>
          <a:lstStyle>
            <a:lvl1pPr algn="l">
              <a:defRPr sz="6000"/>
            </a:lvl1pPr>
          </a:lstStyle>
          <a:p>
            <a:r>
              <a:rPr lang="fi-FI"/>
              <a:t>Muokkaa ots. perustyyl. napsautt.</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63047" y="3533726"/>
            <a:ext cx="7000642" cy="709090"/>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endParaRPr lang="en-FI"/>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98638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_Otsikkodia">
    <p:bg>
      <p:bgPr>
        <a:gradFill flip="none" rotWithShape="1">
          <a:gsLst>
            <a:gs pos="95000">
              <a:srgbClr val="BCCF00"/>
            </a:gs>
            <a:gs pos="0">
              <a:srgbClr val="0097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41731" y="1122362"/>
            <a:ext cx="10396111" cy="3029507"/>
          </a:xfrm>
        </p:spPr>
        <p:txBody>
          <a:bodyPr anchor="b"/>
          <a:lstStyle>
            <a:lvl1pPr algn="l">
              <a:defRPr sz="6000">
                <a:solidFill>
                  <a:schemeClr val="tx1"/>
                </a:solidFill>
              </a:defRPr>
            </a:lvl1pPr>
          </a:lstStyle>
          <a:p>
            <a:r>
              <a:rPr lang="fi-FI" noProof="0"/>
              <a:t>Muokkaa ots. perustyyl. napsautt.</a:t>
            </a:r>
            <a:endParaRPr lang="en-GB" noProof="0"/>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41732" y="4516394"/>
            <a:ext cx="8280000" cy="1075037"/>
          </a:xfrm>
        </p:spPr>
        <p:txBody>
          <a:bodyPr anchor="b"/>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en-GB" noProof="0"/>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a:xfrm>
            <a:off x="171995" y="6494242"/>
            <a:ext cx="802475" cy="227233"/>
          </a:xfrm>
        </p:spPr>
        <p:txBody>
          <a:bodyPr vert="horz" lIns="91440" tIns="45720" rIns="91440" bIns="45720" rtlCol="0" anchor="b" anchorCtr="0"/>
          <a:lstStyle>
            <a:lvl1pPr>
              <a:defRPr lang="fi-FI" smtClean="0">
                <a:solidFill>
                  <a:schemeClr val="tx1"/>
                </a:solidFill>
              </a:defRPr>
            </a:lvl1pPr>
          </a:lstStyle>
          <a:p>
            <a:endParaRPr lang="en-FI"/>
          </a:p>
        </p:txBody>
      </p:sp>
      <p:pic>
        <p:nvPicPr>
          <p:cNvPr id="7" name="Picture 6">
            <a:extLst>
              <a:ext uri="{FF2B5EF4-FFF2-40B4-BE49-F238E27FC236}">
                <a16:creationId xmlns:a16="http://schemas.microsoft.com/office/drawing/2014/main" id="{5A9E6EA7-3914-7329-A067-99267AA0EE5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68547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i_ja_kuva_kenn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noChangeAspect="1"/>
          </p:cNvSpPr>
          <p:nvPr>
            <p:ph type="pic" idx="1"/>
          </p:nvPr>
        </p:nvSpPr>
        <p:spPr>
          <a:xfrm>
            <a:off x="6691263" y="1277196"/>
            <a:ext cx="4929737" cy="4303607"/>
          </a:xfrm>
          <a:prstGeom prst="hexagon">
            <a:avLst>
              <a:gd name="adj" fmla="val 29003"/>
              <a:gd name="vf" fmla="val 115470"/>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10" name="Picture 9">
            <a:extLst>
              <a:ext uri="{FF2B5EF4-FFF2-40B4-BE49-F238E27FC236}">
                <a16:creationId xmlns:a16="http://schemas.microsoft.com/office/drawing/2014/main" id="{669DFDC5-4EDB-054D-F237-298E1D1CB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040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i_ja_kuva_ympyr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914223" y="1120449"/>
            <a:ext cx="4673617" cy="4673617"/>
          </a:xfrm>
          <a:prstGeom prst="ellipse">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10" name="Picture 9">
            <a:extLst>
              <a:ext uri="{FF2B5EF4-FFF2-40B4-BE49-F238E27FC236}">
                <a16:creationId xmlns:a16="http://schemas.microsoft.com/office/drawing/2014/main" id="{3969609C-A60D-DF49-FBC0-619182C01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12570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ksti_ja_kuva_kolmi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653039" y="1255849"/>
            <a:ext cx="4969566" cy="4168800"/>
          </a:xfrm>
          <a:prstGeom prst="triangle">
            <a:avLst>
              <a:gd name="adj" fmla="val 50267"/>
            </a:avLst>
          </a:prstGeom>
          <a:ln w="63500" cap="rnd" cmpd="sng">
            <a:noFill/>
            <a:extLst>
              <a:ext uri="{C807C97D-BFC1-408E-A445-0C87EB9F89A2}">
                <ask:lineSketchStyleProps xmlns:ask="http://schemas.microsoft.com/office/drawing/2018/sketchyshapes" sd="1219033472">
                  <a:custGeom>
                    <a:avLst/>
                    <a:gdLst>
                      <a:gd name="connsiteX0" fmla="*/ 0 w 4969566"/>
                      <a:gd name="connsiteY0" fmla="*/ 4168800 h 4168800"/>
                      <a:gd name="connsiteX1" fmla="*/ 2498052 w 4969566"/>
                      <a:gd name="connsiteY1" fmla="*/ 0 h 4168800"/>
                      <a:gd name="connsiteX2" fmla="*/ 4969566 w 4969566"/>
                      <a:gd name="connsiteY2" fmla="*/ 4168800 h 4168800"/>
                      <a:gd name="connsiteX3" fmla="*/ 0 w 4969566"/>
                      <a:gd name="connsiteY3" fmla="*/ 4168800 h 4168800"/>
                    </a:gdLst>
                    <a:ahLst/>
                    <a:cxnLst>
                      <a:cxn ang="0">
                        <a:pos x="connsiteX0" y="connsiteY0"/>
                      </a:cxn>
                      <a:cxn ang="0">
                        <a:pos x="connsiteX1" y="connsiteY1"/>
                      </a:cxn>
                      <a:cxn ang="0">
                        <a:pos x="connsiteX2" y="connsiteY2"/>
                      </a:cxn>
                      <a:cxn ang="0">
                        <a:pos x="connsiteX3" y="connsiteY3"/>
                      </a:cxn>
                    </a:cxnLst>
                    <a:rect l="l" t="t" r="r" b="b"/>
                    <a:pathLst>
                      <a:path w="4969566" h="4168800" fill="none" extrusionOk="0">
                        <a:moveTo>
                          <a:pt x="0" y="4168800"/>
                        </a:moveTo>
                        <a:cubicBezTo>
                          <a:pt x="758683" y="2863420"/>
                          <a:pt x="1595303" y="1209877"/>
                          <a:pt x="2498052" y="0"/>
                        </a:cubicBezTo>
                        <a:cubicBezTo>
                          <a:pt x="2901050" y="582624"/>
                          <a:pt x="4633322" y="3572605"/>
                          <a:pt x="4969566" y="4168800"/>
                        </a:cubicBezTo>
                        <a:cubicBezTo>
                          <a:pt x="4429663" y="4256439"/>
                          <a:pt x="1682741" y="4096121"/>
                          <a:pt x="0" y="4168800"/>
                        </a:cubicBezTo>
                        <a:close/>
                      </a:path>
                      <a:path w="4969566" h="4168800" stroke="0" extrusionOk="0">
                        <a:moveTo>
                          <a:pt x="0" y="4168800"/>
                        </a:moveTo>
                        <a:cubicBezTo>
                          <a:pt x="701740" y="3228545"/>
                          <a:pt x="2089879" y="906868"/>
                          <a:pt x="2498052" y="0"/>
                        </a:cubicBezTo>
                        <a:cubicBezTo>
                          <a:pt x="3329654" y="1663262"/>
                          <a:pt x="3970586" y="2317201"/>
                          <a:pt x="4969566" y="4168800"/>
                        </a:cubicBezTo>
                        <a:cubicBezTo>
                          <a:pt x="2888214" y="4303400"/>
                          <a:pt x="745734" y="4011604"/>
                          <a:pt x="0" y="4168800"/>
                        </a:cubicBezTo>
                        <a:close/>
                      </a:path>
                    </a:pathLst>
                  </a:custGeom>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8" name="Picture 7">
            <a:extLst>
              <a:ext uri="{FF2B5EF4-FFF2-40B4-BE49-F238E27FC236}">
                <a16:creationId xmlns:a16="http://schemas.microsoft.com/office/drawing/2014/main" id="{6EE0ACE8-3B22-65E2-3D8D-B13B0903A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413361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ksti_ja_kuva_neli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7111412" y="1308652"/>
            <a:ext cx="4240800" cy="4240696"/>
          </a:xfrm>
          <a:prstGeom prst="rect">
            <a:avLst/>
          </a:pr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endParaRPr lang="en-FI"/>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8" name="Picture 7">
            <a:extLst>
              <a:ext uri="{FF2B5EF4-FFF2-40B4-BE49-F238E27FC236}">
                <a16:creationId xmlns:a16="http://schemas.microsoft.com/office/drawing/2014/main" id="{6DE86732-6FD6-E553-9AC0-DC3270CB4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88621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Otsikkosivu_nega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804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bg1"/>
                </a:solidFill>
              </a:defRPr>
            </a:lvl1pPr>
          </a:lstStyle>
          <a:p>
            <a:endParaRPr lang="en-FI"/>
          </a:p>
        </p:txBody>
      </p:sp>
      <p:pic>
        <p:nvPicPr>
          <p:cNvPr id="4" name="Picture 3">
            <a:extLst>
              <a:ext uri="{FF2B5EF4-FFF2-40B4-BE49-F238E27FC236}">
                <a16:creationId xmlns:a16="http://schemas.microsoft.com/office/drawing/2014/main" id="{59A20067-9823-B268-C3E5-153E00D92A91}"/>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7" name="Picture 6">
            <a:extLst>
              <a:ext uri="{FF2B5EF4-FFF2-40B4-BE49-F238E27FC236}">
                <a16:creationId xmlns:a16="http://schemas.microsoft.com/office/drawing/2014/main" id="{D9C1E8C9-AAE5-8F80-F1B0-2AB4860AB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32798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Otsikkosivu_perus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19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p>
            <a:endParaRPr lang="en-FI"/>
          </a:p>
        </p:txBody>
      </p:sp>
      <p:pic>
        <p:nvPicPr>
          <p:cNvPr id="4" name="Picture 3">
            <a:extLst>
              <a:ext uri="{FF2B5EF4-FFF2-40B4-BE49-F238E27FC236}">
                <a16:creationId xmlns:a16="http://schemas.microsoft.com/office/drawing/2014/main" id="{9283F47F-7FA8-A4DE-D50E-8EF350E68F56}"/>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00B12697-B0A5-7203-9F52-CFCC0E74B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1011899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uomivälisivu_oranssi">
    <p:bg>
      <p:bgPr>
        <a:gradFill>
          <a:gsLst>
            <a:gs pos="95000">
              <a:srgbClr val="FBBB48"/>
            </a:gs>
            <a:gs pos="20000">
              <a:srgbClr val="F265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fi-FI"/>
              <a:t>Muokkaa ots. perustyyl. napsautt.</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endParaRPr lang="en-FI"/>
          </a:p>
        </p:txBody>
      </p:sp>
      <p:pic>
        <p:nvPicPr>
          <p:cNvPr id="4" name="Picture 3">
            <a:extLst>
              <a:ext uri="{FF2B5EF4-FFF2-40B4-BE49-F238E27FC236}">
                <a16:creationId xmlns:a16="http://schemas.microsoft.com/office/drawing/2014/main" id="{00F5E979-00C0-15E4-83E0-9901E41C92C5}"/>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18162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uomiovälisivu_pinkki">
    <p:bg>
      <p:bgPr>
        <a:gradFill>
          <a:gsLst>
            <a:gs pos="95000">
              <a:srgbClr val="FC3FB1"/>
            </a:gs>
            <a:gs pos="0">
              <a:srgbClr val="8D1BEE"/>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fi-FI"/>
              <a:t>Muokkaa ots. perustyyl. napsautt.</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endParaRPr lang="en-FI"/>
          </a:p>
        </p:txBody>
      </p:sp>
      <p:pic>
        <p:nvPicPr>
          <p:cNvPr id="4" name="Picture 3">
            <a:extLst>
              <a:ext uri="{FF2B5EF4-FFF2-40B4-BE49-F238E27FC236}">
                <a16:creationId xmlns:a16="http://schemas.microsoft.com/office/drawing/2014/main" id="{BA4FF410-19DD-E0C2-7E23-B99DB03B8974}"/>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29744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Otsikkosivu_vasen_normaali">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4" name="Picture 3">
            <a:extLst>
              <a:ext uri="{FF2B5EF4-FFF2-40B4-BE49-F238E27FC236}">
                <a16:creationId xmlns:a16="http://schemas.microsoft.com/office/drawing/2014/main" id="{C6B7349F-16CF-7240-E6FD-9D26A1155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42963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Otsikkosivu_vasen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pic>
        <p:nvPicPr>
          <p:cNvPr id="4" name="Picture 3">
            <a:extLst>
              <a:ext uri="{FF2B5EF4-FFF2-40B4-BE49-F238E27FC236}">
                <a16:creationId xmlns:a16="http://schemas.microsoft.com/office/drawing/2014/main" id="{C6B7349F-16CF-7240-E6FD-9D26A1155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71462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Otsikko_ja_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89C331-4ABD-CDE7-B433-CB94EB2708C4}"/>
              </a:ext>
            </a:extLst>
          </p:cNvPr>
          <p:cNvSpPr>
            <a:spLocks noGrp="1"/>
          </p:cNvSpPr>
          <p:nvPr>
            <p:ph type="title"/>
          </p:nvPr>
        </p:nvSpPr>
        <p:spPr>
          <a:xfrm>
            <a:off x="838199" y="772297"/>
            <a:ext cx="9587296" cy="1377178"/>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9A1264EC-373A-6FC3-812A-C9494375A6D7}"/>
              </a:ext>
            </a:extLst>
          </p:cNvPr>
          <p:cNvSpPr>
            <a:spLocks noGrp="1"/>
          </p:cNvSpPr>
          <p:nvPr>
            <p:ph idx="1"/>
          </p:nvPr>
        </p:nvSpPr>
        <p:spPr>
          <a:xfrm>
            <a:off x="838199" y="2286000"/>
            <a:ext cx="10304417" cy="3878630"/>
          </a:xfrm>
        </p:spPr>
        <p:txBody>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83577B77-0F0D-3E94-7918-86480C90158B}"/>
              </a:ext>
            </a:extLst>
          </p:cNvPr>
          <p:cNvSpPr>
            <a:spLocks noGrp="1"/>
          </p:cNvSpPr>
          <p:nvPr>
            <p:ph type="ftr" sz="quarter" idx="11"/>
          </p:nvPr>
        </p:nvSpPr>
        <p:spPr/>
        <p:txBody>
          <a:bodyPr/>
          <a:lstStyle>
            <a:lvl1pPr>
              <a:defRPr>
                <a:solidFill>
                  <a:schemeClr val="tx2"/>
                </a:solidFill>
              </a:defRPr>
            </a:lvl1pPr>
          </a:lstStyle>
          <a:p>
            <a:endParaRPr lang="en-FI"/>
          </a:p>
        </p:txBody>
      </p:sp>
      <p:pic>
        <p:nvPicPr>
          <p:cNvPr id="6" name="Picture 5">
            <a:extLst>
              <a:ext uri="{FF2B5EF4-FFF2-40B4-BE49-F238E27FC236}">
                <a16:creationId xmlns:a16="http://schemas.microsoft.com/office/drawing/2014/main" id="{8BBD3D96-6716-F602-E164-1E61728D1167}"/>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7" name="Picture 6">
            <a:extLst>
              <a:ext uri="{FF2B5EF4-FFF2-40B4-BE49-F238E27FC236}">
                <a16:creationId xmlns:a16="http://schemas.microsoft.com/office/drawing/2014/main" id="{7A6478D8-D32A-03FC-4547-E2539C68C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69714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Vain_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C6C537-0DCE-26EE-4F0C-CCFEC63E73BA}"/>
              </a:ext>
            </a:extLst>
          </p:cNvPr>
          <p:cNvSpPr>
            <a:spLocks noGrp="1"/>
          </p:cNvSpPr>
          <p:nvPr>
            <p:ph type="title"/>
          </p:nvPr>
        </p:nvSpPr>
        <p:spPr>
          <a:xfrm>
            <a:off x="838200" y="766119"/>
            <a:ext cx="9580620" cy="1445740"/>
          </a:xfrm>
        </p:spPr>
        <p:txBody>
          <a:bodyPr/>
          <a:lstStyle/>
          <a:p>
            <a:r>
              <a:rPr lang="fi-FI"/>
              <a:t>Muokkaa ots. perustyyl. napsautt.</a:t>
            </a:r>
          </a:p>
        </p:txBody>
      </p:sp>
      <p:sp>
        <p:nvSpPr>
          <p:cNvPr id="4" name="Alatunnisteen paikkamerkki 3">
            <a:extLst>
              <a:ext uri="{FF2B5EF4-FFF2-40B4-BE49-F238E27FC236}">
                <a16:creationId xmlns:a16="http://schemas.microsoft.com/office/drawing/2014/main" id="{880449B6-AD3A-369D-136B-D771487DD354}"/>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BFE4624A-B064-19F4-3593-4F09F8E1E5E0}"/>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1A281ED2-BC8B-5683-990D-A171487A9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63614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350A3-109B-9021-49C5-C4386EC49C61}"/>
              </a:ext>
            </a:extLst>
          </p:cNvPr>
          <p:cNvSpPr>
            <a:spLocks noGrp="1"/>
          </p:cNvSpPr>
          <p:nvPr>
            <p:ph type="title"/>
          </p:nvPr>
        </p:nvSpPr>
        <p:spPr>
          <a:xfrm>
            <a:off x="839788" y="556656"/>
            <a:ext cx="9579032"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F4BCB44A-8F6D-473D-3545-C07C4A372F1E}"/>
              </a:ext>
            </a:extLst>
          </p:cNvPr>
          <p:cNvSpPr>
            <a:spLocks noGrp="1"/>
          </p:cNvSpPr>
          <p:nvPr>
            <p:ph type="body" idx="1"/>
          </p:nvPr>
        </p:nvSpPr>
        <p:spPr>
          <a:xfrm>
            <a:off x="839786"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E0E8659-A239-6337-59A3-9973CC8DBF9A}"/>
              </a:ext>
            </a:extLst>
          </p:cNvPr>
          <p:cNvSpPr>
            <a:spLocks noGrp="1"/>
          </p:cNvSpPr>
          <p:nvPr>
            <p:ph sz="half" idx="2"/>
          </p:nvPr>
        </p:nvSpPr>
        <p:spPr>
          <a:xfrm>
            <a:off x="839787" y="2783098"/>
            <a:ext cx="4989600" cy="3518246"/>
          </a:xfrm>
        </p:spPr>
        <p:txBody>
          <a:bodyPr/>
          <a:lstStyle/>
          <a:p>
            <a:pPr lvl="0"/>
            <a:r>
              <a:rPr lang="fi-FI"/>
              <a:t>Muokkaa tekstin perustyylejä napsauttamalla</a:t>
            </a:r>
          </a:p>
          <a:p>
            <a:pPr lvl="1"/>
            <a:r>
              <a:rPr lang="fi-FI"/>
              <a:t>toinen taso</a:t>
            </a:r>
          </a:p>
          <a:p>
            <a:pPr lvl="2"/>
            <a:r>
              <a:rPr lang="fi-FI"/>
              <a:t>kolmas taso</a:t>
            </a:r>
          </a:p>
        </p:txBody>
      </p:sp>
      <p:sp>
        <p:nvSpPr>
          <p:cNvPr id="5" name="Tekstin paikkamerkki 4">
            <a:extLst>
              <a:ext uri="{FF2B5EF4-FFF2-40B4-BE49-F238E27FC236}">
                <a16:creationId xmlns:a16="http://schemas.microsoft.com/office/drawing/2014/main" id="{F792577A-2676-BD54-A2B4-3FB3EE2E032B}"/>
              </a:ext>
            </a:extLst>
          </p:cNvPr>
          <p:cNvSpPr>
            <a:spLocks noGrp="1"/>
          </p:cNvSpPr>
          <p:nvPr>
            <p:ph type="body" sz="quarter" idx="3"/>
          </p:nvPr>
        </p:nvSpPr>
        <p:spPr>
          <a:xfrm>
            <a:off x="6172198"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AE14E16-3F79-A122-565C-AD14E15A0E83}"/>
              </a:ext>
            </a:extLst>
          </p:cNvPr>
          <p:cNvSpPr>
            <a:spLocks noGrp="1"/>
          </p:cNvSpPr>
          <p:nvPr>
            <p:ph sz="quarter" idx="4"/>
          </p:nvPr>
        </p:nvSpPr>
        <p:spPr>
          <a:xfrm>
            <a:off x="6172199" y="2783098"/>
            <a:ext cx="4989600" cy="3518246"/>
          </a:xfrm>
        </p:spPr>
        <p:txBody>
          <a:bodyPr/>
          <a:lstStyle/>
          <a:p>
            <a:pPr lvl="0"/>
            <a:r>
              <a:rPr lang="fi-FI"/>
              <a:t>Muokkaa tekstin perustyylejä napsauttamalla</a:t>
            </a:r>
          </a:p>
          <a:p>
            <a:pPr lvl="1"/>
            <a:r>
              <a:rPr lang="fi-FI"/>
              <a:t>toinen taso</a:t>
            </a:r>
          </a:p>
          <a:p>
            <a:pPr lvl="2"/>
            <a:r>
              <a:rPr lang="fi-FI"/>
              <a:t>kolmas taso</a:t>
            </a:r>
          </a:p>
        </p:txBody>
      </p:sp>
      <p:sp>
        <p:nvSpPr>
          <p:cNvPr id="8" name="Alatunnisteen paikkamerkki 7">
            <a:extLst>
              <a:ext uri="{FF2B5EF4-FFF2-40B4-BE49-F238E27FC236}">
                <a16:creationId xmlns:a16="http://schemas.microsoft.com/office/drawing/2014/main" id="{6611FE44-3FC9-E604-17E1-6BAA1965E1AE}"/>
              </a:ext>
            </a:extLst>
          </p:cNvPr>
          <p:cNvSpPr>
            <a:spLocks noGrp="1"/>
          </p:cNvSpPr>
          <p:nvPr>
            <p:ph type="ftr" sz="quarter" idx="11"/>
          </p:nvPr>
        </p:nvSpPr>
        <p:spPr/>
        <p:txBody>
          <a:bodyPr/>
          <a:lstStyle/>
          <a:p>
            <a:endParaRPr lang="en-FI"/>
          </a:p>
        </p:txBody>
      </p:sp>
      <p:pic>
        <p:nvPicPr>
          <p:cNvPr id="10" name="Picture 9">
            <a:extLst>
              <a:ext uri="{FF2B5EF4-FFF2-40B4-BE49-F238E27FC236}">
                <a16:creationId xmlns:a16="http://schemas.microsoft.com/office/drawing/2014/main" id="{F025F53D-2998-9B8B-8C18-4F1638A55909}"/>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03B312CA-6184-781F-5649-9D3A07C43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31543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uomionosto_kenno_vihreä">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87357"/>
            <a:ext cx="5364141" cy="4624259"/>
          </a:xfrm>
          <a:prstGeom prst="hexagon">
            <a:avLst/>
          </a:prstGeom>
          <a:gradFill>
            <a:gsLst>
              <a:gs pos="95000">
                <a:srgbClr val="BCCF00"/>
              </a:gs>
              <a:gs pos="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363518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uomionosto_ääriviiva_kenno">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78568"/>
            <a:ext cx="5364141" cy="4624259"/>
          </a:xfrm>
          <a:prstGeom prst="hexagon">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7200"/>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401522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uomionosto_ääriviiva_ympyrä">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57491B7-F976-7300-AD24-AC753F763FCA}"/>
              </a:ext>
            </a:extLst>
          </p:cNvPr>
          <p:cNvSpPr/>
          <p:nvPr/>
        </p:nvSpPr>
        <p:spPr>
          <a:xfrm>
            <a:off x="1045664" y="978568"/>
            <a:ext cx="4626000" cy="4624259"/>
          </a:xfrm>
          <a:prstGeom prst="ellipse">
            <a:avLst/>
          </a:prstGeom>
          <a:noFill/>
          <a:ln w="63500" cap="rnd">
            <a:gradFill>
              <a:gsLst>
                <a:gs pos="10000">
                  <a:schemeClr val="accent1"/>
                </a:gs>
                <a:gs pos="100000">
                  <a:srgbClr val="BCCF00"/>
                </a:gs>
              </a:gsLst>
              <a:lin ang="2100000" scaled="0"/>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354736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uomionosto_ääriviiva_kolmio">
    <p:spTree>
      <p:nvGrpSpPr>
        <p:cNvPr id="1" name=""/>
        <p:cNvGrpSpPr/>
        <p:nvPr/>
      </p:nvGrpSpPr>
      <p:grpSpPr>
        <a:xfrm>
          <a:off x="0" y="0"/>
          <a:ext cx="0" cy="0"/>
          <a:chOff x="0" y="0"/>
          <a:chExt cx="0" cy="0"/>
        </a:xfrm>
      </p:grpSpPr>
      <p:sp>
        <p:nvSpPr>
          <p:cNvPr id="7" name="Triangle 6">
            <a:extLst>
              <a:ext uri="{FF2B5EF4-FFF2-40B4-BE49-F238E27FC236}">
                <a16:creationId xmlns:a16="http://schemas.microsoft.com/office/drawing/2014/main" id="{E57491B7-F976-7300-AD24-AC753F763FCA}"/>
              </a:ext>
            </a:extLst>
          </p:cNvPr>
          <p:cNvSpPr/>
          <p:nvPr/>
        </p:nvSpPr>
        <p:spPr>
          <a:xfrm>
            <a:off x="754034" y="978568"/>
            <a:ext cx="5364000" cy="4624259"/>
          </a:xfrm>
          <a:prstGeom prst="triangle">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927621" y="3138152"/>
            <a:ext cx="3016826" cy="2443339"/>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73878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uomionosto_ääriviiva_neliö">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7491B7-F976-7300-AD24-AC753F763FCA}"/>
              </a:ext>
            </a:extLst>
          </p:cNvPr>
          <p:cNvSpPr/>
          <p:nvPr/>
        </p:nvSpPr>
        <p:spPr>
          <a:xfrm>
            <a:off x="1045664" y="978568"/>
            <a:ext cx="4626000" cy="4624259"/>
          </a:xfrm>
          <a:prstGeom prst="rect">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FD320A5C-0383-D547-F630-DFA0405D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154366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uomionosto_kenno_oranss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BBB48"/>
              </a:gs>
              <a:gs pos="0">
                <a:srgbClr val="F265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B876898C-23EA-6B0B-9FB2-9815929F78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14977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Huomionosto_kenno_pinkk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C3FB1"/>
              </a:gs>
              <a:gs pos="0">
                <a:srgbClr val="8D1BEE"/>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endParaRPr lang="en-FI"/>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9" name="Picture 8">
            <a:extLst>
              <a:ext uri="{FF2B5EF4-FFF2-40B4-BE49-F238E27FC236}">
                <a16:creationId xmlns:a16="http://schemas.microsoft.com/office/drawing/2014/main" id="{B876898C-23EA-6B0B-9FB2-9815929F78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94762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Mukautettu_asettelu_taustakuvalla">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2" name="Picture 1">
            <a:extLst>
              <a:ext uri="{FF2B5EF4-FFF2-40B4-BE49-F238E27FC236}">
                <a16:creationId xmlns:a16="http://schemas.microsoft.com/office/drawing/2014/main" id="{E48F5624-5E57-1DE9-28DC-2FDB94DEA6E8}"/>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5" name="Picture 4">
            <a:extLst>
              <a:ext uri="{FF2B5EF4-FFF2-40B4-BE49-F238E27FC236}">
                <a16:creationId xmlns:a16="http://schemas.microsoft.com/office/drawing/2014/main" id="{A21C243F-B20A-456C-1D84-5607269CE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286975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_Mukautettu_asettelu_taustakuvalla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5" name="Picture 4">
            <a:extLst>
              <a:ext uri="{FF2B5EF4-FFF2-40B4-BE49-F238E27FC236}">
                <a16:creationId xmlns:a16="http://schemas.microsoft.com/office/drawing/2014/main" id="{A21C243F-B20A-456C-1D84-5607269CE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pic>
        <p:nvPicPr>
          <p:cNvPr id="6" name="Picture 5">
            <a:extLst>
              <a:ext uri="{FF2B5EF4-FFF2-40B4-BE49-F238E27FC236}">
                <a16:creationId xmlns:a16="http://schemas.microsoft.com/office/drawing/2014/main" id="{34A599F0-1AB7-9BF7-E14E-22E6A58A9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spTree>
    <p:extLst>
      <p:ext uri="{BB962C8B-B14F-4D97-AF65-F5344CB8AC3E}">
        <p14:creationId xmlns:p14="http://schemas.microsoft.com/office/powerpoint/2010/main" val="394364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1_Mukautettu_asettelu_otsikkotekstillä">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4" name="Picture 3">
            <a:extLst>
              <a:ext uri="{FF2B5EF4-FFF2-40B4-BE49-F238E27FC236}">
                <a16:creationId xmlns:a16="http://schemas.microsoft.com/office/drawing/2014/main" id="{3F845672-4415-604E-CDBC-6C5734E429A9}"/>
              </a:ext>
            </a:extLst>
          </p:cNvPr>
          <p:cNvPicPr>
            <a:picLocks noChangeAspect="1"/>
          </p:cNvPicPr>
          <p:nvPr/>
        </p:nvPicPr>
        <p:blipFill>
          <a:blip r:embed="rId3"/>
          <a:stretch>
            <a:fillRect/>
          </a:stretch>
        </p:blipFill>
        <p:spPr>
          <a:xfrm>
            <a:off x="10573604" y="296864"/>
            <a:ext cx="1285240" cy="356235"/>
          </a:xfrm>
          <a:prstGeom prst="rect">
            <a:avLst/>
          </a:prstGeom>
        </p:spPr>
      </p:pic>
      <p:pic>
        <p:nvPicPr>
          <p:cNvPr id="5" name="Picture 4">
            <a:extLst>
              <a:ext uri="{FF2B5EF4-FFF2-40B4-BE49-F238E27FC236}">
                <a16:creationId xmlns:a16="http://schemas.microsoft.com/office/drawing/2014/main" id="{7725BCC1-8075-BE35-34A8-08F2CD4AD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spTree>
    <p:extLst>
      <p:ext uri="{BB962C8B-B14F-4D97-AF65-F5344CB8AC3E}">
        <p14:creationId xmlns:p14="http://schemas.microsoft.com/office/powerpoint/2010/main" val="159398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endParaRPr lang="en-FI"/>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5" name="Picture 4">
            <a:extLst>
              <a:ext uri="{FF2B5EF4-FFF2-40B4-BE49-F238E27FC236}">
                <a16:creationId xmlns:a16="http://schemas.microsoft.com/office/drawing/2014/main" id="{7725BCC1-8075-BE35-34A8-08F2CD4AD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4899009"/>
            <a:ext cx="7772397" cy="1958991"/>
          </a:xfrm>
          <a:prstGeom prst="rect">
            <a:avLst/>
          </a:prstGeom>
        </p:spPr>
      </p:pic>
      <p:pic>
        <p:nvPicPr>
          <p:cNvPr id="2" name="Picture 1">
            <a:extLst>
              <a:ext uri="{FF2B5EF4-FFF2-40B4-BE49-F238E27FC236}">
                <a16:creationId xmlns:a16="http://schemas.microsoft.com/office/drawing/2014/main" id="{CC3739F8-BE90-C885-5DA7-AB23CB4C1E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spTree>
    <p:extLst>
      <p:ext uri="{BB962C8B-B14F-4D97-AF65-F5344CB8AC3E}">
        <p14:creationId xmlns:p14="http://schemas.microsoft.com/office/powerpoint/2010/main" val="119024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yhjä_logolla">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988A70D-F974-691A-1CF6-2B4D037517AB}"/>
              </a:ext>
            </a:extLst>
          </p:cNvPr>
          <p:cNvSpPr>
            <a:spLocks noGrp="1"/>
          </p:cNvSpPr>
          <p:nvPr>
            <p:ph type="ftr" sz="quarter" idx="11"/>
          </p:nvPr>
        </p:nvSpPr>
        <p:spPr/>
        <p:txBody>
          <a:bodyPr/>
          <a:lstStyle/>
          <a:p>
            <a:endParaRPr lang="en-FI"/>
          </a:p>
        </p:txBody>
      </p:sp>
      <p:pic>
        <p:nvPicPr>
          <p:cNvPr id="4" name="Picture 3">
            <a:extLst>
              <a:ext uri="{FF2B5EF4-FFF2-40B4-BE49-F238E27FC236}">
                <a16:creationId xmlns:a16="http://schemas.microsoft.com/office/drawing/2014/main" id="{1B38AB74-BD44-CD23-FEEC-5C5359F2859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03077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295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2605-33D2-AD54-3286-D940B77015B6}"/>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FI"/>
          </a:p>
        </p:txBody>
      </p:sp>
      <p:sp>
        <p:nvSpPr>
          <p:cNvPr id="3" name="Subtitle 2">
            <a:extLst>
              <a:ext uri="{FF2B5EF4-FFF2-40B4-BE49-F238E27FC236}">
                <a16:creationId xmlns:a16="http://schemas.microsoft.com/office/drawing/2014/main" id="{B20B3125-DF3C-2221-A8F9-B98671AA7F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FI"/>
          </a:p>
        </p:txBody>
      </p:sp>
      <p:sp>
        <p:nvSpPr>
          <p:cNvPr id="4" name="Date Placeholder 3">
            <a:extLst>
              <a:ext uri="{FF2B5EF4-FFF2-40B4-BE49-F238E27FC236}">
                <a16:creationId xmlns:a16="http://schemas.microsoft.com/office/drawing/2014/main" id="{34851C2D-FACA-FC1E-A915-8DA629BBD4D8}"/>
              </a:ext>
            </a:extLst>
          </p:cNvPr>
          <p:cNvSpPr>
            <a:spLocks noGrp="1"/>
          </p:cNvSpPr>
          <p:nvPr>
            <p:ph type="dt" sz="half" idx="10"/>
          </p:nvPr>
        </p:nvSpPr>
        <p:spPr/>
        <p:txBody>
          <a:bodyPr/>
          <a:lstStyle/>
          <a:p>
            <a:fld id="{0C4317D2-0BB9-634C-99CA-867487F5F84D}" type="datetimeFigureOut">
              <a:rPr lang="en-FI" smtClean="0"/>
              <a:t>10/01/2026</a:t>
            </a:fld>
            <a:endParaRPr lang="en-FI"/>
          </a:p>
        </p:txBody>
      </p:sp>
      <p:sp>
        <p:nvSpPr>
          <p:cNvPr id="5" name="Footer Placeholder 4">
            <a:extLst>
              <a:ext uri="{FF2B5EF4-FFF2-40B4-BE49-F238E27FC236}">
                <a16:creationId xmlns:a16="http://schemas.microsoft.com/office/drawing/2014/main" id="{67AD4E36-A1CC-B483-4FF0-7903B09FB607}"/>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17910112-439C-5A54-4D95-5B54B39D9AB5}"/>
              </a:ext>
            </a:extLst>
          </p:cNvPr>
          <p:cNvSpPr>
            <a:spLocks noGrp="1"/>
          </p:cNvSpPr>
          <p:nvPr>
            <p:ph type="sldNum" sz="quarter" idx="12"/>
          </p:nvPr>
        </p:nvSpPr>
        <p:spPr/>
        <p:txBody>
          <a:bodyPr/>
          <a:lstStyle/>
          <a:p>
            <a:fld id="{F506384A-1EA2-BE4B-9EA4-35F0F4A23727}" type="slidenum">
              <a:rPr lang="en-FI" smtClean="0"/>
              <a:t>‹#›</a:t>
            </a:fld>
            <a:endParaRPr lang="en-FI"/>
          </a:p>
        </p:txBody>
      </p:sp>
    </p:spTree>
    <p:extLst>
      <p:ext uri="{BB962C8B-B14F-4D97-AF65-F5344CB8AC3E}">
        <p14:creationId xmlns:p14="http://schemas.microsoft.com/office/powerpoint/2010/main" val="335850629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Otsikkodia_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pic>
        <p:nvPicPr>
          <p:cNvPr id="6" name="Picture 5">
            <a:extLst>
              <a:ext uri="{FF2B5EF4-FFF2-40B4-BE49-F238E27FC236}">
                <a16:creationId xmlns:a16="http://schemas.microsoft.com/office/drawing/2014/main" id="{B30ECD88-4D1E-3042-9648-B822B7E02A4F}"/>
              </a:ext>
            </a:extLst>
          </p:cNvPr>
          <p:cNvPicPr>
            <a:picLocks noChangeAspect="1"/>
          </p:cNvPicPr>
          <p:nvPr/>
        </p:nvPicPr>
        <p:blipFill>
          <a:blip r:embed="rId3"/>
          <a:stretch>
            <a:fillRect/>
          </a:stretch>
        </p:blipFill>
        <p:spPr>
          <a:xfrm>
            <a:off x="-18271" y="716476"/>
            <a:ext cx="12210271" cy="3073795"/>
          </a:xfrm>
          <a:prstGeom prst="rect">
            <a:avLst/>
          </a:prstGeom>
        </p:spPr>
      </p:pic>
    </p:spTree>
    <p:extLst>
      <p:ext uri="{BB962C8B-B14F-4D97-AF65-F5344CB8AC3E}">
        <p14:creationId xmlns:p14="http://schemas.microsoft.com/office/powerpoint/2010/main" val="212918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Otsikkodia_kuva-aalto">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38200" y="2305318"/>
            <a:ext cx="5730025" cy="3013657"/>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38200" y="5527141"/>
            <a:ext cx="7000642" cy="65905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2"/>
          <a:stretch>
            <a:fillRect/>
          </a:stretch>
        </p:blipFill>
        <p:spPr>
          <a:xfrm>
            <a:off x="10573604" y="296864"/>
            <a:ext cx="1285240" cy="356235"/>
          </a:xfrm>
          <a:prstGeom prst="rect">
            <a:avLst/>
          </a:prstGeom>
        </p:spPr>
      </p:pic>
      <p:sp>
        <p:nvSpPr>
          <p:cNvPr id="4" name="Kuvan paikkamerkki 2">
            <a:extLst>
              <a:ext uri="{FF2B5EF4-FFF2-40B4-BE49-F238E27FC236}">
                <a16:creationId xmlns:a16="http://schemas.microsoft.com/office/drawing/2014/main" id="{64EFF589-0EED-841D-7D4D-154C69346591}"/>
              </a:ext>
            </a:extLst>
          </p:cNvPr>
          <p:cNvSpPr>
            <a:spLocks noGrp="1"/>
          </p:cNvSpPr>
          <p:nvPr>
            <p:ph type="pic" idx="12"/>
          </p:nvPr>
        </p:nvSpPr>
        <p:spPr>
          <a:xfrm>
            <a:off x="-18271" y="680320"/>
            <a:ext cx="12222490" cy="3113190"/>
          </a:xfrm>
          <a:custGeom>
            <a:avLst/>
            <a:gdLst>
              <a:gd name="connsiteX0" fmla="*/ 0 w 10004"/>
              <a:gd name="connsiteY0" fmla="*/ 439 h 10015"/>
              <a:gd name="connsiteX1" fmla="*/ 1919 w 10004"/>
              <a:gd name="connsiteY1" fmla="*/ 624 h 10015"/>
              <a:gd name="connsiteX2" fmla="*/ 5638 w 10004"/>
              <a:gd name="connsiteY2" fmla="*/ 5224 h 10015"/>
              <a:gd name="connsiteX3" fmla="*/ 8585 w 10004"/>
              <a:gd name="connsiteY3" fmla="*/ 3737 h 10015"/>
              <a:gd name="connsiteX4" fmla="*/ 10004 w 10004"/>
              <a:gd name="connsiteY4" fmla="*/ 379 h 10015"/>
              <a:gd name="connsiteX5" fmla="*/ 9994 w 10004"/>
              <a:gd name="connsiteY5" fmla="*/ 9757 h 10015"/>
              <a:gd name="connsiteX6" fmla="*/ 7288 w 10004"/>
              <a:gd name="connsiteY6" fmla="*/ 8848 h 10015"/>
              <a:gd name="connsiteX7" fmla="*/ 4182 w 10004"/>
              <a:gd name="connsiteY7" fmla="*/ 4538 h 10015"/>
              <a:gd name="connsiteX8" fmla="*/ 1762 w 10004"/>
              <a:gd name="connsiteY8" fmla="*/ 1636 h 10015"/>
              <a:gd name="connsiteX9" fmla="*/ 3 w 10004"/>
              <a:gd name="connsiteY9" fmla="*/ 3375 h 10015"/>
              <a:gd name="connsiteX10" fmla="*/ 0 w 10004"/>
              <a:gd name="connsiteY10" fmla="*/ 439 h 1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4" h="10015">
                <a:moveTo>
                  <a:pt x="0" y="439"/>
                </a:moveTo>
                <a:cubicBezTo>
                  <a:pt x="506" y="-175"/>
                  <a:pt x="979" y="-173"/>
                  <a:pt x="1919" y="624"/>
                </a:cubicBezTo>
                <a:cubicBezTo>
                  <a:pt x="2859" y="1421"/>
                  <a:pt x="4337" y="4705"/>
                  <a:pt x="5638" y="5224"/>
                </a:cubicBezTo>
                <a:cubicBezTo>
                  <a:pt x="6939" y="5743"/>
                  <a:pt x="7857" y="4544"/>
                  <a:pt x="8585" y="3737"/>
                </a:cubicBezTo>
                <a:cubicBezTo>
                  <a:pt x="9313" y="2930"/>
                  <a:pt x="9709" y="1615"/>
                  <a:pt x="10004" y="379"/>
                </a:cubicBezTo>
                <a:cubicBezTo>
                  <a:pt x="9997" y="315"/>
                  <a:pt x="9990" y="6549"/>
                  <a:pt x="9994" y="9757"/>
                </a:cubicBezTo>
                <a:cubicBezTo>
                  <a:pt x="9214" y="10412"/>
                  <a:pt x="8257" y="9718"/>
                  <a:pt x="7288" y="8848"/>
                </a:cubicBezTo>
                <a:cubicBezTo>
                  <a:pt x="6319" y="7978"/>
                  <a:pt x="5082" y="5740"/>
                  <a:pt x="4182" y="4538"/>
                </a:cubicBezTo>
                <a:cubicBezTo>
                  <a:pt x="3282" y="3336"/>
                  <a:pt x="2486" y="2258"/>
                  <a:pt x="1762" y="1636"/>
                </a:cubicBezTo>
                <a:cubicBezTo>
                  <a:pt x="953" y="1139"/>
                  <a:pt x="446" y="1686"/>
                  <a:pt x="3" y="3375"/>
                </a:cubicBezTo>
                <a:cubicBezTo>
                  <a:pt x="2" y="3345"/>
                  <a:pt x="0" y="520"/>
                  <a:pt x="0" y="439"/>
                </a:cubicBezTo>
                <a:close/>
              </a:path>
            </a:pathLst>
          </a:cu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Tree>
    <p:extLst>
      <p:ext uri="{BB962C8B-B14F-4D97-AF65-F5344CB8AC3E}">
        <p14:creationId xmlns:p14="http://schemas.microsoft.com/office/powerpoint/2010/main" val="155024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Otsikkodia_ala-aalto">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092EC-810D-4921-59FD-5C561B41F7B7}"/>
              </a:ext>
            </a:extLst>
          </p:cNvPr>
          <p:cNvPicPr>
            <a:picLocks noChangeAspect="1"/>
          </p:cNvPicPr>
          <p:nvPr/>
        </p:nvPicPr>
        <p:blipFill>
          <a:blip r:embed="rId2">
            <a:extLst>
              <a:ext uri="{28A0092B-C50C-407E-A947-70E740481C1C}">
                <a14:useLocalDpi xmlns:a14="http://schemas.microsoft.com/office/drawing/2010/main"/>
              </a:ext>
            </a:extLst>
          </a:blip>
          <a:srcRect l="10705" t="19874" b="23987"/>
          <a:stretch>
            <a:fillRect/>
          </a:stretch>
        </p:blipFill>
        <p:spPr>
          <a:xfrm>
            <a:off x="0" y="2834640"/>
            <a:ext cx="12020004" cy="4023360"/>
          </a:xfrm>
          <a:prstGeom prst="rect">
            <a:avLst/>
          </a:prstGeom>
        </p:spPr>
      </p:pic>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63047" y="1172551"/>
            <a:ext cx="10465905" cy="2009008"/>
          </a:xfrm>
        </p:spPr>
        <p:txBody>
          <a:bodyPr anchor="b"/>
          <a:lstStyle>
            <a:lvl1pPr algn="l">
              <a:defRPr sz="6000"/>
            </a:lvl1pPr>
          </a:lstStyle>
          <a:p>
            <a:r>
              <a:rPr lang="en-GB"/>
              <a:t>Click to edit Master title style</a:t>
            </a:r>
            <a:endParaRPr lang="fi-FI"/>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63047" y="3533726"/>
            <a:ext cx="7000642" cy="709090"/>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i-FI"/>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p:txBody>
          <a:bodyPr/>
          <a:lstStyle>
            <a:lvl1pPr algn="l">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333497FB-24D6-B361-B429-033F23B63B85}"/>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85736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0_Otsikkodia">
    <p:bg>
      <p:bgPr>
        <a:gradFill flip="none" rotWithShape="1">
          <a:gsLst>
            <a:gs pos="95000">
              <a:srgbClr val="BCCF00"/>
            </a:gs>
            <a:gs pos="0">
              <a:srgbClr val="0097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3C35EB-4072-C8A9-FD7F-C0477B06FA12}"/>
              </a:ext>
            </a:extLst>
          </p:cNvPr>
          <p:cNvSpPr>
            <a:spLocks noGrp="1"/>
          </p:cNvSpPr>
          <p:nvPr>
            <p:ph type="ctrTitle"/>
          </p:nvPr>
        </p:nvSpPr>
        <p:spPr>
          <a:xfrm>
            <a:off x="841731" y="1122362"/>
            <a:ext cx="10396111" cy="3029507"/>
          </a:xfrm>
        </p:spPr>
        <p:txBody>
          <a:bodyPr anchor="b"/>
          <a:lstStyle>
            <a:lvl1pPr algn="l">
              <a:defRPr sz="6000">
                <a:solidFill>
                  <a:schemeClr val="tx1"/>
                </a:solidFill>
              </a:defRPr>
            </a:lvl1pPr>
          </a:lstStyle>
          <a:p>
            <a:r>
              <a:rPr lang="en-GB" noProof="0"/>
              <a:t>Click to edit Master title style</a:t>
            </a:r>
          </a:p>
        </p:txBody>
      </p:sp>
      <p:sp>
        <p:nvSpPr>
          <p:cNvPr id="3" name="Alaotsikko 2">
            <a:extLst>
              <a:ext uri="{FF2B5EF4-FFF2-40B4-BE49-F238E27FC236}">
                <a16:creationId xmlns:a16="http://schemas.microsoft.com/office/drawing/2014/main" id="{54793156-3431-4A64-E2D3-061D2215553C}"/>
              </a:ext>
            </a:extLst>
          </p:cNvPr>
          <p:cNvSpPr>
            <a:spLocks noGrp="1"/>
          </p:cNvSpPr>
          <p:nvPr>
            <p:ph type="subTitle" idx="1"/>
          </p:nvPr>
        </p:nvSpPr>
        <p:spPr>
          <a:xfrm>
            <a:off x="841732" y="4516394"/>
            <a:ext cx="8280000" cy="1075037"/>
          </a:xfrm>
        </p:spPr>
        <p:txBody>
          <a:bodyPr anchor="b"/>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Alatunnisteen paikkamerkki 4">
            <a:extLst>
              <a:ext uri="{FF2B5EF4-FFF2-40B4-BE49-F238E27FC236}">
                <a16:creationId xmlns:a16="http://schemas.microsoft.com/office/drawing/2014/main" id="{9081194D-9F9B-F387-FEC7-1D3B33B3B712}"/>
              </a:ext>
            </a:extLst>
          </p:cNvPr>
          <p:cNvSpPr>
            <a:spLocks noGrp="1"/>
          </p:cNvSpPr>
          <p:nvPr>
            <p:ph type="ftr" sz="quarter" idx="11"/>
          </p:nvPr>
        </p:nvSpPr>
        <p:spPr>
          <a:xfrm>
            <a:off x="171995" y="6494242"/>
            <a:ext cx="802475" cy="227233"/>
          </a:xfrm>
        </p:spPr>
        <p:txBody>
          <a:bodyPr vert="horz" lIns="91440" tIns="45720" rIns="91440" bIns="45720" rtlCol="0" anchor="b" anchorCtr="0"/>
          <a:lstStyle>
            <a:lvl1pPr>
              <a:defRPr lang="fi-FI" smtClean="0">
                <a:solidFill>
                  <a:schemeClr val="tx1"/>
                </a:solidFill>
              </a:defRPr>
            </a:lvl1pPr>
          </a:lstStyle>
          <a:p>
            <a:r>
              <a:rPr lang="en-GB"/>
              <a:t>&gt;&gt; keuda.fi</a:t>
            </a:r>
          </a:p>
        </p:txBody>
      </p:sp>
      <p:pic>
        <p:nvPicPr>
          <p:cNvPr id="7" name="Picture 6">
            <a:extLst>
              <a:ext uri="{FF2B5EF4-FFF2-40B4-BE49-F238E27FC236}">
                <a16:creationId xmlns:a16="http://schemas.microsoft.com/office/drawing/2014/main" id="{5A9E6EA7-3914-7329-A067-99267AA0EE5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7875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ksti_ja_kuva_kenn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noChangeAspect="1"/>
          </p:cNvSpPr>
          <p:nvPr>
            <p:ph type="pic" idx="1"/>
          </p:nvPr>
        </p:nvSpPr>
        <p:spPr>
          <a:xfrm>
            <a:off x="6691263" y="1277196"/>
            <a:ext cx="4929737" cy="4303607"/>
          </a:xfrm>
          <a:prstGeom prst="hexagon">
            <a:avLst>
              <a:gd name="adj" fmla="val 29003"/>
              <a:gd name="vf" fmla="val 115470"/>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9356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ksti_ja_kuva_ympyr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914223" y="1120449"/>
            <a:ext cx="4673617" cy="4673617"/>
          </a:xfrm>
          <a:prstGeom prst="ellipse">
            <a:avLst/>
          </a:prstGeom>
          <a:ln w="63500" cap="rnd">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08100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ksti_ja_kuva_kolmi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6653039" y="1255849"/>
            <a:ext cx="4969566" cy="4168800"/>
          </a:xfrm>
          <a:prstGeom prst="triangle">
            <a:avLst>
              <a:gd name="adj" fmla="val 50267"/>
            </a:avLst>
          </a:prstGeom>
          <a:ln w="63500" cap="rnd" cmpd="sng">
            <a:noFill/>
            <a:extLst>
              <a:ext uri="{C807C97D-BFC1-408E-A445-0C87EB9F89A2}">
                <ask:lineSketchStyleProps xmlns:ask="http://schemas.microsoft.com/office/drawing/2018/sketchyshapes" sd="1219033472">
                  <a:custGeom>
                    <a:avLst/>
                    <a:gdLst>
                      <a:gd name="connsiteX0" fmla="*/ 0 w 4969566"/>
                      <a:gd name="connsiteY0" fmla="*/ 4168800 h 4168800"/>
                      <a:gd name="connsiteX1" fmla="*/ 2498052 w 4969566"/>
                      <a:gd name="connsiteY1" fmla="*/ 0 h 4168800"/>
                      <a:gd name="connsiteX2" fmla="*/ 4969566 w 4969566"/>
                      <a:gd name="connsiteY2" fmla="*/ 4168800 h 4168800"/>
                      <a:gd name="connsiteX3" fmla="*/ 0 w 4969566"/>
                      <a:gd name="connsiteY3" fmla="*/ 4168800 h 4168800"/>
                    </a:gdLst>
                    <a:ahLst/>
                    <a:cxnLst>
                      <a:cxn ang="0">
                        <a:pos x="connsiteX0" y="connsiteY0"/>
                      </a:cxn>
                      <a:cxn ang="0">
                        <a:pos x="connsiteX1" y="connsiteY1"/>
                      </a:cxn>
                      <a:cxn ang="0">
                        <a:pos x="connsiteX2" y="connsiteY2"/>
                      </a:cxn>
                      <a:cxn ang="0">
                        <a:pos x="connsiteX3" y="connsiteY3"/>
                      </a:cxn>
                    </a:cxnLst>
                    <a:rect l="l" t="t" r="r" b="b"/>
                    <a:pathLst>
                      <a:path w="4969566" h="4168800" fill="none" extrusionOk="0">
                        <a:moveTo>
                          <a:pt x="0" y="4168800"/>
                        </a:moveTo>
                        <a:cubicBezTo>
                          <a:pt x="758683" y="2863420"/>
                          <a:pt x="1595303" y="1209877"/>
                          <a:pt x="2498052" y="0"/>
                        </a:cubicBezTo>
                        <a:cubicBezTo>
                          <a:pt x="2901050" y="582624"/>
                          <a:pt x="4633322" y="3572605"/>
                          <a:pt x="4969566" y="4168800"/>
                        </a:cubicBezTo>
                        <a:cubicBezTo>
                          <a:pt x="4429663" y="4256439"/>
                          <a:pt x="1682741" y="4096121"/>
                          <a:pt x="0" y="4168800"/>
                        </a:cubicBezTo>
                        <a:close/>
                      </a:path>
                      <a:path w="4969566" h="4168800" stroke="0" extrusionOk="0">
                        <a:moveTo>
                          <a:pt x="0" y="4168800"/>
                        </a:moveTo>
                        <a:cubicBezTo>
                          <a:pt x="701740" y="3228545"/>
                          <a:pt x="2089879" y="906868"/>
                          <a:pt x="2498052" y="0"/>
                        </a:cubicBezTo>
                        <a:cubicBezTo>
                          <a:pt x="3329654" y="1663262"/>
                          <a:pt x="3970586" y="2317201"/>
                          <a:pt x="4969566" y="4168800"/>
                        </a:cubicBezTo>
                        <a:cubicBezTo>
                          <a:pt x="2888214" y="4303400"/>
                          <a:pt x="745734" y="4011604"/>
                          <a:pt x="0" y="4168800"/>
                        </a:cubicBezTo>
                        <a:close/>
                      </a:path>
                    </a:pathLst>
                  </a:custGeom>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58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ksti_ja_kuva_neli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64E19-3AB2-1126-849E-0E05DCC54D94}"/>
              </a:ext>
            </a:extLst>
          </p:cNvPr>
          <p:cNvSpPr>
            <a:spLocks noGrp="1"/>
          </p:cNvSpPr>
          <p:nvPr>
            <p:ph type="title"/>
          </p:nvPr>
        </p:nvSpPr>
        <p:spPr>
          <a:xfrm>
            <a:off x="839787" y="758058"/>
            <a:ext cx="5542477" cy="1453801"/>
          </a:xfrm>
        </p:spPr>
        <p:txBody>
          <a:bodyPr anchor="t"/>
          <a:lstStyle>
            <a:lvl1pPr>
              <a:defRPr sz="3200"/>
            </a:lvl1pPr>
          </a:lstStyle>
          <a:p>
            <a:r>
              <a:rPr lang="en-GB"/>
              <a:t>Click to edit Master title style</a:t>
            </a:r>
            <a:endParaRPr lang="fi-FI"/>
          </a:p>
        </p:txBody>
      </p:sp>
      <p:sp>
        <p:nvSpPr>
          <p:cNvPr id="3" name="Kuvan paikkamerkki 2">
            <a:extLst>
              <a:ext uri="{FF2B5EF4-FFF2-40B4-BE49-F238E27FC236}">
                <a16:creationId xmlns:a16="http://schemas.microsoft.com/office/drawing/2014/main" id="{CAC71436-5205-DD82-A723-784B8E4FB9C7}"/>
              </a:ext>
            </a:extLst>
          </p:cNvPr>
          <p:cNvSpPr>
            <a:spLocks noGrp="1"/>
          </p:cNvSpPr>
          <p:nvPr>
            <p:ph type="pic" idx="1"/>
          </p:nvPr>
        </p:nvSpPr>
        <p:spPr>
          <a:xfrm>
            <a:off x="7111412" y="1308652"/>
            <a:ext cx="4240800" cy="4240696"/>
          </a:xfrm>
          <a:prstGeom prst="rect">
            <a:avLst/>
          </a:prstGeom>
          <a:ln w="63500" cap="rnd" cmpd="sng">
            <a:noFill/>
            <a:extLst>
              <a:ext uri="{C807C97D-BFC1-408E-A445-0C87EB9F89A2}">
                <ask:lineSketchStyleProps xmlns:ask="http://schemas.microsoft.com/office/drawing/2018/sketchyshapes">
                  <ask:type>
                    <ask:lineSketchNone/>
                  </ask:type>
                </ask:lineSketchStyleProps>
              </a:ext>
            </a:extLst>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fi-FI"/>
          </a:p>
        </p:txBody>
      </p:sp>
      <p:sp>
        <p:nvSpPr>
          <p:cNvPr id="4" name="Tekstin paikkamerkki 3">
            <a:extLst>
              <a:ext uri="{FF2B5EF4-FFF2-40B4-BE49-F238E27FC236}">
                <a16:creationId xmlns:a16="http://schemas.microsoft.com/office/drawing/2014/main" id="{64E11190-CB3E-C9D4-7848-09097093600F}"/>
              </a:ext>
            </a:extLst>
          </p:cNvPr>
          <p:cNvSpPr>
            <a:spLocks noGrp="1"/>
          </p:cNvSpPr>
          <p:nvPr>
            <p:ph type="body" sz="half" idx="2"/>
          </p:nvPr>
        </p:nvSpPr>
        <p:spPr>
          <a:xfrm>
            <a:off x="839788" y="2353962"/>
            <a:ext cx="5256212" cy="3804613"/>
          </a:xfrm>
        </p:spPr>
        <p:txBody>
          <a:bodyPr/>
          <a:lstStyle>
            <a:lvl1pPr marL="342900" indent="-342900">
              <a:lnSpc>
                <a:spcPct val="100000"/>
              </a:lnSpc>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Alatunnisteen paikkamerkki 5">
            <a:extLst>
              <a:ext uri="{FF2B5EF4-FFF2-40B4-BE49-F238E27FC236}">
                <a16:creationId xmlns:a16="http://schemas.microsoft.com/office/drawing/2014/main" id="{A4BE7B1A-2FEB-361E-93CB-4367AF221435}"/>
              </a:ext>
            </a:extLst>
          </p:cNvPr>
          <p:cNvSpPr>
            <a:spLocks noGrp="1"/>
          </p:cNvSpPr>
          <p:nvPr>
            <p:ph type="ftr" sz="quarter" idx="11"/>
          </p:nvPr>
        </p:nvSpPr>
        <p:spPr/>
        <p:txBody>
          <a:bodyPr/>
          <a:lstStyle/>
          <a:p>
            <a:r>
              <a:rPr lang="fi-FI"/>
              <a:t>&gt;&gt; keuda.fi</a:t>
            </a:r>
          </a:p>
        </p:txBody>
      </p:sp>
      <p:pic>
        <p:nvPicPr>
          <p:cNvPr id="7" name="Picture 6">
            <a:extLst>
              <a:ext uri="{FF2B5EF4-FFF2-40B4-BE49-F238E27FC236}">
                <a16:creationId xmlns:a16="http://schemas.microsoft.com/office/drawing/2014/main" id="{B3763275-9BB4-368C-9994-B6304377BBF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18261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Otsikkosivu_nega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804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bg1"/>
                </a:solidFill>
              </a:defRPr>
            </a:lvl1pPr>
          </a:lstStyle>
          <a:p>
            <a:r>
              <a:rPr lang="fi-FI"/>
              <a:t>&gt;&gt; keuda.fi</a:t>
            </a:r>
          </a:p>
        </p:txBody>
      </p:sp>
      <p:pic>
        <p:nvPicPr>
          <p:cNvPr id="4" name="Picture 3">
            <a:extLst>
              <a:ext uri="{FF2B5EF4-FFF2-40B4-BE49-F238E27FC236}">
                <a16:creationId xmlns:a16="http://schemas.microsoft.com/office/drawing/2014/main" id="{59A20067-9823-B268-C3E5-153E00D92A91}"/>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51720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Otsikkosivu_perus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32638"/>
            <a:ext cx="10515600" cy="143199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p>
            <a:r>
              <a:rPr lang="fi-FI"/>
              <a:t>&gt;&gt; keuda.fi</a:t>
            </a:r>
          </a:p>
        </p:txBody>
      </p:sp>
      <p:pic>
        <p:nvPicPr>
          <p:cNvPr id="4" name="Picture 3">
            <a:extLst>
              <a:ext uri="{FF2B5EF4-FFF2-40B4-BE49-F238E27FC236}">
                <a16:creationId xmlns:a16="http://schemas.microsoft.com/office/drawing/2014/main" id="{9283F47F-7FA8-A4DE-D50E-8EF350E68F5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9558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Huomivälisivu_oranssi">
    <p:bg>
      <p:bgPr>
        <a:gradFill>
          <a:gsLst>
            <a:gs pos="95000">
              <a:srgbClr val="FBBB48"/>
            </a:gs>
            <a:gs pos="20000">
              <a:srgbClr val="F26500"/>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en-GB"/>
              <a:t>Click to edit Master title style</a:t>
            </a:r>
            <a:endParaRPr lang="fi-FI"/>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r>
              <a:rPr lang="en-GB"/>
              <a:t>&gt;&gt; keuda.fi</a:t>
            </a:r>
          </a:p>
        </p:txBody>
      </p:sp>
      <p:pic>
        <p:nvPicPr>
          <p:cNvPr id="4" name="Picture 3">
            <a:extLst>
              <a:ext uri="{FF2B5EF4-FFF2-40B4-BE49-F238E27FC236}">
                <a16:creationId xmlns:a16="http://schemas.microsoft.com/office/drawing/2014/main" id="{00F5E979-00C0-15E4-83E0-9901E41C92C5}"/>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6872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Huomiovälisivu_pinkki">
    <p:bg>
      <p:bgPr>
        <a:gradFill>
          <a:gsLst>
            <a:gs pos="95000">
              <a:srgbClr val="FC3FB1"/>
            </a:gs>
            <a:gs pos="0">
              <a:srgbClr val="8D1BEE"/>
            </a:gs>
          </a:gsLst>
          <a:lin ang="189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709738"/>
            <a:ext cx="10515600" cy="2852737"/>
          </a:xfrm>
        </p:spPr>
        <p:txBody>
          <a:bodyPr anchor="ctr"/>
          <a:lstStyle>
            <a:lvl1pPr algn="ctr">
              <a:defRPr sz="6000">
                <a:solidFill>
                  <a:schemeClr val="tx1"/>
                </a:solidFill>
              </a:defRPr>
            </a:lvl1pPr>
          </a:lstStyle>
          <a:p>
            <a:r>
              <a:rPr lang="en-GB"/>
              <a:t>Click to edit Master title style</a:t>
            </a:r>
            <a:endParaRPr lang="fi-FI"/>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1"/>
                </a:solidFill>
              </a:defRPr>
            </a:lvl1pPr>
          </a:lstStyle>
          <a:p>
            <a:r>
              <a:rPr lang="en-GB"/>
              <a:t>&gt;&gt; keuda.fi</a:t>
            </a:r>
          </a:p>
        </p:txBody>
      </p:sp>
      <p:pic>
        <p:nvPicPr>
          <p:cNvPr id="4" name="Picture 3">
            <a:extLst>
              <a:ext uri="{FF2B5EF4-FFF2-40B4-BE49-F238E27FC236}">
                <a16:creationId xmlns:a16="http://schemas.microsoft.com/office/drawing/2014/main" id="{BA4FF410-19DD-E0C2-7E23-B99DB03B8974}"/>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0874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_Otsikkosivu_vasen_normaali">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415364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Otsikkosivu_vasen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A0428-556B-B711-9CB8-141BA8C06923}"/>
              </a:ext>
            </a:extLst>
          </p:cNvPr>
          <p:cNvSpPr>
            <a:spLocks noGrp="1"/>
          </p:cNvSpPr>
          <p:nvPr>
            <p:ph type="title"/>
          </p:nvPr>
        </p:nvSpPr>
        <p:spPr>
          <a:xfrm>
            <a:off x="831850" y="1977152"/>
            <a:ext cx="5264150" cy="2585323"/>
          </a:xfrm>
          <a:noFill/>
        </p:spPr>
        <p:txBody>
          <a:bodyPr anchor="b">
            <a:spAutoFit/>
          </a:bodyPr>
          <a:lstStyle>
            <a:lvl1pPr>
              <a:defRPr sz="6000">
                <a:solidFill>
                  <a:schemeClr val="tx1"/>
                </a:solidFill>
              </a:defRPr>
            </a:lvl1pPr>
          </a:lstStyle>
          <a:p>
            <a:r>
              <a:rPr lang="en-GB"/>
              <a:t>Click to edit Master title style</a:t>
            </a:r>
            <a:endParaRPr lang="fi-FI"/>
          </a:p>
        </p:txBody>
      </p:sp>
      <p:sp>
        <p:nvSpPr>
          <p:cNvPr id="3" name="Tekstin paikkamerkki 2">
            <a:extLst>
              <a:ext uri="{FF2B5EF4-FFF2-40B4-BE49-F238E27FC236}">
                <a16:creationId xmlns:a16="http://schemas.microsoft.com/office/drawing/2014/main" id="{99497D0E-E590-150B-E0AA-0B21B63A8657}"/>
              </a:ext>
            </a:extLst>
          </p:cNvPr>
          <p:cNvSpPr>
            <a:spLocks noGrp="1"/>
          </p:cNvSpPr>
          <p:nvPr>
            <p:ph type="body" idx="1"/>
          </p:nvPr>
        </p:nvSpPr>
        <p:spPr>
          <a:xfrm>
            <a:off x="831850" y="4720281"/>
            <a:ext cx="5264150" cy="757130"/>
          </a:xfrm>
          <a:noFill/>
        </p:spPr>
        <p:txBody>
          <a:bodyPr>
            <a:sp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Alatunnisteen paikkamerkki 4">
            <a:extLst>
              <a:ext uri="{FF2B5EF4-FFF2-40B4-BE49-F238E27FC236}">
                <a16:creationId xmlns:a16="http://schemas.microsoft.com/office/drawing/2014/main" id="{F767727F-5F56-DA21-81FA-075BF6DD8E08}"/>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7" name="Picture 6">
            <a:extLst>
              <a:ext uri="{FF2B5EF4-FFF2-40B4-BE49-F238E27FC236}">
                <a16:creationId xmlns:a16="http://schemas.microsoft.com/office/drawing/2014/main" id="{AC117CB3-7CB4-150C-0C6F-ADA8324AB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spTree>
    <p:extLst>
      <p:ext uri="{BB962C8B-B14F-4D97-AF65-F5344CB8AC3E}">
        <p14:creationId xmlns:p14="http://schemas.microsoft.com/office/powerpoint/2010/main" val="377228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Otsikko_ja_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89C331-4ABD-CDE7-B433-CB94EB2708C4}"/>
              </a:ext>
            </a:extLst>
          </p:cNvPr>
          <p:cNvSpPr>
            <a:spLocks noGrp="1"/>
          </p:cNvSpPr>
          <p:nvPr>
            <p:ph type="title"/>
          </p:nvPr>
        </p:nvSpPr>
        <p:spPr>
          <a:xfrm>
            <a:off x="838199" y="772297"/>
            <a:ext cx="9587296" cy="1377178"/>
          </a:xfrm>
        </p:spPr>
        <p:txBody>
          <a:body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9A1264EC-373A-6FC3-812A-C9494375A6D7}"/>
              </a:ext>
            </a:extLst>
          </p:cNvPr>
          <p:cNvSpPr>
            <a:spLocks noGrp="1"/>
          </p:cNvSpPr>
          <p:nvPr>
            <p:ph idx="1"/>
          </p:nvPr>
        </p:nvSpPr>
        <p:spPr>
          <a:xfrm>
            <a:off x="838199" y="2286000"/>
            <a:ext cx="10304417" cy="3878630"/>
          </a:xfrm>
        </p:spPr>
        <p:txBody>
          <a:bodyPr/>
          <a:lstStyle/>
          <a:p>
            <a:pPr lvl="0"/>
            <a:r>
              <a:rPr lang="en-GB"/>
              <a:t>Click to edit Master text styles</a:t>
            </a:r>
          </a:p>
          <a:p>
            <a:pPr lvl="1"/>
            <a:r>
              <a:rPr lang="en-GB"/>
              <a:t>Second level</a:t>
            </a:r>
          </a:p>
          <a:p>
            <a:pPr lvl="2"/>
            <a:r>
              <a:rPr lang="en-GB"/>
              <a:t>Third level</a:t>
            </a:r>
          </a:p>
        </p:txBody>
      </p:sp>
      <p:sp>
        <p:nvSpPr>
          <p:cNvPr id="5" name="Alatunnisteen paikkamerkki 4">
            <a:extLst>
              <a:ext uri="{FF2B5EF4-FFF2-40B4-BE49-F238E27FC236}">
                <a16:creationId xmlns:a16="http://schemas.microsoft.com/office/drawing/2014/main" id="{83577B77-0F0D-3E94-7918-86480C90158B}"/>
              </a:ext>
            </a:extLst>
          </p:cNvPr>
          <p:cNvSpPr>
            <a:spLocks noGrp="1"/>
          </p:cNvSpPr>
          <p:nvPr>
            <p:ph type="ftr" sz="quarter" idx="11"/>
          </p:nvPr>
        </p:nvSpPr>
        <p:spPr/>
        <p:txBody>
          <a:bodyPr/>
          <a:lstStyle>
            <a:lvl1pPr>
              <a:defRPr>
                <a:solidFill>
                  <a:schemeClr val="tx2"/>
                </a:solidFill>
              </a:defRPr>
            </a:lvl1pPr>
          </a:lstStyle>
          <a:p>
            <a:r>
              <a:rPr lang="fi-FI"/>
              <a:t>&gt;&gt; keuda.fi</a:t>
            </a:r>
          </a:p>
        </p:txBody>
      </p:sp>
      <p:pic>
        <p:nvPicPr>
          <p:cNvPr id="6" name="Picture 5">
            <a:extLst>
              <a:ext uri="{FF2B5EF4-FFF2-40B4-BE49-F238E27FC236}">
                <a16:creationId xmlns:a16="http://schemas.microsoft.com/office/drawing/2014/main" id="{8BBD3D96-6716-F602-E164-1E61728D1167}"/>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91248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Vain_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C6C537-0DCE-26EE-4F0C-CCFEC63E73BA}"/>
              </a:ext>
            </a:extLst>
          </p:cNvPr>
          <p:cNvSpPr>
            <a:spLocks noGrp="1"/>
          </p:cNvSpPr>
          <p:nvPr>
            <p:ph type="title"/>
          </p:nvPr>
        </p:nvSpPr>
        <p:spPr>
          <a:xfrm>
            <a:off x="838200" y="766119"/>
            <a:ext cx="9580620" cy="1445740"/>
          </a:xfrm>
        </p:spPr>
        <p:txBody>
          <a:bodyPr/>
          <a:lstStyle/>
          <a:p>
            <a:r>
              <a:rPr lang="en-GB"/>
              <a:t>Click to edit Master title style</a:t>
            </a:r>
            <a:endParaRPr lang="fi-FI"/>
          </a:p>
        </p:txBody>
      </p:sp>
      <p:sp>
        <p:nvSpPr>
          <p:cNvPr id="4" name="Alatunnisteen paikkamerkki 3">
            <a:extLst>
              <a:ext uri="{FF2B5EF4-FFF2-40B4-BE49-F238E27FC236}">
                <a16:creationId xmlns:a16="http://schemas.microsoft.com/office/drawing/2014/main" id="{880449B6-AD3A-369D-136B-D771487DD354}"/>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BFE4624A-B064-19F4-3593-4F09F8E1E5E0}"/>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1782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350A3-109B-9021-49C5-C4386EC49C61}"/>
              </a:ext>
            </a:extLst>
          </p:cNvPr>
          <p:cNvSpPr>
            <a:spLocks noGrp="1"/>
          </p:cNvSpPr>
          <p:nvPr>
            <p:ph type="title"/>
          </p:nvPr>
        </p:nvSpPr>
        <p:spPr>
          <a:xfrm>
            <a:off x="839788" y="556656"/>
            <a:ext cx="9579032" cy="1325563"/>
          </a:xfrm>
        </p:spPr>
        <p:txBody>
          <a:bodyPr/>
          <a:lstStyle/>
          <a:p>
            <a:r>
              <a:rPr lang="en-GB"/>
              <a:t>Click to edit Master title style</a:t>
            </a:r>
            <a:endParaRPr lang="fi-FI"/>
          </a:p>
        </p:txBody>
      </p:sp>
      <p:sp>
        <p:nvSpPr>
          <p:cNvPr id="3" name="Tekstin paikkamerkki 2">
            <a:extLst>
              <a:ext uri="{FF2B5EF4-FFF2-40B4-BE49-F238E27FC236}">
                <a16:creationId xmlns:a16="http://schemas.microsoft.com/office/drawing/2014/main" id="{F4BCB44A-8F6D-473D-3545-C07C4A372F1E}"/>
              </a:ext>
            </a:extLst>
          </p:cNvPr>
          <p:cNvSpPr>
            <a:spLocks noGrp="1"/>
          </p:cNvSpPr>
          <p:nvPr>
            <p:ph type="body" idx="1"/>
          </p:nvPr>
        </p:nvSpPr>
        <p:spPr>
          <a:xfrm>
            <a:off x="839786"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Sisällön paikkamerkki 3">
            <a:extLst>
              <a:ext uri="{FF2B5EF4-FFF2-40B4-BE49-F238E27FC236}">
                <a16:creationId xmlns:a16="http://schemas.microsoft.com/office/drawing/2014/main" id="{3E0E8659-A239-6337-59A3-9973CC8DBF9A}"/>
              </a:ext>
            </a:extLst>
          </p:cNvPr>
          <p:cNvSpPr>
            <a:spLocks noGrp="1"/>
          </p:cNvSpPr>
          <p:nvPr>
            <p:ph sz="half" idx="2"/>
          </p:nvPr>
        </p:nvSpPr>
        <p:spPr>
          <a:xfrm>
            <a:off x="839787" y="2783098"/>
            <a:ext cx="4989600" cy="3518246"/>
          </a:xfrm>
        </p:spPr>
        <p:txBody>
          <a:bodyPr/>
          <a:lstStyle/>
          <a:p>
            <a:pPr lvl="0"/>
            <a:r>
              <a:rPr lang="en-GB"/>
              <a:t>Click to edit Master text styles</a:t>
            </a:r>
          </a:p>
          <a:p>
            <a:pPr lvl="1"/>
            <a:r>
              <a:rPr lang="en-GB"/>
              <a:t>Second level</a:t>
            </a:r>
          </a:p>
          <a:p>
            <a:pPr lvl="2"/>
            <a:r>
              <a:rPr lang="en-GB"/>
              <a:t>Third level</a:t>
            </a:r>
          </a:p>
        </p:txBody>
      </p:sp>
      <p:sp>
        <p:nvSpPr>
          <p:cNvPr id="5" name="Tekstin paikkamerkki 4">
            <a:extLst>
              <a:ext uri="{FF2B5EF4-FFF2-40B4-BE49-F238E27FC236}">
                <a16:creationId xmlns:a16="http://schemas.microsoft.com/office/drawing/2014/main" id="{F792577A-2676-BD54-A2B4-3FB3EE2E032B}"/>
              </a:ext>
            </a:extLst>
          </p:cNvPr>
          <p:cNvSpPr>
            <a:spLocks noGrp="1"/>
          </p:cNvSpPr>
          <p:nvPr>
            <p:ph type="body" sz="quarter" idx="3"/>
          </p:nvPr>
        </p:nvSpPr>
        <p:spPr>
          <a:xfrm>
            <a:off x="6172198" y="1959186"/>
            <a:ext cx="4989600"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Sisällön paikkamerkki 5">
            <a:extLst>
              <a:ext uri="{FF2B5EF4-FFF2-40B4-BE49-F238E27FC236}">
                <a16:creationId xmlns:a16="http://schemas.microsoft.com/office/drawing/2014/main" id="{9AE14E16-3F79-A122-565C-AD14E15A0E83}"/>
              </a:ext>
            </a:extLst>
          </p:cNvPr>
          <p:cNvSpPr>
            <a:spLocks noGrp="1"/>
          </p:cNvSpPr>
          <p:nvPr>
            <p:ph sz="quarter" idx="4"/>
          </p:nvPr>
        </p:nvSpPr>
        <p:spPr>
          <a:xfrm>
            <a:off x="6172199" y="2783098"/>
            <a:ext cx="4989600" cy="3518246"/>
          </a:xfrm>
        </p:spPr>
        <p:txBody>
          <a:bodyPr/>
          <a:lstStyle/>
          <a:p>
            <a:pPr lvl="0"/>
            <a:r>
              <a:rPr lang="en-GB"/>
              <a:t>Click to edit Master text styles</a:t>
            </a:r>
          </a:p>
          <a:p>
            <a:pPr lvl="1"/>
            <a:r>
              <a:rPr lang="en-GB"/>
              <a:t>Second level</a:t>
            </a:r>
          </a:p>
          <a:p>
            <a:pPr lvl="2"/>
            <a:r>
              <a:rPr lang="en-GB"/>
              <a:t>Third level</a:t>
            </a:r>
          </a:p>
        </p:txBody>
      </p:sp>
      <p:sp>
        <p:nvSpPr>
          <p:cNvPr id="8" name="Alatunnisteen paikkamerkki 7">
            <a:extLst>
              <a:ext uri="{FF2B5EF4-FFF2-40B4-BE49-F238E27FC236}">
                <a16:creationId xmlns:a16="http://schemas.microsoft.com/office/drawing/2014/main" id="{6611FE44-3FC9-E604-17E1-6BAA1965E1AE}"/>
              </a:ext>
            </a:extLst>
          </p:cNvPr>
          <p:cNvSpPr>
            <a:spLocks noGrp="1"/>
          </p:cNvSpPr>
          <p:nvPr>
            <p:ph type="ftr" sz="quarter" idx="11"/>
          </p:nvPr>
        </p:nvSpPr>
        <p:spPr/>
        <p:txBody>
          <a:bodyPr/>
          <a:lstStyle/>
          <a:p>
            <a:r>
              <a:rPr lang="fi-FI"/>
              <a:t>&gt;&gt; keuda.fi</a:t>
            </a:r>
          </a:p>
        </p:txBody>
      </p:sp>
      <p:pic>
        <p:nvPicPr>
          <p:cNvPr id="10" name="Picture 9">
            <a:extLst>
              <a:ext uri="{FF2B5EF4-FFF2-40B4-BE49-F238E27FC236}">
                <a16:creationId xmlns:a16="http://schemas.microsoft.com/office/drawing/2014/main" id="{F025F53D-2998-9B8B-8C18-4F1638A55909}"/>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235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Huomionosto_kenno_vihreä">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87357"/>
            <a:ext cx="5364141" cy="4624259"/>
          </a:xfrm>
          <a:prstGeom prst="hexagon">
            <a:avLst/>
          </a:prstGeom>
          <a:gradFill>
            <a:gsLst>
              <a:gs pos="95000">
                <a:srgbClr val="BCCF00"/>
              </a:gs>
              <a:gs pos="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348023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Huomionosto_ääriviiva_kenno">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78568"/>
            <a:ext cx="5364141" cy="4624259"/>
          </a:xfrm>
          <a:prstGeom prst="hexagon">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7200"/>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26995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Huomionosto_ääriviiva_ympyrä">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57491B7-F976-7300-AD24-AC753F763FCA}"/>
              </a:ext>
            </a:extLst>
          </p:cNvPr>
          <p:cNvSpPr/>
          <p:nvPr/>
        </p:nvSpPr>
        <p:spPr>
          <a:xfrm>
            <a:off x="1045664" y="978568"/>
            <a:ext cx="4626000" cy="4624259"/>
          </a:xfrm>
          <a:prstGeom prst="ellipse">
            <a:avLst/>
          </a:prstGeom>
          <a:noFill/>
          <a:ln w="63500" cap="rnd">
            <a:gradFill>
              <a:gsLst>
                <a:gs pos="10000">
                  <a:schemeClr val="accent1"/>
                </a:gs>
                <a:gs pos="100000">
                  <a:srgbClr val="BCCF00"/>
                </a:gs>
              </a:gsLst>
              <a:lin ang="2100000" scaled="0"/>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60095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Huomionosto_ääriviiva_kolmio">
    <p:spTree>
      <p:nvGrpSpPr>
        <p:cNvPr id="1" name=""/>
        <p:cNvGrpSpPr/>
        <p:nvPr/>
      </p:nvGrpSpPr>
      <p:grpSpPr>
        <a:xfrm>
          <a:off x="0" y="0"/>
          <a:ext cx="0" cy="0"/>
          <a:chOff x="0" y="0"/>
          <a:chExt cx="0" cy="0"/>
        </a:xfrm>
      </p:grpSpPr>
      <p:sp>
        <p:nvSpPr>
          <p:cNvPr id="7" name="Triangle 6">
            <a:extLst>
              <a:ext uri="{FF2B5EF4-FFF2-40B4-BE49-F238E27FC236}">
                <a16:creationId xmlns:a16="http://schemas.microsoft.com/office/drawing/2014/main" id="{E57491B7-F976-7300-AD24-AC753F763FCA}"/>
              </a:ext>
            </a:extLst>
          </p:cNvPr>
          <p:cNvSpPr/>
          <p:nvPr/>
        </p:nvSpPr>
        <p:spPr>
          <a:xfrm>
            <a:off x="754034" y="978568"/>
            <a:ext cx="5364000" cy="4624259"/>
          </a:xfrm>
          <a:prstGeom prst="triangle">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927621" y="3138152"/>
            <a:ext cx="3016826" cy="2443339"/>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78077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Huomionosto_ääriviiva_neliö">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7491B7-F976-7300-AD24-AC753F763FCA}"/>
              </a:ext>
            </a:extLst>
          </p:cNvPr>
          <p:cNvSpPr/>
          <p:nvPr/>
        </p:nvSpPr>
        <p:spPr>
          <a:xfrm>
            <a:off x="1045664" y="978568"/>
            <a:ext cx="4626000" cy="4624259"/>
          </a:xfrm>
          <a:prstGeom prst="rect">
            <a:avLst/>
          </a:prstGeom>
          <a:noFill/>
          <a:ln w="63500" cap="rnd">
            <a:gradFill>
              <a:gsLst>
                <a:gs pos="10000">
                  <a:schemeClr val="accent1"/>
                </a:gs>
                <a:gs pos="100000">
                  <a:srgbClr val="BCCF00"/>
                </a:gs>
              </a:gsLst>
              <a:lin ang="2100000" scaled="0"/>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79558"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12530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Huomionosto_kenno_oranss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BBB48"/>
              </a:gs>
              <a:gs pos="0">
                <a:srgbClr val="F265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38214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Huomionosto_kenno_pinkki">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E57491B7-F976-7300-AD24-AC753F763FCA}"/>
              </a:ext>
            </a:extLst>
          </p:cNvPr>
          <p:cNvSpPr/>
          <p:nvPr/>
        </p:nvSpPr>
        <p:spPr>
          <a:xfrm>
            <a:off x="660955" y="993808"/>
            <a:ext cx="5364141" cy="4624259"/>
          </a:xfrm>
          <a:prstGeom prst="hexagon">
            <a:avLst/>
          </a:prstGeom>
          <a:gradFill>
            <a:gsLst>
              <a:gs pos="95000">
                <a:srgbClr val="FC3FB1"/>
              </a:gs>
              <a:gs pos="0">
                <a:srgbClr val="8D1BEE"/>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sz="1800">
              <a:solidFill>
                <a:schemeClr val="tx1"/>
              </a:solidFill>
            </a:endParaRPr>
          </a:p>
        </p:txBody>
      </p:sp>
      <p:sp>
        <p:nvSpPr>
          <p:cNvPr id="2" name="Otsikko 1">
            <a:extLst>
              <a:ext uri="{FF2B5EF4-FFF2-40B4-BE49-F238E27FC236}">
                <a16:creationId xmlns:a16="http://schemas.microsoft.com/office/drawing/2014/main" id="{0017FE0B-855B-903D-511B-477E190A0767}"/>
              </a:ext>
            </a:extLst>
          </p:cNvPr>
          <p:cNvSpPr>
            <a:spLocks noGrp="1"/>
          </p:cNvSpPr>
          <p:nvPr>
            <p:ph type="title"/>
          </p:nvPr>
        </p:nvSpPr>
        <p:spPr>
          <a:xfrm>
            <a:off x="1580400" y="2078282"/>
            <a:ext cx="3525253" cy="2442411"/>
          </a:xfrm>
        </p:spPr>
        <p:txBody>
          <a:bodyPr anchor="t"/>
          <a:lstStyle>
            <a:lvl1pPr algn="ctr">
              <a:defRPr sz="4000"/>
            </a:lvl1pPr>
          </a:lstStyle>
          <a:p>
            <a:r>
              <a:rPr lang="en-GB"/>
              <a:t>Click to edit Master title style</a:t>
            </a:r>
            <a:endParaRPr lang="fi-FI"/>
          </a:p>
        </p:txBody>
      </p:sp>
      <p:sp>
        <p:nvSpPr>
          <p:cNvPr id="3" name="Sisällön paikkamerkki 2">
            <a:extLst>
              <a:ext uri="{FF2B5EF4-FFF2-40B4-BE49-F238E27FC236}">
                <a16:creationId xmlns:a16="http://schemas.microsoft.com/office/drawing/2014/main" id="{324BBD0F-9DC2-88D3-817A-AEA70ADD6FEC}"/>
              </a:ext>
            </a:extLst>
          </p:cNvPr>
          <p:cNvSpPr>
            <a:spLocks noGrp="1"/>
          </p:cNvSpPr>
          <p:nvPr>
            <p:ph idx="1"/>
          </p:nvPr>
        </p:nvSpPr>
        <p:spPr>
          <a:xfrm>
            <a:off x="6228706" y="996150"/>
            <a:ext cx="4917630" cy="4606677"/>
          </a:xfrm>
        </p:spPr>
        <p:txBody>
          <a:bodyPr/>
          <a:lstStyle>
            <a:lvl1pPr>
              <a:defRPr sz="22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6" name="Alatunnisteen paikkamerkki 5">
            <a:extLst>
              <a:ext uri="{FF2B5EF4-FFF2-40B4-BE49-F238E27FC236}">
                <a16:creationId xmlns:a16="http://schemas.microsoft.com/office/drawing/2014/main" id="{939AAEC4-E484-B2CC-505D-DD7577C0455E}"/>
              </a:ext>
            </a:extLst>
          </p:cNvPr>
          <p:cNvSpPr>
            <a:spLocks noGrp="1"/>
          </p:cNvSpPr>
          <p:nvPr>
            <p:ph type="ftr" sz="quarter" idx="11"/>
          </p:nvPr>
        </p:nvSpPr>
        <p:spPr/>
        <p:txBody>
          <a:bodyPr/>
          <a:lstStyle/>
          <a:p>
            <a:r>
              <a:rPr lang="fi-FI"/>
              <a:t>&gt;&gt; keuda.fi</a:t>
            </a:r>
          </a:p>
        </p:txBody>
      </p:sp>
      <p:pic>
        <p:nvPicPr>
          <p:cNvPr id="5" name="Picture 4">
            <a:extLst>
              <a:ext uri="{FF2B5EF4-FFF2-40B4-BE49-F238E27FC236}">
                <a16:creationId xmlns:a16="http://schemas.microsoft.com/office/drawing/2014/main" id="{2AE62DD5-8F44-838F-B512-826C8483C00A}"/>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03803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Mukautettu_asettelu_taustakuvvalla">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3200"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2" name="Picture 1">
            <a:extLst>
              <a:ext uri="{FF2B5EF4-FFF2-40B4-BE49-F238E27FC236}">
                <a16:creationId xmlns:a16="http://schemas.microsoft.com/office/drawing/2014/main" id="{E48F5624-5E57-1DE9-28DC-2FDB94DEA6E8}"/>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76486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1_Mukautettu_asettelu_taustakuvalla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762001" y="1260000"/>
            <a:ext cx="5334000" cy="1758769"/>
          </a:xfrm>
          <a:noFill/>
        </p:spPr>
        <p:txBody>
          <a:bodyPr wrap="square" lIns="180000" tIns="180000" rIns="180000" bIns="180000">
            <a:spAutoFit/>
          </a:bodyPr>
          <a:lstStyle>
            <a:lvl1pPr>
              <a:lnSpc>
                <a:spcPct val="100000"/>
              </a:lnSpc>
              <a:defRPr/>
            </a:lvl1pPr>
            <a:lvl2pPr>
              <a:lnSpc>
                <a:spcPct val="100000"/>
              </a:lnSpc>
              <a:defRPr/>
            </a:lvl2pPr>
            <a:lvl3pPr>
              <a:lnSpc>
                <a:spcPct val="100000"/>
              </a:lnSpc>
              <a:defRPr/>
            </a:lvl3pPr>
            <a:lvl4pPr>
              <a:lnSpc>
                <a:spcPct val="100000"/>
              </a:lnSpc>
              <a:defRPr sz="1200"/>
            </a:lvl4pPr>
            <a:lvl5pPr>
              <a:lnSpc>
                <a:spcPct val="100000"/>
              </a:lnSpc>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6" name="Picture 5">
            <a:extLst>
              <a:ext uri="{FF2B5EF4-FFF2-40B4-BE49-F238E27FC236}">
                <a16:creationId xmlns:a16="http://schemas.microsoft.com/office/drawing/2014/main" id="{34A599F0-1AB7-9BF7-E14E-22E6A58A99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spTree>
    <p:extLst>
      <p:ext uri="{BB962C8B-B14F-4D97-AF65-F5344CB8AC3E}">
        <p14:creationId xmlns:p14="http://schemas.microsoft.com/office/powerpoint/2010/main" val="88124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4" name="Picture 3">
            <a:extLst>
              <a:ext uri="{FF2B5EF4-FFF2-40B4-BE49-F238E27FC236}">
                <a16:creationId xmlns:a16="http://schemas.microsoft.com/office/drawing/2014/main" id="{3F845672-4415-604E-CDBC-6C5734E429A9}"/>
              </a:ext>
            </a:extLst>
          </p:cNvPr>
          <p:cNvPicPr>
            <a:picLocks noChangeAspect="1"/>
          </p:cNvPicPr>
          <p:nvPr/>
        </p:nvPicPr>
        <p:blipFill>
          <a:blip r:embed="rId3"/>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265675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Mukautettu_asettelu_otsikkotekstillä_negalogo">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688A2000-A4A0-F796-F3FA-48DA07B46BD6}"/>
              </a:ext>
            </a:extLst>
          </p:cNvPr>
          <p:cNvSpPr>
            <a:spLocks noGrp="1"/>
          </p:cNvSpPr>
          <p:nvPr>
            <p:ph type="ftr" sz="quarter" idx="10"/>
          </p:nvPr>
        </p:nvSpPr>
        <p:spPr/>
        <p:txBody>
          <a:bodyPr/>
          <a:lstStyle>
            <a:lvl1pPr>
              <a:defRPr>
                <a:solidFill>
                  <a:schemeClr val="bg1"/>
                </a:solidFill>
              </a:defRPr>
            </a:lvl1pPr>
          </a:lstStyle>
          <a:p>
            <a:r>
              <a:rPr lang="fi-FI"/>
              <a:t>&gt;&gt; keuda.fi</a:t>
            </a:r>
          </a:p>
        </p:txBody>
      </p:sp>
      <p:sp>
        <p:nvSpPr>
          <p:cNvPr id="12" name="Tekstin paikkamerkki 4">
            <a:extLst>
              <a:ext uri="{FF2B5EF4-FFF2-40B4-BE49-F238E27FC236}">
                <a16:creationId xmlns:a16="http://schemas.microsoft.com/office/drawing/2014/main" id="{8482992F-2E3F-F75D-59C2-3C37B03DB87A}"/>
              </a:ext>
            </a:extLst>
          </p:cNvPr>
          <p:cNvSpPr>
            <a:spLocks noGrp="1"/>
          </p:cNvSpPr>
          <p:nvPr>
            <p:ph type="body" sz="quarter" idx="11"/>
          </p:nvPr>
        </p:nvSpPr>
        <p:spPr>
          <a:xfrm>
            <a:off x="838199" y="2499344"/>
            <a:ext cx="5257800" cy="1859310"/>
          </a:xfrm>
          <a:noFill/>
        </p:spPr>
        <p:txBody>
          <a:bodyPr wrap="square" lIns="180000" tIns="180000" rIns="180000" bIns="180000" anchor="ctr" anchorCtr="0">
            <a:spAutoFit/>
          </a:bodyPr>
          <a:lstStyle>
            <a:lvl1pPr marL="0" indent="0" algn="ctr">
              <a:buNone/>
              <a:defRPr sz="3600" b="1"/>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2" name="Picture 1">
            <a:extLst>
              <a:ext uri="{FF2B5EF4-FFF2-40B4-BE49-F238E27FC236}">
                <a16:creationId xmlns:a16="http://schemas.microsoft.com/office/drawing/2014/main" id="{CC3739F8-BE90-C885-5DA7-AB23CB4C1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3604" y="297025"/>
            <a:ext cx="1285240" cy="355912"/>
          </a:xfrm>
          <a:prstGeom prst="rect">
            <a:avLst/>
          </a:prstGeom>
        </p:spPr>
      </p:pic>
    </p:spTree>
    <p:extLst>
      <p:ext uri="{BB962C8B-B14F-4D97-AF65-F5344CB8AC3E}">
        <p14:creationId xmlns:p14="http://schemas.microsoft.com/office/powerpoint/2010/main" val="8254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yhjä_logolla">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988A70D-F974-691A-1CF6-2B4D037517AB}"/>
              </a:ext>
            </a:extLst>
          </p:cNvPr>
          <p:cNvSpPr>
            <a:spLocks noGrp="1"/>
          </p:cNvSpPr>
          <p:nvPr>
            <p:ph type="ftr" sz="quarter" idx="11"/>
          </p:nvPr>
        </p:nvSpPr>
        <p:spPr/>
        <p:txBody>
          <a:bodyPr/>
          <a:lstStyle/>
          <a:p>
            <a:r>
              <a:rPr lang="fi-FI"/>
              <a:t>&gt;&gt; keuda.fi</a:t>
            </a:r>
          </a:p>
        </p:txBody>
      </p:sp>
      <p:pic>
        <p:nvPicPr>
          <p:cNvPr id="4" name="Picture 3">
            <a:extLst>
              <a:ext uri="{FF2B5EF4-FFF2-40B4-BE49-F238E27FC236}">
                <a16:creationId xmlns:a16="http://schemas.microsoft.com/office/drawing/2014/main" id="{1B38AB74-BD44-CD23-FEEC-5C5359F28596}"/>
              </a:ext>
            </a:extLst>
          </p:cNvPr>
          <p:cNvPicPr>
            <a:picLocks noChangeAspect="1"/>
          </p:cNvPicPr>
          <p:nvPr/>
        </p:nvPicPr>
        <p:blipFill>
          <a:blip r:embed="rId2"/>
          <a:stretch>
            <a:fillRect/>
          </a:stretch>
        </p:blipFill>
        <p:spPr>
          <a:xfrm>
            <a:off x="10573604" y="296864"/>
            <a:ext cx="1285240" cy="356235"/>
          </a:xfrm>
          <a:prstGeom prst="rect">
            <a:avLst/>
          </a:prstGeom>
        </p:spPr>
      </p:pic>
    </p:spTree>
    <p:extLst>
      <p:ext uri="{BB962C8B-B14F-4D97-AF65-F5344CB8AC3E}">
        <p14:creationId xmlns:p14="http://schemas.microsoft.com/office/powerpoint/2010/main" val="183622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609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017DD1D-C662-DEC8-D195-FF07C0345ECD}"/>
              </a:ext>
            </a:extLst>
          </p:cNvPr>
          <p:cNvSpPr>
            <a:spLocks noGrp="1"/>
          </p:cNvSpPr>
          <p:nvPr>
            <p:ph type="title"/>
          </p:nvPr>
        </p:nvSpPr>
        <p:spPr>
          <a:xfrm>
            <a:off x="838200" y="772296"/>
            <a:ext cx="9013292" cy="1383957"/>
          </a:xfrm>
          <a:prstGeom prst="rect">
            <a:avLst/>
          </a:prstGeom>
        </p:spPr>
        <p:txBody>
          <a:bodyPr vert="horz" wrap="square" lIns="91440" tIns="45720" rIns="91440" bIns="45720" rtlCol="0" anchor="t" anchorCtr="0">
            <a:noAutofit/>
          </a:bodyPr>
          <a:lstStyle/>
          <a:p>
            <a:r>
              <a:rPr lang="fi-FI"/>
              <a:t>Muokkaa ots. perustyyl. napsautt.</a:t>
            </a:r>
          </a:p>
        </p:txBody>
      </p:sp>
      <p:sp>
        <p:nvSpPr>
          <p:cNvPr id="3" name="Tekstin paikkamerkki 2">
            <a:extLst>
              <a:ext uri="{FF2B5EF4-FFF2-40B4-BE49-F238E27FC236}">
                <a16:creationId xmlns:a16="http://schemas.microsoft.com/office/drawing/2014/main" id="{8103E433-1B54-C2C2-03C3-C61CBE9000EC}"/>
              </a:ext>
            </a:extLst>
          </p:cNvPr>
          <p:cNvSpPr>
            <a:spLocks noGrp="1"/>
          </p:cNvSpPr>
          <p:nvPr>
            <p:ph type="body" idx="1"/>
          </p:nvPr>
        </p:nvSpPr>
        <p:spPr>
          <a:xfrm>
            <a:off x="838200" y="2286000"/>
            <a:ext cx="9013292" cy="4023966"/>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FFA78991-0D9E-8F64-E5D8-F079D36AC275}"/>
              </a:ext>
            </a:extLst>
          </p:cNvPr>
          <p:cNvSpPr>
            <a:spLocks noGrp="1"/>
          </p:cNvSpPr>
          <p:nvPr>
            <p:ph type="ftr" sz="quarter" idx="3"/>
          </p:nvPr>
        </p:nvSpPr>
        <p:spPr>
          <a:xfrm>
            <a:off x="171996" y="6492875"/>
            <a:ext cx="1205782" cy="228600"/>
          </a:xfrm>
          <a:prstGeom prst="rect">
            <a:avLst/>
          </a:prstGeom>
        </p:spPr>
        <p:txBody>
          <a:bodyPr vert="horz" lIns="91440" tIns="45720" rIns="91440" bIns="45720" rtlCol="0" anchor="b" anchorCtr="0"/>
          <a:lstStyle>
            <a:lvl1pPr>
              <a:defRPr lang="fi-FI" sz="900" smtClean="0">
                <a:solidFill>
                  <a:schemeClr val="tx2"/>
                </a:solidFill>
              </a:defRPr>
            </a:lvl1pPr>
          </a:lstStyle>
          <a:p>
            <a:endParaRPr lang="en-FI"/>
          </a:p>
        </p:txBody>
      </p:sp>
      <p:sp>
        <p:nvSpPr>
          <p:cNvPr id="4" name="Päivämäärän paikkamerkki 3">
            <a:extLst>
              <a:ext uri="{FF2B5EF4-FFF2-40B4-BE49-F238E27FC236}">
                <a16:creationId xmlns:a16="http://schemas.microsoft.com/office/drawing/2014/main" id="{C124B1E9-2BB4-5141-1FFF-9A6497F9C74C}"/>
              </a:ext>
            </a:extLst>
          </p:cNvPr>
          <p:cNvSpPr>
            <a:spLocks noGrp="1"/>
          </p:cNvSpPr>
          <p:nvPr>
            <p:ph type="dt" sz="half" idx="2"/>
          </p:nvPr>
        </p:nvSpPr>
        <p:spPr>
          <a:xfrm>
            <a:off x="1377778" y="6492875"/>
            <a:ext cx="2743200" cy="228600"/>
          </a:xfrm>
          <a:prstGeom prst="rect">
            <a:avLst/>
          </a:prstGeom>
        </p:spPr>
        <p:txBody>
          <a:bodyPr vert="horz" lIns="91440" tIns="45720" rIns="91440" bIns="45720" rtlCol="0" anchor="ctr"/>
          <a:lstStyle>
            <a:lvl1pPr algn="l">
              <a:defRPr lang="fi-FI" sz="900" kern="1200" smtClean="0">
                <a:solidFill>
                  <a:srgbClr val="FFFFFF"/>
                </a:solidFill>
                <a:latin typeface="+mn-lt"/>
                <a:ea typeface="+mn-ea"/>
                <a:cs typeface="+mn-cs"/>
              </a:defRPr>
            </a:lvl1pPr>
          </a:lstStyle>
          <a:p>
            <a:fld id="{0C4317D2-0BB9-634C-99CA-867487F5F84D}" type="datetimeFigureOut">
              <a:rPr lang="en-FI" smtClean="0"/>
              <a:t>10/01/2026</a:t>
            </a:fld>
            <a:endParaRPr lang="en-FI"/>
          </a:p>
        </p:txBody>
      </p:sp>
      <p:sp>
        <p:nvSpPr>
          <p:cNvPr id="6" name="Dian numeron paikkamerkki 5">
            <a:extLst>
              <a:ext uri="{FF2B5EF4-FFF2-40B4-BE49-F238E27FC236}">
                <a16:creationId xmlns:a16="http://schemas.microsoft.com/office/drawing/2014/main" id="{3E2047AA-0E4F-BAF3-2144-046DDA73D493}"/>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lang="fi-FI" sz="900" kern="1200" smtClean="0">
                <a:solidFill>
                  <a:srgbClr val="FFFFFF"/>
                </a:solidFill>
                <a:latin typeface="+mn-lt"/>
                <a:ea typeface="+mn-ea"/>
                <a:cs typeface="+mn-cs"/>
              </a:defRPr>
            </a:lvl1pPr>
          </a:lstStyle>
          <a:p>
            <a:fld id="{F506384A-1EA2-BE4B-9EA4-35F0F4A23727}" type="slidenum">
              <a:rPr lang="en-FI" smtClean="0"/>
              <a:t>‹#›</a:t>
            </a:fld>
            <a:endParaRPr lang="en-FI"/>
          </a:p>
        </p:txBody>
      </p:sp>
    </p:spTree>
    <p:extLst>
      <p:ext uri="{BB962C8B-B14F-4D97-AF65-F5344CB8AC3E}">
        <p14:creationId xmlns:p14="http://schemas.microsoft.com/office/powerpoint/2010/main" val="976911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txStyles>
    <p:title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017DD1D-C662-DEC8-D195-FF07C0345ECD}"/>
              </a:ext>
            </a:extLst>
          </p:cNvPr>
          <p:cNvSpPr>
            <a:spLocks noGrp="1"/>
          </p:cNvSpPr>
          <p:nvPr>
            <p:ph type="title"/>
          </p:nvPr>
        </p:nvSpPr>
        <p:spPr>
          <a:xfrm>
            <a:off x="838200" y="772296"/>
            <a:ext cx="9013292" cy="1383957"/>
          </a:xfrm>
          <a:prstGeom prst="rect">
            <a:avLst/>
          </a:prstGeom>
        </p:spPr>
        <p:txBody>
          <a:bodyPr vert="horz" wrap="square" lIns="91440" tIns="45720" rIns="91440" bIns="45720" rtlCol="0" anchor="t" anchorCtr="0">
            <a:noAutofit/>
          </a:bodyPr>
          <a:lstStyle/>
          <a:p>
            <a:r>
              <a:rPr lang="fi-FI"/>
              <a:t>Muokkaa ots. perustyyl. napsautt.</a:t>
            </a:r>
          </a:p>
        </p:txBody>
      </p:sp>
      <p:sp>
        <p:nvSpPr>
          <p:cNvPr id="3" name="Tekstin paikkamerkki 2">
            <a:extLst>
              <a:ext uri="{FF2B5EF4-FFF2-40B4-BE49-F238E27FC236}">
                <a16:creationId xmlns:a16="http://schemas.microsoft.com/office/drawing/2014/main" id="{8103E433-1B54-C2C2-03C3-C61CBE9000EC}"/>
              </a:ext>
            </a:extLst>
          </p:cNvPr>
          <p:cNvSpPr>
            <a:spLocks noGrp="1"/>
          </p:cNvSpPr>
          <p:nvPr>
            <p:ph type="body" idx="1"/>
          </p:nvPr>
        </p:nvSpPr>
        <p:spPr>
          <a:xfrm>
            <a:off x="838200" y="2286000"/>
            <a:ext cx="9013292" cy="4023966"/>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p:txBody>
      </p:sp>
      <p:sp>
        <p:nvSpPr>
          <p:cNvPr id="5" name="Alatunnisteen paikkamerkki 4">
            <a:extLst>
              <a:ext uri="{FF2B5EF4-FFF2-40B4-BE49-F238E27FC236}">
                <a16:creationId xmlns:a16="http://schemas.microsoft.com/office/drawing/2014/main" id="{FFA78991-0D9E-8F64-E5D8-F079D36AC275}"/>
              </a:ext>
            </a:extLst>
          </p:cNvPr>
          <p:cNvSpPr>
            <a:spLocks noGrp="1"/>
          </p:cNvSpPr>
          <p:nvPr>
            <p:ph type="ftr" sz="quarter" idx="3"/>
          </p:nvPr>
        </p:nvSpPr>
        <p:spPr>
          <a:xfrm>
            <a:off x="171996" y="6492875"/>
            <a:ext cx="1205782" cy="228600"/>
          </a:xfrm>
          <a:prstGeom prst="rect">
            <a:avLst/>
          </a:prstGeom>
        </p:spPr>
        <p:txBody>
          <a:bodyPr vert="horz" lIns="91440" tIns="45720" rIns="91440" bIns="45720" rtlCol="0" anchor="b" anchorCtr="0"/>
          <a:lstStyle>
            <a:lvl1pPr>
              <a:defRPr lang="fi-FI" sz="900" smtClean="0">
                <a:solidFill>
                  <a:schemeClr val="tx2"/>
                </a:solidFill>
              </a:defRPr>
            </a:lvl1pPr>
          </a:lstStyle>
          <a:p>
            <a:r>
              <a:rPr lang="fi-FI"/>
              <a:t>&gt;&gt; keuda.fi</a:t>
            </a:r>
          </a:p>
        </p:txBody>
      </p:sp>
      <p:sp>
        <p:nvSpPr>
          <p:cNvPr id="4" name="Päivämäärän paikkamerkki 3">
            <a:extLst>
              <a:ext uri="{FF2B5EF4-FFF2-40B4-BE49-F238E27FC236}">
                <a16:creationId xmlns:a16="http://schemas.microsoft.com/office/drawing/2014/main" id="{C124B1E9-2BB4-5141-1FFF-9A6497F9C74C}"/>
              </a:ext>
            </a:extLst>
          </p:cNvPr>
          <p:cNvSpPr>
            <a:spLocks noGrp="1"/>
          </p:cNvSpPr>
          <p:nvPr>
            <p:ph type="dt" sz="half" idx="2"/>
          </p:nvPr>
        </p:nvSpPr>
        <p:spPr>
          <a:xfrm>
            <a:off x="1377778" y="6492875"/>
            <a:ext cx="2743200" cy="228600"/>
          </a:xfrm>
          <a:prstGeom prst="rect">
            <a:avLst/>
          </a:prstGeom>
        </p:spPr>
        <p:txBody>
          <a:bodyPr vert="horz" lIns="91440" tIns="45720" rIns="91440" bIns="45720" rtlCol="0" anchor="ctr"/>
          <a:lstStyle>
            <a:lvl1pPr algn="l">
              <a:defRPr lang="fi-FI" sz="900" kern="1200" smtClean="0">
                <a:solidFill>
                  <a:srgbClr val="FFFFFF"/>
                </a:solidFill>
                <a:latin typeface="+mn-lt"/>
                <a:ea typeface="+mn-ea"/>
                <a:cs typeface="+mn-cs"/>
              </a:defRPr>
            </a:lvl1pPr>
          </a:lstStyle>
          <a:p>
            <a:fld id="{D9BD2835-8781-466C-BC94-D4E717998262}" type="datetimeFigureOut">
              <a:rPr lang="fi-FI" smtClean="0"/>
              <a:t>1.10.2026</a:t>
            </a:fld>
            <a:endParaRPr lang="fi-FI"/>
          </a:p>
        </p:txBody>
      </p:sp>
      <p:sp>
        <p:nvSpPr>
          <p:cNvPr id="6" name="Dian numeron paikkamerkki 5">
            <a:extLst>
              <a:ext uri="{FF2B5EF4-FFF2-40B4-BE49-F238E27FC236}">
                <a16:creationId xmlns:a16="http://schemas.microsoft.com/office/drawing/2014/main" id="{3E2047AA-0E4F-BAF3-2144-046DDA73D493}"/>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lang="fi-FI" sz="900" kern="1200" smtClean="0">
                <a:solidFill>
                  <a:srgbClr val="FFFFFF"/>
                </a:solidFill>
                <a:latin typeface="+mn-lt"/>
                <a:ea typeface="+mn-ea"/>
                <a:cs typeface="+mn-cs"/>
              </a:defRPr>
            </a:lvl1pPr>
          </a:lstStyle>
          <a:p>
            <a:fld id="{7EB49F9D-673E-485D-884F-F6DCCC21FFA8}" type="slidenum">
              <a:rPr lang="fi-FI" smtClean="0"/>
              <a:t>‹#›</a:t>
            </a:fld>
            <a:endParaRPr lang="fi-FI"/>
          </a:p>
        </p:txBody>
      </p:sp>
    </p:spTree>
    <p:extLst>
      <p:ext uri="{BB962C8B-B14F-4D97-AF65-F5344CB8AC3E}">
        <p14:creationId xmlns:p14="http://schemas.microsoft.com/office/powerpoint/2010/main" val="423005585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Lst>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hf sldNum="0" hdr="0" dt="0"/>
  <p:txStyles>
    <p:titleStyle>
      <a:lvl1pPr algn="l" defTabSz="914400" rtl="0" eaLnBrk="1" latinLnBrk="0" hangingPunct="1">
        <a:lnSpc>
          <a:spcPct val="90000"/>
        </a:lnSpc>
        <a:spcBef>
          <a:spcPct val="0"/>
        </a:spcBef>
        <a:buNone/>
        <a:defRPr sz="32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5.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80A125-DB9E-4790-168D-9D17207728EF}"/>
              </a:ext>
            </a:extLst>
          </p:cNvPr>
          <p:cNvSpPr>
            <a:spLocks noGrp="1"/>
          </p:cNvSpPr>
          <p:nvPr>
            <p:ph type="ctrTitle"/>
          </p:nvPr>
        </p:nvSpPr>
        <p:spPr>
          <a:xfrm>
            <a:off x="841731" y="1122363"/>
            <a:ext cx="10396111" cy="1776112"/>
          </a:xfrm>
        </p:spPr>
        <p:txBody>
          <a:bodyPr/>
          <a:lstStyle/>
          <a:p>
            <a:r>
              <a:rPr lang="fi-FI"/>
              <a:t>Matkaraportti</a:t>
            </a:r>
          </a:p>
        </p:txBody>
      </p:sp>
      <p:sp>
        <p:nvSpPr>
          <p:cNvPr id="3" name="Alaotsikko 2">
            <a:extLst>
              <a:ext uri="{FF2B5EF4-FFF2-40B4-BE49-F238E27FC236}">
                <a16:creationId xmlns:a16="http://schemas.microsoft.com/office/drawing/2014/main" id="{A3B86005-6C87-3726-3403-78FF814F85D0}"/>
              </a:ext>
            </a:extLst>
          </p:cNvPr>
          <p:cNvSpPr>
            <a:spLocks noGrp="1"/>
          </p:cNvSpPr>
          <p:nvPr>
            <p:ph type="subTitle" idx="1"/>
          </p:nvPr>
        </p:nvSpPr>
        <p:spPr/>
        <p:txBody>
          <a:bodyPr/>
          <a:lstStyle/>
          <a:p>
            <a:r>
              <a:rPr lang="fi-FI">
                <a:solidFill>
                  <a:prstClr val="black"/>
                </a:solidFill>
                <a:latin typeface="Arial"/>
                <a:cs typeface="Arial"/>
              </a:rPr>
              <a:t>Oma nimi: Otto Riihinen </a:t>
            </a:r>
            <a:br>
              <a:rPr lang="fi-FI">
                <a:latin typeface="Arial" panose="020B0604020202020204" pitchFamily="34" charset="0"/>
                <a:cs typeface="Arial" panose="020B0604020202020204" pitchFamily="34" charset="0"/>
              </a:rPr>
            </a:br>
            <a:r>
              <a:rPr lang="fi-FI">
                <a:solidFill>
                  <a:prstClr val="black"/>
                </a:solidFill>
                <a:latin typeface="Arial"/>
                <a:cs typeface="Arial"/>
              </a:rPr>
              <a:t>Opiskeltava ala: Maaseutuyrittäjä</a:t>
            </a:r>
            <a:br>
              <a:rPr lang="fi-FI">
                <a:latin typeface="Arial" panose="020B0604020202020204" pitchFamily="34" charset="0"/>
                <a:cs typeface="Arial" panose="020B0604020202020204" pitchFamily="34" charset="0"/>
              </a:rPr>
            </a:br>
            <a:r>
              <a:rPr lang="fi-FI" err="1">
                <a:solidFill>
                  <a:prstClr val="black"/>
                </a:solidFill>
                <a:latin typeface="Arial"/>
                <a:cs typeface="Arial"/>
              </a:rPr>
              <a:t>Kv-vaihdon ajankohta: 7.9-13.9.2026</a:t>
            </a:r>
            <a:br>
              <a:rPr lang="fi-FI">
                <a:latin typeface="Arial" panose="020B0604020202020204" pitchFamily="34" charset="0"/>
                <a:cs typeface="Arial" panose="020B0604020202020204" pitchFamily="34" charset="0"/>
              </a:rPr>
            </a:br>
            <a:r>
              <a:rPr lang="fi-FI">
                <a:solidFill>
                  <a:prstClr val="black"/>
                </a:solidFill>
                <a:latin typeface="Arial"/>
                <a:cs typeface="Arial"/>
              </a:rPr>
              <a:t>Kaupunki ja maa: Hollanti Leeuwarden </a:t>
            </a:r>
            <a:br>
              <a:rPr lang="fi-FI">
                <a:latin typeface="Arial" panose="020B0604020202020204" pitchFamily="34" charset="0"/>
                <a:cs typeface="Arial" panose="020B0604020202020204" pitchFamily="34" charset="0"/>
              </a:rPr>
            </a:br>
            <a:br>
              <a:rPr lang="fi-FI">
                <a:latin typeface="Arial" panose="020B0604020202020204" pitchFamily="34" charset="0"/>
                <a:cs typeface="Arial" panose="020B0604020202020204" pitchFamily="34" charset="0"/>
              </a:rPr>
            </a:br>
            <a:endParaRPr lang="fi-FI">
              <a:solidFill>
                <a:prstClr val="black"/>
              </a:solidFill>
              <a:latin typeface="Arial"/>
              <a:cs typeface="Arial"/>
            </a:endParaRPr>
          </a:p>
        </p:txBody>
      </p:sp>
      <p:sp>
        <p:nvSpPr>
          <p:cNvPr id="4" name="Alatunnisteen paikkamerkki 3">
            <a:extLst>
              <a:ext uri="{FF2B5EF4-FFF2-40B4-BE49-F238E27FC236}">
                <a16:creationId xmlns:a16="http://schemas.microsoft.com/office/drawing/2014/main" id="{E36A2843-A0C6-0364-F3A1-20F464CD12AC}"/>
              </a:ext>
            </a:extLst>
          </p:cNvPr>
          <p:cNvSpPr>
            <a:spLocks noGrp="1"/>
          </p:cNvSpPr>
          <p:nvPr>
            <p:ph type="ftr" sz="quarter" idx="11"/>
          </p:nvPr>
        </p:nvSpPr>
        <p:spPr/>
        <p:txBody>
          <a:bodyPr/>
          <a:lstStyle/>
          <a:p>
            <a:r>
              <a:rPr lang="en-GB"/>
              <a:t>&gt;&gt; keuda.fi</a:t>
            </a:r>
          </a:p>
        </p:txBody>
      </p:sp>
    </p:spTree>
    <p:extLst>
      <p:ext uri="{BB962C8B-B14F-4D97-AF65-F5344CB8AC3E}">
        <p14:creationId xmlns:p14="http://schemas.microsoft.com/office/powerpoint/2010/main" val="331560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93035A-1A24-8B7E-3F1E-141BFEC66463}"/>
              </a:ext>
            </a:extLst>
          </p:cNvPr>
          <p:cNvSpPr>
            <a:spLocks noGrp="1"/>
          </p:cNvSpPr>
          <p:nvPr>
            <p:ph type="title"/>
          </p:nvPr>
        </p:nvSpPr>
        <p:spPr/>
        <p:txBody>
          <a:bodyPr/>
          <a:lstStyle/>
          <a:p>
            <a:r>
              <a:rPr lang="fi-FI"/>
              <a:t>Jaksolle hakeutuminen</a:t>
            </a:r>
          </a:p>
        </p:txBody>
      </p:sp>
      <p:sp>
        <p:nvSpPr>
          <p:cNvPr id="3" name="Sisällön paikkamerkki 2">
            <a:extLst>
              <a:ext uri="{FF2B5EF4-FFF2-40B4-BE49-F238E27FC236}">
                <a16:creationId xmlns:a16="http://schemas.microsoft.com/office/drawing/2014/main" id="{CF0A24E8-5E7C-2D33-4644-92CB17EFBB2E}"/>
              </a:ext>
            </a:extLst>
          </p:cNvPr>
          <p:cNvSpPr>
            <a:spLocks noGrp="1"/>
          </p:cNvSpPr>
          <p:nvPr>
            <p:ph idx="1"/>
          </p:nvPr>
        </p:nvSpPr>
        <p:spPr>
          <a:xfrm>
            <a:off x="838199" y="1759789"/>
            <a:ext cx="10304417" cy="4615132"/>
          </a:xfrm>
        </p:spPr>
        <p:txBody>
          <a:bodyPr vert="horz" lIns="91440" tIns="45720" rIns="91440" bIns="45720" rtlCol="0" anchor="t">
            <a:noAutofit/>
          </a:bodyPr>
          <a:lstStyle/>
          <a:p>
            <a:pPr>
              <a:lnSpc>
                <a:spcPct val="110000"/>
              </a:lnSpc>
            </a:pPr>
            <a:r>
              <a:rPr lang="fi-FI" sz="1600" b="1"/>
              <a:t>Kuinka päädyit / innostuit hakemaan kv-jaksolle?</a:t>
            </a:r>
            <a:r>
              <a:rPr lang="fi-FI" sz="1600"/>
              <a:t> </a:t>
            </a:r>
            <a:endParaRPr lang="fi-FI" sz="1600">
              <a:cs typeface="Arial"/>
            </a:endParaRPr>
          </a:p>
          <a:p>
            <a:pPr>
              <a:lnSpc>
                <a:spcPct val="110000"/>
              </a:lnSpc>
            </a:pPr>
            <a:r>
              <a:rPr lang="fi-FI" sz="1600">
                <a:latin typeface="Arial"/>
                <a:ea typeface="Verdana"/>
                <a:cs typeface="Arial"/>
              </a:rPr>
              <a:t>Päädyin hakemaan kv-jaksolle omien kavereiden innostama. Oma vastuuopettaja esitteli ensin asiaa ja en heti innostunut, mutta kaverit sai mukaan lähtemään.</a:t>
            </a:r>
          </a:p>
          <a:p>
            <a:pPr>
              <a:lnSpc>
                <a:spcPct val="110000"/>
              </a:lnSpc>
            </a:pPr>
            <a:endParaRPr lang="fi-FI" sz="1600"/>
          </a:p>
          <a:p>
            <a:pPr>
              <a:lnSpc>
                <a:spcPct val="110000"/>
              </a:lnSpc>
            </a:pPr>
            <a:endParaRPr lang="fi-FI" sz="1600"/>
          </a:p>
          <a:p>
            <a:pPr>
              <a:lnSpc>
                <a:spcPct val="110000"/>
              </a:lnSpc>
            </a:pPr>
            <a:r>
              <a:rPr lang="fi-FI" sz="1600" b="1"/>
              <a:t>Mistä / keneltä kuulit / luit ensimmäisen kerran, että sinulla on mahdollista lähteä kv-jaksolle Keudassa?</a:t>
            </a:r>
            <a:endParaRPr lang="fi-FI" sz="1600" b="1">
              <a:cs typeface="Arial"/>
            </a:endParaRPr>
          </a:p>
          <a:p>
            <a:pPr>
              <a:lnSpc>
                <a:spcPct val="110000"/>
              </a:lnSpc>
            </a:pPr>
            <a:r>
              <a:rPr lang="fi-FI" sz="1600">
                <a:latin typeface="Arial"/>
                <a:ea typeface="Verdana"/>
                <a:cs typeface="Arial"/>
              </a:rPr>
              <a:t>Ensimmäisenä kuulin asiasta omalta vastuuopettajalta. Näin myös koulun seinällä mainoksen mahdollisuudesta päästä kv-jaksolle.</a:t>
            </a:r>
          </a:p>
          <a:p>
            <a:pPr>
              <a:lnSpc>
                <a:spcPct val="110000"/>
              </a:lnSpc>
            </a:pPr>
            <a:endParaRPr lang="fi-FI" sz="1600">
              <a:cs typeface="Arial"/>
            </a:endParaRPr>
          </a:p>
          <a:p>
            <a:endParaRPr lang="fi-FI">
              <a:cs typeface="Arial"/>
            </a:endParaRPr>
          </a:p>
        </p:txBody>
      </p:sp>
    </p:spTree>
    <p:extLst>
      <p:ext uri="{BB962C8B-B14F-4D97-AF65-F5344CB8AC3E}">
        <p14:creationId xmlns:p14="http://schemas.microsoft.com/office/powerpoint/2010/main" val="275180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F3F6-B7EA-68FA-DBC8-9BF1E7C0D0D9}"/>
              </a:ext>
            </a:extLst>
          </p:cNvPr>
          <p:cNvSpPr>
            <a:spLocks noGrp="1"/>
          </p:cNvSpPr>
          <p:nvPr>
            <p:ph type="title"/>
          </p:nvPr>
        </p:nvSpPr>
        <p:spPr>
          <a:xfrm flipV="1">
            <a:off x="838199" y="706755"/>
            <a:ext cx="9587296" cy="65542"/>
          </a:xfrm>
        </p:spPr>
        <p:txBody>
          <a:bodyPr/>
          <a:lstStyle/>
          <a:p>
            <a:endParaRPr lang="en-US"/>
          </a:p>
        </p:txBody>
      </p:sp>
      <p:sp>
        <p:nvSpPr>
          <p:cNvPr id="3" name="Content Placeholder 2">
            <a:extLst>
              <a:ext uri="{FF2B5EF4-FFF2-40B4-BE49-F238E27FC236}">
                <a16:creationId xmlns:a16="http://schemas.microsoft.com/office/drawing/2014/main" id="{BABCAE54-E9A6-7388-9887-665A0E686E84}"/>
              </a:ext>
            </a:extLst>
          </p:cNvPr>
          <p:cNvSpPr>
            <a:spLocks noGrp="1"/>
          </p:cNvSpPr>
          <p:nvPr>
            <p:ph idx="1"/>
          </p:nvPr>
        </p:nvSpPr>
        <p:spPr>
          <a:xfrm>
            <a:off x="838199" y="772160"/>
            <a:ext cx="10304417" cy="5392470"/>
          </a:xfrm>
        </p:spPr>
        <p:txBody>
          <a:bodyPr vert="horz" lIns="91440" tIns="45720" rIns="91440" bIns="45720" rtlCol="0" anchor="t">
            <a:noAutofit/>
          </a:bodyPr>
          <a:lstStyle/>
          <a:p>
            <a:pPr>
              <a:lnSpc>
                <a:spcPct val="110000"/>
              </a:lnSpc>
            </a:pPr>
            <a:r>
              <a:rPr lang="fi-FI" sz="1600" b="1">
                <a:cs typeface="Arial"/>
              </a:rPr>
              <a:t>Oliko valmistautumisesi kv-jaksolle riittävää? Vastasiko odotukset jakson todellisuutta?</a:t>
            </a:r>
          </a:p>
          <a:p>
            <a:pPr>
              <a:lnSpc>
                <a:spcPct val="110000"/>
              </a:lnSpc>
            </a:pPr>
            <a:r>
              <a:rPr lang="fi-FI" sz="1600">
                <a:cs typeface="Arial"/>
              </a:rPr>
              <a:t>Mielestäni valmistauduin jaksolle riittävällä tasolla ja asetin pieniä odotuksia jaksoa kohtaan. Suunnittelin tarkoin mitä tarvitsen mukaan ja pitääkö johonkin varautua etukäteen. Odotin kuitenkin, sitä että pääsemme tutustumaan Hollantilaiseen opetusjärjestelmään, mutta se jäi mielestäni aika pieneksi osaksi koko reissua.</a:t>
            </a:r>
          </a:p>
          <a:p>
            <a:pPr>
              <a:lnSpc>
                <a:spcPct val="110000"/>
              </a:lnSpc>
            </a:pPr>
            <a:endParaRPr lang="fi-FI" sz="1600">
              <a:cs typeface="Arial"/>
            </a:endParaRPr>
          </a:p>
          <a:p>
            <a:pPr>
              <a:lnSpc>
                <a:spcPct val="110000"/>
              </a:lnSpc>
            </a:pPr>
            <a:r>
              <a:rPr lang="fi-FI" sz="1600" b="1">
                <a:cs typeface="Arial"/>
              </a:rPr>
              <a:t>Mitä mieltä olit Keudan antamasta valmennuksesta? Oliko se riittävää?</a:t>
            </a:r>
          </a:p>
          <a:p>
            <a:pPr>
              <a:lnSpc>
                <a:spcPct val="110000"/>
              </a:lnSpc>
            </a:pPr>
            <a:r>
              <a:rPr lang="fi-FI" sz="1600">
                <a:cs typeface="Arial"/>
              </a:rPr>
              <a:t>Valmennus oli tärkeä ja siellä sai kaiken tarvitsemansa tiedon. Siellä sai vastauksia paljon kysymyksiin mitkä olivat mietityttäneet ennen valmennusta. Koin valmennuksen myös hyvin tsemppaavaksi ja hyvän tuuliseksi.</a:t>
            </a:r>
          </a:p>
          <a:p>
            <a:pPr>
              <a:lnSpc>
                <a:spcPct val="110000"/>
              </a:lnSpc>
            </a:pPr>
            <a:endParaRPr lang="fi-FI" sz="1600">
              <a:cs typeface="Arial"/>
            </a:endParaRPr>
          </a:p>
          <a:p>
            <a:pPr>
              <a:lnSpc>
                <a:spcPct val="110000"/>
              </a:lnSpc>
            </a:pPr>
            <a:r>
              <a:rPr lang="fi-FI" sz="1600" b="1">
                <a:cs typeface="Arial"/>
              </a:rPr>
              <a:t>Tuleeko mieleesi kv-jaksoon liittyviä asioita, joista olisi ollut hyvä kuulla kv-valmennuksessa tai joista olisit halunnut tietää etukäteen? </a:t>
            </a:r>
          </a:p>
          <a:p>
            <a:pPr>
              <a:lnSpc>
                <a:spcPct val="110000"/>
              </a:lnSpc>
            </a:pPr>
            <a:r>
              <a:rPr lang="fi-FI" sz="1600">
                <a:cs typeface="Arial"/>
              </a:rPr>
              <a:t>Sain mielestäni kaiken tarvittavan tiedon valmennuksesta.</a:t>
            </a:r>
          </a:p>
          <a:p>
            <a:endParaRPr lang="en-US">
              <a:cs typeface="Arial"/>
            </a:endParaRPr>
          </a:p>
        </p:txBody>
      </p:sp>
    </p:spTree>
    <p:extLst>
      <p:ext uri="{BB962C8B-B14F-4D97-AF65-F5344CB8AC3E}">
        <p14:creationId xmlns:p14="http://schemas.microsoft.com/office/powerpoint/2010/main" val="149693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DCC7B6-96BE-9C6F-345B-5069EA86BE11}"/>
              </a:ext>
            </a:extLst>
          </p:cNvPr>
          <p:cNvSpPr>
            <a:spLocks noGrp="1"/>
          </p:cNvSpPr>
          <p:nvPr>
            <p:ph type="title"/>
          </p:nvPr>
        </p:nvSpPr>
        <p:spPr/>
        <p:txBody>
          <a:bodyPr/>
          <a:lstStyle/>
          <a:p>
            <a:r>
              <a:rPr lang="fi-FI"/>
              <a:t>Koulu / työssäoppimisjakso</a:t>
            </a:r>
          </a:p>
        </p:txBody>
      </p:sp>
      <p:sp>
        <p:nvSpPr>
          <p:cNvPr id="3" name="Sisällön paikkamerkki 2">
            <a:extLst>
              <a:ext uri="{FF2B5EF4-FFF2-40B4-BE49-F238E27FC236}">
                <a16:creationId xmlns:a16="http://schemas.microsoft.com/office/drawing/2014/main" id="{47967EAA-E677-91A7-205F-4ED83B72484B}"/>
              </a:ext>
            </a:extLst>
          </p:cNvPr>
          <p:cNvSpPr>
            <a:spLocks noGrp="1"/>
          </p:cNvSpPr>
          <p:nvPr>
            <p:ph idx="1"/>
          </p:nvPr>
        </p:nvSpPr>
        <p:spPr/>
        <p:txBody>
          <a:bodyPr vert="horz" lIns="91440" tIns="45720" rIns="91440" bIns="45720" rtlCol="0" anchor="t">
            <a:noAutofit/>
          </a:bodyPr>
          <a:lstStyle/>
          <a:p>
            <a:pPr marL="285750" indent="-285750"/>
            <a:r>
              <a:rPr lang="fi-FI" b="1">
                <a:latin typeface="Arial"/>
                <a:ea typeface="Calibri"/>
                <a:cs typeface="Arial"/>
              </a:rPr>
              <a:t>Millaista työpaikalla / koulujaksolla oli?</a:t>
            </a:r>
            <a:r>
              <a:rPr lang="fi-FI">
                <a:latin typeface="Arial"/>
                <a:ea typeface="Calibri"/>
                <a:cs typeface="Arial"/>
              </a:rPr>
              <a:t> </a:t>
            </a:r>
          </a:p>
          <a:p>
            <a:pPr marL="285750" indent="-285750"/>
            <a:r>
              <a:rPr lang="fi-FI">
                <a:latin typeface="Arial"/>
                <a:ea typeface="Calibri"/>
                <a:cs typeface="Arial"/>
              </a:rPr>
              <a:t>Tutustuimme kouluun yhtenä päivänä, jonka jälkeen kiertelimme erilaisilla tiloilla, sekä museossa.</a:t>
            </a:r>
            <a:endParaRPr lang="fi-FI">
              <a:latin typeface="Arial" panose="020B0604020202020204" pitchFamily="34" charset="0"/>
              <a:ea typeface="Calibri" panose="020F0502020204030204" pitchFamily="34" charset="0"/>
              <a:cs typeface="Arial" panose="020B0604020202020204" pitchFamily="34" charset="0"/>
            </a:endParaRPr>
          </a:p>
          <a:p>
            <a:pPr marL="285750" indent="-285750"/>
            <a:endParaRPr lang="fi-FI">
              <a:latin typeface="Arial" panose="020B0604020202020204" pitchFamily="34" charset="0"/>
              <a:ea typeface="Calibri" panose="020F0502020204030204" pitchFamily="34" charset="0"/>
              <a:cs typeface="Arial" panose="020B0604020202020204" pitchFamily="34" charset="0"/>
            </a:endParaRPr>
          </a:p>
          <a:p>
            <a:pPr marL="285750" indent="-285750"/>
            <a:r>
              <a:rPr lang="fi-FI" b="1">
                <a:latin typeface="Arial"/>
                <a:ea typeface="Calibri"/>
                <a:cs typeface="Arial"/>
              </a:rPr>
              <a:t>Millaisia eroja tai samankaltaisuuksia työkulttuurissa huomasit?</a:t>
            </a:r>
            <a:r>
              <a:rPr lang="fi-FI">
                <a:latin typeface="Arial"/>
                <a:ea typeface="Calibri"/>
                <a:cs typeface="Arial"/>
              </a:rPr>
              <a:t> </a:t>
            </a:r>
          </a:p>
          <a:p>
            <a:pPr marL="285750" indent="-285750"/>
            <a:r>
              <a:rPr lang="fi-FI">
                <a:ea typeface="Calibri"/>
                <a:cs typeface="Arial"/>
              </a:rPr>
              <a:t>Ainakin yhtenä isona asiana huomasin, että hollannissa kaikki maanviljely ja karjanpito on yleisesti suurempaa. Maata on enemmän eläimiä on enemmän ja koneita on enemmän.</a:t>
            </a:r>
          </a:p>
          <a:p>
            <a:endParaRPr lang="fi-FI">
              <a:cs typeface="Arial"/>
            </a:endParaRPr>
          </a:p>
        </p:txBody>
      </p:sp>
      <p:pic>
        <p:nvPicPr>
          <p:cNvPr id="4" name="Picture 3">
            <a:extLst>
              <a:ext uri="{FF2B5EF4-FFF2-40B4-BE49-F238E27FC236}">
                <a16:creationId xmlns:a16="http://schemas.microsoft.com/office/drawing/2014/main" id="{41FA0867-1DA4-5B56-A601-50F00F1E7F8C}"/>
              </a:ext>
            </a:extLst>
          </p:cNvPr>
          <p:cNvPicPr>
            <a:picLocks noChangeAspect="1"/>
          </p:cNvPicPr>
          <p:nvPr/>
        </p:nvPicPr>
        <p:blipFill>
          <a:blip r:embed="rId2"/>
          <a:stretch>
            <a:fillRect/>
          </a:stretch>
        </p:blipFill>
        <p:spPr>
          <a:xfrm>
            <a:off x="6966744" y="132080"/>
            <a:ext cx="1062673" cy="2336800"/>
          </a:xfrm>
          <a:prstGeom prst="rect">
            <a:avLst/>
          </a:prstGeom>
        </p:spPr>
      </p:pic>
      <p:pic>
        <p:nvPicPr>
          <p:cNvPr id="5" name="Picture 4">
            <a:extLst>
              <a:ext uri="{FF2B5EF4-FFF2-40B4-BE49-F238E27FC236}">
                <a16:creationId xmlns:a16="http://schemas.microsoft.com/office/drawing/2014/main" id="{83F2F358-4322-8FA3-0CDF-19F77E856CC9}"/>
              </a:ext>
            </a:extLst>
          </p:cNvPr>
          <p:cNvPicPr>
            <a:picLocks noChangeAspect="1"/>
          </p:cNvPicPr>
          <p:nvPr/>
        </p:nvPicPr>
        <p:blipFill>
          <a:blip r:embed="rId3"/>
          <a:stretch>
            <a:fillRect/>
          </a:stretch>
        </p:blipFill>
        <p:spPr>
          <a:xfrm>
            <a:off x="8704104" y="132080"/>
            <a:ext cx="1265873" cy="2438400"/>
          </a:xfrm>
          <a:prstGeom prst="rect">
            <a:avLst/>
          </a:prstGeom>
        </p:spPr>
      </p:pic>
    </p:spTree>
    <p:extLst>
      <p:ext uri="{BB962C8B-B14F-4D97-AF65-F5344CB8AC3E}">
        <p14:creationId xmlns:p14="http://schemas.microsoft.com/office/powerpoint/2010/main" val="354798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EE29-CE15-E117-BFCD-9351939FD037}"/>
              </a:ext>
            </a:extLst>
          </p:cNvPr>
          <p:cNvSpPr>
            <a:spLocks noGrp="1"/>
          </p:cNvSpPr>
          <p:nvPr>
            <p:ph type="title"/>
          </p:nvPr>
        </p:nvSpPr>
        <p:spPr/>
        <p:txBody>
          <a:bodyPr/>
          <a:lstStyle/>
          <a:p>
            <a:pPr marL="285750" indent="-285750">
              <a:spcBef>
                <a:spcPts val="1000"/>
              </a:spcBef>
            </a:pPr>
            <a:r>
              <a:rPr lang="fi-FI" sz="2400">
                <a:solidFill>
                  <a:srgbClr val="000000"/>
                </a:solidFill>
                <a:cs typeface="Arial"/>
              </a:rPr>
              <a:t>Millaisia työpäiväsi tai koulupäiväsi olivat?</a:t>
            </a:r>
            <a:endParaRPr lang="en-US" sz="2400">
              <a:solidFill>
                <a:srgbClr val="000000"/>
              </a:solidFill>
              <a:cs typeface="Arial"/>
            </a:endParaRPr>
          </a:p>
          <a:p>
            <a:pPr marL="285750" indent="-285750">
              <a:spcBef>
                <a:spcPts val="1000"/>
              </a:spcBef>
            </a:pPr>
            <a:endParaRPr lang="fi-FI" sz="2000">
              <a:solidFill>
                <a:srgbClr val="000000"/>
              </a:solidFill>
              <a:cs typeface="Arial"/>
            </a:endParaRPr>
          </a:p>
          <a:p>
            <a:endParaRPr lang="en-US">
              <a:cs typeface="Arial"/>
            </a:endParaRPr>
          </a:p>
        </p:txBody>
      </p:sp>
      <p:sp>
        <p:nvSpPr>
          <p:cNvPr id="3" name="Content Placeholder 2">
            <a:extLst>
              <a:ext uri="{FF2B5EF4-FFF2-40B4-BE49-F238E27FC236}">
                <a16:creationId xmlns:a16="http://schemas.microsoft.com/office/drawing/2014/main" id="{4EB55C75-0507-E66F-5A08-15F859262DAD}"/>
              </a:ext>
            </a:extLst>
          </p:cNvPr>
          <p:cNvSpPr>
            <a:spLocks noGrp="1"/>
          </p:cNvSpPr>
          <p:nvPr>
            <p:ph idx="1"/>
          </p:nvPr>
        </p:nvSpPr>
        <p:spPr/>
        <p:txBody>
          <a:bodyPr vert="horz" lIns="91440" tIns="45720" rIns="91440" bIns="45720" rtlCol="0" anchor="t">
            <a:noAutofit/>
          </a:bodyPr>
          <a:lstStyle/>
          <a:p>
            <a:r>
              <a:rPr lang="en-US" err="1">
                <a:cs typeface="Arial"/>
              </a:rPr>
              <a:t>Ensimmäisenä päivänä tutustuimme kyseiseen vaihtokouluun ja saimme kuulla vähän, miten Hollannissa opiskellaan maataloutta. Muina päivinä kävimme tutustumassa pää-osin perunan viljelytiloihin. Itse näin myös esimerkiksi kukkien viljelyä ja maissin korjuuta rehuksi. Kävimme myös tutustumassa yhtenä päivänä Hollannin historiaan. Meille pidettiin luento siitä miten Hollanti on saatu pois meren alta ja merenpohjaa on pystytty sen jälkeen hyödyntämään esimerkiksi maanviljelyssä. Kävimme myös tilalla missä viljeltiin sipulia. Viikon aikana kävimme myös firmassa</a:t>
            </a:r>
            <a:r>
              <a:rPr lang="en-US">
                <a:latin typeface="Arial"/>
                <a:cs typeface="Arial"/>
              </a:rPr>
              <a:t>, joka neuvoo viljelijöitä ja maitotiloja sekä toimittaa muun muassa siemeniä, lannoitteita ja eläinrehuja Pohjois-Hollannissa. Kävimme myös tehtaassa vierailulla, jossa valmistetaan perunan viljelyyn tarvittavia laitteita, kuten perunkylvökoneita ja perunan kuljetus hihnoja.</a:t>
            </a:r>
          </a:p>
          <a:p>
            <a:endParaRPr lang="en-US">
              <a:cs typeface="Arial"/>
            </a:endParaRPr>
          </a:p>
          <a:p>
            <a:endParaRPr lang="en-US">
              <a:cs typeface="Arial"/>
            </a:endParaRPr>
          </a:p>
        </p:txBody>
      </p:sp>
    </p:spTree>
    <p:extLst>
      <p:ext uri="{BB962C8B-B14F-4D97-AF65-F5344CB8AC3E}">
        <p14:creationId xmlns:p14="http://schemas.microsoft.com/office/powerpoint/2010/main" val="209443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5AB1B5-E426-6CE4-22E7-DC4E490BD793}"/>
              </a:ext>
            </a:extLst>
          </p:cNvPr>
          <p:cNvSpPr>
            <a:spLocks noGrp="1"/>
          </p:cNvSpPr>
          <p:nvPr>
            <p:ph type="title"/>
          </p:nvPr>
        </p:nvSpPr>
        <p:spPr/>
        <p:txBody>
          <a:bodyPr/>
          <a:lstStyle/>
          <a:p>
            <a:r>
              <a:rPr lang="fi-FI"/>
              <a:t>Kuvia: </a:t>
            </a:r>
            <a:br>
              <a:rPr lang="fi-FI"/>
            </a:br>
            <a:endParaRPr lang="fi-FI">
              <a:cs typeface="Arial"/>
            </a:endParaRPr>
          </a:p>
        </p:txBody>
      </p:sp>
      <p:sp>
        <p:nvSpPr>
          <p:cNvPr id="3" name="Sisällön paikkamerkki 2">
            <a:extLst>
              <a:ext uri="{FF2B5EF4-FFF2-40B4-BE49-F238E27FC236}">
                <a16:creationId xmlns:a16="http://schemas.microsoft.com/office/drawing/2014/main" id="{674A151E-6EFF-E315-A5CB-91A8C117024A}"/>
              </a:ext>
            </a:extLst>
          </p:cNvPr>
          <p:cNvSpPr>
            <a:spLocks noGrp="1"/>
          </p:cNvSpPr>
          <p:nvPr>
            <p:ph idx="1"/>
          </p:nvPr>
        </p:nvSpPr>
        <p:spPr/>
        <p:txBody>
          <a:bodyPr vert="horz" lIns="91440" tIns="45720" rIns="91440" bIns="45720" rtlCol="0" anchor="t">
            <a:noAutofit/>
          </a:bodyPr>
          <a:lstStyle/>
          <a:p>
            <a:pPr marL="285750" indent="-285750"/>
            <a:endParaRPr lang="fi-FI">
              <a:cs typeface="Arial"/>
            </a:endParaRPr>
          </a:p>
          <a:p>
            <a:pPr marL="285750" indent="-285750"/>
            <a:endParaRPr lang="fi-FI">
              <a:cs typeface="Arial"/>
            </a:endParaRPr>
          </a:p>
          <a:p>
            <a:endParaRPr lang="fi-FI">
              <a:cs typeface="Arial"/>
            </a:endParaRPr>
          </a:p>
        </p:txBody>
      </p:sp>
      <p:pic>
        <p:nvPicPr>
          <p:cNvPr id="4" name="Picture 3">
            <a:extLst>
              <a:ext uri="{FF2B5EF4-FFF2-40B4-BE49-F238E27FC236}">
                <a16:creationId xmlns:a16="http://schemas.microsoft.com/office/drawing/2014/main" id="{2E441ECE-CED6-C7D6-C3EB-3D3819A1ACDD}"/>
              </a:ext>
            </a:extLst>
          </p:cNvPr>
          <p:cNvPicPr>
            <a:picLocks noChangeAspect="1"/>
          </p:cNvPicPr>
          <p:nvPr/>
        </p:nvPicPr>
        <p:blipFill>
          <a:blip r:embed="rId2"/>
          <a:stretch>
            <a:fillRect/>
          </a:stretch>
        </p:blipFill>
        <p:spPr>
          <a:xfrm>
            <a:off x="4692650" y="457200"/>
            <a:ext cx="1882140" cy="2509520"/>
          </a:xfrm>
          <a:prstGeom prst="rect">
            <a:avLst/>
          </a:prstGeom>
        </p:spPr>
      </p:pic>
      <p:pic>
        <p:nvPicPr>
          <p:cNvPr id="5" name="Picture 4">
            <a:extLst>
              <a:ext uri="{FF2B5EF4-FFF2-40B4-BE49-F238E27FC236}">
                <a16:creationId xmlns:a16="http://schemas.microsoft.com/office/drawing/2014/main" id="{1620BC19-89CE-9671-23A3-4E57722B1661}"/>
              </a:ext>
            </a:extLst>
          </p:cNvPr>
          <p:cNvPicPr>
            <a:picLocks noChangeAspect="1"/>
          </p:cNvPicPr>
          <p:nvPr/>
        </p:nvPicPr>
        <p:blipFill>
          <a:blip r:embed="rId3"/>
          <a:stretch>
            <a:fillRect/>
          </a:stretch>
        </p:blipFill>
        <p:spPr>
          <a:xfrm>
            <a:off x="626904" y="50800"/>
            <a:ext cx="1550353" cy="3373120"/>
          </a:xfrm>
          <a:prstGeom prst="rect">
            <a:avLst/>
          </a:prstGeom>
        </p:spPr>
      </p:pic>
      <p:pic>
        <p:nvPicPr>
          <p:cNvPr id="6" name="Picture 5">
            <a:extLst>
              <a:ext uri="{FF2B5EF4-FFF2-40B4-BE49-F238E27FC236}">
                <a16:creationId xmlns:a16="http://schemas.microsoft.com/office/drawing/2014/main" id="{5B6E382C-41AF-6244-0B27-1C5717D6C7BD}"/>
              </a:ext>
            </a:extLst>
          </p:cNvPr>
          <p:cNvPicPr>
            <a:picLocks noChangeAspect="1"/>
          </p:cNvPicPr>
          <p:nvPr/>
        </p:nvPicPr>
        <p:blipFill>
          <a:blip r:embed="rId4"/>
          <a:stretch>
            <a:fillRect/>
          </a:stretch>
        </p:blipFill>
        <p:spPr>
          <a:xfrm>
            <a:off x="2608104" y="50800"/>
            <a:ext cx="1550353" cy="3545840"/>
          </a:xfrm>
          <a:prstGeom prst="rect">
            <a:avLst/>
          </a:prstGeom>
        </p:spPr>
      </p:pic>
      <p:pic>
        <p:nvPicPr>
          <p:cNvPr id="7" name="Picture 6">
            <a:extLst>
              <a:ext uri="{FF2B5EF4-FFF2-40B4-BE49-F238E27FC236}">
                <a16:creationId xmlns:a16="http://schemas.microsoft.com/office/drawing/2014/main" id="{BB450B1C-8A65-7BC8-49C5-93BABAD68486}"/>
              </a:ext>
            </a:extLst>
          </p:cNvPr>
          <p:cNvPicPr>
            <a:picLocks noChangeAspect="1"/>
          </p:cNvPicPr>
          <p:nvPr/>
        </p:nvPicPr>
        <p:blipFill>
          <a:blip r:embed="rId5"/>
          <a:stretch>
            <a:fillRect/>
          </a:stretch>
        </p:blipFill>
        <p:spPr>
          <a:xfrm>
            <a:off x="7210584" y="50800"/>
            <a:ext cx="1550353" cy="3545840"/>
          </a:xfrm>
          <a:prstGeom prst="rect">
            <a:avLst/>
          </a:prstGeom>
        </p:spPr>
      </p:pic>
      <p:pic>
        <p:nvPicPr>
          <p:cNvPr id="8" name="Picture 7">
            <a:extLst>
              <a:ext uri="{FF2B5EF4-FFF2-40B4-BE49-F238E27FC236}">
                <a16:creationId xmlns:a16="http://schemas.microsoft.com/office/drawing/2014/main" id="{5CC881CD-6CD9-9AAE-90F4-6C7F7B0E27B8}"/>
              </a:ext>
            </a:extLst>
          </p:cNvPr>
          <p:cNvPicPr>
            <a:picLocks noChangeAspect="1"/>
          </p:cNvPicPr>
          <p:nvPr/>
        </p:nvPicPr>
        <p:blipFill>
          <a:blip r:embed="rId6"/>
          <a:stretch>
            <a:fillRect/>
          </a:stretch>
        </p:blipFill>
        <p:spPr>
          <a:xfrm>
            <a:off x="4878388" y="3302000"/>
            <a:ext cx="1693545" cy="3027680"/>
          </a:xfrm>
          <a:prstGeom prst="rect">
            <a:avLst/>
          </a:prstGeom>
        </p:spPr>
      </p:pic>
      <p:pic>
        <p:nvPicPr>
          <p:cNvPr id="9" name="Picture 8">
            <a:extLst>
              <a:ext uri="{FF2B5EF4-FFF2-40B4-BE49-F238E27FC236}">
                <a16:creationId xmlns:a16="http://schemas.microsoft.com/office/drawing/2014/main" id="{A0E4EF7A-73EC-884F-942C-E5A7292B95C3}"/>
              </a:ext>
            </a:extLst>
          </p:cNvPr>
          <p:cNvPicPr>
            <a:picLocks noChangeAspect="1"/>
          </p:cNvPicPr>
          <p:nvPr/>
        </p:nvPicPr>
        <p:blipFill>
          <a:blip r:embed="rId7"/>
          <a:stretch>
            <a:fillRect/>
          </a:stretch>
        </p:blipFill>
        <p:spPr>
          <a:xfrm>
            <a:off x="840264" y="3596640"/>
            <a:ext cx="1377633" cy="3027680"/>
          </a:xfrm>
          <a:prstGeom prst="rect">
            <a:avLst/>
          </a:prstGeom>
        </p:spPr>
      </p:pic>
    </p:spTree>
    <p:extLst>
      <p:ext uri="{BB962C8B-B14F-4D97-AF65-F5344CB8AC3E}">
        <p14:creationId xmlns:p14="http://schemas.microsoft.com/office/powerpoint/2010/main" val="21473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DC7C-5BDB-94FA-5B65-6340AAED4C65}"/>
              </a:ext>
            </a:extLst>
          </p:cNvPr>
          <p:cNvSpPr>
            <a:spLocks noGrp="1"/>
          </p:cNvSpPr>
          <p:nvPr>
            <p:ph type="title"/>
          </p:nvPr>
        </p:nvSpPr>
        <p:spPr/>
        <p:txBody>
          <a:bodyPr/>
          <a:lstStyle/>
          <a:p>
            <a:pPr marL="228600" indent="-228600">
              <a:spcBef>
                <a:spcPts val="1000"/>
              </a:spcBef>
            </a:pPr>
            <a:r>
              <a:rPr lang="fi-FI" sz="2000">
                <a:solidFill>
                  <a:srgbClr val="000000"/>
                </a:solidFill>
                <a:cs typeface="Arial"/>
              </a:rPr>
              <a:t>Minkälaisia ongelmia kv-jaksolla kohtasit ja miten ratkaisit ne? </a:t>
            </a:r>
            <a:endParaRPr lang="en-US" sz="2000">
              <a:solidFill>
                <a:srgbClr val="000000"/>
              </a:solidFill>
              <a:cs typeface="Arial"/>
            </a:endParaRPr>
          </a:p>
          <a:p>
            <a:pPr marL="685800" lvl="1" indent="-228600">
              <a:spcBef>
                <a:spcPts val="500"/>
              </a:spcBef>
            </a:pPr>
            <a:r>
              <a:rPr lang="fi-FI" sz="2000">
                <a:solidFill>
                  <a:srgbClr val="000000"/>
                </a:solidFill>
                <a:latin typeface="Calibri"/>
                <a:ea typeface="Calibri"/>
                <a:cs typeface="Calibri"/>
              </a:rPr>
              <a:t>(esim. tien löytäminen, bussilippujen ostaminen, koti-ikävä, hankalan työkaverin kohtaaminen, sairastuminen, lompakon katoaminen jne….) </a:t>
            </a:r>
            <a:endParaRPr lang="en-US" sz="2000">
              <a:solidFill>
                <a:srgbClr val="000000"/>
              </a:solidFill>
              <a:latin typeface="Calibri"/>
              <a:ea typeface="Calibri"/>
              <a:cs typeface="Calibri"/>
            </a:endParaRPr>
          </a:p>
          <a:p>
            <a:endParaRPr lang="en-US" sz="2000">
              <a:cs typeface="Arial"/>
            </a:endParaRPr>
          </a:p>
        </p:txBody>
      </p:sp>
      <p:sp>
        <p:nvSpPr>
          <p:cNvPr id="3" name="Content Placeholder 2">
            <a:extLst>
              <a:ext uri="{FF2B5EF4-FFF2-40B4-BE49-F238E27FC236}">
                <a16:creationId xmlns:a16="http://schemas.microsoft.com/office/drawing/2014/main" id="{FCE2C147-AAD0-3665-8527-77FAAA3477D3}"/>
              </a:ext>
            </a:extLst>
          </p:cNvPr>
          <p:cNvSpPr>
            <a:spLocks noGrp="1"/>
          </p:cNvSpPr>
          <p:nvPr>
            <p:ph idx="1"/>
          </p:nvPr>
        </p:nvSpPr>
        <p:spPr/>
        <p:txBody>
          <a:bodyPr vert="horz" lIns="91440" tIns="45720" rIns="91440" bIns="45720" rtlCol="0" anchor="t">
            <a:noAutofit/>
          </a:bodyPr>
          <a:lstStyle/>
          <a:p>
            <a:r>
              <a:rPr lang="en-US">
                <a:cs typeface="Arial"/>
              </a:rPr>
              <a:t>En kohdannut matkan aikana suurempia ongelmia ja joka paikassa ihmiset olivat kohdallani ystävällisiä ja olivat innokkaita auttamaan, kun kysyi esimerksiksi missä on lähin kauppa. Nykyisin myös puhelimesta löytyy lähes kaikki tarvittava tieto, jos jostain ei ole täysin varma kuten kääntäjä ja navigaattori näillä pystyin melkein ratkaisemaan kaikki ongelmatilanteet ja epäselvyydet. </a:t>
            </a:r>
          </a:p>
        </p:txBody>
      </p:sp>
    </p:spTree>
    <p:extLst>
      <p:ext uri="{BB962C8B-B14F-4D97-AF65-F5344CB8AC3E}">
        <p14:creationId xmlns:p14="http://schemas.microsoft.com/office/powerpoint/2010/main" val="128590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379B-5540-06BA-DEC1-2E2823649068}"/>
              </a:ext>
            </a:extLst>
          </p:cNvPr>
          <p:cNvSpPr>
            <a:spLocks noGrp="1"/>
          </p:cNvSpPr>
          <p:nvPr>
            <p:ph type="title"/>
          </p:nvPr>
        </p:nvSpPr>
        <p:spPr/>
        <p:txBody>
          <a:bodyPr/>
          <a:lstStyle/>
          <a:p>
            <a:pPr marL="228600" indent="-228600">
              <a:spcBef>
                <a:spcPts val="1000"/>
              </a:spcBef>
            </a:pPr>
            <a:r>
              <a:rPr lang="fi-FI" sz="2400">
                <a:solidFill>
                  <a:srgbClr val="000000"/>
                </a:solidFill>
                <a:cs typeface="Arial"/>
              </a:rPr>
              <a:t>-Mitä tulevien kohteeseen lähtevien Keudan opiskelijoiden olisi hyvä tietää kohteen kulttuurista ja elintavoista?</a:t>
            </a:r>
          </a:p>
          <a:p>
            <a:endParaRPr lang="en-US" sz="2400">
              <a:cs typeface="Arial"/>
            </a:endParaRPr>
          </a:p>
        </p:txBody>
      </p:sp>
      <p:sp>
        <p:nvSpPr>
          <p:cNvPr id="3" name="Content Placeholder 2">
            <a:extLst>
              <a:ext uri="{FF2B5EF4-FFF2-40B4-BE49-F238E27FC236}">
                <a16:creationId xmlns:a16="http://schemas.microsoft.com/office/drawing/2014/main" id="{24581EEC-A1B1-6CA2-F407-81F2AE418252}"/>
              </a:ext>
            </a:extLst>
          </p:cNvPr>
          <p:cNvSpPr>
            <a:spLocks noGrp="1"/>
          </p:cNvSpPr>
          <p:nvPr>
            <p:ph idx="1"/>
          </p:nvPr>
        </p:nvSpPr>
        <p:spPr>
          <a:xfrm>
            <a:off x="838199" y="2286000"/>
            <a:ext cx="10304417" cy="3888790"/>
          </a:xfrm>
        </p:spPr>
        <p:txBody>
          <a:bodyPr vert="horz" lIns="91440" tIns="45720" rIns="91440" bIns="45720" rtlCol="0" anchor="t">
            <a:noAutofit/>
          </a:bodyPr>
          <a:lstStyle/>
          <a:p>
            <a:r>
              <a:rPr lang="en-US" err="1">
                <a:latin typeface="Arial"/>
                <a:cs typeface="Arial"/>
              </a:rPr>
              <a:t>Hollantilaiset ovat kokemuksen mukaan yleensä avoimempia kuin suomalaiset. Ihmiset saattoivat esimerkiksi kadulla ihan vain pysähtyä juttelemaan tai esimerkiksi kaupan kassalla ja kysymään miksi olen esimerksi turistina täällä. Hollannissa kaupunki elämä ainain näin maalaisen näkökulmasta on todella vilkasta. Pyöriä ja auto menee vain joka puolella ja kävelijänä olet aivan heidän alapuolella. </a:t>
            </a:r>
            <a:endParaRPr lang="en-US">
              <a:latin typeface="Arial"/>
              <a:cs typeface="Arial"/>
            </a:endParaRPr>
          </a:p>
          <a:p>
            <a:endParaRPr lang="en-US">
              <a:cs typeface="Arial"/>
            </a:endParaRPr>
          </a:p>
          <a:p>
            <a:endParaRPr lang="en-US">
              <a:cs typeface="Arial"/>
            </a:endParaRPr>
          </a:p>
        </p:txBody>
      </p:sp>
    </p:spTree>
    <p:extLst>
      <p:ext uri="{BB962C8B-B14F-4D97-AF65-F5344CB8AC3E}">
        <p14:creationId xmlns:p14="http://schemas.microsoft.com/office/powerpoint/2010/main" val="266696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95304-E45F-7FE0-57F2-30C13547EF58}"/>
              </a:ext>
            </a:extLst>
          </p:cNvPr>
          <p:cNvSpPr>
            <a:spLocks noGrp="1"/>
          </p:cNvSpPr>
          <p:nvPr>
            <p:ph type="title"/>
          </p:nvPr>
        </p:nvSpPr>
        <p:spPr/>
        <p:txBody>
          <a:bodyPr/>
          <a:lstStyle/>
          <a:p>
            <a:pPr marL="228600" indent="-228600">
              <a:spcBef>
                <a:spcPts val="1000"/>
              </a:spcBef>
            </a:pPr>
            <a:r>
              <a:rPr lang="fi-FI" sz="2000" b="0">
                <a:solidFill>
                  <a:srgbClr val="000000"/>
                </a:solidFill>
                <a:cs typeface="Arial"/>
              </a:rPr>
              <a:t>-</a:t>
            </a:r>
            <a:r>
              <a:rPr lang="fi-FI" sz="2000">
                <a:solidFill>
                  <a:srgbClr val="000000"/>
                </a:solidFill>
                <a:cs typeface="Arial"/>
              </a:rPr>
              <a:t>Mitä kannattaa ottaa huomioon / tekisit eri lailla seuraavalla kerralla lähtiessäsi ulkomaille?</a:t>
            </a:r>
            <a:endParaRPr lang="en-US" sz="2000">
              <a:solidFill>
                <a:srgbClr val="000000"/>
              </a:solidFill>
              <a:cs typeface="Arial"/>
            </a:endParaRPr>
          </a:p>
          <a:p>
            <a:pPr marL="228600" indent="-228600">
              <a:spcBef>
                <a:spcPts val="1000"/>
              </a:spcBef>
            </a:pPr>
            <a:r>
              <a:rPr lang="fi-FI" sz="2000">
                <a:solidFill>
                  <a:srgbClr val="000000"/>
                </a:solidFill>
                <a:cs typeface="Arial"/>
              </a:rPr>
              <a:t>-Jos lähtisit vaihdon jälkeen uudestaan matkalle niin, miten suunnittelisit matkabudjettisi toisin?</a:t>
            </a:r>
            <a:endParaRPr lang="en-US" sz="2000">
              <a:solidFill>
                <a:srgbClr val="000000"/>
              </a:solidFill>
              <a:cs typeface="Arial"/>
            </a:endParaRPr>
          </a:p>
          <a:p>
            <a:endParaRPr lang="en-US" sz="2000">
              <a:cs typeface="Arial"/>
            </a:endParaRPr>
          </a:p>
        </p:txBody>
      </p:sp>
      <p:sp>
        <p:nvSpPr>
          <p:cNvPr id="3" name="Content Placeholder 2">
            <a:extLst>
              <a:ext uri="{FF2B5EF4-FFF2-40B4-BE49-F238E27FC236}">
                <a16:creationId xmlns:a16="http://schemas.microsoft.com/office/drawing/2014/main" id="{84661264-E8A2-C57D-177E-497743C2537C}"/>
              </a:ext>
            </a:extLst>
          </p:cNvPr>
          <p:cNvSpPr>
            <a:spLocks noGrp="1"/>
          </p:cNvSpPr>
          <p:nvPr>
            <p:ph idx="1"/>
          </p:nvPr>
        </p:nvSpPr>
        <p:spPr/>
        <p:txBody>
          <a:bodyPr vert="horz" lIns="91440" tIns="45720" rIns="91440" bIns="45720" rtlCol="0" anchor="t">
            <a:noAutofit/>
          </a:bodyPr>
          <a:lstStyle/>
          <a:p>
            <a:r>
              <a:rPr lang="en-US">
                <a:cs typeface="Arial"/>
              </a:rPr>
              <a:t>Olisin ehkä vielä avoimempi seuraavalla kerralla, kun lähden ulkomaille. Ulkomailla on usein mukava kuulla erilaisten ihmisten mielipiteätä ja käytäntöjä kyseisessä maassa.</a:t>
            </a:r>
            <a:endParaRPr lang="fi-FI"/>
          </a:p>
          <a:p>
            <a:r>
              <a:rPr lang="en-US">
                <a:cs typeface="Arial"/>
              </a:rPr>
              <a:t>Kun lähden seuraavan kerran reissuun en ehkä suunnitelisi minkäänlaista budjettia. Mielestäni matkan tarkoituksena on luoda paljon uusia muistoja ja kokemuksia. Arjessa haluan suunnitella mihin käytän rahaa, mutta uskomailla tykkään käyttää rahaa juuri siihen mikä sillä hetkellä tuntuu hyuvältä.</a:t>
            </a:r>
          </a:p>
        </p:txBody>
      </p:sp>
    </p:spTree>
    <p:extLst>
      <p:ext uri="{BB962C8B-B14F-4D97-AF65-F5344CB8AC3E}">
        <p14:creationId xmlns:p14="http://schemas.microsoft.com/office/powerpoint/2010/main" val="312522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6910-F753-7374-3BD9-0C2B8A267EB7}"/>
              </a:ext>
            </a:extLst>
          </p:cNvPr>
          <p:cNvSpPr>
            <a:spLocks noGrp="1"/>
          </p:cNvSpPr>
          <p:nvPr>
            <p:ph type="title"/>
          </p:nvPr>
        </p:nvSpPr>
        <p:spPr/>
        <p:txBody>
          <a:bodyPr/>
          <a:lstStyle/>
          <a:p>
            <a:pPr marL="228600" indent="-228600">
              <a:spcBef>
                <a:spcPts val="1000"/>
              </a:spcBef>
            </a:pPr>
            <a:r>
              <a:rPr lang="fi-FI" sz="2400">
                <a:solidFill>
                  <a:srgbClr val="000000"/>
                </a:solidFill>
                <a:cs typeface="Arial"/>
              </a:rPr>
              <a:t>-Asioita, joista et pitänyt kohdemaassa ja sen kulttuurissa? </a:t>
            </a:r>
            <a:endParaRPr lang="en-US" sz="2400">
              <a:solidFill>
                <a:srgbClr val="000000"/>
              </a:solidFill>
              <a:cs typeface="Arial"/>
            </a:endParaRPr>
          </a:p>
          <a:p>
            <a:pPr marL="228600" indent="-228600">
              <a:spcBef>
                <a:spcPts val="1000"/>
              </a:spcBef>
            </a:pPr>
            <a:r>
              <a:rPr lang="fi-FI" sz="2400">
                <a:solidFill>
                  <a:srgbClr val="000000"/>
                </a:solidFill>
                <a:cs typeface="Arial"/>
              </a:rPr>
              <a:t>-Asioita, joista pidit kohdemaassa ja sen kulttuurissa? </a:t>
            </a:r>
            <a:endParaRPr lang="en-US" sz="2400">
              <a:solidFill>
                <a:srgbClr val="000000"/>
              </a:solidFill>
              <a:cs typeface="Arial"/>
            </a:endParaRPr>
          </a:p>
          <a:p>
            <a:pPr marL="228600" indent="-228600">
              <a:spcBef>
                <a:spcPts val="1000"/>
              </a:spcBef>
            </a:pPr>
            <a:endParaRPr lang="fi-FI" sz="2400">
              <a:solidFill>
                <a:srgbClr val="000000"/>
              </a:solidFill>
              <a:cs typeface="Arial"/>
            </a:endParaRPr>
          </a:p>
          <a:p>
            <a:endParaRPr lang="en-US">
              <a:cs typeface="Arial"/>
            </a:endParaRPr>
          </a:p>
        </p:txBody>
      </p:sp>
      <p:sp>
        <p:nvSpPr>
          <p:cNvPr id="3" name="Content Placeholder 2">
            <a:extLst>
              <a:ext uri="{FF2B5EF4-FFF2-40B4-BE49-F238E27FC236}">
                <a16:creationId xmlns:a16="http://schemas.microsoft.com/office/drawing/2014/main" id="{797AE166-3EDF-5953-E2B8-B183961BD344}"/>
              </a:ext>
            </a:extLst>
          </p:cNvPr>
          <p:cNvSpPr>
            <a:spLocks noGrp="1"/>
          </p:cNvSpPr>
          <p:nvPr>
            <p:ph idx="1"/>
          </p:nvPr>
        </p:nvSpPr>
        <p:spPr/>
        <p:txBody>
          <a:bodyPr vert="horz" lIns="91440" tIns="45720" rIns="91440" bIns="45720" rtlCol="0" anchor="t">
            <a:noAutofit/>
          </a:bodyPr>
          <a:lstStyle/>
          <a:p>
            <a:r>
              <a:rPr lang="en-US">
                <a:cs typeface="Arial"/>
              </a:rPr>
              <a:t>En pitänyt Hollantilaisesta liikennekulttuurista. Jalankulkijana tuntui että saa olla todella tarkkana pyöräilijöiden ja autojen seassa.</a:t>
            </a:r>
          </a:p>
          <a:p>
            <a:r>
              <a:rPr lang="en-US">
                <a:cs typeface="Arial"/>
              </a:rPr>
              <a:t>Pidin siitä, että ihmiset olivat hyvin avoimia ja ystävällisiä. Usein keskustelut päätyivät siihen, että mitä esimerksi opiskelen</a:t>
            </a:r>
          </a:p>
        </p:txBody>
      </p:sp>
    </p:spTree>
    <p:extLst>
      <p:ext uri="{BB962C8B-B14F-4D97-AF65-F5344CB8AC3E}">
        <p14:creationId xmlns:p14="http://schemas.microsoft.com/office/powerpoint/2010/main" val="355536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BCFAE9-C5A5-0B83-F0EE-395D1FE25DB7}"/>
              </a:ext>
            </a:extLst>
          </p:cNvPr>
          <p:cNvSpPr>
            <a:spLocks noGrp="1"/>
          </p:cNvSpPr>
          <p:nvPr>
            <p:ph type="title"/>
          </p:nvPr>
        </p:nvSpPr>
        <p:spPr>
          <a:xfrm>
            <a:off x="838199" y="894217"/>
            <a:ext cx="9587296" cy="1875018"/>
          </a:xfrm>
        </p:spPr>
        <p:txBody>
          <a:bodyPr/>
          <a:lstStyle/>
          <a:p>
            <a:pPr marL="228600" indent="-228600">
              <a:spcBef>
                <a:spcPts val="1000"/>
              </a:spcBef>
            </a:pPr>
            <a:r>
              <a:rPr lang="fi-FI" sz="1800">
                <a:solidFill>
                  <a:srgbClr val="000000"/>
                </a:solidFill>
                <a:cs typeface="Arial"/>
              </a:rPr>
              <a:t>-Millaisten asioiden koet olevan paremmin Suomessa kuin kohdemaassasi? Millaisia vahvuuksia Suomella ja sen kulttuurilla on?</a:t>
            </a:r>
            <a:endParaRPr lang="en-US" sz="1800">
              <a:solidFill>
                <a:srgbClr val="000000"/>
              </a:solidFill>
              <a:cs typeface="Arial"/>
            </a:endParaRPr>
          </a:p>
          <a:p>
            <a:pPr marL="228600" indent="-228600">
              <a:spcBef>
                <a:spcPts val="1000"/>
              </a:spcBef>
            </a:pPr>
            <a:r>
              <a:rPr lang="fi-FI" sz="1800">
                <a:solidFill>
                  <a:srgbClr val="000000"/>
                </a:solidFill>
                <a:cs typeface="Arial"/>
              </a:rPr>
              <a:t>-Millaisten asioiden koet olevan paremmin kohdemaassa kuin Suomessa? Millaisia vahvuuksia kohdemaalla on? </a:t>
            </a:r>
            <a:endParaRPr lang="en-US" sz="1800">
              <a:solidFill>
                <a:srgbClr val="000000"/>
              </a:solidFill>
              <a:cs typeface="Arial"/>
            </a:endParaRPr>
          </a:p>
          <a:p>
            <a:pPr marL="228600" indent="-228600">
              <a:spcBef>
                <a:spcPts val="1000"/>
              </a:spcBef>
            </a:pPr>
            <a:r>
              <a:rPr lang="fi-FI" sz="1800">
                <a:solidFill>
                  <a:srgbClr val="000000"/>
                </a:solidFill>
                <a:cs typeface="Arial"/>
              </a:rPr>
              <a:t>-Mitä meidän suomalaisten olisi hyvä oppia kohdemaan ihmisistä tai kulttuurista? </a:t>
            </a:r>
            <a:endParaRPr lang="en-US" sz="1800">
              <a:solidFill>
                <a:srgbClr val="000000"/>
              </a:solidFill>
              <a:cs typeface="Arial"/>
            </a:endParaRPr>
          </a:p>
          <a:p>
            <a:endParaRPr lang="fi-FI">
              <a:cs typeface="Arial"/>
            </a:endParaRPr>
          </a:p>
        </p:txBody>
      </p:sp>
      <p:sp>
        <p:nvSpPr>
          <p:cNvPr id="3" name="Sisällön paikkamerkki 2">
            <a:extLst>
              <a:ext uri="{FF2B5EF4-FFF2-40B4-BE49-F238E27FC236}">
                <a16:creationId xmlns:a16="http://schemas.microsoft.com/office/drawing/2014/main" id="{D9743954-2F1F-A242-0B53-5413E4FE8AE7}"/>
              </a:ext>
            </a:extLst>
          </p:cNvPr>
          <p:cNvSpPr>
            <a:spLocks noGrp="1"/>
          </p:cNvSpPr>
          <p:nvPr>
            <p:ph idx="1"/>
          </p:nvPr>
        </p:nvSpPr>
        <p:spPr>
          <a:xfrm>
            <a:off x="838199" y="3169920"/>
            <a:ext cx="10304417" cy="2994710"/>
          </a:xfrm>
        </p:spPr>
        <p:txBody>
          <a:bodyPr vert="horz" lIns="91440" tIns="45720" rIns="91440" bIns="45720" rtlCol="0" anchor="t">
            <a:noAutofit/>
          </a:bodyPr>
          <a:lstStyle/>
          <a:p>
            <a:r>
              <a:rPr lang="fi-FI">
                <a:cs typeface="Arial"/>
              </a:rPr>
              <a:t>Mielestäni Suomessa arvostetaan luontoa enemmän kuin suomessa. Suomessa on esimerkiksi paljon metsää, mutta Hollannissa sitä on hyvin vähän.</a:t>
            </a:r>
          </a:p>
          <a:p>
            <a:r>
              <a:rPr lang="fi-FI">
                <a:cs typeface="Arial"/>
              </a:rPr>
              <a:t>Tykkäsin Hollannin ravintola ja kahvila kultturiista, joka paikassa ihmiset olivat innokkaita palvelemaan myös turisteja.</a:t>
            </a:r>
          </a:p>
          <a:p>
            <a:r>
              <a:rPr lang="fi-FI">
                <a:cs typeface="Arial"/>
              </a:rPr>
              <a:t>Mielestäni voisimme oppia hollantilaisilta tiettyä avoinmuutta. Esimerksi, joku saattoi kadulla kysyä tulta, vaikka sitä ei ollut saatoimme keskustella ihan jostain muusta aiheesta esimerkiksi maataloudesta.</a:t>
            </a:r>
          </a:p>
          <a:p>
            <a:endParaRPr lang="fi-FI">
              <a:cs typeface="Arial"/>
            </a:endParaRPr>
          </a:p>
        </p:txBody>
      </p:sp>
    </p:spTree>
    <p:extLst>
      <p:ext uri="{BB962C8B-B14F-4D97-AF65-F5344CB8AC3E}">
        <p14:creationId xmlns:p14="http://schemas.microsoft.com/office/powerpoint/2010/main" val="421297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799BC1A-DCCC-ACB1-57C7-14BFA5B1F71E}"/>
              </a:ext>
            </a:extLst>
          </p:cNvPr>
          <p:cNvSpPr>
            <a:spLocks noGrp="1"/>
          </p:cNvSpPr>
          <p:nvPr>
            <p:ph type="title"/>
          </p:nvPr>
        </p:nvSpPr>
        <p:spPr>
          <a:xfrm>
            <a:off x="838199" y="497977"/>
            <a:ext cx="9587296" cy="1560058"/>
          </a:xfrm>
        </p:spPr>
        <p:txBody>
          <a:bodyPr/>
          <a:lstStyle/>
          <a:p>
            <a:pPr marL="228600" indent="-228600">
              <a:spcBef>
                <a:spcPts val="1000"/>
              </a:spcBef>
            </a:pPr>
            <a:r>
              <a:rPr lang="fi-FI" sz="1800">
                <a:solidFill>
                  <a:srgbClr val="000000"/>
                </a:solidFill>
                <a:cs typeface="Arial"/>
              </a:rPr>
              <a:t>-Mitä opit jaksolla? Pohdi mitä opit sekä ammatillisesti että työ/koulupäivien ulkopuolella? </a:t>
            </a:r>
            <a:endParaRPr lang="en-US" sz="1800">
              <a:solidFill>
                <a:srgbClr val="000000"/>
              </a:solidFill>
              <a:cs typeface="Arial"/>
            </a:endParaRPr>
          </a:p>
          <a:p>
            <a:pPr marL="228600" indent="-228600">
              <a:spcBef>
                <a:spcPts val="1000"/>
              </a:spcBef>
            </a:pPr>
            <a:r>
              <a:rPr lang="fi-FI" sz="1800">
                <a:solidFill>
                  <a:srgbClr val="000000"/>
                </a:solidFill>
                <a:cs typeface="Arial"/>
              </a:rPr>
              <a:t>-Mitä sellaista erityisosaamista opit, mitä meillä ei ole Suomessa? </a:t>
            </a:r>
            <a:endParaRPr lang="en-US" sz="1800">
              <a:solidFill>
                <a:srgbClr val="000000"/>
              </a:solidFill>
              <a:cs typeface="Arial"/>
            </a:endParaRPr>
          </a:p>
          <a:p>
            <a:pPr marL="228600" indent="-228600">
              <a:spcBef>
                <a:spcPts val="1000"/>
              </a:spcBef>
            </a:pPr>
            <a:r>
              <a:rPr lang="fi-FI" sz="1800">
                <a:solidFill>
                  <a:srgbClr val="000000"/>
                </a:solidFill>
                <a:cs typeface="Arial"/>
              </a:rPr>
              <a:t>-Koitko vaihtojakson vaikuttaneen sinuun (itsetunto/käytös/kielitaito/rohkeus puhua/omaksuitko paikallisia tapoja…)</a:t>
            </a:r>
            <a:endParaRPr lang="en-US" sz="1800">
              <a:solidFill>
                <a:srgbClr val="000000"/>
              </a:solidFill>
              <a:cs typeface="Arial"/>
            </a:endParaRPr>
          </a:p>
          <a:p>
            <a:endParaRPr lang="fi-FI">
              <a:cs typeface="Arial"/>
            </a:endParaRPr>
          </a:p>
        </p:txBody>
      </p:sp>
      <p:sp>
        <p:nvSpPr>
          <p:cNvPr id="3" name="Sisällön paikkamerkki 2">
            <a:extLst>
              <a:ext uri="{FF2B5EF4-FFF2-40B4-BE49-F238E27FC236}">
                <a16:creationId xmlns:a16="http://schemas.microsoft.com/office/drawing/2014/main" id="{72988C21-0AB7-BC97-23C6-39574AF54FF0}"/>
              </a:ext>
            </a:extLst>
          </p:cNvPr>
          <p:cNvSpPr>
            <a:spLocks noGrp="1"/>
          </p:cNvSpPr>
          <p:nvPr>
            <p:ph idx="1"/>
          </p:nvPr>
        </p:nvSpPr>
        <p:spPr>
          <a:xfrm>
            <a:off x="838199" y="2540000"/>
            <a:ext cx="10304417" cy="3624630"/>
          </a:xfrm>
        </p:spPr>
        <p:txBody>
          <a:bodyPr vert="horz" lIns="91440" tIns="45720" rIns="91440" bIns="45720" rtlCol="0" anchor="t">
            <a:noAutofit/>
          </a:bodyPr>
          <a:lstStyle/>
          <a:p>
            <a:r>
              <a:rPr lang="fi-FI">
                <a:cs typeface="Arial"/>
              </a:rPr>
              <a:t>Opin jakson aikana paljon perunan viljelystä ja miten se eroaa muiden kasvien viljelystä. Perunan viljely oli minulle ennen reissua aika vieras käsite. Opin vähän myös miten erilaisia kukkia viljellään. Opin myös hollantilaisesta kulttuurista.</a:t>
            </a:r>
          </a:p>
          <a:p>
            <a:r>
              <a:rPr lang="fi-FI">
                <a:cs typeface="Arial"/>
              </a:rPr>
              <a:t>Hollannissa on erilainen maalaji millä viljellään niin opin minkälainen se on ja miten siinä viljellään.</a:t>
            </a:r>
          </a:p>
          <a:p>
            <a:r>
              <a:rPr lang="fi-FI">
                <a:cs typeface="Arial"/>
              </a:rPr>
              <a:t>Opin itsestäni, että osaan kyllä puhua englantia kun sitä oikesti tarvitsee ja selviän kyllä uusista tilanteista ulkomailla.</a:t>
            </a:r>
          </a:p>
        </p:txBody>
      </p:sp>
    </p:spTree>
    <p:extLst>
      <p:ext uri="{BB962C8B-B14F-4D97-AF65-F5344CB8AC3E}">
        <p14:creationId xmlns:p14="http://schemas.microsoft.com/office/powerpoint/2010/main" val="320661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702CCA-E9C2-747E-729F-841795D47E12}"/>
              </a:ext>
            </a:extLst>
          </p:cNvPr>
          <p:cNvSpPr>
            <a:spLocks noGrp="1"/>
          </p:cNvSpPr>
          <p:nvPr>
            <p:ph type="title"/>
          </p:nvPr>
        </p:nvSpPr>
        <p:spPr>
          <a:xfrm>
            <a:off x="411479" y="772297"/>
            <a:ext cx="10014016" cy="1377178"/>
          </a:xfrm>
        </p:spPr>
        <p:txBody>
          <a:bodyPr/>
          <a:lstStyle/>
          <a:p>
            <a:pPr marL="228600" indent="-228600">
              <a:spcBef>
                <a:spcPts val="1000"/>
              </a:spcBef>
            </a:pPr>
            <a:r>
              <a:rPr lang="fi-FI" sz="2000" b="0">
                <a:solidFill>
                  <a:srgbClr val="000000"/>
                </a:solidFill>
                <a:cs typeface="Arial"/>
              </a:rPr>
              <a:t>    -</a:t>
            </a:r>
            <a:r>
              <a:rPr lang="fi-FI" sz="2000">
                <a:solidFill>
                  <a:srgbClr val="000000"/>
                </a:solidFill>
                <a:cs typeface="Arial"/>
              </a:rPr>
              <a:t>Mitä teit vapaa-ajalla?</a:t>
            </a:r>
            <a:br>
              <a:rPr lang="fi-FI" sz="2000">
                <a:cs typeface="Arial"/>
              </a:rPr>
            </a:br>
            <a:r>
              <a:rPr lang="fi-FI" sz="2000">
                <a:solidFill>
                  <a:srgbClr val="000000"/>
                </a:solidFill>
                <a:cs typeface="Arial"/>
              </a:rPr>
              <a:t> </a:t>
            </a:r>
            <a:br>
              <a:rPr lang="fi-FI" sz="2000">
                <a:cs typeface="Arial"/>
              </a:rPr>
            </a:br>
            <a:r>
              <a:rPr lang="fi-FI" sz="2000">
                <a:solidFill>
                  <a:srgbClr val="000000"/>
                </a:solidFill>
                <a:cs typeface="Arial"/>
              </a:rPr>
              <a:t> -Kerro hieman asumisjärjestelyistäsi kohteessa. </a:t>
            </a:r>
            <a:endParaRPr lang="en-US" sz="2000">
              <a:solidFill>
                <a:srgbClr val="000000"/>
              </a:solidFill>
              <a:cs typeface="Arial"/>
            </a:endParaRPr>
          </a:p>
          <a:p>
            <a:endParaRPr lang="fi-FI" sz="2000">
              <a:solidFill>
                <a:srgbClr val="000000"/>
              </a:solidFill>
              <a:cs typeface="Arial"/>
            </a:endParaRPr>
          </a:p>
        </p:txBody>
      </p:sp>
      <p:sp>
        <p:nvSpPr>
          <p:cNvPr id="3" name="Sisällön paikkamerkki 2">
            <a:extLst>
              <a:ext uri="{FF2B5EF4-FFF2-40B4-BE49-F238E27FC236}">
                <a16:creationId xmlns:a16="http://schemas.microsoft.com/office/drawing/2014/main" id="{7CD53A1F-7F40-AA50-7388-9DDBA7B90D62}"/>
              </a:ext>
            </a:extLst>
          </p:cNvPr>
          <p:cNvSpPr>
            <a:spLocks noGrp="1"/>
          </p:cNvSpPr>
          <p:nvPr>
            <p:ph idx="1"/>
          </p:nvPr>
        </p:nvSpPr>
        <p:spPr/>
        <p:txBody>
          <a:bodyPr vert="horz" lIns="91440" tIns="45720" rIns="91440" bIns="45720" rtlCol="0" anchor="t">
            <a:noAutofit/>
          </a:bodyPr>
          <a:lstStyle/>
          <a:p>
            <a:r>
              <a:rPr lang="fi-FI">
                <a:cs typeface="Arial"/>
              </a:rPr>
              <a:t>Vapaa-ajalla kävimme usein syömässä ja tutkimassa kaupunkia missä olimme. </a:t>
            </a:r>
          </a:p>
          <a:p>
            <a:r>
              <a:rPr lang="fi-FI">
                <a:cs typeface="Arial"/>
              </a:rPr>
              <a:t>Asuimme hostelissa mikä oli aivan keskustan läheisyydessä, mikä helpotta ravintoloihin ja kauppoihin pääsemistä helposti kävellen</a:t>
            </a:r>
          </a:p>
          <a:p>
            <a:endParaRPr lang="fi-FI">
              <a:cs typeface="Arial"/>
            </a:endParaRPr>
          </a:p>
        </p:txBody>
      </p:sp>
      <p:pic>
        <p:nvPicPr>
          <p:cNvPr id="4" name="Kuva 3">
            <a:extLst>
              <a:ext uri="{FF2B5EF4-FFF2-40B4-BE49-F238E27FC236}">
                <a16:creationId xmlns:a16="http://schemas.microsoft.com/office/drawing/2014/main" id="{0FF8E66F-9974-A0F2-A218-4FAAE033E406}"/>
              </a:ext>
            </a:extLst>
          </p:cNvPr>
          <p:cNvPicPr>
            <a:picLocks noChangeAspect="1"/>
          </p:cNvPicPr>
          <p:nvPr/>
        </p:nvPicPr>
        <p:blipFill>
          <a:blip r:embed="rId2"/>
          <a:stretch>
            <a:fillRect/>
          </a:stretch>
        </p:blipFill>
        <p:spPr>
          <a:xfrm>
            <a:off x="1035050" y="3515360"/>
            <a:ext cx="2278380" cy="3037840"/>
          </a:xfrm>
          <a:prstGeom prst="rect">
            <a:avLst/>
          </a:prstGeom>
        </p:spPr>
      </p:pic>
      <p:pic>
        <p:nvPicPr>
          <p:cNvPr id="5" name="Kuva 4">
            <a:extLst>
              <a:ext uri="{FF2B5EF4-FFF2-40B4-BE49-F238E27FC236}">
                <a16:creationId xmlns:a16="http://schemas.microsoft.com/office/drawing/2014/main" id="{29E451AE-4ECF-41BC-BD82-DCFBD4FDA05E}"/>
              </a:ext>
            </a:extLst>
          </p:cNvPr>
          <p:cNvPicPr>
            <a:picLocks noChangeAspect="1"/>
          </p:cNvPicPr>
          <p:nvPr/>
        </p:nvPicPr>
        <p:blipFill>
          <a:blip r:embed="rId3"/>
          <a:stretch>
            <a:fillRect/>
          </a:stretch>
        </p:blipFill>
        <p:spPr>
          <a:xfrm>
            <a:off x="4166362" y="3515360"/>
            <a:ext cx="1451356" cy="3159760"/>
          </a:xfrm>
          <a:prstGeom prst="rect">
            <a:avLst/>
          </a:prstGeom>
        </p:spPr>
      </p:pic>
      <p:pic>
        <p:nvPicPr>
          <p:cNvPr id="6" name="Kuva 5">
            <a:extLst>
              <a:ext uri="{FF2B5EF4-FFF2-40B4-BE49-F238E27FC236}">
                <a16:creationId xmlns:a16="http://schemas.microsoft.com/office/drawing/2014/main" id="{D18BBC31-F3C6-F9CC-0644-2C1F1A1F7932}"/>
              </a:ext>
            </a:extLst>
          </p:cNvPr>
          <p:cNvPicPr>
            <a:picLocks noChangeAspect="1"/>
          </p:cNvPicPr>
          <p:nvPr/>
        </p:nvPicPr>
        <p:blipFill>
          <a:blip r:embed="rId4"/>
          <a:stretch>
            <a:fillRect/>
          </a:stretch>
        </p:blipFill>
        <p:spPr>
          <a:xfrm>
            <a:off x="6225064" y="3515360"/>
            <a:ext cx="1316673" cy="2905760"/>
          </a:xfrm>
          <a:prstGeom prst="rect">
            <a:avLst/>
          </a:prstGeom>
        </p:spPr>
      </p:pic>
    </p:spTree>
    <p:extLst>
      <p:ext uri="{BB962C8B-B14F-4D97-AF65-F5344CB8AC3E}">
        <p14:creationId xmlns:p14="http://schemas.microsoft.com/office/powerpoint/2010/main" val="73272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352869-2B5D-56AB-DA63-4D521520C289}"/>
              </a:ext>
            </a:extLst>
          </p:cNvPr>
          <p:cNvSpPr>
            <a:spLocks noGrp="1"/>
          </p:cNvSpPr>
          <p:nvPr>
            <p:ph type="title"/>
          </p:nvPr>
        </p:nvSpPr>
        <p:spPr>
          <a:xfrm>
            <a:off x="838199" y="548777"/>
            <a:ext cx="9587296" cy="1600698"/>
          </a:xfrm>
        </p:spPr>
        <p:txBody>
          <a:bodyPr/>
          <a:lstStyle/>
          <a:p>
            <a:pPr marL="228600" indent="-228600">
              <a:spcBef>
                <a:spcPts val="1000"/>
              </a:spcBef>
            </a:pPr>
            <a:r>
              <a:rPr lang="fi-FI">
                <a:cs typeface="Arial"/>
              </a:rPr>
              <a:t>Matkustaminen</a:t>
            </a:r>
            <a:br>
              <a:rPr lang="fi-FI">
                <a:cs typeface="Arial"/>
              </a:rPr>
            </a:br>
            <a:r>
              <a:rPr lang="fi-FI" sz="2000">
                <a:solidFill>
                  <a:srgbClr val="000000"/>
                </a:solidFill>
                <a:cs typeface="Arial"/>
              </a:rPr>
              <a:t>-Miten valmistauduit lähtöön?</a:t>
            </a:r>
          </a:p>
          <a:p>
            <a:pPr marL="228600" indent="-228600">
              <a:spcBef>
                <a:spcPts val="1000"/>
              </a:spcBef>
            </a:pPr>
            <a:r>
              <a:rPr lang="fi-FI" sz="2000">
                <a:solidFill>
                  <a:srgbClr val="000000"/>
                </a:solidFill>
                <a:cs typeface="Arial"/>
              </a:rPr>
              <a:t> -Mistä hankit lennot?</a:t>
            </a:r>
          </a:p>
          <a:p>
            <a:pPr marL="228600" indent="-228600">
              <a:spcBef>
                <a:spcPts val="1000"/>
              </a:spcBef>
            </a:pPr>
            <a:r>
              <a:rPr lang="fi-FI" sz="2000">
                <a:solidFill>
                  <a:srgbClr val="000000"/>
                </a:solidFill>
                <a:cs typeface="Arial"/>
              </a:rPr>
              <a:t> -Millainen kokemus oli matkustaminen? Meno ja paluu.</a:t>
            </a:r>
            <a:endParaRPr lang="en-US" sz="2000">
              <a:solidFill>
                <a:srgbClr val="000000"/>
              </a:solidFill>
              <a:cs typeface="Arial"/>
            </a:endParaRPr>
          </a:p>
          <a:p>
            <a:pPr marL="228600" indent="-228600">
              <a:spcBef>
                <a:spcPts val="1000"/>
              </a:spcBef>
            </a:pPr>
            <a:endParaRPr lang="fi-FI" sz="2000" b="0">
              <a:solidFill>
                <a:srgbClr val="000000"/>
              </a:solidFill>
              <a:cs typeface="Arial"/>
            </a:endParaRPr>
          </a:p>
          <a:p>
            <a:endParaRPr lang="fi-FI">
              <a:cs typeface="Arial"/>
            </a:endParaRPr>
          </a:p>
        </p:txBody>
      </p:sp>
      <p:sp>
        <p:nvSpPr>
          <p:cNvPr id="3" name="Sisällön paikkamerkki 2">
            <a:extLst>
              <a:ext uri="{FF2B5EF4-FFF2-40B4-BE49-F238E27FC236}">
                <a16:creationId xmlns:a16="http://schemas.microsoft.com/office/drawing/2014/main" id="{0345B333-906C-3071-C970-7ADD65025883}"/>
              </a:ext>
            </a:extLst>
          </p:cNvPr>
          <p:cNvSpPr>
            <a:spLocks noGrp="1"/>
          </p:cNvSpPr>
          <p:nvPr>
            <p:ph idx="1"/>
          </p:nvPr>
        </p:nvSpPr>
        <p:spPr/>
        <p:txBody>
          <a:bodyPr vert="horz" lIns="91440" tIns="45720" rIns="91440" bIns="45720" rtlCol="0" anchor="t">
            <a:noAutofit/>
          </a:bodyPr>
          <a:lstStyle/>
          <a:p>
            <a:r>
              <a:rPr lang="fi-FI">
                <a:cs typeface="Arial"/>
              </a:rPr>
              <a:t>Valmistauduin lähtöön varmistamalla, että kaikki tarpeellinen on mukana mitä pitää ollakkin ja hoidan kyydit lentokentällä ja sieltä pois. </a:t>
            </a:r>
          </a:p>
          <a:p>
            <a:r>
              <a:rPr lang="fi-FI">
                <a:cs typeface="Arial"/>
              </a:rPr>
              <a:t>Lennot meille hommattiin kv-toimiston kautta,</a:t>
            </a:r>
          </a:p>
          <a:p>
            <a:r>
              <a:rPr lang="fi-FI">
                <a:cs typeface="Arial"/>
              </a:rPr>
              <a:t>Matkustaminen oli helppoa, koska meillä oli opettajat mukana molempiin suuntiin ja muut reissussa mukana olleet matkusti samaan aikaan molempiin suuntiin.</a:t>
            </a:r>
          </a:p>
        </p:txBody>
      </p:sp>
    </p:spTree>
    <p:extLst>
      <p:ext uri="{BB962C8B-B14F-4D97-AF65-F5344CB8AC3E}">
        <p14:creationId xmlns:p14="http://schemas.microsoft.com/office/powerpoint/2010/main" val="21328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33D70F-BFD0-FA9F-9EE8-E1A310EC10AB}"/>
              </a:ext>
            </a:extLst>
          </p:cNvPr>
          <p:cNvSpPr>
            <a:spLocks noGrp="1"/>
          </p:cNvSpPr>
          <p:nvPr>
            <p:ph type="title"/>
          </p:nvPr>
        </p:nvSpPr>
        <p:spPr/>
        <p:txBody>
          <a:bodyPr/>
          <a:lstStyle/>
          <a:p>
            <a:r>
              <a:rPr lang="fi-FI"/>
              <a:t>Terveisiä Keudan markkinointiin ja viestintäkanaviin jaettavaksi</a:t>
            </a:r>
          </a:p>
        </p:txBody>
      </p:sp>
      <p:sp>
        <p:nvSpPr>
          <p:cNvPr id="3" name="Sisällön paikkamerkki 2">
            <a:extLst>
              <a:ext uri="{FF2B5EF4-FFF2-40B4-BE49-F238E27FC236}">
                <a16:creationId xmlns:a16="http://schemas.microsoft.com/office/drawing/2014/main" id="{95859F5B-D133-1AFF-B408-243C709A0E1F}"/>
              </a:ext>
            </a:extLst>
          </p:cNvPr>
          <p:cNvSpPr>
            <a:spLocks noGrp="1"/>
          </p:cNvSpPr>
          <p:nvPr>
            <p:ph idx="1"/>
          </p:nvPr>
        </p:nvSpPr>
        <p:spPr/>
        <p:txBody>
          <a:bodyPr vert="horz" lIns="91440" tIns="45720" rIns="91440" bIns="45720" rtlCol="0" anchor="t">
            <a:noAutofit/>
          </a:bodyPr>
          <a:lstStyle/>
          <a:p>
            <a:r>
              <a:rPr lang="fi-FI" b="1"/>
              <a:t>Mitä haluaisit sanoa kv-jaksolle lähtöä harkitsevalle tai sitä suunnittelevalle?</a:t>
            </a:r>
            <a:endParaRPr lang="fi-FI" b="1">
              <a:cs typeface="Arial"/>
            </a:endParaRPr>
          </a:p>
          <a:p>
            <a:r>
              <a:rPr lang="fi-FI">
                <a:cs typeface="Arial"/>
              </a:rPr>
              <a:t>Kv-jakso on mahtava kokemus ja suosittelen sitä kaikille. Jakson aikana pääset haastamaan itseäsi monissa uusissa tilanteissa ja opit uusista kulttuureista. Myös pääset näkemään miten omaa alaasi harjoitetaan muualla maailmassa.</a:t>
            </a:r>
          </a:p>
          <a:p>
            <a:endParaRPr lang="fi-FI"/>
          </a:p>
          <a:p>
            <a:endParaRPr lang="fi-FI" b="1">
              <a:cs typeface="Arial"/>
            </a:endParaRPr>
          </a:p>
          <a:p>
            <a:r>
              <a:rPr lang="fi-FI" b="1"/>
              <a:t>Muita terveisiä kv-jaksoon liittyen Keudan markkinointiin ja viestintäkanaviin jaettavaksi: </a:t>
            </a:r>
            <a:endParaRPr lang="fi-FI" b="1">
              <a:cs typeface="Arial"/>
            </a:endParaRPr>
          </a:p>
          <a:p>
            <a:r>
              <a:rPr lang="fi-FI">
                <a:cs typeface="Arial"/>
              </a:rPr>
              <a:t>Kv-jakso oli mahtava kokemus.</a:t>
            </a:r>
            <a:endParaRPr lang="fi-FI"/>
          </a:p>
        </p:txBody>
      </p:sp>
    </p:spTree>
    <p:extLst>
      <p:ext uri="{BB962C8B-B14F-4D97-AF65-F5344CB8AC3E}">
        <p14:creationId xmlns:p14="http://schemas.microsoft.com/office/powerpoint/2010/main" val="164510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0A577F-D2AB-CABC-8026-59C69D1482A4}"/>
              </a:ext>
            </a:extLst>
          </p:cNvPr>
          <p:cNvSpPr>
            <a:spLocks noGrp="1"/>
          </p:cNvSpPr>
          <p:nvPr>
            <p:ph type="title"/>
          </p:nvPr>
        </p:nvSpPr>
        <p:spPr/>
        <p:txBody>
          <a:bodyPr/>
          <a:lstStyle/>
          <a:p>
            <a:br>
              <a:rPr lang="fi-FI"/>
            </a:br>
            <a:r>
              <a:rPr lang="fi-FI"/>
              <a:t>Kestävän kehityksen edistäminen</a:t>
            </a:r>
          </a:p>
        </p:txBody>
      </p:sp>
      <p:sp>
        <p:nvSpPr>
          <p:cNvPr id="3" name="Sisällön paikkamerkki 2">
            <a:extLst>
              <a:ext uri="{FF2B5EF4-FFF2-40B4-BE49-F238E27FC236}">
                <a16:creationId xmlns:a16="http://schemas.microsoft.com/office/drawing/2014/main" id="{8A3CB7BD-00DA-2BB4-112B-DBC9D44E9D2C}"/>
              </a:ext>
            </a:extLst>
          </p:cNvPr>
          <p:cNvSpPr>
            <a:spLocks noGrp="1"/>
          </p:cNvSpPr>
          <p:nvPr>
            <p:ph idx="1"/>
          </p:nvPr>
        </p:nvSpPr>
        <p:spPr/>
        <p:txBody>
          <a:bodyPr vert="horz" lIns="91440" tIns="45720" rIns="91440" bIns="45720" rtlCol="0" anchor="t">
            <a:noAutofit/>
          </a:bodyPr>
          <a:lstStyle/>
          <a:p>
            <a:r>
              <a:rPr lang="fi-FI" b="1">
                <a:cs typeface="Arial"/>
              </a:rPr>
              <a:t>Miten kierrätys toimi kohdemaassa verrattuna Suomeen?</a:t>
            </a:r>
          </a:p>
          <a:p>
            <a:r>
              <a:rPr lang="fi-FI">
                <a:solidFill>
                  <a:srgbClr val="0D0D0D"/>
                </a:solidFill>
                <a:highlight>
                  <a:srgbClr val="FFFFFF"/>
                </a:highlight>
                <a:ea typeface="+mn-lt"/>
                <a:cs typeface="+mn-lt"/>
              </a:rPr>
              <a:t>Hollannissa kierrätys toimii melko samalla tavalla kuin Suomessa. Jokainen materiaali lajitellaan eri astioihin.</a:t>
            </a:r>
            <a:endParaRPr lang="fi-FI">
              <a:cs typeface="Arial"/>
            </a:endParaRPr>
          </a:p>
          <a:p>
            <a:pPr lvl="1"/>
            <a:endParaRPr lang="fi-FI" sz="1800"/>
          </a:p>
          <a:p>
            <a:pPr lvl="1"/>
            <a:endParaRPr lang="fi-FI" sz="1800">
              <a:cs typeface="Arial"/>
            </a:endParaRPr>
          </a:p>
          <a:p>
            <a:r>
              <a:rPr lang="fi-FI" b="1">
                <a:cs typeface="Arial"/>
              </a:rPr>
              <a:t>Anna kolme esimerkkiä miten eettiset valinnat näkyivät työpaikalla. </a:t>
            </a:r>
          </a:p>
          <a:p>
            <a:r>
              <a:rPr lang="fi-FI">
                <a:solidFill>
                  <a:srgbClr val="0D0D0D"/>
                </a:solidFill>
                <a:highlight>
                  <a:srgbClr val="FFFFFF"/>
                </a:highlight>
                <a:ea typeface="+mn-lt"/>
                <a:cs typeface="+mn-lt"/>
              </a:rPr>
              <a:t>Eläinten hyvinvoinnista huolehditaan ja niille tarjotaan hyvät elinolosuhteet.</a:t>
            </a:r>
            <a:endParaRPr lang="fi-FI">
              <a:cs typeface="Arial"/>
            </a:endParaRPr>
          </a:p>
          <a:p>
            <a:r>
              <a:rPr lang="fi-FI">
                <a:solidFill>
                  <a:srgbClr val="0D0D0D"/>
                </a:solidFill>
                <a:highlight>
                  <a:srgbClr val="FFFFFF"/>
                </a:highlight>
                <a:ea typeface="+mn-lt"/>
                <a:cs typeface="+mn-lt"/>
              </a:rPr>
              <a:t>Lannoitteita ja torjunta-aineita käytetään mahdollisimman vähän luonnon suojelemiseksi.</a:t>
            </a:r>
            <a:endParaRPr lang="fi-FI"/>
          </a:p>
          <a:p>
            <a:r>
              <a:rPr lang="fi-FI">
                <a:solidFill>
                  <a:srgbClr val="0D0D0D"/>
                </a:solidFill>
                <a:highlight>
                  <a:srgbClr val="FFFFFF"/>
                </a:highlight>
                <a:ea typeface="+mn-lt"/>
                <a:cs typeface="+mn-lt"/>
              </a:rPr>
              <a:t>Vettä käytetään säästeliäästi ja pyritään vähentämään vesistöjen kuormitusta.</a:t>
            </a:r>
            <a:endParaRPr lang="fi-FI"/>
          </a:p>
          <a:p>
            <a:endParaRPr lang="fi-FI">
              <a:cs typeface="Arial"/>
            </a:endParaRPr>
          </a:p>
          <a:p>
            <a:endParaRPr lang="fi-FI" sz="1800">
              <a:cs typeface="Arial"/>
            </a:endParaRPr>
          </a:p>
          <a:p>
            <a:endParaRPr lang="fi-FI" sz="1800"/>
          </a:p>
          <a:p>
            <a:pPr marL="0" indent="0">
              <a:buNone/>
            </a:pPr>
            <a:endParaRPr lang="fi-FI">
              <a:cs typeface="Arial"/>
            </a:endParaRPr>
          </a:p>
        </p:txBody>
      </p:sp>
    </p:spTree>
    <p:extLst>
      <p:ext uri="{BB962C8B-B14F-4D97-AF65-F5344CB8AC3E}">
        <p14:creationId xmlns:p14="http://schemas.microsoft.com/office/powerpoint/2010/main" val="51230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DBD4B6-9617-B2DC-CA89-C8CD1B68836B}"/>
              </a:ext>
            </a:extLst>
          </p:cNvPr>
          <p:cNvSpPr>
            <a:spLocks noGrp="1"/>
          </p:cNvSpPr>
          <p:nvPr>
            <p:ph type="title"/>
          </p:nvPr>
        </p:nvSpPr>
        <p:spPr/>
        <p:txBody>
          <a:bodyPr/>
          <a:lstStyle/>
          <a:p>
            <a:pPr marL="228600" indent="-228600">
              <a:spcBef>
                <a:spcPts val="1000"/>
              </a:spcBef>
            </a:pPr>
            <a:r>
              <a:rPr lang="fi-FI" sz="2000">
                <a:solidFill>
                  <a:srgbClr val="000000"/>
                </a:solidFill>
                <a:cs typeface="Arial"/>
              </a:rPr>
              <a:t>Kerro esimerkkien avulla kohdeltiinko kaikkia tasa-arvoisesti työssäoppimispaikallasi ikään, kulttuuriin, sukupuoleen, seksuaaliseen suuntautumiseen katsomatta jne.?</a:t>
            </a:r>
            <a:endParaRPr lang="en-US" sz="2000">
              <a:solidFill>
                <a:srgbClr val="000000"/>
              </a:solidFill>
              <a:cs typeface="Arial"/>
            </a:endParaRPr>
          </a:p>
          <a:p>
            <a:pPr marL="457200" lvl="1">
              <a:spcBef>
                <a:spcPts val="500"/>
              </a:spcBef>
            </a:pPr>
            <a:endParaRPr lang="fi-FI" sz="2000">
              <a:solidFill>
                <a:srgbClr val="000000"/>
              </a:solidFill>
              <a:latin typeface="Arial"/>
              <a:cs typeface="Arial"/>
            </a:endParaRPr>
          </a:p>
          <a:p>
            <a:endParaRPr lang="fi-FI">
              <a:cs typeface="Arial"/>
            </a:endParaRPr>
          </a:p>
        </p:txBody>
      </p:sp>
      <p:sp>
        <p:nvSpPr>
          <p:cNvPr id="3" name="Sisällön paikkamerkki 2">
            <a:extLst>
              <a:ext uri="{FF2B5EF4-FFF2-40B4-BE49-F238E27FC236}">
                <a16:creationId xmlns:a16="http://schemas.microsoft.com/office/drawing/2014/main" id="{473141F2-D65F-B256-5806-B7627CC0B8F2}"/>
              </a:ext>
            </a:extLst>
          </p:cNvPr>
          <p:cNvSpPr>
            <a:spLocks noGrp="1"/>
          </p:cNvSpPr>
          <p:nvPr>
            <p:ph idx="1"/>
          </p:nvPr>
        </p:nvSpPr>
        <p:spPr/>
        <p:txBody>
          <a:bodyPr vert="horz" lIns="91440" tIns="45720" rIns="91440" bIns="45720" rtlCol="0" anchor="t">
            <a:noAutofit/>
          </a:bodyPr>
          <a:lstStyle/>
          <a:p>
            <a:r>
              <a:rPr lang="fi-FI">
                <a:cs typeface="Arial"/>
              </a:rPr>
              <a:t>Itse en ainkaan huomannut, että missään ketään olisi katsotta jotenkin oudosti tai puhuttu kenestäkään mitään pahaa vaan kaikkia kohdeltiin tasa-arvoisesti oman näkemyksen perusteella ja viikon kokemuksella. Ehkä tämä voisi taas viitata Hollantilaisten avoinmuuten.</a:t>
            </a:r>
          </a:p>
        </p:txBody>
      </p:sp>
    </p:spTree>
    <p:extLst>
      <p:ext uri="{BB962C8B-B14F-4D97-AF65-F5344CB8AC3E}">
        <p14:creationId xmlns:p14="http://schemas.microsoft.com/office/powerpoint/2010/main" val="2153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0EE98-547F-098D-4178-A2EE337FC91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8F5316A-5E8F-6F0C-5BF8-602F6A721BD4}"/>
              </a:ext>
            </a:extLst>
          </p:cNvPr>
          <p:cNvSpPr>
            <a:spLocks noGrp="1"/>
          </p:cNvSpPr>
          <p:nvPr>
            <p:ph type="title"/>
          </p:nvPr>
        </p:nvSpPr>
        <p:spPr/>
        <p:txBody>
          <a:bodyPr/>
          <a:lstStyle/>
          <a:p>
            <a:r>
              <a:rPr lang="fi-FI"/>
              <a:t>Eurooppalainen identiteetti</a:t>
            </a:r>
          </a:p>
        </p:txBody>
      </p:sp>
      <p:sp>
        <p:nvSpPr>
          <p:cNvPr id="3" name="Sisällön paikkamerkki 2">
            <a:extLst>
              <a:ext uri="{FF2B5EF4-FFF2-40B4-BE49-F238E27FC236}">
                <a16:creationId xmlns:a16="http://schemas.microsoft.com/office/drawing/2014/main" id="{BF0ABC40-5F0A-FF41-6A6B-E0293A59B3A8}"/>
              </a:ext>
            </a:extLst>
          </p:cNvPr>
          <p:cNvSpPr>
            <a:spLocks noGrp="1"/>
          </p:cNvSpPr>
          <p:nvPr>
            <p:ph idx="1"/>
          </p:nvPr>
        </p:nvSpPr>
        <p:spPr>
          <a:xfrm>
            <a:off x="838199" y="1613118"/>
            <a:ext cx="10304417" cy="4681270"/>
          </a:xfrm>
        </p:spPr>
        <p:txBody>
          <a:bodyPr vert="horz" lIns="91440" tIns="45720" rIns="91440" bIns="45720" rtlCol="0" anchor="t">
            <a:noAutofit/>
          </a:bodyPr>
          <a:lstStyle/>
          <a:p>
            <a:r>
              <a:rPr lang="fi-FI" sz="1800" b="1">
                <a:cs typeface="Arial"/>
              </a:rPr>
              <a:t>Tunsitko vaihtojakson aikana, että sinulla oli jotain yhteistä muiden eurooppalaisten nuorten kanssa? Mitä?</a:t>
            </a:r>
          </a:p>
          <a:p>
            <a:r>
              <a:rPr lang="fi-FI" sz="1800">
                <a:cs typeface="Arial"/>
              </a:rPr>
              <a:t>Huomasin että nuoret ovat melkein samanlaisia, kuin Suomessa. Suurin osa vietti aikaa kavereidensa kanssa kaupungilla. Myös puhelimet ovat tärkeitä myös Hollannissa</a:t>
            </a:r>
          </a:p>
          <a:p>
            <a:pPr lvl="1"/>
            <a:endParaRPr lang="fi-FI" sz="1800">
              <a:cs typeface="Arial"/>
            </a:endParaRPr>
          </a:p>
          <a:p>
            <a:r>
              <a:rPr lang="fi-FI" sz="1800" b="1">
                <a:cs typeface="Arial"/>
              </a:rPr>
              <a:t>Muuttuiko käsityksesi muista Euroopan maista tai kulttuureista? Mitä opit Suomesta, kun kerroit siitä muille vaihtojakson aikana?</a:t>
            </a:r>
          </a:p>
          <a:p>
            <a:r>
              <a:rPr lang="fi-FI" sz="1800">
                <a:cs typeface="Arial"/>
              </a:rPr>
              <a:t>Olen jonkin verran matkustellut eri Euroopan maissa minkä myötä, ehkä tämä reissu ei niin muuttanut käsitystä muista Euroopan maista. Opin Suomesta sen, että miten meidät nähdään muualla Euroopan maissa.</a:t>
            </a:r>
          </a:p>
          <a:p>
            <a:endParaRPr lang="fi-FI" sz="1800"/>
          </a:p>
          <a:p>
            <a:r>
              <a:rPr lang="fi-FI" sz="1800" b="1">
                <a:cs typeface="Arial"/>
              </a:rPr>
              <a:t>Tuntuuko Eurooppa vaihtojakson jälkeen enemmän omalta? Miksi tai miksi ei? </a:t>
            </a:r>
          </a:p>
          <a:p>
            <a:r>
              <a:rPr lang="fi-FI" sz="1200">
                <a:solidFill>
                  <a:srgbClr val="0D0D0D"/>
                </a:solidFill>
                <a:highlight>
                  <a:srgbClr val="FFFFFF"/>
                </a:highlight>
                <a:ea typeface="+mn-lt"/>
                <a:cs typeface="+mn-lt"/>
              </a:rPr>
              <a:t> </a:t>
            </a:r>
            <a:r>
              <a:rPr lang="fi-FI">
                <a:solidFill>
                  <a:srgbClr val="0D0D0D"/>
                </a:solidFill>
                <a:highlight>
                  <a:srgbClr val="FFFFFF"/>
                </a:highlight>
                <a:ea typeface="+mn-lt"/>
                <a:cs typeface="+mn-lt"/>
              </a:rPr>
              <a:t>Eurooppa ainakin omalta kohdalta tuntuu enemmän omalta, koska vaihtojakson aikana tutustuu uusiin kulttuureihin, ihmisiin ja tapoihin</a:t>
            </a:r>
            <a:endParaRPr lang="fi-FI" b="1">
              <a:cs typeface="Arial"/>
            </a:endParaRPr>
          </a:p>
          <a:p>
            <a:endParaRPr lang="fi-FI">
              <a:cs typeface="Arial"/>
            </a:endParaRPr>
          </a:p>
        </p:txBody>
      </p:sp>
    </p:spTree>
    <p:extLst>
      <p:ext uri="{BB962C8B-B14F-4D97-AF65-F5344CB8AC3E}">
        <p14:creationId xmlns:p14="http://schemas.microsoft.com/office/powerpoint/2010/main" val="86970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1.12.14"/>
  <p:tag name="AS_TITLE" val="Aspose.Slides for .NET 4.0 Client Profile"/>
  <p:tag name="AS_VERSION" val="21.12"/>
</p:tagLst>
</file>

<file path=ppt/theme/theme1.xml><?xml version="1.0" encoding="utf-8"?>
<a:theme xmlns:a="http://schemas.openxmlformats.org/drawingml/2006/main" name="KEUDA_PPT">
  <a:themeElements>
    <a:clrScheme name="Keuda">
      <a:dk1>
        <a:srgbClr val="000000"/>
      </a:dk1>
      <a:lt1>
        <a:srgbClr val="FFFFFF"/>
      </a:lt1>
      <a:dk2>
        <a:srgbClr val="7F7F7F"/>
      </a:dk2>
      <a:lt2>
        <a:srgbClr val="F2F2F2"/>
      </a:lt2>
      <a:accent1>
        <a:srgbClr val="009700"/>
      </a:accent1>
      <a:accent2>
        <a:srgbClr val="FBBB48"/>
      </a:accent2>
      <a:accent3>
        <a:srgbClr val="334F55"/>
      </a:accent3>
      <a:accent4>
        <a:srgbClr val="FC3FB1"/>
      </a:accent4>
      <a:accent5>
        <a:srgbClr val="3067A3"/>
      </a:accent5>
      <a:accent6>
        <a:srgbClr val="00232B"/>
      </a:accent6>
      <a:hlink>
        <a:srgbClr val="007400"/>
      </a:hlink>
      <a:folHlink>
        <a:srgbClr val="70229D"/>
      </a:folHlink>
    </a:clrScheme>
    <a:fontScheme name="Keuda-teema">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95000">
              <a:srgbClr val="BCCF00"/>
            </a:gs>
          </a:gsLst>
          <a:lin ang="19500000" scaled="0"/>
        </a:gradFill>
        <a:ln>
          <a:noFill/>
        </a:ln>
      </a:spPr>
      <a:bodyPr rtlCol="0" anchor="ctr"/>
      <a:lstStyle>
        <a:defPPr algn="ctr">
          <a:defRPr sz="1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4"/>
          </a:solidFill>
          <a:miter lim="800000"/>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4" id="{BB6021DF-C781-D642-85B0-9F9D9E528A23}" vid="{03C18B23-F6E9-9843-97FC-5445E0834A21}"/>
    </a:ext>
  </a:extLst>
</a:theme>
</file>

<file path=ppt/theme/theme2.xml><?xml version="1.0" encoding="utf-8"?>
<a:theme xmlns:a="http://schemas.openxmlformats.org/drawingml/2006/main" name="Keuda_diapohjat_EI_ALAKAARTA">
  <a:themeElements>
    <a:clrScheme name="Keuda">
      <a:dk1>
        <a:srgbClr val="000000"/>
      </a:dk1>
      <a:lt1>
        <a:srgbClr val="FFFFFF"/>
      </a:lt1>
      <a:dk2>
        <a:srgbClr val="7F7F7F"/>
      </a:dk2>
      <a:lt2>
        <a:srgbClr val="F2F2F2"/>
      </a:lt2>
      <a:accent1>
        <a:srgbClr val="009700"/>
      </a:accent1>
      <a:accent2>
        <a:srgbClr val="FBBB48"/>
      </a:accent2>
      <a:accent3>
        <a:srgbClr val="334F55"/>
      </a:accent3>
      <a:accent4>
        <a:srgbClr val="FC3FB1"/>
      </a:accent4>
      <a:accent5>
        <a:srgbClr val="3067A3"/>
      </a:accent5>
      <a:accent6>
        <a:srgbClr val="00232B"/>
      </a:accent6>
      <a:hlink>
        <a:srgbClr val="007400"/>
      </a:hlink>
      <a:folHlink>
        <a:srgbClr val="70229D"/>
      </a:folHlink>
    </a:clrScheme>
    <a:fontScheme name="Keuda-teema">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95000">
              <a:srgbClr val="BCCF00"/>
            </a:gs>
          </a:gsLst>
          <a:lin ang="19500000" scaled="0"/>
        </a:gradFill>
        <a:ln>
          <a:noFill/>
        </a:ln>
      </a:spPr>
      <a:bodyPr rtlCol="0" anchor="ctr"/>
      <a:lstStyle>
        <a:defPPr algn="ctr">
          <a:defRPr sz="1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4"/>
          </a:solidFill>
          <a:miter lim="800000"/>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4" id="{BB6021DF-C781-D642-85B0-9F9D9E528A23}" vid="{CD2BAFBD-DC5C-154A-87B2-068F40ED601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9c4edd6-4692-4bdc-b7c2-f7fdb8cf042f">
      <Terms xmlns="http://schemas.microsoft.com/office/infopath/2007/PartnerControls"/>
    </lcf76f155ced4ddcb4097134ff3c332f>
    <TaxCatchAll xmlns="76be92a1-9c2e-45bd-bc7a-77e2bc8acba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3CF28071C79A14B9F22182B9B92C540" ma:contentTypeVersion="14" ma:contentTypeDescription="Luo uusi asiakirja." ma:contentTypeScope="" ma:versionID="56a30bd4ebc9b713138481985a31de48">
  <xsd:schema xmlns:xsd="http://www.w3.org/2001/XMLSchema" xmlns:xs="http://www.w3.org/2001/XMLSchema" xmlns:p="http://schemas.microsoft.com/office/2006/metadata/properties" xmlns:ns2="99c4edd6-4692-4bdc-b7c2-f7fdb8cf042f" xmlns:ns3="76be92a1-9c2e-45bd-bc7a-77e2bc8acba2" targetNamespace="http://schemas.microsoft.com/office/2006/metadata/properties" ma:root="true" ma:fieldsID="ba19d772ba16d7292123c2d80ee10f16" ns2:_="" ns3:_="">
    <xsd:import namespace="99c4edd6-4692-4bdc-b7c2-f7fdb8cf042f"/>
    <xsd:import namespace="76be92a1-9c2e-45bd-bc7a-77e2bc8acb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4edd6-4692-4bdc-b7c2-f7fdb8cf04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e26c6a39-ca17-4711-8675-0cb8c6f60f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be92a1-9c2e-45bd-bc7a-77e2bc8acb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d0f33d-fe13-403c-8599-a549581989f7}" ma:internalName="TaxCatchAll" ma:showField="CatchAllData" ma:web="76be92a1-9c2e-45bd-bc7a-77e2bc8acb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1023B1-22F8-43D4-9CE6-23E980F97D7B}">
  <ds:schemaRefs>
    <ds:schemaRef ds:uri="http://schemas.microsoft.com/office/2006/metadata/properties"/>
    <ds:schemaRef ds:uri="9f879035-3d67-45d9-b24f-c20bb2dcb8a6"/>
    <ds:schemaRef ds:uri="http://purl.org/dc/elements/1.1/"/>
    <ds:schemaRef ds:uri="http://www.w3.org/XML/1998/namespac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purl.org/dc/dcmitype/"/>
    <ds:schemaRef ds:uri="acbc07bc-2f16-474b-8350-52cabf23392e"/>
    <ds:schemaRef ds:uri="99c4edd6-4692-4bdc-b7c2-f7fdb8cf042f"/>
    <ds:schemaRef ds:uri="76be92a1-9c2e-45bd-bc7a-77e2bc8acba2"/>
  </ds:schemaRefs>
</ds:datastoreItem>
</file>

<file path=customXml/itemProps2.xml><?xml version="1.0" encoding="utf-8"?>
<ds:datastoreItem xmlns:ds="http://schemas.openxmlformats.org/officeDocument/2006/customXml" ds:itemID="{9346FC5A-12D9-46D6-AA0A-F6202A808077}">
  <ds:schemaRefs>
    <ds:schemaRef ds:uri="http://schemas.microsoft.com/sharepoint/v3/contenttype/forms"/>
  </ds:schemaRefs>
</ds:datastoreItem>
</file>

<file path=customXml/itemProps3.xml><?xml version="1.0" encoding="utf-8"?>
<ds:datastoreItem xmlns:ds="http://schemas.openxmlformats.org/officeDocument/2006/customXml" ds:itemID="{8F3CA589-588C-46D3-8A4C-727E47B851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c4edd6-4692-4bdc-b7c2-f7fdb8cf042f"/>
    <ds:schemaRef ds:uri="76be92a1-9c2e-45bd-bc7a-77e2bc8ac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1342</Words>
  <Application>Microsoft Office PowerPoint</Application>
  <PresentationFormat>Laajakuva</PresentationFormat>
  <Paragraphs>91</Paragraphs>
  <Slides>18</Slides>
  <Notes>0</Notes>
  <HiddenSlides>0</HiddenSlides>
  <MMClips>0</MMClips>
  <ScaleCrop>false</ScaleCrop>
  <HeadingPairs>
    <vt:vector size="6" baseType="variant">
      <vt:variant>
        <vt:lpstr>Käytetyt fontit</vt:lpstr>
      </vt:variant>
      <vt:variant>
        <vt:i4>2</vt:i4>
      </vt:variant>
      <vt:variant>
        <vt:lpstr>Teema</vt:lpstr>
      </vt:variant>
      <vt:variant>
        <vt:i4>2</vt:i4>
      </vt:variant>
      <vt:variant>
        <vt:lpstr>Dian otsikot</vt:lpstr>
      </vt:variant>
      <vt:variant>
        <vt:i4>18</vt:i4>
      </vt:variant>
    </vt:vector>
  </HeadingPairs>
  <TitlesOfParts>
    <vt:vector size="22" baseType="lpstr">
      <vt:lpstr>Arial</vt:lpstr>
      <vt:lpstr>Calibri</vt:lpstr>
      <vt:lpstr>KEUDA_PPT</vt:lpstr>
      <vt:lpstr>Keuda_diapohjat_EI_ALAKAARTA</vt:lpstr>
      <vt:lpstr>Matkaraportti</vt:lpstr>
      <vt:lpstr>Jaksolle hakeutuminen</vt:lpstr>
      <vt:lpstr>PowerPoint-esitys</vt:lpstr>
      <vt:lpstr>Koulu / työssäoppimisjakso</vt:lpstr>
      <vt:lpstr>Millaisia työpäiväsi tai koulupäiväsi olivat?  </vt:lpstr>
      <vt:lpstr>Kuvia:  </vt:lpstr>
      <vt:lpstr>Minkälaisia ongelmia kv-jaksolla kohtasit ja miten ratkaisit ne?  (esim. tien löytäminen, bussilippujen ostaminen, koti-ikävä, hankalan työkaverin kohtaaminen, sairastuminen, lompakon katoaminen jne….)  </vt:lpstr>
      <vt:lpstr>-Mitä tulevien kohteeseen lähtevien Keudan opiskelijoiden olisi hyvä tietää kohteen kulttuurista ja elintavoista? </vt:lpstr>
      <vt:lpstr>-Mitä kannattaa ottaa huomioon / tekisit eri lailla seuraavalla kerralla lähtiessäsi ulkomaille? -Jos lähtisit vaihdon jälkeen uudestaan matkalle niin, miten suunnittelisit matkabudjettisi toisin? </vt:lpstr>
      <vt:lpstr>-Asioita, joista et pitänyt kohdemaassa ja sen kulttuurissa?  -Asioita, joista pidit kohdemaassa ja sen kulttuurissa?   </vt:lpstr>
      <vt:lpstr>-Millaisten asioiden koet olevan paremmin Suomessa kuin kohdemaassasi? Millaisia vahvuuksia Suomella ja sen kulttuurilla on? -Millaisten asioiden koet olevan paremmin kohdemaassa kuin Suomessa? Millaisia vahvuuksia kohdemaalla on?  -Mitä meidän suomalaisten olisi hyvä oppia kohdemaan ihmisistä tai kulttuurista?  </vt:lpstr>
      <vt:lpstr>-Mitä opit jaksolla? Pohdi mitä opit sekä ammatillisesti että työ/koulupäivien ulkopuolella?  -Mitä sellaista erityisosaamista opit, mitä meillä ei ole Suomessa?  -Koitko vaihtojakson vaikuttaneen sinuun (itsetunto/käytös/kielitaito/rohkeus puhua/omaksuitko paikallisia tapoja…) </vt:lpstr>
      <vt:lpstr>    -Mitä teit vapaa-ajalla?    -Kerro hieman asumisjärjestelyistäsi kohteessa.  </vt:lpstr>
      <vt:lpstr>Matkustaminen -Miten valmistauduit lähtöön?  -Mistä hankit lennot?  -Millainen kokemus oli matkustaminen? Meno ja paluu.  </vt:lpstr>
      <vt:lpstr>Terveisiä Keudan markkinointiin ja viestintäkanaviin jaettavaksi</vt:lpstr>
      <vt:lpstr> Kestävän kehityksen edistäminen</vt:lpstr>
      <vt:lpstr>Kerro esimerkkien avulla kohdeltiinko kaikkia tasa-arvoisesti työssäoppimispaikallasi ikään, kulttuuriin, sukupuoleen, seksuaaliseen suuntautumiseen katsomatta jne.?  </vt:lpstr>
      <vt:lpstr>Eurooppalainen identiteetti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Oona Haanpää</dc:creator>
  <cp:lastModifiedBy>Oona Haanpää</cp:lastModifiedBy>
  <cp:revision>1</cp:revision>
  <cp:lastPrinted>2026-09-20T22:43:42Z</cp:lastPrinted>
  <dcterms:created xsi:type="dcterms:W3CDTF">2026-09-20T22:43:42Z</dcterms:created>
  <dcterms:modified xsi:type="dcterms:W3CDTF">2026-10-01T10:16:04Z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0x01010003CF28071C79A14B9F22182B9B92C540</vt:lpwstr>
  </property>
  <property fmtid="{D5CDD505-2E9C-101B-9397-08002B2CF9AE}" pid="3" name="MediaServiceImageTags">
    <vt:lpwstr/>
  </property>
</Properties>
</file>