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ona Haanpää" userId="ab63d3e7-854c-4d51-a062-aa8252006db0" providerId="ADAL" clId="{54486FF5-7199-46FD-B70D-3E23B298AE1C}"/>
    <pc:docChg chg="delSld">
      <pc:chgData name="Oona Haanpää" userId="ab63d3e7-854c-4d51-a062-aa8252006db0" providerId="ADAL" clId="{54486FF5-7199-46FD-B70D-3E23B298AE1C}" dt="2026-10-01T09:08:36.028" v="4" actId="47"/>
      <pc:docMkLst>
        <pc:docMk/>
      </pc:docMkLst>
      <pc:sldChg chg="del">
        <pc:chgData name="Oona Haanpää" userId="ab63d3e7-854c-4d51-a062-aa8252006db0" providerId="ADAL" clId="{54486FF5-7199-46FD-B70D-3E23B298AE1C}" dt="2026-10-01T09:08:36.028" v="4" actId="47"/>
        <pc:sldMkLst>
          <pc:docMk/>
          <pc:sldMk cId="1715957777" sldId="267"/>
        </pc:sldMkLst>
      </pc:sldChg>
      <pc:sldChg chg="del">
        <pc:chgData name="Oona Haanpää" userId="ab63d3e7-854c-4d51-a062-aa8252006db0" providerId="ADAL" clId="{54486FF5-7199-46FD-B70D-3E23B298AE1C}" dt="2026-10-01T09:08:35.341" v="3" actId="47"/>
        <pc:sldMkLst>
          <pc:docMk/>
          <pc:sldMk cId="4087935016" sldId="268"/>
        </pc:sldMkLst>
      </pc:sldChg>
      <pc:sldChg chg="del">
        <pc:chgData name="Oona Haanpää" userId="ab63d3e7-854c-4d51-a062-aa8252006db0" providerId="ADAL" clId="{54486FF5-7199-46FD-B70D-3E23B298AE1C}" dt="2026-10-01T09:08:34.365" v="2" actId="47"/>
        <pc:sldMkLst>
          <pc:docMk/>
          <pc:sldMk cId="3529900524" sldId="269"/>
        </pc:sldMkLst>
      </pc:sldChg>
      <pc:sldChg chg="del">
        <pc:chgData name="Oona Haanpää" userId="ab63d3e7-854c-4d51-a062-aa8252006db0" providerId="ADAL" clId="{54486FF5-7199-46FD-B70D-3E23B298AE1C}" dt="2026-10-01T09:08:33.135" v="0" actId="47"/>
        <pc:sldMkLst>
          <pc:docMk/>
          <pc:sldMk cId="3911389849" sldId="270"/>
        </pc:sldMkLst>
      </pc:sldChg>
      <pc:sldChg chg="del">
        <pc:chgData name="Oona Haanpää" userId="ab63d3e7-854c-4d51-a062-aa8252006db0" providerId="ADAL" clId="{54486FF5-7199-46FD-B70D-3E23B298AE1C}" dt="2026-10-01T09:08:33.860" v="1" actId="47"/>
        <pc:sldMkLst>
          <pc:docMk/>
          <pc:sldMk cId="1188327063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46A9F5-BDDA-F7CA-55A6-1235B177D8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5881F8B-2A96-D517-BA36-B8E9566D6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56134A-F97F-E597-A47E-C9FA3849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170E24-7602-A59C-0E18-781B5F6BB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281942-E503-9A5D-4695-0DDF0C386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7948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91960C-D31A-3A86-FC51-41DEE56C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4971B5-CB4F-4268-611C-DEE792F00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80B90C0-0CBC-42D7-1676-479A5E694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AAA42B-3A7A-08FF-5385-E069DFC8D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604F05-AFE3-1394-5BD1-FB5D8EC6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901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63E9E6-0E56-095F-07C2-CBEAE41C4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9F39212-0CBC-60E6-5B55-F9D147661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DC3F33-9733-31BF-AD5D-881332FA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98B226-34CD-6C45-FE2F-004F28640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2C2D72-0341-1A6F-D43F-08AEBAA6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30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346382-2805-9BC2-61C4-E4C43DB22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B14176-291C-BE63-E4FA-05C25EC30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17C8FE1-56C0-58A0-69F1-6F0FFC481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166B7A9-BA50-5000-79F5-0899AC6F6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65C7BB-0E72-1A7C-66B9-81A86791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90FBBE-C9ED-F763-C57C-89553F43E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613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EE54EA-7BF6-A68A-21A3-8CFA85A0D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6871728-8662-1EFA-E23B-5D136CE98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95F6FBB-FC55-F873-30BD-428FD9732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0DEB160-ADA1-EB0B-DCF0-246788452A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263C855-6426-2C5E-D70C-5AFEBDB96C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CBBE766-6838-1491-8FC8-F3B4A613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5A04531-8758-305D-6960-4F2826A6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9FC7D4A-591F-3321-50D1-ADE6161EE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209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74DB78-3B20-F454-4605-AB56F8AA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81BC56-D3D2-9220-315C-C9F9CB223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280AD0A-222D-553A-A0E1-05EF4D9A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7E63D99-291F-2926-C856-34F33F34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0679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019AAE-3BFD-B8B0-319A-21CEC965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791D1B4-37B7-EEB2-FB9F-1D206FC5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7363C9-2F89-E518-4378-641503629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5064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596248-21FE-B4B6-294C-543280A4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31BB36-FEC1-F492-4CCB-3B200AF1C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90E029D-64C1-50D8-9F9F-3B1EE6C0A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3E3F88-2DE4-C5E9-6F6B-8EFFAEDF0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CCB2973-EF67-42AD-D772-BB60A5CB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91F1433-D12C-6D66-1F16-00ADFFEEF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530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6B3477-54B4-BEFE-B99C-E645B81C5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348CECB-146E-A149-3A54-457A4FC52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93129E6-11DE-843B-DC6B-1280D8A7D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95CCBA-7F53-F1FA-DB7E-F30F54648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CC23BCF-53FC-698C-E974-7C41805D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0CDAA4F-9143-D598-F1BE-757DCEA8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221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0C280F-7544-072B-1F62-5413BF81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6E41988-5EFF-2B52-9F90-50533C408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7229B28-F274-BDC3-ABDE-43361617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BB6A1D1-8385-BE4E-4228-BBB362AB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B717A0-8BE9-4093-6ADF-3F1B5486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383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5E407D3-AC5D-81B3-E619-ECF7C1A53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8CE0C28-3329-9331-0664-03991682D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967843-4B7D-B8D4-4E27-41C8C44CE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CAFDA6-ED98-68BA-DF3E-EB110FE7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7681CB-B365-D71E-084F-F63687C74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16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4ED8182-A228-2280-A2C7-D51C9DFFC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637076-1063-1C18-1FB6-4912B3257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ADD533-F524-C861-4CF8-164F66BA70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E6D8A-5AAB-42FB-BA8F-F08A2BE5F581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F3CE54-1D1A-B385-A48B-E181D60F8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0CE5FF-3191-4ED8-7C14-58B191274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CB17ED-9CCB-4824-BA8C-249B6786CB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896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pain-yellow-red-flag-nationality-518688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fi-fi/kuva/13761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F4A633E-0516-B176-5F34-B226107A7E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914" r="-1" b="6063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C35EF8F9-60B1-3AF8-1FA8-080253FBF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sv-SE" sz="6600" err="1">
                <a:solidFill>
                  <a:schemeClr val="bg1"/>
                </a:solidFill>
              </a:rPr>
              <a:t>Matkaraportti</a:t>
            </a:r>
            <a:endParaRPr lang="fi-FI" sz="6600">
              <a:solidFill>
                <a:schemeClr val="bg1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CC4078F-2B63-77B3-8D32-3EE2A3D1D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fi-FI" sz="1300">
                <a:solidFill>
                  <a:schemeClr val="bg1"/>
                </a:solidFill>
              </a:rPr>
              <a:t>kaius neva</a:t>
            </a:r>
          </a:p>
          <a:p>
            <a:r>
              <a:rPr lang="fi-FI" sz="1300">
                <a:solidFill>
                  <a:schemeClr val="bg1"/>
                </a:solidFill>
              </a:rPr>
              <a:t>liiketoiminnan perustutkinto</a:t>
            </a:r>
          </a:p>
          <a:p>
            <a:r>
              <a:rPr lang="fi-FI" sz="1300">
                <a:solidFill>
                  <a:schemeClr val="bg1"/>
                </a:solidFill>
              </a:rPr>
              <a:t>13.4.2026-19.4.2026</a:t>
            </a:r>
          </a:p>
          <a:p>
            <a:r>
              <a:rPr lang="fi-FI" sz="1300" err="1">
                <a:solidFill>
                  <a:schemeClr val="bg1"/>
                </a:solidFill>
              </a:rPr>
              <a:t>Barcelona,espanja</a:t>
            </a:r>
            <a:endParaRPr lang="fi-FI" sz="1300">
              <a:solidFill>
                <a:schemeClr val="bg1"/>
              </a:solidFill>
            </a:endParaRPr>
          </a:p>
          <a:p>
            <a:r>
              <a:rPr lang="fi-FI" sz="1300">
                <a:solidFill>
                  <a:schemeClr val="bg1"/>
                </a:solidFill>
              </a:rPr>
              <a:t> </a:t>
            </a:r>
          </a:p>
          <a:p>
            <a:endParaRPr lang="fi-FI" sz="1300">
              <a:solidFill>
                <a:schemeClr val="bg1"/>
              </a:solidFill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4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382E564-FB03-AACA-ABCF-DD8C1C72DE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083" b="32729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2A5346-B3A0-6339-DF85-6D5AECC9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sv-SE" sz="5000">
                <a:solidFill>
                  <a:schemeClr val="bg1"/>
                </a:solidFill>
              </a:rPr>
              <a:t>Jaksolle hakeutuminen</a:t>
            </a:r>
            <a:endParaRPr lang="fi-FI" sz="5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6AD07C-2461-72B8-9D60-5CAB0EB19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>
            <a:normAutofit/>
          </a:bodyPr>
          <a:lstStyle/>
          <a:p>
            <a:r>
              <a:rPr lang="fi-FI" sz="17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Innostuin hakemaan kv jaksolle kun kuulin siitä koulussa ja se kuulosti hauskalle</a:t>
            </a:r>
          </a:p>
          <a:p>
            <a:pPr marL="0" indent="0">
              <a:buNone/>
            </a:pPr>
            <a:r>
              <a:rPr lang="fi-FI" sz="17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fi-FI" sz="1700">
                <a:solidFill>
                  <a:schemeClr val="bg1"/>
                </a:solidFill>
                <a:latin typeface="Arial" panose="020B0604020202020204" pitchFamily="34" charset="0"/>
              </a:rPr>
              <a:t>Ensimmäistä kertaa kuulin kv jaksosta koulussa meidän vastuu opettajalta</a:t>
            </a:r>
            <a:endParaRPr lang="fi-FI" sz="1700" b="0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fi-FI" sz="17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fi-FI" sz="1700">
                <a:solidFill>
                  <a:schemeClr val="bg1"/>
                </a:solidFill>
                <a:latin typeface="Arial" panose="020B0604020202020204" pitchFamily="34" charset="0"/>
              </a:rPr>
              <a:t>Valmistautuminen jaksolle oli riittävä ja se vastasi odotuksiani</a:t>
            </a:r>
            <a:endParaRPr lang="fi-FI" sz="1700" b="0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fi-FI" sz="1700" b="0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fi-FI" sz="17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Keudan antama valmennus oli hyvä ja siitä sai tarpeeksi tietoa kv jaksolle</a:t>
            </a:r>
          </a:p>
          <a:p>
            <a:pPr marL="0" indent="0">
              <a:buNone/>
            </a:pPr>
            <a:endParaRPr lang="fi-FI" sz="1700" b="0" i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61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65645E-A2D2-E9A7-316E-BBA46D334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Koulu / työssäoppimisjakso</a:t>
            </a:r>
            <a:b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2DB21C-BF1C-F64B-B1B8-8CB0925CF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koulujaksolla oli mukavaa ja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sielä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tapasi paljon uusia ihmisiä</a:t>
            </a:r>
          </a:p>
          <a:p>
            <a:endParaRPr lang="fi-FI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Koulu päivät kesti muutaman tunnin ja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sielä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tehtiin tehtäviä paikallisten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opiskelioiden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kanssa ja tutustuttiin paikallisiin asioihin</a:t>
            </a: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Koulun käynti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sielä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oli melko saman tapaista niin kuin suomessakin</a:t>
            </a:r>
          </a:p>
          <a:p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5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50254B-AFCE-C94A-414D-300D5018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Sisällön paikkamerkki 12">
            <a:extLst>
              <a:ext uri="{FF2B5EF4-FFF2-40B4-BE49-F238E27FC236}">
                <a16:creationId xmlns:a16="http://schemas.microsoft.com/office/drawing/2014/main" id="{186A6919-3ED4-A01B-EE3F-301D9B76B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03904" cy="3538728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094ABDD5-8BC8-F4F0-AED1-DF5136424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806" y="3538726"/>
            <a:ext cx="4584194" cy="3319273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2A23B766-BBDB-6898-DE67-0D3F34383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806" y="-1"/>
            <a:ext cx="4584194" cy="3538728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8F91D0E-CF56-5374-4746-DFF257C8ED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38728"/>
            <a:ext cx="3803904" cy="3319272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CE4CA55B-19DE-8501-1FC3-E1C3D6315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02" y="3538728"/>
            <a:ext cx="3803904" cy="3319272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C081C73D-5574-2E94-1CDB-69450CAA57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03" y="0"/>
            <a:ext cx="3803903" cy="35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24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8EAD34-220E-F900-D7AD-0756EB1CE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Oppiminen ja ongelmanratkaisu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5E68CE-A2F9-BD80-98CF-06C4A8EE3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Itse en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kv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-jakson aikana kohdannut mitään ongelmia aina jos oli joku haaste niin aika pitkälle pääsi ihan googlaamalla asiasta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esim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bussi liput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yms</a:t>
            </a: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Tulevien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opiskelioiden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olisi hyvä tietää että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barceloonassa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on paljon tasku varkaita joten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kanattaa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aina vahtia omia tavaroita ja kannattaa olla hereillä kun menee liikenteessä koska paikalliset ajavat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sielä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tosi kovaa ja holtittomasti välillä</a:t>
            </a: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Ensi kerralla yrittäisin käyttää rahaa paljon tasaisemmin että en käytä kaikkea heti ensimmäisillä päivillä</a:t>
            </a: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Suunnitelisin budjettini sillä tavalla että käytän joka pv saman verran rahaa</a:t>
            </a:r>
          </a:p>
          <a:p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Kohdemaassa (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barcelona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) en tykännyt siitä että turisteilta aina yritettiin huijata rahaa </a:t>
            </a:r>
            <a:r>
              <a:rPr lang="fi-FI" err="1">
                <a:solidFill>
                  <a:srgbClr val="000000"/>
                </a:solidFill>
                <a:latin typeface="Arial" panose="020B0604020202020204" pitchFamily="34" charset="0"/>
              </a:rPr>
              <a:t>esim</a:t>
            </a:r>
            <a:r>
              <a:rPr lang="fi-FI">
                <a:solidFill>
                  <a:srgbClr val="000000"/>
                </a:solidFill>
                <a:latin typeface="Arial" panose="020B0604020202020204" pitchFamily="34" charset="0"/>
              </a:rPr>
              <a:t> kaupassa nostamalla hintoja</a:t>
            </a: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Barceloonassa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tykkäsin siitä että ihmiset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sielä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oli paljon sosiaalisempia kuin suomessa</a:t>
            </a: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7553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4E5F2A-C1FB-0786-114F-E4C6C47AD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Oppiminen ja ongelmanratkaisu</a:t>
            </a:r>
            <a:b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A65DBEB-67BE-73FC-61A7-FA36C1FC8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</a:t>
            </a:r>
            <a:r>
              <a:rPr lang="fi-FI"/>
              <a:t>Suomessa koulutus on järjestelmällistä opetus on selkeää ja oppilaita tuetaan hyvin ilmapiiri on rauhallinen</a:t>
            </a:r>
          </a:p>
          <a:p>
            <a:r>
              <a:rPr lang="fi-FI"/>
              <a:t>Barcelonassa koulussa on rennompi tunnelma opetuksessa on enemmän vuorovaikutusta ja ryhmätöitä ilmapiiri on sosiaalisempi</a:t>
            </a:r>
          </a:p>
          <a:p>
            <a:r>
              <a:rPr lang="fi-FI"/>
              <a:t>Suomalaisten olisi hyvä oppia avoimuutta aktiivisuutta tunneilla ja rohkeutta osallistua keskusteluun</a:t>
            </a:r>
          </a:p>
          <a:p>
            <a:r>
              <a:rPr lang="fi-FI"/>
              <a:t>Opin koulussa toimimaan eri tavalla ryhmässä ja käyttämään kieltä enemmän arjessa vapaa ajalla opin paikallisesta kulttuurista</a:t>
            </a:r>
          </a:p>
          <a:p>
            <a:r>
              <a:rPr lang="fi-FI"/>
              <a:t>Opin osallistavampaa opiskelutapaa ja spontaania vuorovaikutusta mitä Suomessa on vähemmän</a:t>
            </a:r>
          </a:p>
          <a:p>
            <a:r>
              <a:rPr lang="fi-FI"/>
              <a:t>Vaihtojakso lisäsi itsevarmuutta rohkeutta puhua kieltä ja sopeutua uusiin tapoihin</a:t>
            </a:r>
          </a:p>
          <a:p>
            <a:pPr marL="0" indent="0">
              <a:buNone/>
            </a:pP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698F7DB-50DA-4359-AB57-E3DA492A00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B2599-8958-480A-B5BB-A76A74D70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982F7DD-F693-755F-2E6B-EA06FC3A3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7" y="609600"/>
            <a:ext cx="6650303" cy="1330518"/>
          </a:xfrm>
        </p:spPr>
        <p:txBody>
          <a:bodyPr>
            <a:normAutofit/>
          </a:bodyPr>
          <a:lstStyle/>
          <a:p>
            <a:r>
              <a:rPr lang="fi-FI" b="1" i="0">
                <a:effectLst/>
                <a:latin typeface="Arial" panose="020B0604020202020204" pitchFamily="34" charset="0"/>
              </a:rPr>
              <a:t>Vapaa-aika ja majoitus</a:t>
            </a:r>
            <a:br>
              <a:rPr lang="fi-FI" b="0" i="0">
                <a:effectLst/>
                <a:latin typeface="Arial" panose="020B0604020202020204" pitchFamily="34" charset="0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19121D-A7AC-2B75-9850-11652D4D6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8" y="2193779"/>
            <a:ext cx="6650302" cy="3908909"/>
          </a:xfrm>
        </p:spPr>
        <p:txBody>
          <a:bodyPr>
            <a:normAutofit/>
          </a:bodyPr>
          <a:lstStyle/>
          <a:p>
            <a:r>
              <a:rPr lang="fi-FI" sz="2000" b="0" i="0">
                <a:effectLst/>
                <a:latin typeface="Arial" panose="020B0604020202020204" pitchFamily="34" charset="0"/>
              </a:rPr>
              <a:t>Vapaa-ajalla olin ulkona kavereiden kanssa ja kiertelimme kaikki alla ja tutustuimme uusiin ihmisiin</a:t>
            </a:r>
          </a:p>
          <a:p>
            <a:r>
              <a:rPr lang="fi-FI" sz="2000" b="0" i="0">
                <a:effectLst/>
                <a:latin typeface="Arial" panose="020B0604020202020204" pitchFamily="34" charset="0"/>
              </a:rPr>
              <a:t>Arki-elämä oli aika normaalia kaupassa käynti oli melko samanlaista kun suomessa eikä muutkaan asiat siitä hirveästi eronneet</a:t>
            </a:r>
          </a:p>
          <a:p>
            <a:r>
              <a:rPr lang="fi-FI" sz="2000" b="0" i="0">
                <a:effectLst/>
                <a:latin typeface="Arial" panose="020B0604020202020204" pitchFamily="34" charset="0"/>
              </a:rPr>
              <a:t>Kohteessa olimme </a:t>
            </a:r>
            <a:r>
              <a:rPr lang="fi-FI" sz="2000" b="0" i="0" err="1">
                <a:effectLst/>
                <a:latin typeface="Arial" panose="020B0604020202020204" pitchFamily="34" charset="0"/>
              </a:rPr>
              <a:t>hostelissa</a:t>
            </a:r>
            <a:r>
              <a:rPr lang="fi-FI" sz="2000" b="0" i="0">
                <a:effectLst/>
                <a:latin typeface="Arial" panose="020B0604020202020204" pitchFamily="34" charset="0"/>
              </a:rPr>
              <a:t> se oli aika simppeliä ja </a:t>
            </a:r>
            <a:r>
              <a:rPr lang="fi-FI" sz="2000" b="0" i="0" err="1">
                <a:effectLst/>
                <a:latin typeface="Arial" panose="020B0604020202020204" pitchFamily="34" charset="0"/>
              </a:rPr>
              <a:t>sielä</a:t>
            </a:r>
            <a:r>
              <a:rPr lang="fi-FI" sz="2000" b="0" i="0">
                <a:effectLst/>
                <a:latin typeface="Arial" panose="020B0604020202020204" pitchFamily="34" charset="0"/>
              </a:rPr>
              <a:t> oli mukavaa ja </a:t>
            </a:r>
            <a:r>
              <a:rPr lang="fi-FI" sz="2000" b="0" i="0" err="1">
                <a:effectLst/>
                <a:latin typeface="Arial" panose="020B0604020202020204" pitchFamily="34" charset="0"/>
              </a:rPr>
              <a:t>sielä</a:t>
            </a:r>
            <a:r>
              <a:rPr lang="fi-FI" sz="2000" b="0" i="0">
                <a:effectLst/>
                <a:latin typeface="Arial" panose="020B0604020202020204" pitchFamily="34" charset="0"/>
              </a:rPr>
              <a:t> pärjäsi hyvin </a:t>
            </a:r>
          </a:p>
          <a:p>
            <a:r>
              <a:rPr lang="fi-FI" sz="2000" b="0" i="0">
                <a:effectLst/>
                <a:latin typeface="Arial" panose="020B0604020202020204" pitchFamily="34" charset="0"/>
              </a:rPr>
              <a:t>Tulevien </a:t>
            </a:r>
            <a:r>
              <a:rPr lang="fi-FI" sz="2000" b="0" i="0" err="1">
                <a:effectLst/>
                <a:latin typeface="Arial" panose="020B0604020202020204" pitchFamily="34" charset="0"/>
              </a:rPr>
              <a:t>opiskelioiden</a:t>
            </a:r>
            <a:r>
              <a:rPr lang="fi-FI" sz="2000" b="0" i="0">
                <a:effectLst/>
                <a:latin typeface="Arial" panose="020B0604020202020204" pitchFamily="34" charset="0"/>
              </a:rPr>
              <a:t> olisi hyvä tietää että majoitus ei ollut mikään suurin mutta </a:t>
            </a:r>
            <a:r>
              <a:rPr lang="fi-FI" sz="2000" b="0" i="0" err="1">
                <a:effectLst/>
                <a:latin typeface="Arial" panose="020B0604020202020204" pitchFamily="34" charset="0"/>
              </a:rPr>
              <a:t>sielä</a:t>
            </a:r>
            <a:r>
              <a:rPr lang="fi-FI" sz="2000" b="0" i="0">
                <a:effectLst/>
                <a:latin typeface="Arial" panose="020B0604020202020204" pitchFamily="34" charset="0"/>
              </a:rPr>
              <a:t> pärjää hyvin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8D16475-3F20-4C30-2C87-091F0FE80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0" b="1"/>
          <a:stretch>
            <a:fillRect/>
          </a:stretch>
        </p:blipFill>
        <p:spPr>
          <a:xfrm>
            <a:off x="8751067" y="10"/>
            <a:ext cx="3440934" cy="2285990"/>
          </a:xfrm>
          <a:custGeom>
            <a:avLst/>
            <a:gdLst/>
            <a:ahLst/>
            <a:cxnLst/>
            <a:rect l="l" t="t" r="r" b="b"/>
            <a:pathLst>
              <a:path w="3440934" h="2286000">
                <a:moveTo>
                  <a:pt x="172481" y="2232285"/>
                </a:moveTo>
                <a:lnTo>
                  <a:pt x="172531" y="2232737"/>
                </a:lnTo>
                <a:lnTo>
                  <a:pt x="172407" y="2233032"/>
                </a:lnTo>
                <a:cubicBezTo>
                  <a:pt x="172452" y="2232834"/>
                  <a:pt x="172808" y="2231800"/>
                  <a:pt x="172481" y="2232285"/>
                </a:cubicBezTo>
                <a:close/>
                <a:moveTo>
                  <a:pt x="18615" y="0"/>
                </a:moveTo>
                <a:lnTo>
                  <a:pt x="3440934" y="0"/>
                </a:lnTo>
                <a:lnTo>
                  <a:pt x="3440934" y="2286000"/>
                </a:lnTo>
                <a:lnTo>
                  <a:pt x="178765" y="2286000"/>
                </a:lnTo>
                <a:lnTo>
                  <a:pt x="174444" y="2250010"/>
                </a:lnTo>
                <a:lnTo>
                  <a:pt x="172531" y="2232737"/>
                </a:lnTo>
                <a:lnTo>
                  <a:pt x="174201" y="2228764"/>
                </a:lnTo>
                <a:cubicBezTo>
                  <a:pt x="177345" y="2221109"/>
                  <a:pt x="195223" y="2193427"/>
                  <a:pt x="191343" y="2186356"/>
                </a:cubicBezTo>
                <a:cubicBezTo>
                  <a:pt x="178219" y="2152642"/>
                  <a:pt x="168572" y="2171498"/>
                  <a:pt x="164067" y="2142065"/>
                </a:cubicBezTo>
                <a:cubicBezTo>
                  <a:pt x="160133" y="2108680"/>
                  <a:pt x="159859" y="2130285"/>
                  <a:pt x="146664" y="2089229"/>
                </a:cubicBezTo>
                <a:cubicBezTo>
                  <a:pt x="150478" y="2084435"/>
                  <a:pt x="154800" y="2063293"/>
                  <a:pt x="152113" y="2054485"/>
                </a:cubicBezTo>
                <a:cubicBezTo>
                  <a:pt x="150513" y="2038242"/>
                  <a:pt x="152449" y="2036605"/>
                  <a:pt x="144880" y="2020593"/>
                </a:cubicBezTo>
                <a:cubicBezTo>
                  <a:pt x="150732" y="2023165"/>
                  <a:pt x="151291" y="1972155"/>
                  <a:pt x="157720" y="1979286"/>
                </a:cubicBezTo>
                <a:cubicBezTo>
                  <a:pt x="162030" y="1968351"/>
                  <a:pt x="153186" y="1963668"/>
                  <a:pt x="156833" y="1952854"/>
                </a:cubicBezTo>
                <a:cubicBezTo>
                  <a:pt x="156957" y="1940918"/>
                  <a:pt x="151341" y="1960059"/>
                  <a:pt x="149917" y="1946946"/>
                </a:cubicBezTo>
                <a:lnTo>
                  <a:pt x="153743" y="1875565"/>
                </a:lnTo>
                <a:cubicBezTo>
                  <a:pt x="149772" y="1866223"/>
                  <a:pt x="150846" y="1858473"/>
                  <a:pt x="153507" y="1850807"/>
                </a:cubicBezTo>
                <a:cubicBezTo>
                  <a:pt x="151112" y="1828667"/>
                  <a:pt x="173586" y="1811973"/>
                  <a:pt x="173799" y="1786925"/>
                </a:cubicBezTo>
                <a:cubicBezTo>
                  <a:pt x="168188" y="1760165"/>
                  <a:pt x="157236" y="1742030"/>
                  <a:pt x="157426" y="1715265"/>
                </a:cubicBezTo>
                <a:cubicBezTo>
                  <a:pt x="147202" y="1689354"/>
                  <a:pt x="168916" y="1697216"/>
                  <a:pt x="167109" y="1674793"/>
                </a:cubicBezTo>
                <a:cubicBezTo>
                  <a:pt x="157138" y="1638671"/>
                  <a:pt x="174193" y="1675326"/>
                  <a:pt x="168434" y="1619050"/>
                </a:cubicBezTo>
                <a:cubicBezTo>
                  <a:pt x="166922" y="1615926"/>
                  <a:pt x="156527" y="1609033"/>
                  <a:pt x="158412" y="1609679"/>
                </a:cubicBezTo>
                <a:cubicBezTo>
                  <a:pt x="157079" y="1597353"/>
                  <a:pt x="177090" y="1561235"/>
                  <a:pt x="173964" y="1543700"/>
                </a:cubicBezTo>
                <a:cubicBezTo>
                  <a:pt x="177333" y="1508983"/>
                  <a:pt x="167634" y="1492719"/>
                  <a:pt x="167811" y="1467670"/>
                </a:cubicBezTo>
                <a:cubicBezTo>
                  <a:pt x="172477" y="1438484"/>
                  <a:pt x="177359" y="1421247"/>
                  <a:pt x="188428" y="1369969"/>
                </a:cubicBezTo>
                <a:lnTo>
                  <a:pt x="217496" y="1196801"/>
                </a:lnTo>
                <a:cubicBezTo>
                  <a:pt x="245293" y="1130831"/>
                  <a:pt x="218387" y="1051919"/>
                  <a:pt x="216976" y="1013447"/>
                </a:cubicBezTo>
                <a:cubicBezTo>
                  <a:pt x="205168" y="998657"/>
                  <a:pt x="215132" y="984657"/>
                  <a:pt x="209028" y="965967"/>
                </a:cubicBezTo>
                <a:cubicBezTo>
                  <a:pt x="202413" y="923668"/>
                  <a:pt x="186505" y="882644"/>
                  <a:pt x="188665" y="826635"/>
                </a:cubicBezTo>
                <a:cubicBezTo>
                  <a:pt x="154241" y="805031"/>
                  <a:pt x="166790" y="738356"/>
                  <a:pt x="143158" y="687408"/>
                </a:cubicBezTo>
                <a:cubicBezTo>
                  <a:pt x="136288" y="657129"/>
                  <a:pt x="147156" y="607330"/>
                  <a:pt x="128870" y="598473"/>
                </a:cubicBezTo>
                <a:cubicBezTo>
                  <a:pt x="137949" y="583359"/>
                  <a:pt x="119601" y="571975"/>
                  <a:pt x="116513" y="556793"/>
                </a:cubicBezTo>
                <a:cubicBezTo>
                  <a:pt x="121944" y="543862"/>
                  <a:pt x="115534" y="538383"/>
                  <a:pt x="113103" y="527393"/>
                </a:cubicBezTo>
                <a:cubicBezTo>
                  <a:pt x="116712" y="521931"/>
                  <a:pt x="115528" y="512540"/>
                  <a:pt x="110358" y="509836"/>
                </a:cubicBezTo>
                <a:cubicBezTo>
                  <a:pt x="99665" y="515528"/>
                  <a:pt x="101869" y="482263"/>
                  <a:pt x="93922" y="480624"/>
                </a:cubicBezTo>
                <a:cubicBezTo>
                  <a:pt x="90364" y="461815"/>
                  <a:pt x="91658" y="378414"/>
                  <a:pt x="77901" y="365726"/>
                </a:cubicBezTo>
                <a:cubicBezTo>
                  <a:pt x="68104" y="327965"/>
                  <a:pt x="82000" y="270503"/>
                  <a:pt x="79978" y="254235"/>
                </a:cubicBezTo>
                <a:cubicBezTo>
                  <a:pt x="100822" y="235742"/>
                  <a:pt x="33401" y="163109"/>
                  <a:pt x="25016" y="94011"/>
                </a:cubicBezTo>
                <a:cubicBezTo>
                  <a:pt x="26229" y="84459"/>
                  <a:pt x="25686" y="79476"/>
                  <a:pt x="20299" y="77502"/>
                </a:cubicBezTo>
                <a:cubicBezTo>
                  <a:pt x="17891" y="68655"/>
                  <a:pt x="14563" y="55480"/>
                  <a:pt x="10477" y="39898"/>
                </a:cubicBezTo>
                <a:lnTo>
                  <a:pt x="0" y="1915"/>
                </a:lnTo>
                <a:close/>
              </a:path>
            </a:pathLst>
          </a:cu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8EE67F4-646C-7003-977E-7D55BCB683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56" b="38005"/>
          <a:stretch>
            <a:fillRect/>
          </a:stretch>
        </p:blipFill>
        <p:spPr>
          <a:xfrm>
            <a:off x="8695498" y="2286000"/>
            <a:ext cx="3496503" cy="2286000"/>
          </a:xfrm>
          <a:custGeom>
            <a:avLst/>
            <a:gdLst/>
            <a:ahLst/>
            <a:cxnLst/>
            <a:rect l="l" t="t" r="r" b="b"/>
            <a:pathLst>
              <a:path w="3496503" h="2286000">
                <a:moveTo>
                  <a:pt x="234334" y="0"/>
                </a:moveTo>
                <a:lnTo>
                  <a:pt x="3496503" y="0"/>
                </a:lnTo>
                <a:lnTo>
                  <a:pt x="3496503" y="2286000"/>
                </a:lnTo>
                <a:lnTo>
                  <a:pt x="3613" y="2286000"/>
                </a:lnTo>
                <a:lnTo>
                  <a:pt x="4396" y="2270265"/>
                </a:lnTo>
                <a:cubicBezTo>
                  <a:pt x="4106" y="2264862"/>
                  <a:pt x="2924" y="2261078"/>
                  <a:pt x="0" y="2260767"/>
                </a:cubicBezTo>
                <a:lnTo>
                  <a:pt x="6766" y="2236182"/>
                </a:lnTo>
                <a:lnTo>
                  <a:pt x="20683" y="2223768"/>
                </a:lnTo>
                <a:cubicBezTo>
                  <a:pt x="21224" y="2219117"/>
                  <a:pt x="9918" y="2214114"/>
                  <a:pt x="9373" y="2208586"/>
                </a:cubicBezTo>
                <a:cubicBezTo>
                  <a:pt x="4738" y="2194984"/>
                  <a:pt x="10418" y="2173804"/>
                  <a:pt x="10075" y="2154649"/>
                </a:cubicBezTo>
                <a:lnTo>
                  <a:pt x="16259" y="2145853"/>
                </a:lnTo>
                <a:lnTo>
                  <a:pt x="11033" y="2117141"/>
                </a:lnTo>
                <a:lnTo>
                  <a:pt x="11986" y="2053936"/>
                </a:lnTo>
                <a:lnTo>
                  <a:pt x="10583" y="2045434"/>
                </a:lnTo>
                <a:cubicBezTo>
                  <a:pt x="11282" y="2042276"/>
                  <a:pt x="181" y="2038711"/>
                  <a:pt x="937" y="2034990"/>
                </a:cubicBezTo>
                <a:lnTo>
                  <a:pt x="15114" y="2023110"/>
                </a:lnTo>
                <a:cubicBezTo>
                  <a:pt x="15743" y="2013526"/>
                  <a:pt x="19078" y="1985878"/>
                  <a:pt x="19941" y="1977488"/>
                </a:cubicBezTo>
                <a:cubicBezTo>
                  <a:pt x="20060" y="1975917"/>
                  <a:pt x="20179" y="1974346"/>
                  <a:pt x="20296" y="1972774"/>
                </a:cubicBezTo>
                <a:lnTo>
                  <a:pt x="31316" y="1942643"/>
                </a:lnTo>
                <a:cubicBezTo>
                  <a:pt x="37425" y="1919203"/>
                  <a:pt x="50453" y="1862289"/>
                  <a:pt x="56947" y="1832134"/>
                </a:cubicBezTo>
                <a:cubicBezTo>
                  <a:pt x="52894" y="1805090"/>
                  <a:pt x="69291" y="1783336"/>
                  <a:pt x="66473" y="1761713"/>
                </a:cubicBezTo>
                <a:cubicBezTo>
                  <a:pt x="70558" y="1734434"/>
                  <a:pt x="77296" y="1712419"/>
                  <a:pt x="81460" y="1694779"/>
                </a:cubicBezTo>
                <a:cubicBezTo>
                  <a:pt x="83201" y="1691851"/>
                  <a:pt x="90092" y="1659258"/>
                  <a:pt x="91453" y="1655871"/>
                </a:cubicBezTo>
                <a:cubicBezTo>
                  <a:pt x="95191" y="1636504"/>
                  <a:pt x="95447" y="1644218"/>
                  <a:pt x="101271" y="1611464"/>
                </a:cubicBezTo>
                <a:cubicBezTo>
                  <a:pt x="107232" y="1583980"/>
                  <a:pt x="109653" y="1555768"/>
                  <a:pt x="115918" y="1525131"/>
                </a:cubicBezTo>
                <a:cubicBezTo>
                  <a:pt x="124353" y="1492600"/>
                  <a:pt x="122211" y="1473342"/>
                  <a:pt x="125775" y="1460539"/>
                </a:cubicBezTo>
                <a:cubicBezTo>
                  <a:pt x="136106" y="1433637"/>
                  <a:pt x="127852" y="1425291"/>
                  <a:pt x="126873" y="1384274"/>
                </a:cubicBezTo>
                <a:cubicBezTo>
                  <a:pt x="133737" y="1352753"/>
                  <a:pt x="131247" y="1319027"/>
                  <a:pt x="144248" y="1294980"/>
                </a:cubicBezTo>
                <a:cubicBezTo>
                  <a:pt x="143106" y="1291836"/>
                  <a:pt x="142383" y="1288469"/>
                  <a:pt x="141961" y="1284960"/>
                </a:cubicBezTo>
                <a:cubicBezTo>
                  <a:pt x="141807" y="1281537"/>
                  <a:pt x="141652" y="1278114"/>
                  <a:pt x="141497" y="1274692"/>
                </a:cubicBezTo>
                <a:lnTo>
                  <a:pt x="142074" y="1273742"/>
                </a:lnTo>
                <a:cubicBezTo>
                  <a:pt x="142731" y="1263061"/>
                  <a:pt x="144799" y="1221141"/>
                  <a:pt x="145443" y="1210604"/>
                </a:cubicBezTo>
                <a:lnTo>
                  <a:pt x="145939" y="1210516"/>
                </a:lnTo>
                <a:cubicBezTo>
                  <a:pt x="147057" y="1207748"/>
                  <a:pt x="148708" y="1200510"/>
                  <a:pt x="152146" y="1193997"/>
                </a:cubicBezTo>
                <a:cubicBezTo>
                  <a:pt x="155856" y="1183479"/>
                  <a:pt x="164871" y="1159395"/>
                  <a:pt x="168198" y="1147411"/>
                </a:cubicBezTo>
                <a:lnTo>
                  <a:pt x="183535" y="1125901"/>
                </a:lnTo>
                <a:lnTo>
                  <a:pt x="179302" y="1105015"/>
                </a:lnTo>
                <a:cubicBezTo>
                  <a:pt x="177427" y="1088995"/>
                  <a:pt x="183476" y="1087934"/>
                  <a:pt x="188150" y="1068360"/>
                </a:cubicBezTo>
                <a:cubicBezTo>
                  <a:pt x="185665" y="1058736"/>
                  <a:pt x="176420" y="1052359"/>
                  <a:pt x="180132" y="1046638"/>
                </a:cubicBezTo>
                <a:cubicBezTo>
                  <a:pt x="181056" y="1026408"/>
                  <a:pt x="198829" y="1009747"/>
                  <a:pt x="202718" y="987934"/>
                </a:cubicBezTo>
                <a:cubicBezTo>
                  <a:pt x="201197" y="962487"/>
                  <a:pt x="211172" y="952942"/>
                  <a:pt x="215291" y="929621"/>
                </a:cubicBezTo>
                <a:cubicBezTo>
                  <a:pt x="209930" y="906521"/>
                  <a:pt x="224528" y="915000"/>
                  <a:pt x="229290" y="903908"/>
                </a:cubicBezTo>
                <a:lnTo>
                  <a:pt x="230029" y="900578"/>
                </a:lnTo>
                <a:lnTo>
                  <a:pt x="228646" y="854063"/>
                </a:lnTo>
                <a:cubicBezTo>
                  <a:pt x="234851" y="848408"/>
                  <a:pt x="228954" y="820026"/>
                  <a:pt x="240038" y="824287"/>
                </a:cubicBezTo>
                <a:cubicBezTo>
                  <a:pt x="242249" y="809308"/>
                  <a:pt x="241673" y="775478"/>
                  <a:pt x="241912" y="764190"/>
                </a:cubicBezTo>
                <a:cubicBezTo>
                  <a:pt x="241766" y="761646"/>
                  <a:pt x="241619" y="759103"/>
                  <a:pt x="241473" y="756558"/>
                </a:cubicBezTo>
                <a:lnTo>
                  <a:pt x="240145" y="754270"/>
                </a:lnTo>
                <a:cubicBezTo>
                  <a:pt x="239378" y="751871"/>
                  <a:pt x="239144" y="748528"/>
                  <a:pt x="240106" y="743071"/>
                </a:cubicBezTo>
                <a:lnTo>
                  <a:pt x="240556" y="741834"/>
                </a:lnTo>
                <a:cubicBezTo>
                  <a:pt x="239764" y="738704"/>
                  <a:pt x="237828" y="696921"/>
                  <a:pt x="237972" y="678244"/>
                </a:cubicBezTo>
                <a:cubicBezTo>
                  <a:pt x="247782" y="647903"/>
                  <a:pt x="227131" y="663568"/>
                  <a:pt x="229993" y="629773"/>
                </a:cubicBezTo>
                <a:cubicBezTo>
                  <a:pt x="229544" y="591552"/>
                  <a:pt x="239252" y="564992"/>
                  <a:pt x="239462" y="539841"/>
                </a:cubicBezTo>
                <a:cubicBezTo>
                  <a:pt x="238623" y="528031"/>
                  <a:pt x="238173" y="441859"/>
                  <a:pt x="242683" y="448956"/>
                </a:cubicBezTo>
                <a:cubicBezTo>
                  <a:pt x="243255" y="418452"/>
                  <a:pt x="244219" y="373783"/>
                  <a:pt x="242896" y="356821"/>
                </a:cubicBezTo>
                <a:cubicBezTo>
                  <a:pt x="242719" y="353610"/>
                  <a:pt x="234923" y="350399"/>
                  <a:pt x="234747" y="347187"/>
                </a:cubicBezTo>
                <a:cubicBezTo>
                  <a:pt x="244704" y="325468"/>
                  <a:pt x="242593" y="337207"/>
                  <a:pt x="243310" y="314607"/>
                </a:cubicBezTo>
                <a:cubicBezTo>
                  <a:pt x="241669" y="297647"/>
                  <a:pt x="250872" y="309332"/>
                  <a:pt x="249229" y="292372"/>
                </a:cubicBezTo>
                <a:cubicBezTo>
                  <a:pt x="220320" y="258295"/>
                  <a:pt x="245189" y="235217"/>
                  <a:pt x="233505" y="189449"/>
                </a:cubicBezTo>
                <a:lnTo>
                  <a:pt x="232734" y="119205"/>
                </a:lnTo>
                <a:cubicBezTo>
                  <a:pt x="232883" y="113125"/>
                  <a:pt x="230979" y="106701"/>
                  <a:pt x="234365" y="102821"/>
                </a:cubicBezTo>
                <a:cubicBezTo>
                  <a:pt x="235226" y="89557"/>
                  <a:pt x="237218" y="59178"/>
                  <a:pt x="237903" y="39622"/>
                </a:cubicBezTo>
                <a:cubicBezTo>
                  <a:pt x="237508" y="29839"/>
                  <a:pt x="236214" y="16537"/>
                  <a:pt x="234680" y="2881"/>
                </a:cubicBezTo>
                <a:close/>
              </a:path>
            </a:pathLst>
          </a:cu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B9B11BF-C0A5-4875-E4C1-D9E42B40B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4" r="-5" b="340"/>
          <a:stretch>
            <a:fillRect/>
          </a:stretch>
        </p:blipFill>
        <p:spPr>
          <a:xfrm>
            <a:off x="8689022" y="4572000"/>
            <a:ext cx="3502979" cy="2286000"/>
          </a:xfrm>
          <a:custGeom>
            <a:avLst/>
            <a:gdLst/>
            <a:ahLst/>
            <a:cxnLst/>
            <a:rect l="l" t="t" r="r" b="b"/>
            <a:pathLst>
              <a:path w="3502979" h="2286000">
                <a:moveTo>
                  <a:pt x="10089" y="0"/>
                </a:moveTo>
                <a:lnTo>
                  <a:pt x="3502979" y="0"/>
                </a:lnTo>
                <a:lnTo>
                  <a:pt x="3502979" y="2286000"/>
                </a:lnTo>
                <a:lnTo>
                  <a:pt x="154969" y="2286000"/>
                </a:lnTo>
                <a:lnTo>
                  <a:pt x="154933" y="2285999"/>
                </a:lnTo>
                <a:cubicBezTo>
                  <a:pt x="154939" y="2285919"/>
                  <a:pt x="154948" y="2285839"/>
                  <a:pt x="154956" y="2285759"/>
                </a:cubicBezTo>
                <a:lnTo>
                  <a:pt x="157817" y="2280128"/>
                </a:lnTo>
                <a:lnTo>
                  <a:pt x="152413" y="2258335"/>
                </a:lnTo>
                <a:cubicBezTo>
                  <a:pt x="150528" y="2247599"/>
                  <a:pt x="149279" y="2236301"/>
                  <a:pt x="148708" y="2224706"/>
                </a:cubicBezTo>
                <a:cubicBezTo>
                  <a:pt x="152516" y="2222105"/>
                  <a:pt x="147106" y="2213005"/>
                  <a:pt x="146036" y="2208724"/>
                </a:cubicBezTo>
                <a:cubicBezTo>
                  <a:pt x="148522" y="2208679"/>
                  <a:pt x="149715" y="2199194"/>
                  <a:pt x="147657" y="2195828"/>
                </a:cubicBezTo>
                <a:cubicBezTo>
                  <a:pt x="138768" y="2125090"/>
                  <a:pt x="161998" y="2164893"/>
                  <a:pt x="148068" y="2122444"/>
                </a:cubicBezTo>
                <a:cubicBezTo>
                  <a:pt x="147343" y="2115342"/>
                  <a:pt x="148590" y="2110013"/>
                  <a:pt x="150648" y="2105568"/>
                </a:cubicBezTo>
                <a:lnTo>
                  <a:pt x="155787" y="2097570"/>
                </a:lnTo>
                <a:lnTo>
                  <a:pt x="153954" y="2091304"/>
                </a:lnTo>
                <a:cubicBezTo>
                  <a:pt x="153810" y="2067650"/>
                  <a:pt x="159078" y="2060678"/>
                  <a:pt x="153772" y="2046915"/>
                </a:cubicBezTo>
                <a:cubicBezTo>
                  <a:pt x="164801" y="2026580"/>
                  <a:pt x="154871" y="2033427"/>
                  <a:pt x="153183" y="2017960"/>
                </a:cubicBezTo>
                <a:cubicBezTo>
                  <a:pt x="150985" y="2005758"/>
                  <a:pt x="146752" y="2028159"/>
                  <a:pt x="146128" y="2016200"/>
                </a:cubicBezTo>
                <a:cubicBezTo>
                  <a:pt x="148976" y="2003262"/>
                  <a:pt x="140132" y="2003871"/>
                  <a:pt x="143614" y="1990415"/>
                </a:cubicBezTo>
                <a:cubicBezTo>
                  <a:pt x="150276" y="1993685"/>
                  <a:pt x="142322" y="1963865"/>
                  <a:pt x="148142" y="1962939"/>
                </a:cubicBezTo>
                <a:cubicBezTo>
                  <a:pt x="139821" y="1951510"/>
                  <a:pt x="150073" y="1945769"/>
                  <a:pt x="147508" y="1930552"/>
                </a:cubicBezTo>
                <a:cubicBezTo>
                  <a:pt x="144359" y="1923385"/>
                  <a:pt x="143818" y="1918215"/>
                  <a:pt x="147206" y="1911172"/>
                </a:cubicBezTo>
                <a:cubicBezTo>
                  <a:pt x="131877" y="1878161"/>
                  <a:pt x="146519" y="1891201"/>
                  <a:pt x="140623" y="1860308"/>
                </a:cubicBezTo>
                <a:cubicBezTo>
                  <a:pt x="134425" y="1833694"/>
                  <a:pt x="130403" y="1803523"/>
                  <a:pt x="115600" y="1777782"/>
                </a:cubicBezTo>
                <a:cubicBezTo>
                  <a:pt x="111409" y="1773057"/>
                  <a:pt x="109821" y="1761456"/>
                  <a:pt x="112056" y="1751872"/>
                </a:cubicBezTo>
                <a:cubicBezTo>
                  <a:pt x="112440" y="1750225"/>
                  <a:pt x="112926" y="1748698"/>
                  <a:pt x="113499" y="1747342"/>
                </a:cubicBezTo>
                <a:cubicBezTo>
                  <a:pt x="111234" y="1725088"/>
                  <a:pt x="101120" y="1643694"/>
                  <a:pt x="98470" y="1618347"/>
                </a:cubicBezTo>
                <a:cubicBezTo>
                  <a:pt x="103856" y="1616296"/>
                  <a:pt x="94136" y="1603478"/>
                  <a:pt x="97590" y="1595269"/>
                </a:cubicBezTo>
                <a:cubicBezTo>
                  <a:pt x="100620" y="1589389"/>
                  <a:pt x="98377" y="1584128"/>
                  <a:pt x="98140" y="1577986"/>
                </a:cubicBezTo>
                <a:cubicBezTo>
                  <a:pt x="100521" y="1569894"/>
                  <a:pt x="96220" y="1543501"/>
                  <a:pt x="93133" y="1536621"/>
                </a:cubicBezTo>
                <a:cubicBezTo>
                  <a:pt x="82411" y="1520178"/>
                  <a:pt x="90374" y="1482816"/>
                  <a:pt x="82158" y="1469154"/>
                </a:cubicBezTo>
                <a:cubicBezTo>
                  <a:pt x="80954" y="1464197"/>
                  <a:pt x="80466" y="1459348"/>
                  <a:pt x="80424" y="1454586"/>
                </a:cubicBezTo>
                <a:lnTo>
                  <a:pt x="81328" y="1441264"/>
                </a:lnTo>
                <a:lnTo>
                  <a:pt x="83625" y="1437478"/>
                </a:lnTo>
                <a:cubicBezTo>
                  <a:pt x="83435" y="1434764"/>
                  <a:pt x="83246" y="1432049"/>
                  <a:pt x="83056" y="1429335"/>
                </a:cubicBezTo>
                <a:cubicBezTo>
                  <a:pt x="83172" y="1428557"/>
                  <a:pt x="83291" y="1427781"/>
                  <a:pt x="83407" y="1427003"/>
                </a:cubicBezTo>
                <a:cubicBezTo>
                  <a:pt x="84084" y="1422546"/>
                  <a:pt x="84674" y="1418148"/>
                  <a:pt x="84906" y="1413794"/>
                </a:cubicBezTo>
                <a:cubicBezTo>
                  <a:pt x="73390" y="1419520"/>
                  <a:pt x="84992" y="1377705"/>
                  <a:pt x="75678" y="1389757"/>
                </a:cubicBezTo>
                <a:cubicBezTo>
                  <a:pt x="74957" y="1366832"/>
                  <a:pt x="66282" y="1384318"/>
                  <a:pt x="74551" y="1356760"/>
                </a:cubicBezTo>
                <a:cubicBezTo>
                  <a:pt x="72160" y="1327675"/>
                  <a:pt x="66061" y="1251589"/>
                  <a:pt x="61331" y="1215246"/>
                </a:cubicBezTo>
                <a:cubicBezTo>
                  <a:pt x="48696" y="1178057"/>
                  <a:pt x="52517" y="1164292"/>
                  <a:pt x="46176" y="1138699"/>
                </a:cubicBezTo>
                <a:cubicBezTo>
                  <a:pt x="43091" y="1088911"/>
                  <a:pt x="27949" y="1091674"/>
                  <a:pt x="39077" y="1069753"/>
                </a:cubicBezTo>
                <a:cubicBezTo>
                  <a:pt x="36360" y="1036358"/>
                  <a:pt x="22533" y="1065337"/>
                  <a:pt x="27015" y="1030325"/>
                </a:cubicBezTo>
                <a:cubicBezTo>
                  <a:pt x="25199" y="1029239"/>
                  <a:pt x="7014" y="1004953"/>
                  <a:pt x="5711" y="1002694"/>
                </a:cubicBezTo>
                <a:lnTo>
                  <a:pt x="4782" y="959024"/>
                </a:lnTo>
                <a:lnTo>
                  <a:pt x="4956" y="955844"/>
                </a:lnTo>
                <a:lnTo>
                  <a:pt x="0" y="935724"/>
                </a:lnTo>
                <a:lnTo>
                  <a:pt x="396" y="935045"/>
                </a:lnTo>
                <a:cubicBezTo>
                  <a:pt x="1170" y="933065"/>
                  <a:pt x="1530" y="930734"/>
                  <a:pt x="1027" y="927619"/>
                </a:cubicBezTo>
                <a:cubicBezTo>
                  <a:pt x="2171" y="918238"/>
                  <a:pt x="7071" y="890403"/>
                  <a:pt x="7257" y="878755"/>
                </a:cubicBezTo>
                <a:cubicBezTo>
                  <a:pt x="5425" y="872157"/>
                  <a:pt x="3693" y="865113"/>
                  <a:pt x="2142" y="857732"/>
                </a:cubicBezTo>
                <a:lnTo>
                  <a:pt x="1365" y="798432"/>
                </a:lnTo>
                <a:lnTo>
                  <a:pt x="10445" y="736329"/>
                </a:lnTo>
                <a:cubicBezTo>
                  <a:pt x="10644" y="713358"/>
                  <a:pt x="14017" y="693468"/>
                  <a:pt x="11638" y="674025"/>
                </a:cubicBezTo>
                <a:cubicBezTo>
                  <a:pt x="14263" y="666128"/>
                  <a:pt x="7702" y="658684"/>
                  <a:pt x="3774" y="651467"/>
                </a:cubicBezTo>
                <a:cubicBezTo>
                  <a:pt x="5085" y="630031"/>
                  <a:pt x="18313" y="624842"/>
                  <a:pt x="13938" y="611257"/>
                </a:cubicBezTo>
                <a:cubicBezTo>
                  <a:pt x="23010" y="599213"/>
                  <a:pt x="19548" y="598502"/>
                  <a:pt x="16950" y="592841"/>
                </a:cubicBezTo>
                <a:cubicBezTo>
                  <a:pt x="16888" y="592573"/>
                  <a:pt x="16826" y="592303"/>
                  <a:pt x="16764" y="592034"/>
                </a:cubicBezTo>
                <a:lnTo>
                  <a:pt x="18062" y="590387"/>
                </a:lnTo>
                <a:lnTo>
                  <a:pt x="18662" y="586980"/>
                </a:lnTo>
                <a:cubicBezTo>
                  <a:pt x="18533" y="583880"/>
                  <a:pt x="18403" y="580781"/>
                  <a:pt x="18274" y="577681"/>
                </a:cubicBezTo>
                <a:cubicBezTo>
                  <a:pt x="18115" y="576515"/>
                  <a:pt x="17955" y="575348"/>
                  <a:pt x="17796" y="574183"/>
                </a:cubicBezTo>
                <a:cubicBezTo>
                  <a:pt x="17589" y="571773"/>
                  <a:pt x="17612" y="570172"/>
                  <a:pt x="17805" y="569065"/>
                </a:cubicBezTo>
                <a:lnTo>
                  <a:pt x="17912" y="568936"/>
                </a:lnTo>
                <a:cubicBezTo>
                  <a:pt x="17845" y="567338"/>
                  <a:pt x="29209" y="573362"/>
                  <a:pt x="29143" y="571763"/>
                </a:cubicBezTo>
                <a:cubicBezTo>
                  <a:pt x="28562" y="563674"/>
                  <a:pt x="16337" y="548181"/>
                  <a:pt x="15392" y="540689"/>
                </a:cubicBezTo>
                <a:cubicBezTo>
                  <a:pt x="21346" y="534352"/>
                  <a:pt x="14313" y="506665"/>
                  <a:pt x="25536" y="509696"/>
                </a:cubicBezTo>
                <a:cubicBezTo>
                  <a:pt x="24595" y="499588"/>
                  <a:pt x="19934" y="493475"/>
                  <a:pt x="27295" y="496878"/>
                </a:cubicBezTo>
                <a:cubicBezTo>
                  <a:pt x="27196" y="493551"/>
                  <a:pt x="27823" y="491500"/>
                  <a:pt x="28803" y="490032"/>
                </a:cubicBezTo>
                <a:lnTo>
                  <a:pt x="29265" y="489607"/>
                </a:lnTo>
                <a:cubicBezTo>
                  <a:pt x="28500" y="481587"/>
                  <a:pt x="25372" y="452075"/>
                  <a:pt x="24211" y="441905"/>
                </a:cubicBezTo>
                <a:cubicBezTo>
                  <a:pt x="23574" y="437467"/>
                  <a:pt x="22937" y="433030"/>
                  <a:pt x="22300" y="428592"/>
                </a:cubicBezTo>
                <a:lnTo>
                  <a:pt x="22699" y="427306"/>
                </a:lnTo>
                <a:lnTo>
                  <a:pt x="28219" y="418090"/>
                </a:lnTo>
                <a:cubicBezTo>
                  <a:pt x="27250" y="415121"/>
                  <a:pt x="18397" y="412494"/>
                  <a:pt x="16799" y="410365"/>
                </a:cubicBezTo>
                <a:cubicBezTo>
                  <a:pt x="25342" y="378983"/>
                  <a:pt x="17525" y="349373"/>
                  <a:pt x="19002" y="315310"/>
                </a:cubicBezTo>
                <a:cubicBezTo>
                  <a:pt x="15978" y="276813"/>
                  <a:pt x="16726" y="257569"/>
                  <a:pt x="14356" y="235298"/>
                </a:cubicBezTo>
                <a:cubicBezTo>
                  <a:pt x="14223" y="231626"/>
                  <a:pt x="13137" y="201873"/>
                  <a:pt x="17876" y="207989"/>
                </a:cubicBezTo>
                <a:cubicBezTo>
                  <a:pt x="17051" y="174826"/>
                  <a:pt x="20805" y="126304"/>
                  <a:pt x="19885" y="92237"/>
                </a:cubicBezTo>
                <a:cubicBezTo>
                  <a:pt x="31141" y="70340"/>
                  <a:pt x="10251" y="49317"/>
                  <a:pt x="12357" y="26606"/>
                </a:cubicBezTo>
                <a:cubicBezTo>
                  <a:pt x="7176" y="29713"/>
                  <a:pt x="8629" y="17064"/>
                  <a:pt x="9916" y="34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38174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18428E-754C-5D14-D521-001E8AF7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Matkustaminen</a:t>
            </a:r>
            <a:b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4C4842-81B3-2FBB-2114-FE1C5FEC7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Lähtöön valmistauduin ihan normaalisti pakkaamalla vain tavarat että se ei eronnut mitenkään siitä miten normaalistikkaan valmistaudut</a:t>
            </a: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Lennot ja kaiken muun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hoisi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koulu joten sekin asia oli helposti hoidettu eikä itse tarvinnut miettiä asiaa</a:t>
            </a:r>
          </a:p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Meno ja paluu matka menivät hyvin ilman mitään ongelmia</a:t>
            </a:r>
          </a:p>
          <a:p>
            <a:pPr marL="0" indent="0">
              <a:buNone/>
            </a:pP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34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FA356D-C570-F32B-DBCF-08F20A0CC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Terveisiä </a:t>
            </a:r>
            <a:r>
              <a:rPr lang="fi-FI" b="1" i="0" err="1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Keudan</a:t>
            </a:r>
            <a:r>
              <a:rPr lang="fi-FI" b="1" i="0">
                <a:solidFill>
                  <a:srgbClr val="00232B"/>
                </a:solidFill>
                <a:effectLst/>
                <a:latin typeface="Arial" panose="020B0604020202020204" pitchFamily="34" charset="0"/>
              </a:rPr>
              <a:t> markkinointiin ja viestintäkanaviin jaettavaksi</a:t>
            </a:r>
            <a:b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3E571C2-EBFE-BD87-A8B6-19B19ED06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Jos harkitset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kv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-jaksolle lähtemistä niin MENE se on kokemus mitä ei muuten voi kokea ja se on elämän parasta aikaa </a:t>
            </a:r>
            <a:r>
              <a:rPr lang="fi-FI" b="0" i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sielä</a:t>
            </a:r>
            <a:r>
              <a:rPr lang="fi-FI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kokeen niin paljon asioita joita muuten ei voi kokea se oli ainakin tähän mennessä oman elämäni paras matka</a:t>
            </a:r>
          </a:p>
          <a:p>
            <a:pPr marL="0" indent="0">
              <a:buNone/>
            </a:pPr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76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48F328-EB3F-AA89-FCB9-9ABA5281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A6150543-3E48-604F-51F2-D981EF29E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14" y="-34132"/>
            <a:ext cx="3261485" cy="34631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ED13694-36A1-D77E-9917-FA72EE14D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087" y="0"/>
            <a:ext cx="3234716" cy="34631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AE12CA4-261B-986E-C4AA-D58573CB1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65681"/>
            <a:ext cx="3067146" cy="3660549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36F7EE4-2E9C-6644-CE07-1C18674AC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177" y="3429000"/>
            <a:ext cx="3134538" cy="340207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E4378798-3DE5-26A0-D179-51C4A779C4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2" y="3367941"/>
            <a:ext cx="2910730" cy="346313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907CD57-591A-3E13-7923-DF2CF8723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65" y="3394868"/>
            <a:ext cx="2778601" cy="3463132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F2F3AB23-8392-4B70-36DD-37DAE015C5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63" y="34132"/>
            <a:ext cx="2728513" cy="3360736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C2735BE1-BF48-3F9F-278C-3C8B5675D0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714" y="3429000"/>
            <a:ext cx="3261485" cy="340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33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372901-3B1A-13C5-FC05-55A6158D9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Kestävän kehityksen edistäminen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EE7E99-E5FB-F297-69EA-5645760AD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Barcelonassa kierrätys oli hieman sekavampaa kuin Suomessa lajittelu oli vähemmän tarkkaa mutta kierrätysastioita oli paljon kaduilla</a:t>
            </a:r>
          </a:p>
          <a:p>
            <a:r>
              <a:rPr lang="fi-FI"/>
              <a:t>Eettiset valinnat koulussa näkyivät esimerkiksi niin että käytettiin digitaalisia materiaaleja paperin sijaan suosittiin paikallisia tuotteita ja vältettiin turhaa ruokahävikkiä</a:t>
            </a:r>
          </a:p>
          <a:p>
            <a:r>
              <a:rPr lang="fi-FI"/>
              <a:t>Kaikkia kohdeltiin pääosin </a:t>
            </a:r>
            <a:r>
              <a:rPr lang="fi-FI" err="1"/>
              <a:t>tasa</a:t>
            </a:r>
            <a:r>
              <a:rPr lang="fi-FI"/>
              <a:t> arvoisesti eri kulttuureista tulevat opiskelijat otettiin mukaan ja kaikkia kannustettiin osallistumaan</a:t>
            </a:r>
          </a:p>
          <a:p>
            <a:r>
              <a:rPr lang="fi-FI"/>
              <a:t>Jakso antoi kuvan rennommasta mutta yhteisöllisestä tavasta toimia ja opin huomioimaan kestävän kehityksen arjessa</a:t>
            </a:r>
          </a:p>
          <a:p>
            <a:endParaRPr lang="fi-FI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48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be92a1-9c2e-45bd-bc7a-77e2bc8acba2" xsi:nil="true"/>
    <lcf76f155ced4ddcb4097134ff3c332f xmlns="99c4edd6-4692-4bdc-b7c2-f7fdb8cf042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3CF28071C79A14B9F22182B9B92C540" ma:contentTypeVersion="14" ma:contentTypeDescription="Luo uusi asiakirja." ma:contentTypeScope="" ma:versionID="56a30bd4ebc9b713138481985a31de48">
  <xsd:schema xmlns:xsd="http://www.w3.org/2001/XMLSchema" xmlns:xs="http://www.w3.org/2001/XMLSchema" xmlns:p="http://schemas.microsoft.com/office/2006/metadata/properties" xmlns:ns2="99c4edd6-4692-4bdc-b7c2-f7fdb8cf042f" xmlns:ns3="76be92a1-9c2e-45bd-bc7a-77e2bc8acba2" targetNamespace="http://schemas.microsoft.com/office/2006/metadata/properties" ma:root="true" ma:fieldsID="ba19d772ba16d7292123c2d80ee10f16" ns2:_="" ns3:_="">
    <xsd:import namespace="99c4edd6-4692-4bdc-b7c2-f7fdb8cf042f"/>
    <xsd:import namespace="76be92a1-9c2e-45bd-bc7a-77e2bc8acb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4edd6-4692-4bdc-b7c2-f7fdb8cf04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be92a1-9c2e-45bd-bc7a-77e2bc8acba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dd0f33d-fe13-403c-8599-a549581989f7}" ma:internalName="TaxCatchAll" ma:showField="CatchAllData" ma:web="76be92a1-9c2e-45bd-bc7a-77e2bc8acb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F678D7-5160-4DF0-A182-00C46E339905}">
  <ds:schemaRefs>
    <ds:schemaRef ds:uri="http://schemas.microsoft.com/office/2006/metadata/properties"/>
    <ds:schemaRef ds:uri="http://schemas.microsoft.com/office/infopath/2007/PartnerControls"/>
    <ds:schemaRef ds:uri="76be92a1-9c2e-45bd-bc7a-77e2bc8acba2"/>
    <ds:schemaRef ds:uri="99c4edd6-4692-4bdc-b7c2-f7fdb8cf042f"/>
  </ds:schemaRefs>
</ds:datastoreItem>
</file>

<file path=customXml/itemProps2.xml><?xml version="1.0" encoding="utf-8"?>
<ds:datastoreItem xmlns:ds="http://schemas.openxmlformats.org/officeDocument/2006/customXml" ds:itemID="{0348CF98-0FBF-43EF-85BB-0A8329EE89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4edd6-4692-4bdc-b7c2-f7fdb8cf042f"/>
    <ds:schemaRef ds:uri="76be92a1-9c2e-45bd-bc7a-77e2bc8acb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0817C8-9305-410C-8807-F0AAF9B278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510</Words>
  <Application>Microsoft Office PowerPoint</Application>
  <PresentationFormat>Laajakuva</PresentationFormat>
  <Paragraphs>52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Office-teema</vt:lpstr>
      <vt:lpstr>Matkaraportti</vt:lpstr>
      <vt:lpstr>Jaksolle hakeutuminen</vt:lpstr>
      <vt:lpstr>Koulu / työssäoppimisjakso </vt:lpstr>
      <vt:lpstr>PowerPoint-esitys</vt:lpstr>
      <vt:lpstr>Oppiminen ja ongelmanratkaisu</vt:lpstr>
      <vt:lpstr>Oppiminen ja ongelmanratkaisu </vt:lpstr>
      <vt:lpstr>Vapaa-aika ja majoitus </vt:lpstr>
      <vt:lpstr>Matkustaminen </vt:lpstr>
      <vt:lpstr>Terveisiä Keudan markkinointiin ja viestintäkanaviin jaettavaksi </vt:lpstr>
      <vt:lpstr>PowerPoint-esitys</vt:lpstr>
      <vt:lpstr>Kestävän kehityksen edistäminen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Matkaraportti</dc:title>
  <dc:creator>kaius.neva</dc:creator>
  <cp:lastModifiedBy>Oona Haanpää</cp:lastModifiedBy>
  <cp:revision>2</cp:revision>
  <dcterms:created xsi:type="dcterms:W3CDTF">2026-04-24T05:45:29Z</dcterms:created>
  <dcterms:modified xsi:type="dcterms:W3CDTF">2026-10-01T09:08:37Z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0x01010003CF28071C79A14B9F22182B9B92C540</vt:lpwstr>
  </property>
</Properties>
</file>