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92" r:id="rId5"/>
  </p:sldMasterIdLst>
  <p:notesMasterIdLst>
    <p:notesMasterId r:id="rId25"/>
  </p:notesMasterIdLst>
  <p:sldIdLst>
    <p:sldId id="256" r:id="rId6"/>
    <p:sldId id="141169947" r:id="rId7"/>
    <p:sldId id="273" r:id="rId8"/>
    <p:sldId id="141169944" r:id="rId9"/>
    <p:sldId id="141169948" r:id="rId10"/>
    <p:sldId id="141169950" r:id="rId11"/>
    <p:sldId id="141169961" r:id="rId12"/>
    <p:sldId id="141169945" r:id="rId13"/>
    <p:sldId id="141169951" r:id="rId14"/>
    <p:sldId id="141169946" r:id="rId15"/>
    <p:sldId id="141169954" r:id="rId16"/>
    <p:sldId id="141169952" r:id="rId17"/>
    <p:sldId id="141169953" r:id="rId18"/>
    <p:sldId id="141169957" r:id="rId19"/>
    <p:sldId id="141169958" r:id="rId20"/>
    <p:sldId id="141169943" r:id="rId21"/>
    <p:sldId id="141169959" r:id="rId22"/>
    <p:sldId id="141169960" r:id="rId23"/>
    <p:sldId id="141169955" r:id="rId24"/>
  </p:sldIdLst>
  <p:sldSz cx="12192000" cy="6858000"/>
  <p:notesSz cx="6858000" cy="9144000"/>
  <p:defaultText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tsikko ja aloitus" id="{FCD8AAAA-7505-48AF-87B3-90371C0E689D}">
          <p14:sldIdLst>
            <p14:sldId id="256"/>
            <p14:sldId id="141169947"/>
          </p14:sldIdLst>
        </p14:section>
        <p14:section name="Keudan esittely" id="{C83A7676-42A3-422E-BCA6-EE762CE095B6}">
          <p14:sldIdLst>
            <p14:sldId id="273"/>
            <p14:sldId id="141169944"/>
            <p14:sldId id="141169948"/>
            <p14:sldId id="141169950"/>
            <p14:sldId id="141169961"/>
            <p14:sldId id="141169945"/>
            <p14:sldId id="141169951"/>
            <p14:sldId id="141169946"/>
            <p14:sldId id="141169954"/>
            <p14:sldId id="141169952"/>
            <p14:sldId id="141169953"/>
            <p14:sldId id="141169957"/>
            <p14:sldId id="141169958"/>
            <p14:sldId id="141169943"/>
            <p14:sldId id="141169959"/>
            <p14:sldId id="141169960"/>
            <p14:sldId id="141169955"/>
          </p14:sldIdLst>
        </p14:section>
        <p14:section name="Oma esityksesi" id="{C7F9301C-48E6-48E8-8591-11B8889733DC}">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6327"/>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ona Haanpää" userId="ab63d3e7-854c-4d51-a062-aa8252006db0" providerId="ADAL" clId="{54486FF5-7199-46FD-B70D-3E23B298AE1C}"/>
    <pc:docChg chg="undo custSel addSld delSld modSld sldOrd modSection">
      <pc:chgData name="Oona Haanpää" userId="ab63d3e7-854c-4d51-a062-aa8252006db0" providerId="ADAL" clId="{54486FF5-7199-46FD-B70D-3E23B298AE1C}" dt="2026-09-23T12:24:00.761" v="6800" actId="478"/>
      <pc:docMkLst>
        <pc:docMk/>
      </pc:docMkLst>
      <pc:sldChg chg="modSp">
        <pc:chgData name="Oona Haanpää" userId="ab63d3e7-854c-4d51-a062-aa8252006db0" providerId="ADAL" clId="{54486FF5-7199-46FD-B70D-3E23B298AE1C}" dt="2026-07-17T09:31:46.676" v="945" actId="478"/>
        <pc:sldMkLst>
          <pc:docMk/>
          <pc:sldMk cId="72766162" sldId="273"/>
        </pc:sldMkLst>
        <pc:graphicFrameChg chg="mod">
          <ac:chgData name="Oona Haanpää" userId="ab63d3e7-854c-4d51-a062-aa8252006db0" providerId="ADAL" clId="{54486FF5-7199-46FD-B70D-3E23B298AE1C}" dt="2026-07-17T09:31:46.676" v="945" actId="478"/>
          <ac:graphicFrameMkLst>
            <pc:docMk/>
            <pc:sldMk cId="72766162" sldId="273"/>
            <ac:graphicFrameMk id="6" creationId="{5A9C1432-3D4B-16DF-00B7-860FCD9AA3F7}"/>
          </ac:graphicFrameMkLst>
        </pc:graphicFrameChg>
      </pc:sldChg>
      <pc:sldChg chg="del">
        <pc:chgData name="Oona Haanpää" userId="ab63d3e7-854c-4d51-a062-aa8252006db0" providerId="ADAL" clId="{54486FF5-7199-46FD-B70D-3E23B298AE1C}" dt="2026-07-16T08:07:09.635" v="240" actId="47"/>
        <pc:sldMkLst>
          <pc:docMk/>
          <pc:sldMk cId="186981476" sldId="141169941"/>
        </pc:sldMkLst>
      </pc:sldChg>
      <pc:sldChg chg="add del">
        <pc:chgData name="Oona Haanpää" userId="ab63d3e7-854c-4d51-a062-aa8252006db0" providerId="ADAL" clId="{54486FF5-7199-46FD-B70D-3E23B298AE1C}" dt="2026-07-17T11:05:08.870" v="5660" actId="47"/>
        <pc:sldMkLst>
          <pc:docMk/>
          <pc:sldMk cId="0" sldId="141169942"/>
        </pc:sldMkLst>
      </pc:sldChg>
      <pc:sldChg chg="delSp modSp mod">
        <pc:chgData name="Oona Haanpää" userId="ab63d3e7-854c-4d51-a062-aa8252006db0" providerId="ADAL" clId="{54486FF5-7199-46FD-B70D-3E23B298AE1C}" dt="2026-07-17T10:25:59.879" v="3820" actId="20577"/>
        <pc:sldMkLst>
          <pc:docMk/>
          <pc:sldMk cId="1661853686" sldId="141169943"/>
        </pc:sldMkLst>
        <pc:spChg chg="mod">
          <ac:chgData name="Oona Haanpää" userId="ab63d3e7-854c-4d51-a062-aa8252006db0" providerId="ADAL" clId="{54486FF5-7199-46FD-B70D-3E23B298AE1C}" dt="2026-07-17T10:25:59.879" v="3820" actId="20577"/>
          <ac:spMkLst>
            <pc:docMk/>
            <pc:sldMk cId="1661853686" sldId="141169943"/>
            <ac:spMk id="2" creationId="{8BC2F8DE-A282-4BC9-0919-329D724183BF}"/>
          </ac:spMkLst>
        </pc:spChg>
        <pc:spChg chg="del">
          <ac:chgData name="Oona Haanpää" userId="ab63d3e7-854c-4d51-a062-aa8252006db0" providerId="ADAL" clId="{54486FF5-7199-46FD-B70D-3E23B298AE1C}" dt="2026-07-16T08:03:32.743" v="81" actId="478"/>
          <ac:spMkLst>
            <pc:docMk/>
            <pc:sldMk cId="1661853686" sldId="141169943"/>
            <ac:spMk id="3" creationId="{F48F6F55-4BA3-F56D-CD5B-6DA2C844552C}"/>
          </ac:spMkLst>
        </pc:spChg>
      </pc:sldChg>
      <pc:sldChg chg="modSp mod">
        <pc:chgData name="Oona Haanpää" userId="ab63d3e7-854c-4d51-a062-aa8252006db0" providerId="ADAL" clId="{54486FF5-7199-46FD-B70D-3E23B298AE1C}" dt="2026-09-23T12:08:54.035" v="5990" actId="20577"/>
        <pc:sldMkLst>
          <pc:docMk/>
          <pc:sldMk cId="839133552" sldId="141169944"/>
        </pc:sldMkLst>
        <pc:spChg chg="mod">
          <ac:chgData name="Oona Haanpää" userId="ab63d3e7-854c-4d51-a062-aa8252006db0" providerId="ADAL" clId="{54486FF5-7199-46FD-B70D-3E23B298AE1C}" dt="2026-09-23T12:08:54.035" v="5990" actId="20577"/>
          <ac:spMkLst>
            <pc:docMk/>
            <pc:sldMk cId="839133552" sldId="141169944"/>
            <ac:spMk id="5" creationId="{96B78617-02AD-FFE8-5097-121D15F47DEE}"/>
          </ac:spMkLst>
        </pc:spChg>
        <pc:spChg chg="mod">
          <ac:chgData name="Oona Haanpää" userId="ab63d3e7-854c-4d51-a062-aa8252006db0" providerId="ADAL" clId="{54486FF5-7199-46FD-B70D-3E23B298AE1C}" dt="2026-09-23T12:07:17.662" v="5903" actId="20577"/>
          <ac:spMkLst>
            <pc:docMk/>
            <pc:sldMk cId="839133552" sldId="141169944"/>
            <ac:spMk id="8" creationId="{8251A2BA-33A9-F535-964C-62FFDF95EFEF}"/>
          </ac:spMkLst>
        </pc:spChg>
        <pc:spChg chg="mod">
          <ac:chgData name="Oona Haanpää" userId="ab63d3e7-854c-4d51-a062-aa8252006db0" providerId="ADAL" clId="{54486FF5-7199-46FD-B70D-3E23B298AE1C}" dt="2026-07-17T09:17:21.529" v="456" actId="114"/>
          <ac:spMkLst>
            <pc:docMk/>
            <pc:sldMk cId="839133552" sldId="141169944"/>
            <ac:spMk id="12" creationId="{C957F97D-5307-3641-DD34-C31A8D7991A0}"/>
          </ac:spMkLst>
        </pc:spChg>
      </pc:sldChg>
      <pc:sldChg chg="modSp mod">
        <pc:chgData name="Oona Haanpää" userId="ab63d3e7-854c-4d51-a062-aa8252006db0" providerId="ADAL" clId="{54486FF5-7199-46FD-B70D-3E23B298AE1C}" dt="2026-07-17T10:10:30.219" v="3761" actId="1076"/>
        <pc:sldMkLst>
          <pc:docMk/>
          <pc:sldMk cId="2226797653" sldId="141169945"/>
        </pc:sldMkLst>
        <pc:graphicFrameChg chg="mod modGraphic">
          <ac:chgData name="Oona Haanpää" userId="ab63d3e7-854c-4d51-a062-aa8252006db0" providerId="ADAL" clId="{54486FF5-7199-46FD-B70D-3E23B298AE1C}" dt="2026-07-17T10:10:30.219" v="3761" actId="1076"/>
          <ac:graphicFrameMkLst>
            <pc:docMk/>
            <pc:sldMk cId="2226797653" sldId="141169945"/>
            <ac:graphicFrameMk id="2" creationId="{E39771CC-A882-4DAE-0391-389D009DB4CD}"/>
          </ac:graphicFrameMkLst>
        </pc:graphicFrameChg>
      </pc:sldChg>
      <pc:sldChg chg="addSp delSp modSp mod addAnim delAnim">
        <pc:chgData name="Oona Haanpää" userId="ab63d3e7-854c-4d51-a062-aa8252006db0" providerId="ADAL" clId="{54486FF5-7199-46FD-B70D-3E23B298AE1C}" dt="2026-09-23T12:14:51.394" v="6355" actId="20577"/>
        <pc:sldMkLst>
          <pc:docMk/>
          <pc:sldMk cId="3215974862" sldId="141169946"/>
        </pc:sldMkLst>
        <pc:spChg chg="mod">
          <ac:chgData name="Oona Haanpää" userId="ab63d3e7-854c-4d51-a062-aa8252006db0" providerId="ADAL" clId="{54486FF5-7199-46FD-B70D-3E23B298AE1C}" dt="2026-07-17T10:54:30.823" v="5598" actId="1076"/>
          <ac:spMkLst>
            <pc:docMk/>
            <pc:sldMk cId="3215974862" sldId="141169946"/>
            <ac:spMk id="2" creationId="{8ED04F32-0A7A-71E2-24DA-18D4A5631112}"/>
          </ac:spMkLst>
        </pc:spChg>
        <pc:spChg chg="del mod">
          <ac:chgData name="Oona Haanpää" userId="ab63d3e7-854c-4d51-a062-aa8252006db0" providerId="ADAL" clId="{54486FF5-7199-46FD-B70D-3E23B298AE1C}" dt="2026-07-17T09:25:20.644" v="756" actId="478"/>
          <ac:spMkLst>
            <pc:docMk/>
            <pc:sldMk cId="3215974862" sldId="141169946"/>
            <ac:spMk id="10" creationId="{27FC6281-DC99-D57A-D32E-4C18E058179D}"/>
          </ac:spMkLst>
        </pc:spChg>
        <pc:spChg chg="add del mod">
          <ac:chgData name="Oona Haanpää" userId="ab63d3e7-854c-4d51-a062-aa8252006db0" providerId="ADAL" clId="{54486FF5-7199-46FD-B70D-3E23B298AE1C}" dt="2026-07-17T09:19:22.589" v="541" actId="478"/>
          <ac:spMkLst>
            <pc:docMk/>
            <pc:sldMk cId="3215974862" sldId="141169946"/>
            <ac:spMk id="11" creationId="{280AA40B-E6C6-854E-BE45-08BF216F96B0}"/>
          </ac:spMkLst>
        </pc:spChg>
        <pc:spChg chg="add mod">
          <ac:chgData name="Oona Haanpää" userId="ab63d3e7-854c-4d51-a062-aa8252006db0" providerId="ADAL" clId="{54486FF5-7199-46FD-B70D-3E23B298AE1C}" dt="2026-07-17T09:24:50.613" v="742" actId="1076"/>
          <ac:spMkLst>
            <pc:docMk/>
            <pc:sldMk cId="3215974862" sldId="141169946"/>
            <ac:spMk id="15" creationId="{BFAB5F6B-2F7A-A29D-51F1-7E2B7ECD04EA}"/>
          </ac:spMkLst>
        </pc:spChg>
        <pc:spChg chg="add mod">
          <ac:chgData name="Oona Haanpää" userId="ab63d3e7-854c-4d51-a062-aa8252006db0" providerId="ADAL" clId="{54486FF5-7199-46FD-B70D-3E23B298AE1C}" dt="2026-07-17T09:26:19.476" v="859" actId="20577"/>
          <ac:spMkLst>
            <pc:docMk/>
            <pc:sldMk cId="3215974862" sldId="141169946"/>
            <ac:spMk id="16" creationId="{C04E5C5D-F921-4326-181D-6D042BE3D05B}"/>
          </ac:spMkLst>
        </pc:spChg>
        <pc:spChg chg="add mod">
          <ac:chgData name="Oona Haanpää" userId="ab63d3e7-854c-4d51-a062-aa8252006db0" providerId="ADAL" clId="{54486FF5-7199-46FD-B70D-3E23B298AE1C}" dt="2026-07-17T09:25:47.699" v="766" actId="1076"/>
          <ac:spMkLst>
            <pc:docMk/>
            <pc:sldMk cId="3215974862" sldId="141169946"/>
            <ac:spMk id="18" creationId="{050B1B4A-1556-98D5-54C2-E49CC31683D4}"/>
          </ac:spMkLst>
        </pc:spChg>
        <pc:spChg chg="add del mod">
          <ac:chgData name="Oona Haanpää" userId="ab63d3e7-854c-4d51-a062-aa8252006db0" providerId="ADAL" clId="{54486FF5-7199-46FD-B70D-3E23B298AE1C}" dt="2026-07-17T09:24:08.254" v="616"/>
          <ac:spMkLst>
            <pc:docMk/>
            <pc:sldMk cId="3215974862" sldId="141169946"/>
            <ac:spMk id="20" creationId="{A71885F9-E90D-CB29-F84C-2AEBA4CFFAFA}"/>
          </ac:spMkLst>
        </pc:spChg>
        <pc:spChg chg="add mod">
          <ac:chgData name="Oona Haanpää" userId="ab63d3e7-854c-4d51-a062-aa8252006db0" providerId="ADAL" clId="{54486FF5-7199-46FD-B70D-3E23B298AE1C}" dt="2026-07-17T09:27:27.447" v="925" actId="113"/>
          <ac:spMkLst>
            <pc:docMk/>
            <pc:sldMk cId="3215974862" sldId="141169946"/>
            <ac:spMk id="21" creationId="{E21EFE02-7A4D-02DE-8765-D7EFDF8EDE06}"/>
          </ac:spMkLst>
        </pc:spChg>
        <pc:spChg chg="add mod">
          <ac:chgData name="Oona Haanpää" userId="ab63d3e7-854c-4d51-a062-aa8252006db0" providerId="ADAL" clId="{54486FF5-7199-46FD-B70D-3E23B298AE1C}" dt="2026-09-23T12:14:51.394" v="6355" actId="20577"/>
          <ac:spMkLst>
            <pc:docMk/>
            <pc:sldMk cId="3215974862" sldId="141169946"/>
            <ac:spMk id="23" creationId="{D40AC6B5-80AF-A9FB-B6C9-7D018E13534E}"/>
          </ac:spMkLst>
        </pc:spChg>
        <pc:spChg chg="add mod">
          <ac:chgData name="Oona Haanpää" userId="ab63d3e7-854c-4d51-a062-aa8252006db0" providerId="ADAL" clId="{54486FF5-7199-46FD-B70D-3E23B298AE1C}" dt="2026-07-17T10:24:31.362" v="3786" actId="1076"/>
          <ac:spMkLst>
            <pc:docMk/>
            <pc:sldMk cId="3215974862" sldId="141169946"/>
            <ac:spMk id="25" creationId="{136FB4C9-FFCA-092E-C277-F64C6898E70F}"/>
          </ac:spMkLst>
        </pc:spChg>
        <pc:graphicFrameChg chg="del mod">
          <ac:chgData name="Oona Haanpää" userId="ab63d3e7-854c-4d51-a062-aa8252006db0" providerId="ADAL" clId="{54486FF5-7199-46FD-B70D-3E23B298AE1C}" dt="2026-07-17T09:19:12.970" v="538" actId="478"/>
          <ac:graphicFrameMkLst>
            <pc:docMk/>
            <pc:sldMk cId="3215974862" sldId="141169946"/>
            <ac:graphicFrameMk id="9" creationId="{33387E2A-59C9-A5F5-50E3-694E09B21405}"/>
          </ac:graphicFrameMkLst>
        </pc:graphicFrameChg>
        <pc:graphicFrameChg chg="add del mod modGraphic">
          <ac:chgData name="Oona Haanpää" userId="ab63d3e7-854c-4d51-a062-aa8252006db0" providerId="ADAL" clId="{54486FF5-7199-46FD-B70D-3E23B298AE1C}" dt="2026-07-17T09:19:59.537" v="543" actId="478"/>
          <ac:graphicFrameMkLst>
            <pc:docMk/>
            <pc:sldMk cId="3215974862" sldId="141169946"/>
            <ac:graphicFrameMk id="14" creationId="{8DE8FA28-EEB5-FD37-17D8-7E4F89B9A317}"/>
          </ac:graphicFrameMkLst>
        </pc:graphicFrameChg>
      </pc:sldChg>
      <pc:sldChg chg="delSp modSp mod">
        <pc:chgData name="Oona Haanpää" userId="ab63d3e7-854c-4d51-a062-aa8252006db0" providerId="ADAL" clId="{54486FF5-7199-46FD-B70D-3E23B298AE1C}" dt="2026-07-17T12:18:43.820" v="5710" actId="14100"/>
        <pc:sldMkLst>
          <pc:docMk/>
          <pc:sldMk cId="2408009716" sldId="141169947"/>
        </pc:sldMkLst>
        <pc:spChg chg="del">
          <ac:chgData name="Oona Haanpää" userId="ab63d3e7-854c-4d51-a062-aa8252006db0" providerId="ADAL" clId="{54486FF5-7199-46FD-B70D-3E23B298AE1C}" dt="2026-07-16T08:08:03.402" v="404" actId="478"/>
          <ac:spMkLst>
            <pc:docMk/>
            <pc:sldMk cId="2408009716" sldId="141169947"/>
            <ac:spMk id="2" creationId="{0C26E474-A09B-80C1-4864-F2418DF08733}"/>
          </ac:spMkLst>
        </pc:spChg>
        <pc:spChg chg="mod">
          <ac:chgData name="Oona Haanpää" userId="ab63d3e7-854c-4d51-a062-aa8252006db0" providerId="ADAL" clId="{54486FF5-7199-46FD-B70D-3E23B298AE1C}" dt="2026-07-17T12:18:43.820" v="5710" actId="14100"/>
          <ac:spMkLst>
            <pc:docMk/>
            <pc:sldMk cId="2408009716" sldId="141169947"/>
            <ac:spMk id="10" creationId="{4C997679-5698-6684-BA89-BD4064C780F8}"/>
          </ac:spMkLst>
        </pc:spChg>
        <pc:graphicFrameChg chg="mod modGraphic">
          <ac:chgData name="Oona Haanpää" userId="ab63d3e7-854c-4d51-a062-aa8252006db0" providerId="ADAL" clId="{54486FF5-7199-46FD-B70D-3E23B298AE1C}" dt="2026-07-17T10:50:44.214" v="5555" actId="255"/>
          <ac:graphicFrameMkLst>
            <pc:docMk/>
            <pc:sldMk cId="2408009716" sldId="141169947"/>
            <ac:graphicFrameMk id="9" creationId="{5FE44689-2511-28F6-1E68-B77F6BF3F3DD}"/>
          </ac:graphicFrameMkLst>
        </pc:graphicFrameChg>
      </pc:sldChg>
      <pc:sldChg chg="modSp mod">
        <pc:chgData name="Oona Haanpää" userId="ab63d3e7-854c-4d51-a062-aa8252006db0" providerId="ADAL" clId="{54486FF5-7199-46FD-B70D-3E23B298AE1C}" dt="2026-09-23T12:10:25.212" v="6197" actId="20577"/>
        <pc:sldMkLst>
          <pc:docMk/>
          <pc:sldMk cId="3820995708" sldId="141169948"/>
        </pc:sldMkLst>
        <pc:spChg chg="mod">
          <ac:chgData name="Oona Haanpää" userId="ab63d3e7-854c-4d51-a062-aa8252006db0" providerId="ADAL" clId="{54486FF5-7199-46FD-B70D-3E23B298AE1C}" dt="2026-09-23T12:10:25.212" v="6197" actId="20577"/>
          <ac:spMkLst>
            <pc:docMk/>
            <pc:sldMk cId="3820995708" sldId="141169948"/>
            <ac:spMk id="5" creationId="{83CF2F1A-2E53-DE0A-1675-063604EE2813}"/>
          </ac:spMkLst>
        </pc:spChg>
        <pc:spChg chg="mod">
          <ac:chgData name="Oona Haanpää" userId="ab63d3e7-854c-4d51-a062-aa8252006db0" providerId="ADAL" clId="{54486FF5-7199-46FD-B70D-3E23B298AE1C}" dt="2026-07-17T09:18:04.798" v="534" actId="20577"/>
          <ac:spMkLst>
            <pc:docMk/>
            <pc:sldMk cId="3820995708" sldId="141169948"/>
            <ac:spMk id="8" creationId="{A15FD1D8-02B0-BFC3-2259-529A5A747A60}"/>
          </ac:spMkLst>
        </pc:spChg>
        <pc:spChg chg="mod">
          <ac:chgData name="Oona Haanpää" userId="ab63d3e7-854c-4d51-a062-aa8252006db0" providerId="ADAL" clId="{54486FF5-7199-46FD-B70D-3E23B298AE1C}" dt="2026-07-17T09:17:40.729" v="457" actId="114"/>
          <ac:spMkLst>
            <pc:docMk/>
            <pc:sldMk cId="3820995708" sldId="141169948"/>
            <ac:spMk id="9" creationId="{47424026-6F66-F443-BC77-93181504DF3B}"/>
          </ac:spMkLst>
        </pc:spChg>
      </pc:sldChg>
      <pc:sldChg chg="modSp mod">
        <pc:chgData name="Oona Haanpää" userId="ab63d3e7-854c-4d51-a062-aa8252006db0" providerId="ADAL" clId="{54486FF5-7199-46FD-B70D-3E23B298AE1C}" dt="2026-07-17T09:33:27.498" v="1223" actId="20577"/>
        <pc:sldMkLst>
          <pc:docMk/>
          <pc:sldMk cId="313407990" sldId="141169950"/>
        </pc:sldMkLst>
        <pc:spChg chg="mod">
          <ac:chgData name="Oona Haanpää" userId="ab63d3e7-854c-4d51-a062-aa8252006db0" providerId="ADAL" clId="{54486FF5-7199-46FD-B70D-3E23B298AE1C}" dt="2026-07-17T09:33:27.498" v="1223" actId="20577"/>
          <ac:spMkLst>
            <pc:docMk/>
            <pc:sldMk cId="313407990" sldId="141169950"/>
            <ac:spMk id="8" creationId="{C3E8B2DC-AD88-E5C0-57B3-D00FBF944389}"/>
          </ac:spMkLst>
        </pc:spChg>
        <pc:spChg chg="mod">
          <ac:chgData name="Oona Haanpää" userId="ab63d3e7-854c-4d51-a062-aa8252006db0" providerId="ADAL" clId="{54486FF5-7199-46FD-B70D-3E23B298AE1C}" dt="2026-07-17T09:18:15.428" v="535" actId="114"/>
          <ac:spMkLst>
            <pc:docMk/>
            <pc:sldMk cId="313407990" sldId="141169950"/>
            <ac:spMk id="13" creationId="{E3C90E99-E804-93A4-6057-8F62535BA0B7}"/>
          </ac:spMkLst>
        </pc:spChg>
      </pc:sldChg>
      <pc:sldChg chg="modSp mod">
        <pc:chgData name="Oona Haanpää" userId="ab63d3e7-854c-4d51-a062-aa8252006db0" providerId="ADAL" clId="{54486FF5-7199-46FD-B70D-3E23B298AE1C}" dt="2026-09-23T12:14:24.264" v="6353" actId="1076"/>
        <pc:sldMkLst>
          <pc:docMk/>
          <pc:sldMk cId="2124883545" sldId="141169951"/>
        </pc:sldMkLst>
        <pc:spChg chg="mod">
          <ac:chgData name="Oona Haanpää" userId="ab63d3e7-854c-4d51-a062-aa8252006db0" providerId="ADAL" clId="{54486FF5-7199-46FD-B70D-3E23B298AE1C}" dt="2026-09-23T12:14:17.534" v="6349" actId="21"/>
          <ac:spMkLst>
            <pc:docMk/>
            <pc:sldMk cId="2124883545" sldId="141169951"/>
            <ac:spMk id="9" creationId="{2BA0AFFB-4E63-04A1-AE5F-1F18565F7056}"/>
          </ac:spMkLst>
        </pc:spChg>
        <pc:spChg chg="mod">
          <ac:chgData name="Oona Haanpää" userId="ab63d3e7-854c-4d51-a062-aa8252006db0" providerId="ADAL" clId="{54486FF5-7199-46FD-B70D-3E23B298AE1C}" dt="2026-09-23T12:14:24.264" v="6353" actId="1076"/>
          <ac:spMkLst>
            <pc:docMk/>
            <pc:sldMk cId="2124883545" sldId="141169951"/>
            <ac:spMk id="13" creationId="{A1304CC9-BDD2-69A7-D6E6-CFD2E1F338AF}"/>
          </ac:spMkLst>
        </pc:spChg>
        <pc:spChg chg="mod">
          <ac:chgData name="Oona Haanpää" userId="ab63d3e7-854c-4d51-a062-aa8252006db0" providerId="ADAL" clId="{54486FF5-7199-46FD-B70D-3E23B298AE1C}" dt="2026-07-17T09:18:37.005" v="536" actId="114"/>
          <ac:spMkLst>
            <pc:docMk/>
            <pc:sldMk cId="2124883545" sldId="141169951"/>
            <ac:spMk id="14" creationId="{DF5FEEDE-CA3D-AEF4-EC53-B5829C243D1E}"/>
          </ac:spMkLst>
        </pc:spChg>
      </pc:sldChg>
      <pc:sldChg chg="modSp mod">
        <pc:chgData name="Oona Haanpää" userId="ab63d3e7-854c-4d51-a062-aa8252006db0" providerId="ADAL" clId="{54486FF5-7199-46FD-B70D-3E23B298AE1C}" dt="2026-07-17T09:39:14.023" v="1976" actId="1076"/>
        <pc:sldMkLst>
          <pc:docMk/>
          <pc:sldMk cId="348726169" sldId="141169952"/>
        </pc:sldMkLst>
        <pc:spChg chg="mod">
          <ac:chgData name="Oona Haanpää" userId="ab63d3e7-854c-4d51-a062-aa8252006db0" providerId="ADAL" clId="{54486FF5-7199-46FD-B70D-3E23B298AE1C}" dt="2026-07-17T09:34:38.007" v="1255" actId="114"/>
          <ac:spMkLst>
            <pc:docMk/>
            <pc:sldMk cId="348726169" sldId="141169952"/>
            <ac:spMk id="5" creationId="{6A55D1A4-FD45-3AE5-94EA-5F68230FD800}"/>
          </ac:spMkLst>
        </pc:spChg>
        <pc:spChg chg="mod">
          <ac:chgData name="Oona Haanpää" userId="ab63d3e7-854c-4d51-a062-aa8252006db0" providerId="ADAL" clId="{54486FF5-7199-46FD-B70D-3E23B298AE1C}" dt="2026-07-17T09:39:08.138" v="1975" actId="20577"/>
          <ac:spMkLst>
            <pc:docMk/>
            <pc:sldMk cId="348726169" sldId="141169952"/>
            <ac:spMk id="8" creationId="{F850A34A-126C-7429-DA22-A37093FF7FBE}"/>
          </ac:spMkLst>
        </pc:spChg>
        <pc:spChg chg="mod">
          <ac:chgData name="Oona Haanpää" userId="ab63d3e7-854c-4d51-a062-aa8252006db0" providerId="ADAL" clId="{54486FF5-7199-46FD-B70D-3E23B298AE1C}" dt="2026-07-17T09:39:14.023" v="1976" actId="1076"/>
          <ac:spMkLst>
            <pc:docMk/>
            <pc:sldMk cId="348726169" sldId="141169952"/>
            <ac:spMk id="13" creationId="{743F7686-F214-7A85-10E6-7711B5E66761}"/>
          </ac:spMkLst>
        </pc:spChg>
      </pc:sldChg>
      <pc:sldChg chg="addSp delSp modSp mod">
        <pc:chgData name="Oona Haanpää" userId="ab63d3e7-854c-4d51-a062-aa8252006db0" providerId="ADAL" clId="{54486FF5-7199-46FD-B70D-3E23B298AE1C}" dt="2026-07-17T10:44:47.044" v="5282" actId="962"/>
        <pc:sldMkLst>
          <pc:docMk/>
          <pc:sldMk cId="3454599406" sldId="141169953"/>
        </pc:sldMkLst>
        <pc:spChg chg="mod">
          <ac:chgData name="Oona Haanpää" userId="ab63d3e7-854c-4d51-a062-aa8252006db0" providerId="ADAL" clId="{54486FF5-7199-46FD-B70D-3E23B298AE1C}" dt="2026-07-17T09:48:19.352" v="3101" actId="20577"/>
          <ac:spMkLst>
            <pc:docMk/>
            <pc:sldMk cId="3454599406" sldId="141169953"/>
            <ac:spMk id="3" creationId="{BC6FEEEB-D7BD-6BB5-11D5-5AD1E58C027E}"/>
          </ac:spMkLst>
        </pc:spChg>
        <pc:spChg chg="del mod">
          <ac:chgData name="Oona Haanpää" userId="ab63d3e7-854c-4d51-a062-aa8252006db0" providerId="ADAL" clId="{54486FF5-7199-46FD-B70D-3E23B298AE1C}" dt="2026-07-17T09:39:32.914" v="1979" actId="478"/>
          <ac:spMkLst>
            <pc:docMk/>
            <pc:sldMk cId="3454599406" sldId="141169953"/>
            <ac:spMk id="5" creationId="{162BEB9A-857C-5226-CD83-60E45C374D8B}"/>
          </ac:spMkLst>
        </pc:spChg>
        <pc:spChg chg="mod">
          <ac:chgData name="Oona Haanpää" userId="ab63d3e7-854c-4d51-a062-aa8252006db0" providerId="ADAL" clId="{54486FF5-7199-46FD-B70D-3E23B298AE1C}" dt="2026-07-17T09:35:07.495" v="1258" actId="1076"/>
          <ac:spMkLst>
            <pc:docMk/>
            <pc:sldMk cId="3454599406" sldId="141169953"/>
            <ac:spMk id="6" creationId="{50AA8BFF-377A-7EC2-9CD5-BE5597CA937B}"/>
          </ac:spMkLst>
        </pc:spChg>
        <pc:spChg chg="del mod">
          <ac:chgData name="Oona Haanpää" userId="ab63d3e7-854c-4d51-a062-aa8252006db0" providerId="ADAL" clId="{54486FF5-7199-46FD-B70D-3E23B298AE1C}" dt="2026-07-17T10:43:56.114" v="5278" actId="478"/>
          <ac:spMkLst>
            <pc:docMk/>
            <pc:sldMk cId="3454599406" sldId="141169953"/>
            <ac:spMk id="7" creationId="{64480C7D-0796-18EE-3F57-FD36DD8E1732}"/>
          </ac:spMkLst>
        </pc:spChg>
        <pc:spChg chg="mod">
          <ac:chgData name="Oona Haanpää" userId="ab63d3e7-854c-4d51-a062-aa8252006db0" providerId="ADAL" clId="{54486FF5-7199-46FD-B70D-3E23B298AE1C}" dt="2026-07-17T09:47:54.400" v="3088" actId="20577"/>
          <ac:spMkLst>
            <pc:docMk/>
            <pc:sldMk cId="3454599406" sldId="141169953"/>
            <ac:spMk id="8" creationId="{A8C470D3-2540-ED84-9C7D-0C62BD4C8E92}"/>
          </ac:spMkLst>
        </pc:spChg>
        <pc:spChg chg="mod">
          <ac:chgData name="Oona Haanpää" userId="ab63d3e7-854c-4d51-a062-aa8252006db0" providerId="ADAL" clId="{54486FF5-7199-46FD-B70D-3E23B298AE1C}" dt="2026-07-17T09:34:52.524" v="1256" actId="114"/>
          <ac:spMkLst>
            <pc:docMk/>
            <pc:sldMk cId="3454599406" sldId="141169953"/>
            <ac:spMk id="9" creationId="{F3ABE8B7-8701-2570-1BFA-BFC0392554D7}"/>
          </ac:spMkLst>
        </pc:spChg>
        <pc:spChg chg="add mod">
          <ac:chgData name="Oona Haanpää" userId="ab63d3e7-854c-4d51-a062-aa8252006db0" providerId="ADAL" clId="{54486FF5-7199-46FD-B70D-3E23B298AE1C}" dt="2026-07-17T10:44:47.044" v="5282" actId="962"/>
          <ac:spMkLst>
            <pc:docMk/>
            <pc:sldMk cId="3454599406" sldId="141169953"/>
            <ac:spMk id="10" creationId="{9D6F100F-A447-0A00-1AD3-52F88946C74D}"/>
          </ac:spMkLst>
        </pc:spChg>
        <pc:spChg chg="mod">
          <ac:chgData name="Oona Haanpää" userId="ab63d3e7-854c-4d51-a062-aa8252006db0" providerId="ADAL" clId="{54486FF5-7199-46FD-B70D-3E23B298AE1C}" dt="2026-07-17T09:48:00.131" v="3090" actId="1076"/>
          <ac:spMkLst>
            <pc:docMk/>
            <pc:sldMk cId="3454599406" sldId="141169953"/>
            <ac:spMk id="13" creationId="{291C3D41-674C-6188-530E-4DCE4BEF813D}"/>
          </ac:spMkLst>
        </pc:spChg>
      </pc:sldChg>
      <pc:sldChg chg="modSp mod">
        <pc:chgData name="Oona Haanpää" userId="ab63d3e7-854c-4d51-a062-aa8252006db0" providerId="ADAL" clId="{54486FF5-7199-46FD-B70D-3E23B298AE1C}" dt="2026-07-17T09:34:12.548" v="1253" actId="20577"/>
        <pc:sldMkLst>
          <pc:docMk/>
          <pc:sldMk cId="4160608263" sldId="141169954"/>
        </pc:sldMkLst>
        <pc:spChg chg="mod">
          <ac:chgData name="Oona Haanpää" userId="ab63d3e7-854c-4d51-a062-aa8252006db0" providerId="ADAL" clId="{54486FF5-7199-46FD-B70D-3E23B298AE1C}" dt="2026-07-17T09:34:12.548" v="1253" actId="20577"/>
          <ac:spMkLst>
            <pc:docMk/>
            <pc:sldMk cId="4160608263" sldId="141169954"/>
            <ac:spMk id="8" creationId="{05828B2A-64F0-A7F3-8322-FDD47058DB31}"/>
          </ac:spMkLst>
        </pc:spChg>
        <pc:spChg chg="mod">
          <ac:chgData name="Oona Haanpää" userId="ab63d3e7-854c-4d51-a062-aa8252006db0" providerId="ADAL" clId="{54486FF5-7199-46FD-B70D-3E23B298AE1C}" dt="2026-07-17T09:28:08.591" v="944" actId="114"/>
          <ac:spMkLst>
            <pc:docMk/>
            <pc:sldMk cId="4160608263" sldId="141169954"/>
            <ac:spMk id="14" creationId="{B4F91FC0-E065-3F84-90BE-3A2CDFBAEB07}"/>
          </ac:spMkLst>
        </pc:spChg>
      </pc:sldChg>
      <pc:sldChg chg="addSp delSp modSp add mod">
        <pc:chgData name="Oona Haanpää" userId="ab63d3e7-854c-4d51-a062-aa8252006db0" providerId="ADAL" clId="{54486FF5-7199-46FD-B70D-3E23B298AE1C}" dt="2026-07-17T11:05:03.354" v="5659" actId="113"/>
        <pc:sldMkLst>
          <pc:docMk/>
          <pc:sldMk cId="149426229" sldId="141169955"/>
        </pc:sldMkLst>
        <pc:spChg chg="mod">
          <ac:chgData name="Oona Haanpää" userId="ab63d3e7-854c-4d51-a062-aa8252006db0" providerId="ADAL" clId="{54486FF5-7199-46FD-B70D-3E23B298AE1C}" dt="2026-07-17T11:05:03.354" v="5659" actId="113"/>
          <ac:spMkLst>
            <pc:docMk/>
            <pc:sldMk cId="149426229" sldId="141169955"/>
            <ac:spMk id="2" creationId="{3966627A-655E-FFCC-4220-D76BB163BD75}"/>
          </ac:spMkLst>
        </pc:spChg>
        <pc:spChg chg="mod">
          <ac:chgData name="Oona Haanpää" userId="ab63d3e7-854c-4d51-a062-aa8252006db0" providerId="ADAL" clId="{54486FF5-7199-46FD-B70D-3E23B298AE1C}" dt="2026-07-17T10:49:35.760" v="5535" actId="1076"/>
          <ac:spMkLst>
            <pc:docMk/>
            <pc:sldMk cId="149426229" sldId="141169955"/>
            <ac:spMk id="3" creationId="{71F217DA-9B36-DACE-7BA5-D33FA166D3E0}"/>
          </ac:spMkLst>
        </pc:spChg>
        <pc:spChg chg="mod">
          <ac:chgData name="Oona Haanpää" userId="ab63d3e7-854c-4d51-a062-aa8252006db0" providerId="ADAL" clId="{54486FF5-7199-46FD-B70D-3E23B298AE1C}" dt="2026-07-17T10:49:35.760" v="5535" actId="1076"/>
          <ac:spMkLst>
            <pc:docMk/>
            <pc:sldMk cId="149426229" sldId="141169955"/>
            <ac:spMk id="4" creationId="{8E1E82CD-E316-3EFC-77F6-86D49FD4C786}"/>
          </ac:spMkLst>
        </pc:spChg>
        <pc:spChg chg="del">
          <ac:chgData name="Oona Haanpää" userId="ab63d3e7-854c-4d51-a062-aa8252006db0" providerId="ADAL" clId="{54486FF5-7199-46FD-B70D-3E23B298AE1C}" dt="2026-07-16T08:06:02.606" v="199" actId="478"/>
          <ac:spMkLst>
            <pc:docMk/>
            <pc:sldMk cId="149426229" sldId="141169955"/>
            <ac:spMk id="5" creationId="{B33D33F7-6D15-8C62-B2DD-244000E019AE}"/>
          </ac:spMkLst>
        </pc:spChg>
        <pc:spChg chg="del">
          <ac:chgData name="Oona Haanpää" userId="ab63d3e7-854c-4d51-a062-aa8252006db0" providerId="ADAL" clId="{54486FF5-7199-46FD-B70D-3E23B298AE1C}" dt="2026-07-16T08:06:08.812" v="201" actId="478"/>
          <ac:spMkLst>
            <pc:docMk/>
            <pc:sldMk cId="149426229" sldId="141169955"/>
            <ac:spMk id="6" creationId="{D9756DC0-F55E-8436-CCFA-DE66DA1ED9A6}"/>
          </ac:spMkLst>
        </pc:spChg>
        <pc:spChg chg="del">
          <ac:chgData name="Oona Haanpää" userId="ab63d3e7-854c-4d51-a062-aa8252006db0" providerId="ADAL" clId="{54486FF5-7199-46FD-B70D-3E23B298AE1C}" dt="2026-07-16T08:06:07.655" v="200" actId="478"/>
          <ac:spMkLst>
            <pc:docMk/>
            <pc:sldMk cId="149426229" sldId="141169955"/>
            <ac:spMk id="7" creationId="{748897A0-B6DA-BBAA-4661-AD98222EB3B4}"/>
          </ac:spMkLst>
        </pc:spChg>
        <pc:spChg chg="del">
          <ac:chgData name="Oona Haanpää" userId="ab63d3e7-854c-4d51-a062-aa8252006db0" providerId="ADAL" clId="{54486FF5-7199-46FD-B70D-3E23B298AE1C}" dt="2026-07-16T08:04:07.532" v="131" actId="478"/>
          <ac:spMkLst>
            <pc:docMk/>
            <pc:sldMk cId="149426229" sldId="141169955"/>
            <ac:spMk id="8" creationId="{F12D8AD8-9965-39C6-498D-476BF2B0F209}"/>
          </ac:spMkLst>
        </pc:spChg>
        <pc:spChg chg="mod">
          <ac:chgData name="Oona Haanpää" userId="ab63d3e7-854c-4d51-a062-aa8252006db0" providerId="ADAL" clId="{54486FF5-7199-46FD-B70D-3E23B298AE1C}" dt="2026-07-17T10:45:34.657" v="5358" actId="1076"/>
          <ac:spMkLst>
            <pc:docMk/>
            <pc:sldMk cId="149426229" sldId="141169955"/>
            <ac:spMk id="9" creationId="{0FE2C1F6-FBBA-E19F-44BF-469AEF4871DA}"/>
          </ac:spMkLst>
        </pc:spChg>
        <pc:spChg chg="add del mod">
          <ac:chgData name="Oona Haanpää" userId="ab63d3e7-854c-4d51-a062-aa8252006db0" providerId="ADAL" clId="{54486FF5-7199-46FD-B70D-3E23B298AE1C}" dt="2026-07-17T06:17:31.759" v="438" actId="478"/>
          <ac:spMkLst>
            <pc:docMk/>
            <pc:sldMk cId="149426229" sldId="141169955"/>
            <ac:spMk id="10" creationId="{7B35755D-82CE-2AB3-A677-861FCE1B7B75}"/>
          </ac:spMkLst>
        </pc:spChg>
        <pc:spChg chg="add mod">
          <ac:chgData name="Oona Haanpää" userId="ab63d3e7-854c-4d51-a062-aa8252006db0" providerId="ADAL" clId="{54486FF5-7199-46FD-B70D-3E23B298AE1C}" dt="2026-07-17T10:49:35.760" v="5535" actId="1076"/>
          <ac:spMkLst>
            <pc:docMk/>
            <pc:sldMk cId="149426229" sldId="141169955"/>
            <ac:spMk id="12" creationId="{7A64FA05-EBF1-02FE-ECCA-FE76F35AD8B0}"/>
          </ac:spMkLst>
        </pc:spChg>
      </pc:sldChg>
      <pc:sldChg chg="add del">
        <pc:chgData name="Oona Haanpää" userId="ab63d3e7-854c-4d51-a062-aa8252006db0" providerId="ADAL" clId="{54486FF5-7199-46FD-B70D-3E23B298AE1C}" dt="2026-07-16T08:07:08.804" v="239" actId="47"/>
        <pc:sldMkLst>
          <pc:docMk/>
          <pc:sldMk cId="444080048" sldId="141169956"/>
        </pc:sldMkLst>
      </pc:sldChg>
      <pc:sldChg chg="addSp delSp modSp add mod">
        <pc:chgData name="Oona Haanpää" userId="ab63d3e7-854c-4d51-a062-aa8252006db0" providerId="ADAL" clId="{54486FF5-7199-46FD-B70D-3E23B298AE1C}" dt="2026-07-17T12:18:27.843" v="5699" actId="1076"/>
        <pc:sldMkLst>
          <pc:docMk/>
          <pc:sldMk cId="3102033515" sldId="141169956"/>
        </pc:sldMkLst>
        <pc:spChg chg="mod">
          <ac:chgData name="Oona Haanpää" userId="ab63d3e7-854c-4d51-a062-aa8252006db0" providerId="ADAL" clId="{54486FF5-7199-46FD-B70D-3E23B298AE1C}" dt="2026-07-17T12:17:09.264" v="5691" actId="20577"/>
          <ac:spMkLst>
            <pc:docMk/>
            <pc:sldMk cId="3102033515" sldId="141169956"/>
            <ac:spMk id="3" creationId="{64019105-2B9F-6617-4357-48745C592D5E}"/>
          </ac:spMkLst>
        </pc:spChg>
        <pc:spChg chg="del mod">
          <ac:chgData name="Oona Haanpää" userId="ab63d3e7-854c-4d51-a062-aa8252006db0" providerId="ADAL" clId="{54486FF5-7199-46FD-B70D-3E23B298AE1C}" dt="2026-07-17T12:16:44.643" v="5675" actId="478"/>
          <ac:spMkLst>
            <pc:docMk/>
            <pc:sldMk cId="3102033515" sldId="141169956"/>
            <ac:spMk id="5" creationId="{2948F3D5-8077-FF69-55BD-A0EE03F4D3A6}"/>
          </ac:spMkLst>
        </pc:spChg>
        <pc:spChg chg="del mod">
          <ac:chgData name="Oona Haanpää" userId="ab63d3e7-854c-4d51-a062-aa8252006db0" providerId="ADAL" clId="{54486FF5-7199-46FD-B70D-3E23B298AE1C}" dt="2026-07-17T12:16:49.838" v="5677" actId="478"/>
          <ac:spMkLst>
            <pc:docMk/>
            <pc:sldMk cId="3102033515" sldId="141169956"/>
            <ac:spMk id="6" creationId="{6922260B-4A8C-0DC8-983C-2153213C53A0}"/>
          </ac:spMkLst>
        </pc:spChg>
        <pc:spChg chg="del mod">
          <ac:chgData name="Oona Haanpää" userId="ab63d3e7-854c-4d51-a062-aa8252006db0" providerId="ADAL" clId="{54486FF5-7199-46FD-B70D-3E23B298AE1C}" dt="2026-07-17T12:17:29.785" v="5694" actId="478"/>
          <ac:spMkLst>
            <pc:docMk/>
            <pc:sldMk cId="3102033515" sldId="141169956"/>
            <ac:spMk id="7" creationId="{CCC728DE-B1B6-C210-293E-1CADB994C92C}"/>
          </ac:spMkLst>
        </pc:spChg>
        <pc:spChg chg="mod">
          <ac:chgData name="Oona Haanpää" userId="ab63d3e7-854c-4d51-a062-aa8252006db0" providerId="ADAL" clId="{54486FF5-7199-46FD-B70D-3E23B298AE1C}" dt="2026-07-17T10:54:54.807" v="5656" actId="20577"/>
          <ac:spMkLst>
            <pc:docMk/>
            <pc:sldMk cId="3102033515" sldId="141169956"/>
            <ac:spMk id="8" creationId="{27C28727-4A6B-03C9-056E-7315D71EF8F2}"/>
          </ac:spMkLst>
        </pc:spChg>
        <pc:spChg chg="add mod">
          <ac:chgData name="Oona Haanpää" userId="ab63d3e7-854c-4d51-a062-aa8252006db0" providerId="ADAL" clId="{54486FF5-7199-46FD-B70D-3E23B298AE1C}" dt="2026-07-17T12:18:27.843" v="5699" actId="1076"/>
          <ac:spMkLst>
            <pc:docMk/>
            <pc:sldMk cId="3102033515" sldId="141169956"/>
            <ac:spMk id="11" creationId="{5DED0AFE-F241-DD67-E324-60385BFBE450}"/>
          </ac:spMkLst>
        </pc:spChg>
        <pc:spChg chg="del">
          <ac:chgData name="Oona Haanpää" userId="ab63d3e7-854c-4d51-a062-aa8252006db0" providerId="ADAL" clId="{54486FF5-7199-46FD-B70D-3E23B298AE1C}" dt="2026-07-17T10:54:59.281" v="5657" actId="478"/>
          <ac:spMkLst>
            <pc:docMk/>
            <pc:sldMk cId="3102033515" sldId="141169956"/>
            <ac:spMk id="13" creationId="{DB132A2B-328E-4D29-A3A6-CE7EDB66EA7F}"/>
          </ac:spMkLst>
        </pc:spChg>
        <pc:picChg chg="add mod">
          <ac:chgData name="Oona Haanpää" userId="ab63d3e7-854c-4d51-a062-aa8252006db0" providerId="ADAL" clId="{54486FF5-7199-46FD-B70D-3E23B298AE1C}" dt="2026-07-17T12:17:26.149" v="5693" actId="1076"/>
          <ac:picMkLst>
            <pc:docMk/>
            <pc:sldMk cId="3102033515" sldId="141169956"/>
            <ac:picMk id="10" creationId="{29808515-09BE-E33D-ADE9-8615458DA3E0}"/>
          </ac:picMkLst>
        </pc:picChg>
      </pc:sldChg>
      <pc:sldChg chg="addSp delSp modSp add mod">
        <pc:chgData name="Oona Haanpää" userId="ab63d3e7-854c-4d51-a062-aa8252006db0" providerId="ADAL" clId="{54486FF5-7199-46FD-B70D-3E23B298AE1C}" dt="2026-09-23T12:20:15.736" v="6499" actId="20577"/>
        <pc:sldMkLst>
          <pc:docMk/>
          <pc:sldMk cId="427174487" sldId="141169957"/>
        </pc:sldMkLst>
        <pc:spChg chg="mod">
          <ac:chgData name="Oona Haanpää" userId="ab63d3e7-854c-4d51-a062-aa8252006db0" providerId="ADAL" clId="{54486FF5-7199-46FD-B70D-3E23B298AE1C}" dt="2026-07-17T09:40:48.654" v="2019" actId="20577"/>
          <ac:spMkLst>
            <pc:docMk/>
            <pc:sldMk cId="427174487" sldId="141169957"/>
            <ac:spMk id="3" creationId="{37B84A82-B0E6-03E9-5B30-71BA35C1F5A4}"/>
          </ac:spMkLst>
        </pc:spChg>
        <pc:spChg chg="add mod">
          <ac:chgData name="Oona Haanpää" userId="ab63d3e7-854c-4d51-a062-aa8252006db0" providerId="ADAL" clId="{54486FF5-7199-46FD-B70D-3E23B298AE1C}" dt="2026-07-17T10:42:46.085" v="5264" actId="962"/>
          <ac:spMkLst>
            <pc:docMk/>
            <pc:sldMk cId="427174487" sldId="141169957"/>
            <ac:spMk id="4" creationId="{24DE9599-E8B7-8AB2-AF00-7F4B1B5434B2}"/>
          </ac:spMkLst>
        </pc:spChg>
        <pc:spChg chg="mod">
          <ac:chgData name="Oona Haanpää" userId="ab63d3e7-854c-4d51-a062-aa8252006db0" providerId="ADAL" clId="{54486FF5-7199-46FD-B70D-3E23B298AE1C}" dt="2026-09-23T12:20:15.736" v="6499" actId="20577"/>
          <ac:spMkLst>
            <pc:docMk/>
            <pc:sldMk cId="427174487" sldId="141169957"/>
            <ac:spMk id="5" creationId="{5E94DE91-36F8-F583-7A19-2E05ED0B1000}"/>
          </ac:spMkLst>
        </pc:spChg>
        <pc:spChg chg="del mod">
          <ac:chgData name="Oona Haanpää" userId="ab63d3e7-854c-4d51-a062-aa8252006db0" providerId="ADAL" clId="{54486FF5-7199-46FD-B70D-3E23B298AE1C}" dt="2026-07-17T10:42:24.535" v="5260" actId="478"/>
          <ac:spMkLst>
            <pc:docMk/>
            <pc:sldMk cId="427174487" sldId="141169957"/>
            <ac:spMk id="7" creationId="{E9AD1DC8-810E-078B-4E33-3F445C1E0055}"/>
          </ac:spMkLst>
        </pc:spChg>
        <pc:spChg chg="del">
          <ac:chgData name="Oona Haanpää" userId="ab63d3e7-854c-4d51-a062-aa8252006db0" providerId="ADAL" clId="{54486FF5-7199-46FD-B70D-3E23B298AE1C}" dt="2026-07-17T09:40:39.903" v="2000" actId="478"/>
          <ac:spMkLst>
            <pc:docMk/>
            <pc:sldMk cId="427174487" sldId="141169957"/>
            <ac:spMk id="8" creationId="{1CCCC5D0-2841-5747-0856-5532AEF4804A}"/>
          </ac:spMkLst>
        </pc:spChg>
        <pc:spChg chg="mod">
          <ac:chgData name="Oona Haanpää" userId="ab63d3e7-854c-4d51-a062-aa8252006db0" providerId="ADAL" clId="{54486FF5-7199-46FD-B70D-3E23B298AE1C}" dt="2026-07-17T09:47:08.826" v="3072" actId="1076"/>
          <ac:spMkLst>
            <pc:docMk/>
            <pc:sldMk cId="427174487" sldId="141169957"/>
            <ac:spMk id="13" creationId="{75951B44-9538-9D87-02AE-C8F0D9A516C1}"/>
          </ac:spMkLst>
        </pc:spChg>
      </pc:sldChg>
      <pc:sldChg chg="addSp delSp modSp add mod">
        <pc:chgData name="Oona Haanpää" userId="ab63d3e7-854c-4d51-a062-aa8252006db0" providerId="ADAL" clId="{54486FF5-7199-46FD-B70D-3E23B298AE1C}" dt="2026-09-23T12:22:05.633" v="6640" actId="20577"/>
        <pc:sldMkLst>
          <pc:docMk/>
          <pc:sldMk cId="1921829539" sldId="141169958"/>
        </pc:sldMkLst>
        <pc:spChg chg="del">
          <ac:chgData name="Oona Haanpää" userId="ab63d3e7-854c-4d51-a062-aa8252006db0" providerId="ADAL" clId="{54486FF5-7199-46FD-B70D-3E23B298AE1C}" dt="2026-07-17T10:05:02.772" v="3108" actId="478"/>
          <ac:spMkLst>
            <pc:docMk/>
            <pc:sldMk cId="1921829539" sldId="141169958"/>
            <ac:spMk id="2" creationId="{0149CA4C-66C5-865E-90FE-3631402A9B63}"/>
          </ac:spMkLst>
        </pc:spChg>
        <pc:spChg chg="mod">
          <ac:chgData name="Oona Haanpää" userId="ab63d3e7-854c-4d51-a062-aa8252006db0" providerId="ADAL" clId="{54486FF5-7199-46FD-B70D-3E23B298AE1C}" dt="2026-07-17T10:04:58.902" v="3106" actId="1076"/>
          <ac:spMkLst>
            <pc:docMk/>
            <pc:sldMk cId="1921829539" sldId="141169958"/>
            <ac:spMk id="3" creationId="{25640113-3958-98BF-1919-C28D3C58D7FF}"/>
          </ac:spMkLst>
        </pc:spChg>
        <pc:spChg chg="add mod">
          <ac:chgData name="Oona Haanpää" userId="ab63d3e7-854c-4d51-a062-aa8252006db0" providerId="ADAL" clId="{54486FF5-7199-46FD-B70D-3E23B298AE1C}" dt="2026-07-17T10:43:46.820" v="5276" actId="1038"/>
          <ac:spMkLst>
            <pc:docMk/>
            <pc:sldMk cId="1921829539" sldId="141169958"/>
            <ac:spMk id="4" creationId="{8A639515-7C4B-22DF-8512-68F72BA90619}"/>
          </ac:spMkLst>
        </pc:spChg>
        <pc:spChg chg="mod">
          <ac:chgData name="Oona Haanpää" userId="ab63d3e7-854c-4d51-a062-aa8252006db0" providerId="ADAL" clId="{54486FF5-7199-46FD-B70D-3E23B298AE1C}" dt="2026-09-23T12:22:05.633" v="6640" actId="20577"/>
          <ac:spMkLst>
            <pc:docMk/>
            <pc:sldMk cId="1921829539" sldId="141169958"/>
            <ac:spMk id="5" creationId="{5F7E29BD-C79B-880D-EFE9-61AA89143CBB}"/>
          </ac:spMkLst>
        </pc:spChg>
        <pc:spChg chg="del">
          <ac:chgData name="Oona Haanpää" userId="ab63d3e7-854c-4d51-a062-aa8252006db0" providerId="ADAL" clId="{54486FF5-7199-46FD-B70D-3E23B298AE1C}" dt="2026-07-17T09:46:16.123" v="3044" actId="478"/>
          <ac:spMkLst>
            <pc:docMk/>
            <pc:sldMk cId="1921829539" sldId="141169958"/>
            <ac:spMk id="6" creationId="{6784CA04-F4A2-551E-E2D2-12B97786F491}"/>
          </ac:spMkLst>
        </pc:spChg>
        <pc:spChg chg="del mod">
          <ac:chgData name="Oona Haanpää" userId="ab63d3e7-854c-4d51-a062-aa8252006db0" providerId="ADAL" clId="{54486FF5-7199-46FD-B70D-3E23B298AE1C}" dt="2026-07-17T10:43:12.818" v="5265" actId="478"/>
          <ac:spMkLst>
            <pc:docMk/>
            <pc:sldMk cId="1921829539" sldId="141169958"/>
            <ac:spMk id="7" creationId="{FC6C6219-7B85-F605-C297-2883E021CCF1}"/>
          </ac:spMkLst>
        </pc:spChg>
        <pc:spChg chg="mod">
          <ac:chgData name="Oona Haanpää" userId="ab63d3e7-854c-4d51-a062-aa8252006db0" providerId="ADAL" clId="{54486FF5-7199-46FD-B70D-3E23B298AE1C}" dt="2026-07-17T10:09:28.038" v="3664" actId="114"/>
          <ac:spMkLst>
            <pc:docMk/>
            <pc:sldMk cId="1921829539" sldId="141169958"/>
            <ac:spMk id="13" creationId="{C23BB088-A0B2-6A97-0A44-136F7D462F64}"/>
          </ac:spMkLst>
        </pc:spChg>
      </pc:sldChg>
      <pc:sldChg chg="addSp delSp modSp add mod ord">
        <pc:chgData name="Oona Haanpää" userId="ab63d3e7-854c-4d51-a062-aa8252006db0" providerId="ADAL" clId="{54486FF5-7199-46FD-B70D-3E23B298AE1C}" dt="2026-09-23T12:23:49.812" v="6799" actId="1076"/>
        <pc:sldMkLst>
          <pc:docMk/>
          <pc:sldMk cId="35234145" sldId="141169959"/>
        </pc:sldMkLst>
        <pc:spChg chg="mod">
          <ac:chgData name="Oona Haanpää" userId="ab63d3e7-854c-4d51-a062-aa8252006db0" providerId="ADAL" clId="{54486FF5-7199-46FD-B70D-3E23B298AE1C}" dt="2026-07-17T10:26:23.146" v="3868" actId="20577"/>
          <ac:spMkLst>
            <pc:docMk/>
            <pc:sldMk cId="35234145" sldId="141169959"/>
            <ac:spMk id="3" creationId="{F1B5A14F-79D3-A3AC-9B33-77010F0A6855}"/>
          </ac:spMkLst>
        </pc:spChg>
        <pc:spChg chg="add mod">
          <ac:chgData name="Oona Haanpää" userId="ab63d3e7-854c-4d51-a062-aa8252006db0" providerId="ADAL" clId="{54486FF5-7199-46FD-B70D-3E23B298AE1C}" dt="2026-07-17T10:40:23.243" v="5151" actId="1076"/>
          <ac:spMkLst>
            <pc:docMk/>
            <pc:sldMk cId="35234145" sldId="141169959"/>
            <ac:spMk id="4" creationId="{36E2C01E-D895-4DE9-B3EF-172D4F8877AC}"/>
          </ac:spMkLst>
        </pc:spChg>
        <pc:spChg chg="mod">
          <ac:chgData name="Oona Haanpää" userId="ab63d3e7-854c-4d51-a062-aa8252006db0" providerId="ADAL" clId="{54486FF5-7199-46FD-B70D-3E23B298AE1C}" dt="2026-09-23T12:23:49.812" v="6799" actId="1076"/>
          <ac:spMkLst>
            <pc:docMk/>
            <pc:sldMk cId="35234145" sldId="141169959"/>
            <ac:spMk id="5" creationId="{F65A6674-F710-95FD-64A7-FDCFE030AB28}"/>
          </ac:spMkLst>
        </pc:spChg>
        <pc:spChg chg="mod">
          <ac:chgData name="Oona Haanpää" userId="ab63d3e7-854c-4d51-a062-aa8252006db0" providerId="ADAL" clId="{54486FF5-7199-46FD-B70D-3E23B298AE1C}" dt="2026-07-17T10:49:55.361" v="5542" actId="20577"/>
          <ac:spMkLst>
            <pc:docMk/>
            <pc:sldMk cId="35234145" sldId="141169959"/>
            <ac:spMk id="6" creationId="{49A2D781-9410-C427-DD58-39F14A70EA84}"/>
          </ac:spMkLst>
        </pc:spChg>
        <pc:spChg chg="del mod">
          <ac:chgData name="Oona Haanpää" userId="ab63d3e7-854c-4d51-a062-aa8252006db0" providerId="ADAL" clId="{54486FF5-7199-46FD-B70D-3E23B298AE1C}" dt="2026-07-17T10:37:16.963" v="5075" actId="478"/>
          <ac:spMkLst>
            <pc:docMk/>
            <pc:sldMk cId="35234145" sldId="141169959"/>
            <ac:spMk id="7" creationId="{B37BE02F-6F9A-859F-D9A1-3EEB51FA66EF}"/>
          </ac:spMkLst>
        </pc:spChg>
        <pc:spChg chg="del mod">
          <ac:chgData name="Oona Haanpää" userId="ab63d3e7-854c-4d51-a062-aa8252006db0" providerId="ADAL" clId="{54486FF5-7199-46FD-B70D-3E23B298AE1C}" dt="2026-07-17T10:50:03.249" v="5545"/>
          <ac:spMkLst>
            <pc:docMk/>
            <pc:sldMk cId="35234145" sldId="141169959"/>
            <ac:spMk id="9" creationId="{1E66C935-764B-66C9-4806-9DFC3B726849}"/>
          </ac:spMkLst>
        </pc:spChg>
        <pc:spChg chg="del mod">
          <ac:chgData name="Oona Haanpää" userId="ab63d3e7-854c-4d51-a062-aa8252006db0" providerId="ADAL" clId="{54486FF5-7199-46FD-B70D-3E23B298AE1C}" dt="2026-07-17T10:30:26.740" v="4695"/>
          <ac:spMkLst>
            <pc:docMk/>
            <pc:sldMk cId="35234145" sldId="141169959"/>
            <ac:spMk id="13" creationId="{7F2B760C-CF07-9D67-EDBC-D5C880ECEAD1}"/>
          </ac:spMkLst>
        </pc:spChg>
      </pc:sldChg>
      <pc:sldChg chg="addSp delSp modSp add mod ord">
        <pc:chgData name="Oona Haanpää" userId="ab63d3e7-854c-4d51-a062-aa8252006db0" providerId="ADAL" clId="{54486FF5-7199-46FD-B70D-3E23B298AE1C}" dt="2026-09-23T12:24:00.761" v="6800" actId="478"/>
        <pc:sldMkLst>
          <pc:docMk/>
          <pc:sldMk cId="2313242423" sldId="141169960"/>
        </pc:sldMkLst>
        <pc:spChg chg="del">
          <ac:chgData name="Oona Haanpää" userId="ab63d3e7-854c-4d51-a062-aa8252006db0" providerId="ADAL" clId="{54486FF5-7199-46FD-B70D-3E23B298AE1C}" dt="2026-07-17T10:37:33.035" v="5083" actId="478"/>
          <ac:spMkLst>
            <pc:docMk/>
            <pc:sldMk cId="2313242423" sldId="141169960"/>
            <ac:spMk id="2" creationId="{BADBCA9B-7D4B-D253-203C-70A4F07EE567}"/>
          </ac:spMkLst>
        </pc:spChg>
        <pc:spChg chg="del mod">
          <ac:chgData name="Oona Haanpää" userId="ab63d3e7-854c-4d51-a062-aa8252006db0" providerId="ADAL" clId="{54486FF5-7199-46FD-B70D-3E23B298AE1C}" dt="2026-07-17T10:37:30.108" v="5082" actId="478"/>
          <ac:spMkLst>
            <pc:docMk/>
            <pc:sldMk cId="2313242423" sldId="141169960"/>
            <ac:spMk id="3" creationId="{164D5A37-87EE-6A17-BEAC-14B0EF1F8B4D}"/>
          </ac:spMkLst>
        </pc:spChg>
        <pc:spChg chg="del mod">
          <ac:chgData name="Oona Haanpää" userId="ab63d3e7-854c-4d51-a062-aa8252006db0" providerId="ADAL" clId="{54486FF5-7199-46FD-B70D-3E23B298AE1C}" dt="2026-07-17T10:37:35.814" v="5084" actId="478"/>
          <ac:spMkLst>
            <pc:docMk/>
            <pc:sldMk cId="2313242423" sldId="141169960"/>
            <ac:spMk id="5" creationId="{AFD712CD-7691-B1A1-58C9-5FB59B5C6A97}"/>
          </ac:spMkLst>
        </pc:spChg>
        <pc:spChg chg="del mod">
          <ac:chgData name="Oona Haanpää" userId="ab63d3e7-854c-4d51-a062-aa8252006db0" providerId="ADAL" clId="{54486FF5-7199-46FD-B70D-3E23B298AE1C}" dt="2026-07-17T10:37:25.494" v="5080" actId="478"/>
          <ac:spMkLst>
            <pc:docMk/>
            <pc:sldMk cId="2313242423" sldId="141169960"/>
            <ac:spMk id="6" creationId="{0F33CF23-190C-A4AC-FD9A-5172E477A381}"/>
          </ac:spMkLst>
        </pc:spChg>
        <pc:spChg chg="del">
          <ac:chgData name="Oona Haanpää" userId="ab63d3e7-854c-4d51-a062-aa8252006db0" providerId="ADAL" clId="{54486FF5-7199-46FD-B70D-3E23B298AE1C}" dt="2026-07-17T10:37:22.873" v="5078" actId="478"/>
          <ac:spMkLst>
            <pc:docMk/>
            <pc:sldMk cId="2313242423" sldId="141169960"/>
            <ac:spMk id="7" creationId="{3FB2EAF9-97AE-F5DF-9CD6-3EF6DE6386E1}"/>
          </ac:spMkLst>
        </pc:spChg>
        <pc:spChg chg="del mod">
          <ac:chgData name="Oona Haanpää" userId="ab63d3e7-854c-4d51-a062-aa8252006db0" providerId="ADAL" clId="{54486FF5-7199-46FD-B70D-3E23B298AE1C}" dt="2026-07-17T10:37:21.500" v="5077" actId="478"/>
          <ac:spMkLst>
            <pc:docMk/>
            <pc:sldMk cId="2313242423" sldId="141169960"/>
            <ac:spMk id="9" creationId="{AF2A8102-6C30-7B3B-ECE8-C801F0FE4ABF}"/>
          </ac:spMkLst>
        </pc:spChg>
        <pc:spChg chg="add mod">
          <ac:chgData name="Oona Haanpää" userId="ab63d3e7-854c-4d51-a062-aa8252006db0" providerId="ADAL" clId="{54486FF5-7199-46FD-B70D-3E23B298AE1C}" dt="2026-07-17T10:38:07.600" v="5122" actId="20577"/>
          <ac:spMkLst>
            <pc:docMk/>
            <pc:sldMk cId="2313242423" sldId="141169960"/>
            <ac:spMk id="10" creationId="{7AC64221-B185-0977-2B3E-BBEC3EDB12A7}"/>
          </ac:spMkLst>
        </pc:spChg>
        <pc:picChg chg="add del mod">
          <ac:chgData name="Oona Haanpää" userId="ab63d3e7-854c-4d51-a062-aa8252006db0" providerId="ADAL" clId="{54486FF5-7199-46FD-B70D-3E23B298AE1C}" dt="2026-09-23T12:24:00.761" v="6800" actId="478"/>
          <ac:picMkLst>
            <pc:docMk/>
            <pc:sldMk cId="2313242423" sldId="141169960"/>
            <ac:picMk id="8" creationId="{69000E7F-2F14-2BC2-3B75-B5BFDD824ED2}"/>
          </ac:picMkLst>
        </pc:picChg>
      </pc:sldChg>
      <pc:sldChg chg="modSp mod">
        <pc:chgData name="Oona Haanpää" userId="ab63d3e7-854c-4d51-a062-aa8252006db0" providerId="ADAL" clId="{54486FF5-7199-46FD-B70D-3E23B298AE1C}" dt="2026-09-23T12:12:41.979" v="6227" actId="20577"/>
        <pc:sldMkLst>
          <pc:docMk/>
          <pc:sldMk cId="214712377" sldId="141169961"/>
        </pc:sldMkLst>
        <pc:spChg chg="mod">
          <ac:chgData name="Oona Haanpää" userId="ab63d3e7-854c-4d51-a062-aa8252006db0" providerId="ADAL" clId="{54486FF5-7199-46FD-B70D-3E23B298AE1C}" dt="2026-09-23T12:12:41.979" v="6227" actId="20577"/>
          <ac:spMkLst>
            <pc:docMk/>
            <pc:sldMk cId="214712377" sldId="141169961"/>
            <ac:spMk id="8" creationId="{96B7BCE1-10D6-95CA-72DF-E2A143B273AE}"/>
          </ac:spMkLst>
        </pc:spChg>
      </pc:sld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image" Target="../media/image9.jpg"/><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g"/></Relationships>
</file>

<file path=ppt/diagrams/_rels/data4.xml.rels><?xml version="1.0" encoding="UTF-8" standalone="yes"?>
<Relationships xmlns="http://schemas.openxmlformats.org/package/2006/relationships"><Relationship Id="rId3" Type="http://schemas.openxmlformats.org/officeDocument/2006/relationships/image" Target="../media/image20.jpg"/><Relationship Id="rId7" Type="http://schemas.openxmlformats.org/officeDocument/2006/relationships/image" Target="../media/image13.jpg"/><Relationship Id="rId2" Type="http://schemas.openxmlformats.org/officeDocument/2006/relationships/image" Target="../media/image19.jpg"/><Relationship Id="rId1" Type="http://schemas.openxmlformats.org/officeDocument/2006/relationships/image" Target="../media/image18.jpg"/><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g"/></Relationships>
</file>

<file path=ppt/diagrams/_rels/drawing3.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image" Target="../media/image9.jpg"/><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g"/></Relationships>
</file>

<file path=ppt/diagrams/_rels/drawing4.xml.rels><?xml version="1.0" encoding="UTF-8" standalone="yes"?>
<Relationships xmlns="http://schemas.openxmlformats.org/package/2006/relationships"><Relationship Id="rId3" Type="http://schemas.openxmlformats.org/officeDocument/2006/relationships/image" Target="../media/image20.jpg"/><Relationship Id="rId7" Type="http://schemas.openxmlformats.org/officeDocument/2006/relationships/image" Target="../media/image13.jpg"/><Relationship Id="rId2" Type="http://schemas.openxmlformats.org/officeDocument/2006/relationships/image" Target="../media/image19.jpg"/><Relationship Id="rId1" Type="http://schemas.openxmlformats.org/officeDocument/2006/relationships/image" Target="../media/image18.jpg"/><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BF87D9-BAE2-4866-9E14-AF5E8928A85C}"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fi-FI"/>
        </a:p>
      </dgm:t>
    </dgm:pt>
    <dgm:pt modelId="{E7FCD89F-0947-4C98-A6CB-6C2B576C8BA4}" type="pres">
      <dgm:prSet presAssocID="{17BF87D9-BAE2-4866-9E14-AF5E8928A85C}" presName="linearFlow" presStyleCnt="0">
        <dgm:presLayoutVars>
          <dgm:dir/>
          <dgm:resizeHandles val="exact"/>
        </dgm:presLayoutVars>
      </dgm:prSet>
      <dgm:spPr/>
    </dgm:pt>
  </dgm:ptLst>
  <dgm:cxnLst>
    <dgm:cxn modelId="{1C517621-E03B-4FD8-96F2-CEA36E353711}" type="presOf" srcId="{17BF87D9-BAE2-4866-9E14-AF5E8928A85C}" destId="{E7FCD89F-0947-4C98-A6CB-6C2B576C8BA4}" srcOrd="0"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475C1F2-3F78-43BA-8845-E1CADDA97A9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fi-FI"/>
        </a:p>
      </dgm:t>
    </dgm:pt>
    <dgm:pt modelId="{09EE08B8-4617-4D7C-8452-62CB936A9D77}">
      <dgm:prSet phldrT="[Teksti]" phldr="0" custT="1"/>
      <dgm:spPr/>
      <dgm:t>
        <a:bodyPr/>
        <a:lstStyle/>
        <a:p>
          <a:r>
            <a:rPr lang="sv-SE" sz="4400" dirty="0"/>
            <a:t>1. </a:t>
          </a:r>
          <a:r>
            <a:rPr lang="sv-SE" sz="4400" dirty="0" err="1"/>
            <a:t>Ennen</a:t>
          </a:r>
          <a:r>
            <a:rPr lang="sv-SE" sz="5200" dirty="0"/>
            <a:t> </a:t>
          </a:r>
          <a:r>
            <a:rPr lang="sv-SE" sz="4400" dirty="0" err="1"/>
            <a:t>matkaa</a:t>
          </a:r>
          <a:endParaRPr lang="fi-FI" sz="4400" dirty="0"/>
        </a:p>
      </dgm:t>
    </dgm:pt>
    <dgm:pt modelId="{3D7F90CC-E6C3-48E4-B341-DE255EDECBF5}" type="parTrans" cxnId="{E481BFE4-4625-4457-A5CA-246AEEAE92C3}">
      <dgm:prSet/>
      <dgm:spPr/>
      <dgm:t>
        <a:bodyPr/>
        <a:lstStyle/>
        <a:p>
          <a:endParaRPr lang="fi-FI"/>
        </a:p>
      </dgm:t>
    </dgm:pt>
    <dgm:pt modelId="{EC2639C9-4C0F-49C8-A97C-FFC50779ECFE}" type="sibTrans" cxnId="{E481BFE4-4625-4457-A5CA-246AEEAE92C3}">
      <dgm:prSet/>
      <dgm:spPr/>
      <dgm:t>
        <a:bodyPr/>
        <a:lstStyle/>
        <a:p>
          <a:endParaRPr lang="fi-FI"/>
        </a:p>
      </dgm:t>
    </dgm:pt>
    <dgm:pt modelId="{BD0018EA-3459-4DC9-A536-3FB03DA10749}">
      <dgm:prSet phldrT="[Teksti]" phldr="0"/>
      <dgm:spPr/>
      <dgm:t>
        <a:bodyPr/>
        <a:lstStyle/>
        <a:p>
          <a:r>
            <a:rPr lang="sv-SE" dirty="0" err="1"/>
            <a:t>Matkustusasiakirjat</a:t>
          </a:r>
          <a:endParaRPr lang="fi-FI" dirty="0"/>
        </a:p>
      </dgm:t>
    </dgm:pt>
    <dgm:pt modelId="{686FD6C6-94E3-4CF4-AB1A-00B0B8439AB6}" type="parTrans" cxnId="{D85319DC-E7BE-4288-93AB-25BB6D77DF9B}">
      <dgm:prSet/>
      <dgm:spPr/>
      <dgm:t>
        <a:bodyPr/>
        <a:lstStyle/>
        <a:p>
          <a:endParaRPr lang="fi-FI"/>
        </a:p>
      </dgm:t>
    </dgm:pt>
    <dgm:pt modelId="{97EF619E-BC68-4AEE-9129-3C5951808788}" type="sibTrans" cxnId="{D85319DC-E7BE-4288-93AB-25BB6D77DF9B}">
      <dgm:prSet/>
      <dgm:spPr/>
      <dgm:t>
        <a:bodyPr/>
        <a:lstStyle/>
        <a:p>
          <a:endParaRPr lang="fi-FI"/>
        </a:p>
      </dgm:t>
    </dgm:pt>
    <dgm:pt modelId="{6DA02CA8-3E9F-40F4-A17A-AC5F03CBE171}">
      <dgm:prSet phldrT="[Teksti]" phldr="0" custT="1"/>
      <dgm:spPr/>
      <dgm:t>
        <a:bodyPr/>
        <a:lstStyle/>
        <a:p>
          <a:r>
            <a:rPr lang="sv-SE" sz="4000" dirty="0"/>
            <a:t>2. Matkan </a:t>
          </a:r>
          <a:r>
            <a:rPr lang="sv-SE" sz="4000" dirty="0" err="1"/>
            <a:t>aikana</a:t>
          </a:r>
          <a:endParaRPr lang="fi-FI" sz="4000" dirty="0"/>
        </a:p>
      </dgm:t>
    </dgm:pt>
    <dgm:pt modelId="{8A75AB6F-CCDB-4C26-9DC7-710FBBBD3637}" type="parTrans" cxnId="{99E4BB2E-14F4-42F9-AF4E-B35A73F8C4E3}">
      <dgm:prSet/>
      <dgm:spPr/>
      <dgm:t>
        <a:bodyPr/>
        <a:lstStyle/>
        <a:p>
          <a:endParaRPr lang="fi-FI"/>
        </a:p>
      </dgm:t>
    </dgm:pt>
    <dgm:pt modelId="{14722C35-F5EB-45E0-BECA-7238B41572EE}" type="sibTrans" cxnId="{99E4BB2E-14F4-42F9-AF4E-B35A73F8C4E3}">
      <dgm:prSet/>
      <dgm:spPr/>
      <dgm:t>
        <a:bodyPr/>
        <a:lstStyle/>
        <a:p>
          <a:endParaRPr lang="fi-FI"/>
        </a:p>
      </dgm:t>
    </dgm:pt>
    <dgm:pt modelId="{63BEC8C2-7F4B-4CB5-A05D-EE0534836997}">
      <dgm:prSet phldrT="[Teksti]" phldr="0"/>
      <dgm:spPr/>
      <dgm:t>
        <a:bodyPr/>
        <a:lstStyle/>
        <a:p>
          <a:r>
            <a:rPr lang="sv-SE" dirty="0" err="1"/>
            <a:t>Lennolta</a:t>
          </a:r>
          <a:r>
            <a:rPr lang="sv-SE" dirty="0"/>
            <a:t> </a:t>
          </a:r>
          <a:r>
            <a:rPr lang="sv-SE" dirty="0" err="1"/>
            <a:t>myöhästyminen</a:t>
          </a:r>
          <a:endParaRPr lang="fi-FI" dirty="0"/>
        </a:p>
      </dgm:t>
    </dgm:pt>
    <dgm:pt modelId="{80F5A99D-9759-4963-806A-8881F6766B5C}" type="parTrans" cxnId="{DD1C1F8F-2624-411B-8CEA-4ED7A6B4F731}">
      <dgm:prSet/>
      <dgm:spPr/>
      <dgm:t>
        <a:bodyPr/>
        <a:lstStyle/>
        <a:p>
          <a:endParaRPr lang="fi-FI"/>
        </a:p>
      </dgm:t>
    </dgm:pt>
    <dgm:pt modelId="{E021C1C3-8DDC-4EDA-89F2-411F30A8C87C}" type="sibTrans" cxnId="{DD1C1F8F-2624-411B-8CEA-4ED7A6B4F731}">
      <dgm:prSet/>
      <dgm:spPr/>
      <dgm:t>
        <a:bodyPr/>
        <a:lstStyle/>
        <a:p>
          <a:endParaRPr lang="fi-FI"/>
        </a:p>
      </dgm:t>
    </dgm:pt>
    <dgm:pt modelId="{DA8D238A-82FB-4BE3-8054-9F8FE147F1EC}">
      <dgm:prSet phldrT="[Teksti]" phldr="0" custT="1"/>
      <dgm:spPr/>
      <dgm:t>
        <a:bodyPr/>
        <a:lstStyle/>
        <a:p>
          <a:r>
            <a:rPr lang="sv-SE" sz="4000" dirty="0"/>
            <a:t>3. </a:t>
          </a:r>
          <a:r>
            <a:rPr lang="sv-SE" sz="4000" dirty="0" err="1"/>
            <a:t>Yhteys-tietoja</a:t>
          </a:r>
          <a:endParaRPr lang="fi-FI" sz="4000" dirty="0"/>
        </a:p>
      </dgm:t>
    </dgm:pt>
    <dgm:pt modelId="{F5EB4FD1-52CE-4D34-B450-0F2F32AEEFDF}" type="parTrans" cxnId="{EA6E1CAA-95DD-484F-9A78-2F38AEA5BECE}">
      <dgm:prSet/>
      <dgm:spPr/>
      <dgm:t>
        <a:bodyPr/>
        <a:lstStyle/>
        <a:p>
          <a:endParaRPr lang="fi-FI"/>
        </a:p>
      </dgm:t>
    </dgm:pt>
    <dgm:pt modelId="{BD746F12-378F-4AFC-926C-4BC1A9F7C2C1}" type="sibTrans" cxnId="{EA6E1CAA-95DD-484F-9A78-2F38AEA5BECE}">
      <dgm:prSet/>
      <dgm:spPr/>
      <dgm:t>
        <a:bodyPr/>
        <a:lstStyle/>
        <a:p>
          <a:endParaRPr lang="fi-FI"/>
        </a:p>
      </dgm:t>
    </dgm:pt>
    <dgm:pt modelId="{239A082A-EE39-495A-BF09-6A881DE3F7E1}">
      <dgm:prSet phldrT="[Teksti]" phldr="0"/>
      <dgm:spPr/>
      <dgm:t>
        <a:bodyPr/>
        <a:lstStyle/>
        <a:p>
          <a:r>
            <a:rPr lang="sv-SE" dirty="0"/>
            <a:t>Keudan </a:t>
          </a:r>
          <a:r>
            <a:rPr lang="sv-SE" dirty="0" err="1"/>
            <a:t>kv-toimisto</a:t>
          </a:r>
          <a:r>
            <a:rPr lang="sv-SE" dirty="0"/>
            <a:t> ja </a:t>
          </a:r>
          <a:r>
            <a:rPr lang="sv-SE" dirty="0" err="1"/>
            <a:t>kv-yhteyshenkilöt</a:t>
          </a:r>
          <a:endParaRPr lang="fi-FI" dirty="0"/>
        </a:p>
      </dgm:t>
    </dgm:pt>
    <dgm:pt modelId="{ACDD1D49-F1E0-4AA5-B034-4BC41A719666}" type="parTrans" cxnId="{2C2C31C5-9CA5-4B3F-9C7E-61239D91CF02}">
      <dgm:prSet/>
      <dgm:spPr/>
      <dgm:t>
        <a:bodyPr/>
        <a:lstStyle/>
        <a:p>
          <a:endParaRPr lang="fi-FI"/>
        </a:p>
      </dgm:t>
    </dgm:pt>
    <dgm:pt modelId="{FA61205D-CA04-4F08-9546-2FBF3A1874E8}" type="sibTrans" cxnId="{2C2C31C5-9CA5-4B3F-9C7E-61239D91CF02}">
      <dgm:prSet/>
      <dgm:spPr/>
      <dgm:t>
        <a:bodyPr/>
        <a:lstStyle/>
        <a:p>
          <a:endParaRPr lang="fi-FI"/>
        </a:p>
      </dgm:t>
    </dgm:pt>
    <dgm:pt modelId="{5E2D54BD-9DB3-4461-8B92-50243CEBEC81}">
      <dgm:prSet phldrT="[Teksti]" phldr="0"/>
      <dgm:spPr/>
      <dgm:t>
        <a:bodyPr/>
        <a:lstStyle/>
        <a:p>
          <a:r>
            <a:rPr lang="sv-SE" dirty="0" err="1"/>
            <a:t>Vakuutukset</a:t>
          </a:r>
          <a:endParaRPr lang="fi-FI" dirty="0"/>
        </a:p>
      </dgm:t>
    </dgm:pt>
    <dgm:pt modelId="{A67B9048-5F7D-4BFA-9B15-387C2AA86465}" type="parTrans" cxnId="{0AF4747B-A51F-4E75-960C-B8114FA949CF}">
      <dgm:prSet/>
      <dgm:spPr/>
      <dgm:t>
        <a:bodyPr/>
        <a:lstStyle/>
        <a:p>
          <a:endParaRPr lang="fi-FI"/>
        </a:p>
      </dgm:t>
    </dgm:pt>
    <dgm:pt modelId="{6A7444E2-1D87-48F5-B074-89AA89FC24CF}" type="sibTrans" cxnId="{0AF4747B-A51F-4E75-960C-B8114FA949CF}">
      <dgm:prSet/>
      <dgm:spPr/>
      <dgm:t>
        <a:bodyPr/>
        <a:lstStyle/>
        <a:p>
          <a:endParaRPr lang="fi-FI"/>
        </a:p>
      </dgm:t>
    </dgm:pt>
    <dgm:pt modelId="{DB1AE0FA-70DB-467D-9494-ED2ED2CDE6B5}">
      <dgm:prSet phldrT="[Teksti]" phldr="0"/>
      <dgm:spPr/>
      <dgm:t>
        <a:bodyPr/>
        <a:lstStyle/>
        <a:p>
          <a:r>
            <a:rPr lang="sv-SE" dirty="0" err="1"/>
            <a:t>Matkustusilmoitus</a:t>
          </a:r>
          <a:r>
            <a:rPr lang="sv-SE" dirty="0"/>
            <a:t>, </a:t>
          </a:r>
          <a:r>
            <a:rPr lang="sv-SE" dirty="0" err="1"/>
            <a:t>matkustustiedote</a:t>
          </a:r>
          <a:endParaRPr lang="fi-FI" dirty="0"/>
        </a:p>
      </dgm:t>
    </dgm:pt>
    <dgm:pt modelId="{CCAB57F7-0B1D-472E-A443-8DBB5E1EC149}" type="parTrans" cxnId="{A7D04A10-6B3F-482B-A443-721411498B90}">
      <dgm:prSet/>
      <dgm:spPr/>
      <dgm:t>
        <a:bodyPr/>
        <a:lstStyle/>
        <a:p>
          <a:endParaRPr lang="fi-FI"/>
        </a:p>
      </dgm:t>
    </dgm:pt>
    <dgm:pt modelId="{5755D836-DFD7-4E8D-8C30-59A5B17A36D7}" type="sibTrans" cxnId="{A7D04A10-6B3F-482B-A443-721411498B90}">
      <dgm:prSet/>
      <dgm:spPr/>
      <dgm:t>
        <a:bodyPr/>
        <a:lstStyle/>
        <a:p>
          <a:endParaRPr lang="fi-FI"/>
        </a:p>
      </dgm:t>
    </dgm:pt>
    <dgm:pt modelId="{247929F7-32AC-4CF7-86FB-D27572A885ED}">
      <dgm:prSet phldrT="[Teksti]" phldr="0"/>
      <dgm:spPr/>
      <dgm:t>
        <a:bodyPr/>
        <a:lstStyle/>
        <a:p>
          <a:r>
            <a:rPr lang="sv-SE" dirty="0" err="1"/>
            <a:t>Eurooppalainen</a:t>
          </a:r>
          <a:r>
            <a:rPr lang="sv-SE" dirty="0"/>
            <a:t> </a:t>
          </a:r>
          <a:r>
            <a:rPr lang="sv-SE" dirty="0" err="1"/>
            <a:t>sairaanhoitokortti</a:t>
          </a:r>
          <a:endParaRPr lang="fi-FI" dirty="0"/>
        </a:p>
      </dgm:t>
    </dgm:pt>
    <dgm:pt modelId="{313FFE83-701A-4898-BF49-F110CA3D24DA}" type="parTrans" cxnId="{1B836902-139C-493C-8684-FB98D1B73833}">
      <dgm:prSet/>
      <dgm:spPr/>
      <dgm:t>
        <a:bodyPr/>
        <a:lstStyle/>
        <a:p>
          <a:endParaRPr lang="fi-FI"/>
        </a:p>
      </dgm:t>
    </dgm:pt>
    <dgm:pt modelId="{E554756E-5C6B-4D12-B331-AC40250933DA}" type="sibTrans" cxnId="{1B836902-139C-493C-8684-FB98D1B73833}">
      <dgm:prSet/>
      <dgm:spPr/>
      <dgm:t>
        <a:bodyPr/>
        <a:lstStyle/>
        <a:p>
          <a:endParaRPr lang="fi-FI"/>
        </a:p>
      </dgm:t>
    </dgm:pt>
    <dgm:pt modelId="{C0FB5B3A-5546-4508-81B2-310F05CF8ACB}">
      <dgm:prSet phldrT="[Teksti]" phldr="0"/>
      <dgm:spPr/>
      <dgm:t>
        <a:bodyPr/>
        <a:lstStyle/>
        <a:p>
          <a:r>
            <a:rPr lang="sv-SE" dirty="0" err="1"/>
            <a:t>Matkatavaroiden</a:t>
          </a:r>
          <a:r>
            <a:rPr lang="sv-SE" dirty="0"/>
            <a:t> </a:t>
          </a:r>
          <a:r>
            <a:rPr lang="sv-SE" dirty="0" err="1"/>
            <a:t>häviäminen</a:t>
          </a:r>
          <a:r>
            <a:rPr lang="sv-SE" dirty="0"/>
            <a:t> </a:t>
          </a:r>
          <a:endParaRPr lang="fi-FI" dirty="0"/>
        </a:p>
      </dgm:t>
    </dgm:pt>
    <dgm:pt modelId="{FFC76144-2753-4FDD-8D77-8E7B9B469FE4}" type="parTrans" cxnId="{C457AB1D-61DD-4D15-8E25-133FF29FE61D}">
      <dgm:prSet/>
      <dgm:spPr/>
      <dgm:t>
        <a:bodyPr/>
        <a:lstStyle/>
        <a:p>
          <a:endParaRPr lang="fi-FI"/>
        </a:p>
      </dgm:t>
    </dgm:pt>
    <dgm:pt modelId="{29638EBF-62ED-449A-849D-D5F126664226}" type="sibTrans" cxnId="{C457AB1D-61DD-4D15-8E25-133FF29FE61D}">
      <dgm:prSet/>
      <dgm:spPr/>
      <dgm:t>
        <a:bodyPr/>
        <a:lstStyle/>
        <a:p>
          <a:endParaRPr lang="fi-FI"/>
        </a:p>
      </dgm:t>
    </dgm:pt>
    <dgm:pt modelId="{278C5A11-5175-421E-A117-4490A6FF500E}">
      <dgm:prSet phldrT="[Teksti]" phldr="0"/>
      <dgm:spPr/>
      <dgm:t>
        <a:bodyPr/>
        <a:lstStyle/>
        <a:p>
          <a:r>
            <a:rPr lang="sv-SE" dirty="0" err="1"/>
            <a:t>Sairastuminen</a:t>
          </a:r>
          <a:r>
            <a:rPr lang="sv-SE" dirty="0"/>
            <a:t> </a:t>
          </a:r>
          <a:r>
            <a:rPr lang="sv-SE" dirty="0" err="1"/>
            <a:t>matkalla</a:t>
          </a:r>
          <a:endParaRPr lang="fi-FI" dirty="0"/>
        </a:p>
      </dgm:t>
    </dgm:pt>
    <dgm:pt modelId="{83CA2E8A-EFE6-4519-8C5A-89B31CEF2A77}" type="parTrans" cxnId="{93373B62-43D9-445A-9E75-E4707CD489AC}">
      <dgm:prSet/>
      <dgm:spPr/>
      <dgm:t>
        <a:bodyPr/>
        <a:lstStyle/>
        <a:p>
          <a:endParaRPr lang="fi-FI"/>
        </a:p>
      </dgm:t>
    </dgm:pt>
    <dgm:pt modelId="{5711EC87-E71B-41A2-9056-745BD267773A}" type="sibTrans" cxnId="{93373B62-43D9-445A-9E75-E4707CD489AC}">
      <dgm:prSet/>
      <dgm:spPr/>
      <dgm:t>
        <a:bodyPr/>
        <a:lstStyle/>
        <a:p>
          <a:endParaRPr lang="fi-FI"/>
        </a:p>
      </dgm:t>
    </dgm:pt>
    <dgm:pt modelId="{BE039CCB-7249-47AA-87C7-9CD3366E6FB6}">
      <dgm:prSet phldrT="[Teksti]" phldr="0"/>
      <dgm:spPr/>
      <dgm:t>
        <a:bodyPr/>
        <a:lstStyle/>
        <a:p>
          <a:r>
            <a:rPr lang="sv-SE" dirty="0"/>
            <a:t>In Case </a:t>
          </a:r>
          <a:r>
            <a:rPr lang="sv-SE" dirty="0" err="1"/>
            <a:t>of</a:t>
          </a:r>
          <a:r>
            <a:rPr lang="sv-SE" dirty="0"/>
            <a:t> </a:t>
          </a:r>
          <a:r>
            <a:rPr lang="sv-SE" dirty="0" err="1"/>
            <a:t>Emergency</a:t>
          </a:r>
          <a:r>
            <a:rPr lang="sv-SE" dirty="0"/>
            <a:t> – </a:t>
          </a:r>
          <a:r>
            <a:rPr lang="sv-SE" dirty="0" err="1"/>
            <a:t>numero</a:t>
          </a:r>
          <a:endParaRPr lang="fi-FI" dirty="0"/>
        </a:p>
      </dgm:t>
    </dgm:pt>
    <dgm:pt modelId="{CE8EFEFB-43B4-43E6-92AC-FADB227499F7}" type="parTrans" cxnId="{9293037C-F9D6-426A-91E2-EEEBF6A4992B}">
      <dgm:prSet/>
      <dgm:spPr/>
      <dgm:t>
        <a:bodyPr/>
        <a:lstStyle/>
        <a:p>
          <a:endParaRPr lang="fi-FI"/>
        </a:p>
      </dgm:t>
    </dgm:pt>
    <dgm:pt modelId="{F82255EA-33D3-41B0-97CB-AACC20301157}" type="sibTrans" cxnId="{9293037C-F9D6-426A-91E2-EEEBF6A4992B}">
      <dgm:prSet/>
      <dgm:spPr/>
      <dgm:t>
        <a:bodyPr/>
        <a:lstStyle/>
        <a:p>
          <a:endParaRPr lang="fi-FI"/>
        </a:p>
      </dgm:t>
    </dgm:pt>
    <dgm:pt modelId="{E038963D-BAAC-4D58-9575-6609D7BA6971}">
      <dgm:prSet phldrT="[Teksti]" phldr="0"/>
      <dgm:spPr/>
      <dgm:t>
        <a:bodyPr/>
        <a:lstStyle/>
        <a:p>
          <a:r>
            <a:rPr lang="sv-SE" dirty="0" err="1"/>
            <a:t>Ryöstö</a:t>
          </a:r>
          <a:r>
            <a:rPr lang="sv-SE" dirty="0"/>
            <a:t>/</a:t>
          </a:r>
          <a:r>
            <a:rPr lang="sv-SE" dirty="0" err="1"/>
            <a:t>passin</a:t>
          </a:r>
          <a:r>
            <a:rPr lang="sv-SE" dirty="0"/>
            <a:t>, </a:t>
          </a:r>
          <a:r>
            <a:rPr lang="sv-SE" dirty="0" err="1"/>
            <a:t>pankkikortin</a:t>
          </a:r>
          <a:r>
            <a:rPr lang="sv-SE" dirty="0"/>
            <a:t> tai </a:t>
          </a:r>
          <a:r>
            <a:rPr lang="sv-SE" dirty="0" err="1"/>
            <a:t>puhelimen</a:t>
          </a:r>
          <a:r>
            <a:rPr lang="sv-SE" dirty="0"/>
            <a:t> </a:t>
          </a:r>
          <a:r>
            <a:rPr lang="sv-SE" dirty="0" err="1"/>
            <a:t>häviäminen</a:t>
          </a:r>
          <a:endParaRPr lang="fi-FI" dirty="0"/>
        </a:p>
      </dgm:t>
    </dgm:pt>
    <dgm:pt modelId="{A95DDC88-228D-450C-87F4-E02CD1E10C98}" type="parTrans" cxnId="{DF614BDB-B87D-4302-BA77-7965D4820535}">
      <dgm:prSet/>
      <dgm:spPr/>
      <dgm:t>
        <a:bodyPr/>
        <a:lstStyle/>
        <a:p>
          <a:endParaRPr lang="fi-FI"/>
        </a:p>
      </dgm:t>
    </dgm:pt>
    <dgm:pt modelId="{1D3EC4A3-44C3-4F67-9FB7-C9D3A7311F94}" type="sibTrans" cxnId="{DF614BDB-B87D-4302-BA77-7965D4820535}">
      <dgm:prSet/>
      <dgm:spPr/>
      <dgm:t>
        <a:bodyPr/>
        <a:lstStyle/>
        <a:p>
          <a:endParaRPr lang="fi-FI"/>
        </a:p>
      </dgm:t>
    </dgm:pt>
    <dgm:pt modelId="{6FBBA909-59FB-4115-BF56-BA12521AF051}">
      <dgm:prSet phldrT="[Teksti]" phldr="0"/>
      <dgm:spPr/>
      <dgm:t>
        <a:bodyPr/>
        <a:lstStyle/>
        <a:p>
          <a:r>
            <a:rPr lang="sv-SE" dirty="0" err="1"/>
            <a:t>Ulkoministeriöt</a:t>
          </a:r>
          <a:r>
            <a:rPr lang="sv-SE" dirty="0"/>
            <a:t> ja </a:t>
          </a:r>
          <a:r>
            <a:rPr lang="sv-SE" dirty="0" err="1"/>
            <a:t>Suomen</a:t>
          </a:r>
          <a:r>
            <a:rPr lang="sv-SE" dirty="0"/>
            <a:t> </a:t>
          </a:r>
          <a:r>
            <a:rPr lang="sv-SE" dirty="0" err="1"/>
            <a:t>edustustot</a:t>
          </a:r>
          <a:endParaRPr lang="fi-FI" dirty="0"/>
        </a:p>
      </dgm:t>
    </dgm:pt>
    <dgm:pt modelId="{7610DBD3-AE3D-437E-A1E5-4BBB833C6CA4}" type="parTrans" cxnId="{7DBA4FB2-6BB4-4F9E-9337-597F7E0DC29B}">
      <dgm:prSet/>
      <dgm:spPr/>
      <dgm:t>
        <a:bodyPr/>
        <a:lstStyle/>
        <a:p>
          <a:endParaRPr lang="fi-FI"/>
        </a:p>
      </dgm:t>
    </dgm:pt>
    <dgm:pt modelId="{BE7C72E2-C023-4D98-B441-F4F8B9550760}" type="sibTrans" cxnId="{7DBA4FB2-6BB4-4F9E-9337-597F7E0DC29B}">
      <dgm:prSet/>
      <dgm:spPr/>
      <dgm:t>
        <a:bodyPr/>
        <a:lstStyle/>
        <a:p>
          <a:endParaRPr lang="fi-FI"/>
        </a:p>
      </dgm:t>
    </dgm:pt>
    <dgm:pt modelId="{8EB93D72-1A9B-481E-8B0F-4BE8A3C7F059}">
      <dgm:prSet phldrT="[Teksti]" phldr="0"/>
      <dgm:spPr/>
      <dgm:t>
        <a:bodyPr/>
        <a:lstStyle/>
        <a:p>
          <a:r>
            <a:rPr lang="sv-SE" dirty="0" err="1"/>
            <a:t>Reseptilääkkeet</a:t>
          </a:r>
          <a:r>
            <a:rPr lang="sv-SE" dirty="0"/>
            <a:t>, </a:t>
          </a:r>
          <a:r>
            <a:rPr lang="sv-SE" dirty="0" err="1"/>
            <a:t>ruoka-aineallergiat</a:t>
          </a:r>
          <a:r>
            <a:rPr lang="sv-SE" dirty="0"/>
            <a:t> ja </a:t>
          </a:r>
          <a:r>
            <a:rPr lang="sv-SE" dirty="0" err="1"/>
            <a:t>rokotukset</a:t>
          </a:r>
          <a:endParaRPr lang="fi-FI" dirty="0"/>
        </a:p>
      </dgm:t>
    </dgm:pt>
    <dgm:pt modelId="{FB933ECD-966C-423D-8F10-A2B78236829D}" type="parTrans" cxnId="{6B1723BA-C734-4B43-B469-A9D418F7CE93}">
      <dgm:prSet/>
      <dgm:spPr/>
    </dgm:pt>
    <dgm:pt modelId="{1FAF9C9B-53AC-4559-946B-E1AEBDFEFC23}" type="sibTrans" cxnId="{6B1723BA-C734-4B43-B469-A9D418F7CE93}">
      <dgm:prSet/>
      <dgm:spPr/>
    </dgm:pt>
    <dgm:pt modelId="{8CC7641F-6C98-4C1F-8106-3148AF76AE03}" type="pres">
      <dgm:prSet presAssocID="{0475C1F2-3F78-43BA-8845-E1CADDA97A9D}" presName="Name0" presStyleCnt="0">
        <dgm:presLayoutVars>
          <dgm:dir/>
          <dgm:animLvl val="lvl"/>
          <dgm:resizeHandles val="exact"/>
        </dgm:presLayoutVars>
      </dgm:prSet>
      <dgm:spPr/>
    </dgm:pt>
    <dgm:pt modelId="{619456F0-279C-400A-8382-EE11E4A5F025}" type="pres">
      <dgm:prSet presAssocID="{09EE08B8-4617-4D7C-8452-62CB936A9D77}" presName="linNode" presStyleCnt="0"/>
      <dgm:spPr/>
    </dgm:pt>
    <dgm:pt modelId="{6292F648-8D5C-4639-B27C-0A8BCA519FDE}" type="pres">
      <dgm:prSet presAssocID="{09EE08B8-4617-4D7C-8452-62CB936A9D77}" presName="parentText" presStyleLbl="node1" presStyleIdx="0" presStyleCnt="3">
        <dgm:presLayoutVars>
          <dgm:chMax val="1"/>
          <dgm:bulletEnabled val="1"/>
        </dgm:presLayoutVars>
      </dgm:prSet>
      <dgm:spPr/>
    </dgm:pt>
    <dgm:pt modelId="{28BA079A-2F2B-44BE-AAF2-CB81148916C7}" type="pres">
      <dgm:prSet presAssocID="{09EE08B8-4617-4D7C-8452-62CB936A9D77}" presName="descendantText" presStyleLbl="alignAccFollowNode1" presStyleIdx="0" presStyleCnt="3">
        <dgm:presLayoutVars>
          <dgm:bulletEnabled val="1"/>
        </dgm:presLayoutVars>
      </dgm:prSet>
      <dgm:spPr/>
    </dgm:pt>
    <dgm:pt modelId="{781AF9FB-EB13-4447-AF67-16F8BB17E53D}" type="pres">
      <dgm:prSet presAssocID="{EC2639C9-4C0F-49C8-A97C-FFC50779ECFE}" presName="sp" presStyleCnt="0"/>
      <dgm:spPr/>
    </dgm:pt>
    <dgm:pt modelId="{E503A45F-C091-49A3-A115-93F3135C1066}" type="pres">
      <dgm:prSet presAssocID="{6DA02CA8-3E9F-40F4-A17A-AC5F03CBE171}" presName="linNode" presStyleCnt="0"/>
      <dgm:spPr/>
    </dgm:pt>
    <dgm:pt modelId="{8E84B843-BE64-4561-91BE-8B9F2A226A85}" type="pres">
      <dgm:prSet presAssocID="{6DA02CA8-3E9F-40F4-A17A-AC5F03CBE171}" presName="parentText" presStyleLbl="node1" presStyleIdx="1" presStyleCnt="3">
        <dgm:presLayoutVars>
          <dgm:chMax val="1"/>
          <dgm:bulletEnabled val="1"/>
        </dgm:presLayoutVars>
      </dgm:prSet>
      <dgm:spPr/>
    </dgm:pt>
    <dgm:pt modelId="{613D99FE-AEEA-471C-A636-7DFD9FA8217B}" type="pres">
      <dgm:prSet presAssocID="{6DA02CA8-3E9F-40F4-A17A-AC5F03CBE171}" presName="descendantText" presStyleLbl="alignAccFollowNode1" presStyleIdx="1" presStyleCnt="3">
        <dgm:presLayoutVars>
          <dgm:bulletEnabled val="1"/>
        </dgm:presLayoutVars>
      </dgm:prSet>
      <dgm:spPr/>
    </dgm:pt>
    <dgm:pt modelId="{EA1075F5-32A0-4C55-B498-99BFDFE92AE7}" type="pres">
      <dgm:prSet presAssocID="{14722C35-F5EB-45E0-BECA-7238B41572EE}" presName="sp" presStyleCnt="0"/>
      <dgm:spPr/>
    </dgm:pt>
    <dgm:pt modelId="{7FF1A4AE-64B8-4411-AAB0-335D94EB31D0}" type="pres">
      <dgm:prSet presAssocID="{DA8D238A-82FB-4BE3-8054-9F8FE147F1EC}" presName="linNode" presStyleCnt="0"/>
      <dgm:spPr/>
    </dgm:pt>
    <dgm:pt modelId="{85E4F49E-39B1-4C2C-8A16-C03639C77D1A}" type="pres">
      <dgm:prSet presAssocID="{DA8D238A-82FB-4BE3-8054-9F8FE147F1EC}" presName="parentText" presStyleLbl="node1" presStyleIdx="2" presStyleCnt="3">
        <dgm:presLayoutVars>
          <dgm:chMax val="1"/>
          <dgm:bulletEnabled val="1"/>
        </dgm:presLayoutVars>
      </dgm:prSet>
      <dgm:spPr/>
    </dgm:pt>
    <dgm:pt modelId="{320EFEB0-FA70-413C-8FCA-84965203C2BE}" type="pres">
      <dgm:prSet presAssocID="{DA8D238A-82FB-4BE3-8054-9F8FE147F1EC}" presName="descendantText" presStyleLbl="alignAccFollowNode1" presStyleIdx="2" presStyleCnt="3">
        <dgm:presLayoutVars>
          <dgm:bulletEnabled val="1"/>
        </dgm:presLayoutVars>
      </dgm:prSet>
      <dgm:spPr/>
    </dgm:pt>
  </dgm:ptLst>
  <dgm:cxnLst>
    <dgm:cxn modelId="{1B836902-139C-493C-8684-FB98D1B73833}" srcId="{09EE08B8-4617-4D7C-8452-62CB936A9D77}" destId="{247929F7-32AC-4CF7-86FB-D27572A885ED}" srcOrd="3" destOrd="0" parTransId="{313FFE83-701A-4898-BF49-F110CA3D24DA}" sibTransId="{E554756E-5C6B-4D12-B331-AC40250933DA}"/>
    <dgm:cxn modelId="{18590904-3F29-4DBC-8312-4601E4B93F1E}" type="presOf" srcId="{8EB93D72-1A9B-481E-8B0F-4BE8A3C7F059}" destId="{28BA079A-2F2B-44BE-AAF2-CB81148916C7}" srcOrd="0" destOrd="5" presId="urn:microsoft.com/office/officeart/2005/8/layout/vList5"/>
    <dgm:cxn modelId="{A7D04A10-6B3F-482B-A443-721411498B90}" srcId="{09EE08B8-4617-4D7C-8452-62CB936A9D77}" destId="{DB1AE0FA-70DB-467D-9494-ED2ED2CDE6B5}" srcOrd="2" destOrd="0" parTransId="{CCAB57F7-0B1D-472E-A443-8DBB5E1EC149}" sibTransId="{5755D836-DFD7-4E8D-8C30-59A5B17A36D7}"/>
    <dgm:cxn modelId="{C457AB1D-61DD-4D15-8E25-133FF29FE61D}" srcId="{6DA02CA8-3E9F-40F4-A17A-AC5F03CBE171}" destId="{C0FB5B3A-5546-4508-81B2-310F05CF8ACB}" srcOrd="1" destOrd="0" parTransId="{FFC76144-2753-4FDD-8D77-8E7B9B469FE4}" sibTransId="{29638EBF-62ED-449A-849D-D5F126664226}"/>
    <dgm:cxn modelId="{3F87BC25-44AF-48B2-B7C7-6521FFDE0A69}" type="presOf" srcId="{239A082A-EE39-495A-BF09-6A881DE3F7E1}" destId="{320EFEB0-FA70-413C-8FCA-84965203C2BE}" srcOrd="0" destOrd="0" presId="urn:microsoft.com/office/officeart/2005/8/layout/vList5"/>
    <dgm:cxn modelId="{99E4BB2E-14F4-42F9-AF4E-B35A73F8C4E3}" srcId="{0475C1F2-3F78-43BA-8845-E1CADDA97A9D}" destId="{6DA02CA8-3E9F-40F4-A17A-AC5F03CBE171}" srcOrd="1" destOrd="0" parTransId="{8A75AB6F-CCDB-4C26-9DC7-710FBBBD3637}" sibTransId="{14722C35-F5EB-45E0-BECA-7238B41572EE}"/>
    <dgm:cxn modelId="{82CF0F60-7108-4556-B9F4-A4768799E54F}" type="presOf" srcId="{DA8D238A-82FB-4BE3-8054-9F8FE147F1EC}" destId="{85E4F49E-39B1-4C2C-8A16-C03639C77D1A}" srcOrd="0" destOrd="0" presId="urn:microsoft.com/office/officeart/2005/8/layout/vList5"/>
    <dgm:cxn modelId="{E96D2342-3533-4C31-AB99-5262C8EB09C6}" type="presOf" srcId="{278C5A11-5175-421E-A117-4490A6FF500E}" destId="{613D99FE-AEEA-471C-A636-7DFD9FA8217B}" srcOrd="0" destOrd="2" presId="urn:microsoft.com/office/officeart/2005/8/layout/vList5"/>
    <dgm:cxn modelId="{93373B62-43D9-445A-9E75-E4707CD489AC}" srcId="{6DA02CA8-3E9F-40F4-A17A-AC5F03CBE171}" destId="{278C5A11-5175-421E-A117-4490A6FF500E}" srcOrd="2" destOrd="0" parTransId="{83CA2E8A-EFE6-4519-8C5A-89B31CEF2A77}" sibTransId="{5711EC87-E71B-41A2-9056-745BD267773A}"/>
    <dgm:cxn modelId="{0AF4747B-A51F-4E75-960C-B8114FA949CF}" srcId="{09EE08B8-4617-4D7C-8452-62CB936A9D77}" destId="{5E2D54BD-9DB3-4461-8B92-50243CEBEC81}" srcOrd="1" destOrd="0" parTransId="{A67B9048-5F7D-4BFA-9B15-387C2AA86465}" sibTransId="{6A7444E2-1D87-48F5-B074-89AA89FC24CF}"/>
    <dgm:cxn modelId="{9293037C-F9D6-426A-91E2-EEEBF6A4992B}" srcId="{09EE08B8-4617-4D7C-8452-62CB936A9D77}" destId="{BE039CCB-7249-47AA-87C7-9CD3366E6FB6}" srcOrd="4" destOrd="0" parTransId="{CE8EFEFB-43B4-43E6-92AC-FADB227499F7}" sibTransId="{F82255EA-33D3-41B0-97CB-AACC20301157}"/>
    <dgm:cxn modelId="{DD1C1F8F-2624-411B-8CEA-4ED7A6B4F731}" srcId="{6DA02CA8-3E9F-40F4-A17A-AC5F03CBE171}" destId="{63BEC8C2-7F4B-4CB5-A05D-EE0534836997}" srcOrd="0" destOrd="0" parTransId="{80F5A99D-9759-4963-806A-8881F6766B5C}" sibTransId="{E021C1C3-8DDC-4EDA-89F2-411F30A8C87C}"/>
    <dgm:cxn modelId="{1CF4DB92-5DA9-406A-96A8-210C8515B951}" type="presOf" srcId="{6DA02CA8-3E9F-40F4-A17A-AC5F03CBE171}" destId="{8E84B843-BE64-4561-91BE-8B9F2A226A85}" srcOrd="0" destOrd="0" presId="urn:microsoft.com/office/officeart/2005/8/layout/vList5"/>
    <dgm:cxn modelId="{355DE492-8D21-40A7-ABDE-FE9C9E332143}" type="presOf" srcId="{BE039CCB-7249-47AA-87C7-9CD3366E6FB6}" destId="{28BA079A-2F2B-44BE-AAF2-CB81148916C7}" srcOrd="0" destOrd="4" presId="urn:microsoft.com/office/officeart/2005/8/layout/vList5"/>
    <dgm:cxn modelId="{CAFD929C-1329-4034-BC54-518F8045448F}" type="presOf" srcId="{63BEC8C2-7F4B-4CB5-A05D-EE0534836997}" destId="{613D99FE-AEEA-471C-A636-7DFD9FA8217B}" srcOrd="0" destOrd="0" presId="urn:microsoft.com/office/officeart/2005/8/layout/vList5"/>
    <dgm:cxn modelId="{AA839D9E-39D0-40E7-A205-E40C76084710}" type="presOf" srcId="{5E2D54BD-9DB3-4461-8B92-50243CEBEC81}" destId="{28BA079A-2F2B-44BE-AAF2-CB81148916C7}" srcOrd="0" destOrd="1" presId="urn:microsoft.com/office/officeart/2005/8/layout/vList5"/>
    <dgm:cxn modelId="{4AA5B1A5-A221-48F1-9FC9-6C14BD2B05E8}" type="presOf" srcId="{DB1AE0FA-70DB-467D-9494-ED2ED2CDE6B5}" destId="{28BA079A-2F2B-44BE-AAF2-CB81148916C7}" srcOrd="0" destOrd="2" presId="urn:microsoft.com/office/officeart/2005/8/layout/vList5"/>
    <dgm:cxn modelId="{EA6E1CAA-95DD-484F-9A78-2F38AEA5BECE}" srcId="{0475C1F2-3F78-43BA-8845-E1CADDA97A9D}" destId="{DA8D238A-82FB-4BE3-8054-9F8FE147F1EC}" srcOrd="2" destOrd="0" parTransId="{F5EB4FD1-52CE-4D34-B450-0F2F32AEEFDF}" sibTransId="{BD746F12-378F-4AFC-926C-4BC1A9F7C2C1}"/>
    <dgm:cxn modelId="{7DBA4FB2-6BB4-4F9E-9337-597F7E0DC29B}" srcId="{DA8D238A-82FB-4BE3-8054-9F8FE147F1EC}" destId="{6FBBA909-59FB-4115-BF56-BA12521AF051}" srcOrd="1" destOrd="0" parTransId="{7610DBD3-AE3D-437E-A1E5-4BBB833C6CA4}" sibTransId="{BE7C72E2-C023-4D98-B441-F4F8B9550760}"/>
    <dgm:cxn modelId="{F52F74B3-CCC4-4711-8C87-A251DE753E64}" type="presOf" srcId="{BD0018EA-3459-4DC9-A536-3FB03DA10749}" destId="{28BA079A-2F2B-44BE-AAF2-CB81148916C7}" srcOrd="0" destOrd="0" presId="urn:microsoft.com/office/officeart/2005/8/layout/vList5"/>
    <dgm:cxn modelId="{6B1723BA-C734-4B43-B469-A9D418F7CE93}" srcId="{09EE08B8-4617-4D7C-8452-62CB936A9D77}" destId="{8EB93D72-1A9B-481E-8B0F-4BE8A3C7F059}" srcOrd="5" destOrd="0" parTransId="{FB933ECD-966C-423D-8F10-A2B78236829D}" sibTransId="{1FAF9C9B-53AC-4559-946B-E1AEBDFEFC23}"/>
    <dgm:cxn modelId="{2C2C31C5-9CA5-4B3F-9C7E-61239D91CF02}" srcId="{DA8D238A-82FB-4BE3-8054-9F8FE147F1EC}" destId="{239A082A-EE39-495A-BF09-6A881DE3F7E1}" srcOrd="0" destOrd="0" parTransId="{ACDD1D49-F1E0-4AA5-B034-4BC41A719666}" sibTransId="{FA61205D-CA04-4F08-9546-2FBF3A1874E8}"/>
    <dgm:cxn modelId="{A9C790D2-6311-4C27-8EF7-F79B1653F7DF}" type="presOf" srcId="{0475C1F2-3F78-43BA-8845-E1CADDA97A9D}" destId="{8CC7641F-6C98-4C1F-8106-3148AF76AE03}" srcOrd="0" destOrd="0" presId="urn:microsoft.com/office/officeart/2005/8/layout/vList5"/>
    <dgm:cxn modelId="{EF76CED4-9C8A-4779-AEB3-C5E8B1319782}" type="presOf" srcId="{247929F7-32AC-4CF7-86FB-D27572A885ED}" destId="{28BA079A-2F2B-44BE-AAF2-CB81148916C7}" srcOrd="0" destOrd="3" presId="urn:microsoft.com/office/officeart/2005/8/layout/vList5"/>
    <dgm:cxn modelId="{407335D5-5EC4-4024-B833-C83F1C239BCF}" type="presOf" srcId="{E038963D-BAAC-4D58-9575-6609D7BA6971}" destId="{613D99FE-AEEA-471C-A636-7DFD9FA8217B}" srcOrd="0" destOrd="3" presId="urn:microsoft.com/office/officeart/2005/8/layout/vList5"/>
    <dgm:cxn modelId="{DF614BDB-B87D-4302-BA77-7965D4820535}" srcId="{6DA02CA8-3E9F-40F4-A17A-AC5F03CBE171}" destId="{E038963D-BAAC-4D58-9575-6609D7BA6971}" srcOrd="3" destOrd="0" parTransId="{A95DDC88-228D-450C-87F4-E02CD1E10C98}" sibTransId="{1D3EC4A3-44C3-4F67-9FB7-C9D3A7311F94}"/>
    <dgm:cxn modelId="{D85319DC-E7BE-4288-93AB-25BB6D77DF9B}" srcId="{09EE08B8-4617-4D7C-8452-62CB936A9D77}" destId="{BD0018EA-3459-4DC9-A536-3FB03DA10749}" srcOrd="0" destOrd="0" parTransId="{686FD6C6-94E3-4CF4-AB1A-00B0B8439AB6}" sibTransId="{97EF619E-BC68-4AEE-9129-3C5951808788}"/>
    <dgm:cxn modelId="{E481BFE4-4625-4457-A5CA-246AEEAE92C3}" srcId="{0475C1F2-3F78-43BA-8845-E1CADDA97A9D}" destId="{09EE08B8-4617-4D7C-8452-62CB936A9D77}" srcOrd="0" destOrd="0" parTransId="{3D7F90CC-E6C3-48E4-B341-DE255EDECBF5}" sibTransId="{EC2639C9-4C0F-49C8-A97C-FFC50779ECFE}"/>
    <dgm:cxn modelId="{BC6D60E9-154F-4198-B716-107D9EA928CF}" type="presOf" srcId="{6FBBA909-59FB-4115-BF56-BA12521AF051}" destId="{320EFEB0-FA70-413C-8FCA-84965203C2BE}" srcOrd="0" destOrd="1" presId="urn:microsoft.com/office/officeart/2005/8/layout/vList5"/>
    <dgm:cxn modelId="{CDCD0AF0-3485-4ED2-947C-CE0436D7ECB2}" type="presOf" srcId="{C0FB5B3A-5546-4508-81B2-310F05CF8ACB}" destId="{613D99FE-AEEA-471C-A636-7DFD9FA8217B}" srcOrd="0" destOrd="1" presId="urn:microsoft.com/office/officeart/2005/8/layout/vList5"/>
    <dgm:cxn modelId="{7AD6B5F7-FCD3-48DF-9FC9-6B595E9AB804}" type="presOf" srcId="{09EE08B8-4617-4D7C-8452-62CB936A9D77}" destId="{6292F648-8D5C-4639-B27C-0A8BCA519FDE}" srcOrd="0" destOrd="0" presId="urn:microsoft.com/office/officeart/2005/8/layout/vList5"/>
    <dgm:cxn modelId="{E85B9C10-F3C2-4D78-A8CF-4D7432FB259D}" type="presParOf" srcId="{8CC7641F-6C98-4C1F-8106-3148AF76AE03}" destId="{619456F0-279C-400A-8382-EE11E4A5F025}" srcOrd="0" destOrd="0" presId="urn:microsoft.com/office/officeart/2005/8/layout/vList5"/>
    <dgm:cxn modelId="{B197C6BE-3D62-45EB-9E5C-D757C712F52D}" type="presParOf" srcId="{619456F0-279C-400A-8382-EE11E4A5F025}" destId="{6292F648-8D5C-4639-B27C-0A8BCA519FDE}" srcOrd="0" destOrd="0" presId="urn:microsoft.com/office/officeart/2005/8/layout/vList5"/>
    <dgm:cxn modelId="{ECC46B31-9567-4A25-8F45-DA8C55684230}" type="presParOf" srcId="{619456F0-279C-400A-8382-EE11E4A5F025}" destId="{28BA079A-2F2B-44BE-AAF2-CB81148916C7}" srcOrd="1" destOrd="0" presId="urn:microsoft.com/office/officeart/2005/8/layout/vList5"/>
    <dgm:cxn modelId="{FCA5FD7F-5A60-4583-8D80-21EA4759B3B4}" type="presParOf" srcId="{8CC7641F-6C98-4C1F-8106-3148AF76AE03}" destId="{781AF9FB-EB13-4447-AF67-16F8BB17E53D}" srcOrd="1" destOrd="0" presId="urn:microsoft.com/office/officeart/2005/8/layout/vList5"/>
    <dgm:cxn modelId="{EC4115BD-F83E-4A1E-9DEB-8D0E3AB17893}" type="presParOf" srcId="{8CC7641F-6C98-4C1F-8106-3148AF76AE03}" destId="{E503A45F-C091-49A3-A115-93F3135C1066}" srcOrd="2" destOrd="0" presId="urn:microsoft.com/office/officeart/2005/8/layout/vList5"/>
    <dgm:cxn modelId="{780BCBC7-D31B-45D4-9B36-6A9E0E777D04}" type="presParOf" srcId="{E503A45F-C091-49A3-A115-93F3135C1066}" destId="{8E84B843-BE64-4561-91BE-8B9F2A226A85}" srcOrd="0" destOrd="0" presId="urn:microsoft.com/office/officeart/2005/8/layout/vList5"/>
    <dgm:cxn modelId="{B4C0EC7B-47E1-4015-B7F9-38D0212319C3}" type="presParOf" srcId="{E503A45F-C091-49A3-A115-93F3135C1066}" destId="{613D99FE-AEEA-471C-A636-7DFD9FA8217B}" srcOrd="1" destOrd="0" presId="urn:microsoft.com/office/officeart/2005/8/layout/vList5"/>
    <dgm:cxn modelId="{5A63F342-98DA-4D57-80F9-38E12877127A}" type="presParOf" srcId="{8CC7641F-6C98-4C1F-8106-3148AF76AE03}" destId="{EA1075F5-32A0-4C55-B498-99BFDFE92AE7}" srcOrd="3" destOrd="0" presId="urn:microsoft.com/office/officeart/2005/8/layout/vList5"/>
    <dgm:cxn modelId="{A1AAB05C-3C9D-4EA8-A673-B494C844043C}" type="presParOf" srcId="{8CC7641F-6C98-4C1F-8106-3148AF76AE03}" destId="{7FF1A4AE-64B8-4411-AAB0-335D94EB31D0}" srcOrd="4" destOrd="0" presId="urn:microsoft.com/office/officeart/2005/8/layout/vList5"/>
    <dgm:cxn modelId="{79A0C8B4-33CC-4F64-B1C9-D46B8D7CF0C3}" type="presParOf" srcId="{7FF1A4AE-64B8-4411-AAB0-335D94EB31D0}" destId="{85E4F49E-39B1-4C2C-8A16-C03639C77D1A}" srcOrd="0" destOrd="0" presId="urn:microsoft.com/office/officeart/2005/8/layout/vList5"/>
    <dgm:cxn modelId="{D3855601-CA7B-4787-BBF1-DC0E1D8A4435}" type="presParOf" srcId="{7FF1A4AE-64B8-4411-AAB0-335D94EB31D0}" destId="{320EFEB0-FA70-413C-8FCA-84965203C2BE}"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F526B7A-995D-439B-9DF6-15616260D18F}"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fi-FI"/>
        </a:p>
      </dgm:t>
    </dgm:pt>
    <dgm:pt modelId="{18E02FED-418D-496A-B88C-8F1C61EDD195}">
      <dgm:prSet phldrT="[Teksti]" phldr="0"/>
      <dgm:spPr/>
      <dgm:t>
        <a:bodyPr/>
        <a:lstStyle/>
        <a:p>
          <a:r>
            <a:rPr lang="sv-SE" dirty="0" err="1"/>
            <a:t>Matkustusasiakirjat</a:t>
          </a:r>
          <a:endParaRPr lang="fi-FI" dirty="0"/>
        </a:p>
      </dgm:t>
    </dgm:pt>
    <dgm:pt modelId="{2D103BC9-BB6F-4A59-B89A-D60F1493F86F}" type="parTrans" cxnId="{BBEB9D1F-35ED-429F-BB09-E78008BE7CA0}">
      <dgm:prSet/>
      <dgm:spPr/>
      <dgm:t>
        <a:bodyPr/>
        <a:lstStyle/>
        <a:p>
          <a:endParaRPr lang="fi-FI"/>
        </a:p>
      </dgm:t>
    </dgm:pt>
    <dgm:pt modelId="{F00BEDE1-DBEB-4E8A-9DC4-7DEC83ADE8F7}" type="sibTrans" cxnId="{BBEB9D1F-35ED-429F-BB09-E78008BE7CA0}">
      <dgm:prSet/>
      <dgm:spPr/>
      <dgm:t>
        <a:bodyPr/>
        <a:lstStyle/>
        <a:p>
          <a:endParaRPr lang="fi-FI"/>
        </a:p>
      </dgm:t>
    </dgm:pt>
    <dgm:pt modelId="{5D2C4AC7-0FC7-4567-A583-37ECF08CB753}">
      <dgm:prSet phldrT="[Teksti]" phldr="0"/>
      <dgm:spPr/>
      <dgm:t>
        <a:bodyPr/>
        <a:lstStyle/>
        <a:p>
          <a:r>
            <a:rPr lang="sv-SE" dirty="0" err="1"/>
            <a:t>Vakuutukset</a:t>
          </a:r>
          <a:endParaRPr lang="fi-FI" dirty="0"/>
        </a:p>
      </dgm:t>
    </dgm:pt>
    <dgm:pt modelId="{3E62B62C-7ABD-4C93-B3E9-4A8B4989C7EF}" type="parTrans" cxnId="{BDDA1226-9A30-4F03-8299-BDDC94CF6766}">
      <dgm:prSet/>
      <dgm:spPr/>
      <dgm:t>
        <a:bodyPr/>
        <a:lstStyle/>
        <a:p>
          <a:endParaRPr lang="fi-FI"/>
        </a:p>
      </dgm:t>
    </dgm:pt>
    <dgm:pt modelId="{832482DB-16C6-4A86-965E-45E8E73C08FB}" type="sibTrans" cxnId="{BDDA1226-9A30-4F03-8299-BDDC94CF6766}">
      <dgm:prSet/>
      <dgm:spPr/>
      <dgm:t>
        <a:bodyPr/>
        <a:lstStyle/>
        <a:p>
          <a:endParaRPr lang="fi-FI"/>
        </a:p>
      </dgm:t>
    </dgm:pt>
    <dgm:pt modelId="{475AC807-4087-4AB3-94F9-43327E223A6F}">
      <dgm:prSet phldrT="[Teksti]" phldr="0"/>
      <dgm:spPr/>
      <dgm:t>
        <a:bodyPr/>
        <a:lstStyle/>
        <a:p>
          <a:r>
            <a:rPr lang="sv-SE" dirty="0" err="1"/>
            <a:t>Matkustusilmoitus</a:t>
          </a:r>
          <a:r>
            <a:rPr lang="sv-SE" dirty="0"/>
            <a:t> ja </a:t>
          </a:r>
          <a:r>
            <a:rPr lang="sv-SE" dirty="0" err="1"/>
            <a:t>matkustustiedote</a:t>
          </a:r>
          <a:endParaRPr lang="fi-FI" dirty="0"/>
        </a:p>
      </dgm:t>
    </dgm:pt>
    <dgm:pt modelId="{C6647ACA-6D8B-4EF2-A53C-975634D861D1}" type="parTrans" cxnId="{0CE57AFA-C489-4468-9E62-2995AC41C6AF}">
      <dgm:prSet/>
      <dgm:spPr/>
      <dgm:t>
        <a:bodyPr/>
        <a:lstStyle/>
        <a:p>
          <a:endParaRPr lang="fi-FI"/>
        </a:p>
      </dgm:t>
    </dgm:pt>
    <dgm:pt modelId="{70EEC6C0-1BBA-481A-9050-55A63909406F}" type="sibTrans" cxnId="{0CE57AFA-C489-4468-9E62-2995AC41C6AF}">
      <dgm:prSet/>
      <dgm:spPr/>
      <dgm:t>
        <a:bodyPr/>
        <a:lstStyle/>
        <a:p>
          <a:endParaRPr lang="fi-FI"/>
        </a:p>
      </dgm:t>
    </dgm:pt>
    <dgm:pt modelId="{09096881-41C0-46D1-9F77-49B33B42440B}">
      <dgm:prSet phldrT="[Teksti]" phldr="0"/>
      <dgm:spPr/>
      <dgm:t>
        <a:bodyPr/>
        <a:lstStyle/>
        <a:p>
          <a:r>
            <a:rPr lang="sv-SE" dirty="0" err="1"/>
            <a:t>Eurooppalainen</a:t>
          </a:r>
          <a:r>
            <a:rPr lang="sv-SE" dirty="0"/>
            <a:t> </a:t>
          </a:r>
          <a:r>
            <a:rPr lang="sv-SE" dirty="0" err="1"/>
            <a:t>sairaanhoitokortti</a:t>
          </a:r>
          <a:endParaRPr lang="fi-FI" dirty="0"/>
        </a:p>
      </dgm:t>
    </dgm:pt>
    <dgm:pt modelId="{CB486F28-6BE6-41D0-AD33-9F3FF6534B76}" type="parTrans" cxnId="{A64DFD2C-01A4-4710-BDE5-D7D01846278B}">
      <dgm:prSet/>
      <dgm:spPr/>
      <dgm:t>
        <a:bodyPr/>
        <a:lstStyle/>
        <a:p>
          <a:endParaRPr lang="fi-FI"/>
        </a:p>
      </dgm:t>
    </dgm:pt>
    <dgm:pt modelId="{444AE385-3F4C-48FA-8DE9-3CEA1123FC48}" type="sibTrans" cxnId="{A64DFD2C-01A4-4710-BDE5-D7D01846278B}">
      <dgm:prSet/>
      <dgm:spPr/>
      <dgm:t>
        <a:bodyPr/>
        <a:lstStyle/>
        <a:p>
          <a:endParaRPr lang="fi-FI"/>
        </a:p>
      </dgm:t>
    </dgm:pt>
    <dgm:pt modelId="{2648E2C4-1313-4C76-ACB3-54F477D0B568}">
      <dgm:prSet phldrT="[Teksti]" phldr="0"/>
      <dgm:spPr/>
      <dgm:t>
        <a:bodyPr/>
        <a:lstStyle/>
        <a:p>
          <a:r>
            <a:rPr lang="sv-SE" dirty="0"/>
            <a:t>In Case </a:t>
          </a:r>
          <a:r>
            <a:rPr lang="sv-SE" dirty="0" err="1"/>
            <a:t>of</a:t>
          </a:r>
          <a:r>
            <a:rPr lang="sv-SE" dirty="0"/>
            <a:t> </a:t>
          </a:r>
          <a:r>
            <a:rPr lang="sv-SE" dirty="0" err="1"/>
            <a:t>Emergency</a:t>
          </a:r>
          <a:r>
            <a:rPr lang="sv-SE" dirty="0"/>
            <a:t> - </a:t>
          </a:r>
          <a:r>
            <a:rPr lang="sv-SE" dirty="0" err="1"/>
            <a:t>numero</a:t>
          </a:r>
          <a:endParaRPr lang="fi-FI" dirty="0"/>
        </a:p>
      </dgm:t>
    </dgm:pt>
    <dgm:pt modelId="{57942CE6-825A-4CCC-8E6F-3DE8E8BF3B68}" type="parTrans" cxnId="{04519E35-84AC-4BA2-9F80-A8D9C1D5E1D9}">
      <dgm:prSet/>
      <dgm:spPr/>
      <dgm:t>
        <a:bodyPr/>
        <a:lstStyle/>
        <a:p>
          <a:endParaRPr lang="fi-FI"/>
        </a:p>
      </dgm:t>
    </dgm:pt>
    <dgm:pt modelId="{4FB78F15-28DF-42CE-A782-3636EDA269FC}" type="sibTrans" cxnId="{04519E35-84AC-4BA2-9F80-A8D9C1D5E1D9}">
      <dgm:prSet/>
      <dgm:spPr/>
      <dgm:t>
        <a:bodyPr/>
        <a:lstStyle/>
        <a:p>
          <a:endParaRPr lang="fi-FI"/>
        </a:p>
      </dgm:t>
    </dgm:pt>
    <dgm:pt modelId="{133270BC-3C4B-41B7-90D0-7CB6D615DA87}">
      <dgm:prSet phldrT="[Teksti]"/>
      <dgm:spPr/>
      <dgm:t>
        <a:bodyPr/>
        <a:lstStyle/>
        <a:p>
          <a:r>
            <a:rPr lang="sv-SE" dirty="0" err="1"/>
            <a:t>Reseptilääkkeet</a:t>
          </a:r>
          <a:r>
            <a:rPr lang="sv-SE" dirty="0"/>
            <a:t> ja </a:t>
          </a:r>
          <a:r>
            <a:rPr lang="sv-SE" dirty="0" err="1"/>
            <a:t>ruoka-aineallergiat</a:t>
          </a:r>
          <a:endParaRPr lang="fi-FI" dirty="0"/>
        </a:p>
      </dgm:t>
    </dgm:pt>
    <dgm:pt modelId="{9C6FCD8A-C9E6-419B-BE5F-6CC4B9729912}" type="parTrans" cxnId="{1D92F534-1E59-4FD2-B7A4-E7F885B8145E}">
      <dgm:prSet/>
      <dgm:spPr/>
      <dgm:t>
        <a:bodyPr/>
        <a:lstStyle/>
        <a:p>
          <a:endParaRPr lang="fi-FI"/>
        </a:p>
      </dgm:t>
    </dgm:pt>
    <dgm:pt modelId="{6186E419-9C1A-467E-B1A2-99A84BABB334}" type="sibTrans" cxnId="{1D92F534-1E59-4FD2-B7A4-E7F885B8145E}">
      <dgm:prSet/>
      <dgm:spPr/>
      <dgm:t>
        <a:bodyPr/>
        <a:lstStyle/>
        <a:p>
          <a:endParaRPr lang="fi-FI"/>
        </a:p>
      </dgm:t>
    </dgm:pt>
    <dgm:pt modelId="{5BC4D556-67D2-4266-BC72-A0B2C3AF3A04}">
      <dgm:prSet phldrT="[Teksti]" phldr="0"/>
      <dgm:spPr/>
      <dgm:t>
        <a:bodyPr/>
        <a:lstStyle/>
        <a:p>
          <a:r>
            <a:rPr lang="sv-SE" dirty="0" err="1"/>
            <a:t>Rokotukset</a:t>
          </a:r>
          <a:endParaRPr lang="fi-FI" dirty="0"/>
        </a:p>
      </dgm:t>
    </dgm:pt>
    <dgm:pt modelId="{E00806A7-5EE4-4B0F-BAE0-71680CCBD96D}" type="parTrans" cxnId="{499D54D8-BF43-4869-AC91-D30A5CE77235}">
      <dgm:prSet/>
      <dgm:spPr/>
      <dgm:t>
        <a:bodyPr/>
        <a:lstStyle/>
        <a:p>
          <a:endParaRPr lang="fi-FI"/>
        </a:p>
      </dgm:t>
    </dgm:pt>
    <dgm:pt modelId="{E40BFC6C-A7F4-4688-8043-9B578C4D54DC}" type="sibTrans" cxnId="{499D54D8-BF43-4869-AC91-D30A5CE77235}">
      <dgm:prSet/>
      <dgm:spPr/>
      <dgm:t>
        <a:bodyPr/>
        <a:lstStyle/>
        <a:p>
          <a:endParaRPr lang="fi-FI"/>
        </a:p>
      </dgm:t>
    </dgm:pt>
    <dgm:pt modelId="{698ED46D-251E-42E1-A869-B6C4DB18B448}" type="pres">
      <dgm:prSet presAssocID="{BF526B7A-995D-439B-9DF6-15616260D18F}" presName="linearFlow" presStyleCnt="0">
        <dgm:presLayoutVars>
          <dgm:dir/>
          <dgm:resizeHandles val="exact"/>
        </dgm:presLayoutVars>
      </dgm:prSet>
      <dgm:spPr/>
    </dgm:pt>
    <dgm:pt modelId="{EFD32CD9-E0E4-4F8C-B14A-AB27A8DC3555}" type="pres">
      <dgm:prSet presAssocID="{18E02FED-418D-496A-B88C-8F1C61EDD195}" presName="composite" presStyleCnt="0"/>
      <dgm:spPr/>
    </dgm:pt>
    <dgm:pt modelId="{3BB9EFCA-56D8-4BC4-A979-FFF9EEFA1E9E}" type="pres">
      <dgm:prSet presAssocID="{18E02FED-418D-496A-B88C-8F1C61EDD195}" presName="imgShp" presStyleLbl="fgImgPlace1" presStyleIdx="0" presStyleCnt="7"/>
      <dgm:spPr>
        <a:blipFill>
          <a:blip xmlns:r="http://schemas.openxmlformats.org/officeDocument/2006/relationships" r:embed="rId1"/>
          <a:srcRect/>
          <a:stretch>
            <a:fillRect l="-25000" r="-25000"/>
          </a:stretch>
        </a:blipFill>
      </dgm:spPr>
      <dgm:extLst>
        <a:ext uri="{E40237B7-FDA0-4F09-8148-C483321AD2D9}">
          <dgm14:cNvPr xmlns:dgm14="http://schemas.microsoft.com/office/drawing/2010/diagram" id="0" name="" descr="Kolmen passin ja lentolippujen käyttäjän olan yli katsominen lentoasemalla"/>
        </a:ext>
      </dgm:extLst>
    </dgm:pt>
    <dgm:pt modelId="{552B74F6-B4EF-423B-9FD8-734B36666B13}" type="pres">
      <dgm:prSet presAssocID="{18E02FED-418D-496A-B88C-8F1C61EDD195}" presName="txShp" presStyleLbl="node1" presStyleIdx="0" presStyleCnt="7">
        <dgm:presLayoutVars>
          <dgm:bulletEnabled val="1"/>
        </dgm:presLayoutVars>
      </dgm:prSet>
      <dgm:spPr/>
    </dgm:pt>
    <dgm:pt modelId="{81DD59BE-F96B-4B27-965D-D10B5BF16C8F}" type="pres">
      <dgm:prSet presAssocID="{F00BEDE1-DBEB-4E8A-9DC4-7DEC83ADE8F7}" presName="spacing" presStyleCnt="0"/>
      <dgm:spPr/>
    </dgm:pt>
    <dgm:pt modelId="{3A0D5FC2-6A94-49E7-A658-02F33EBEA93F}" type="pres">
      <dgm:prSet presAssocID="{5D2C4AC7-0FC7-4567-A583-37ECF08CB753}" presName="composite" presStyleCnt="0"/>
      <dgm:spPr/>
    </dgm:pt>
    <dgm:pt modelId="{B1571E48-32AC-4BA4-A5DC-48537141C8CC}" type="pres">
      <dgm:prSet presAssocID="{5D2C4AC7-0FC7-4567-A583-37ECF08CB753}" presName="imgShp" presStyleLbl="fgImgPlace1" presStyleIdx="1" presStyleCnt="7"/>
      <dgm:spPr>
        <a:blipFill>
          <a:blip xmlns:r="http://schemas.openxmlformats.org/officeDocument/2006/relationships" r:embed="rId2"/>
          <a:srcRect/>
          <a:stretch>
            <a:fillRect l="-28000" r="-28000"/>
          </a:stretch>
        </a:blipFill>
      </dgm:spPr>
      <dgm:extLst>
        <a:ext uri="{E40237B7-FDA0-4F09-8148-C483321AD2D9}">
          <dgm14:cNvPr xmlns:dgm14="http://schemas.microsoft.com/office/drawing/2010/diagram" id="0" name="" descr="lähikuva laskulle asetetusta laskimesta ja stetoskoopista"/>
        </a:ext>
      </dgm:extLst>
    </dgm:pt>
    <dgm:pt modelId="{431E6ACD-6F6B-40DA-88E6-F47F865269CA}" type="pres">
      <dgm:prSet presAssocID="{5D2C4AC7-0FC7-4567-A583-37ECF08CB753}" presName="txShp" presStyleLbl="node1" presStyleIdx="1" presStyleCnt="7">
        <dgm:presLayoutVars>
          <dgm:bulletEnabled val="1"/>
        </dgm:presLayoutVars>
      </dgm:prSet>
      <dgm:spPr/>
    </dgm:pt>
    <dgm:pt modelId="{B0096863-3878-4BC0-AE18-63C38011816F}" type="pres">
      <dgm:prSet presAssocID="{832482DB-16C6-4A86-965E-45E8E73C08FB}" presName="spacing" presStyleCnt="0"/>
      <dgm:spPr/>
    </dgm:pt>
    <dgm:pt modelId="{E82EEC65-1F34-4BFD-A169-51F82C1FB441}" type="pres">
      <dgm:prSet presAssocID="{475AC807-4087-4AB3-94F9-43327E223A6F}" presName="composite" presStyleCnt="0"/>
      <dgm:spPr/>
    </dgm:pt>
    <dgm:pt modelId="{12291806-6951-4A07-A836-8779C7787C25}" type="pres">
      <dgm:prSet presAssocID="{475AC807-4087-4AB3-94F9-43327E223A6F}" presName="imgShp" presStyleLbl="fgImgPlace1" presStyleIdx="2" presStyleCnt="7"/>
      <dgm:spPr>
        <a:blipFill>
          <a:blip xmlns:r="http://schemas.openxmlformats.org/officeDocument/2006/relationships" r:embed="rId3"/>
          <a:srcRect/>
          <a:stretch>
            <a:fillRect l="-33000" r="-33000"/>
          </a:stretch>
        </a:blipFill>
      </dgm:spPr>
    </dgm:pt>
    <dgm:pt modelId="{392F4605-F7BB-498A-ABB4-858AB3BBB8CF}" type="pres">
      <dgm:prSet presAssocID="{475AC807-4087-4AB3-94F9-43327E223A6F}" presName="txShp" presStyleLbl="node1" presStyleIdx="2" presStyleCnt="7">
        <dgm:presLayoutVars>
          <dgm:bulletEnabled val="1"/>
        </dgm:presLayoutVars>
      </dgm:prSet>
      <dgm:spPr/>
    </dgm:pt>
    <dgm:pt modelId="{DEA83A69-1643-4BEC-AC88-F71DA5BA6AA4}" type="pres">
      <dgm:prSet presAssocID="{70EEC6C0-1BBA-481A-9050-55A63909406F}" presName="spacing" presStyleCnt="0"/>
      <dgm:spPr/>
    </dgm:pt>
    <dgm:pt modelId="{91BE456B-1DF5-4949-BB37-1AB011FD81B8}" type="pres">
      <dgm:prSet presAssocID="{09096881-41C0-46D1-9F77-49B33B42440B}" presName="composite" presStyleCnt="0"/>
      <dgm:spPr/>
    </dgm:pt>
    <dgm:pt modelId="{97145EEC-2436-4D80-A2C6-7109F0FF52E4}" type="pres">
      <dgm:prSet presAssocID="{09096881-41C0-46D1-9F77-49B33B42440B}" presName="imgShp" presStyleLbl="fgImgPlace1" presStyleIdx="3" presStyleCnt="7"/>
      <dgm:spPr>
        <a:blipFill>
          <a:blip xmlns:r="http://schemas.openxmlformats.org/officeDocument/2006/relationships" r:embed="rId4"/>
          <a:srcRect/>
          <a:stretch>
            <a:fillRect l="-30000" r="-30000"/>
          </a:stretch>
        </a:blipFill>
      </dgm:spPr>
    </dgm:pt>
    <dgm:pt modelId="{17A843BF-8600-4580-9F93-9A0BFCF1B3CF}" type="pres">
      <dgm:prSet presAssocID="{09096881-41C0-46D1-9F77-49B33B42440B}" presName="txShp" presStyleLbl="node1" presStyleIdx="3" presStyleCnt="7">
        <dgm:presLayoutVars>
          <dgm:bulletEnabled val="1"/>
        </dgm:presLayoutVars>
      </dgm:prSet>
      <dgm:spPr/>
    </dgm:pt>
    <dgm:pt modelId="{37BCC40F-6F32-4F26-9C07-81AA01BD07C0}" type="pres">
      <dgm:prSet presAssocID="{444AE385-3F4C-48FA-8DE9-3CEA1123FC48}" presName="spacing" presStyleCnt="0"/>
      <dgm:spPr/>
    </dgm:pt>
    <dgm:pt modelId="{92DEABA0-051A-4808-962B-687B38B7B826}" type="pres">
      <dgm:prSet presAssocID="{2648E2C4-1313-4C76-ACB3-54F477D0B568}" presName="composite" presStyleCnt="0"/>
      <dgm:spPr/>
    </dgm:pt>
    <dgm:pt modelId="{34DEF67C-E1E3-4AED-8BFB-E0536D267B23}" type="pres">
      <dgm:prSet presAssocID="{2648E2C4-1313-4C76-ACB3-54F477D0B568}" presName="imgShp" presStyleLbl="fgImgPlace1" presStyleIdx="4" presStyleCnt="7"/>
      <dgm:spPr>
        <a:blipFill>
          <a:blip xmlns:r="http://schemas.openxmlformats.org/officeDocument/2006/relationships" r:embed="rId5"/>
          <a:srcRect/>
          <a:stretch>
            <a:fillRect l="-25000" r="-25000"/>
          </a:stretch>
        </a:blipFill>
      </dgm:spPr>
      <dgm:extLst>
        <a:ext uri="{E40237B7-FDA0-4F09-8148-C483321AD2D9}">
          <dgm14:cNvPr xmlns:dgm14="http://schemas.microsoft.com/office/drawing/2010/diagram" id="0" name="" descr="Lähikuva henkilöstä, joka käyttää älypuhelinta"/>
        </a:ext>
      </dgm:extLst>
    </dgm:pt>
    <dgm:pt modelId="{11BCE1AD-02E8-4EFD-AB6D-46B1D13319A1}" type="pres">
      <dgm:prSet presAssocID="{2648E2C4-1313-4C76-ACB3-54F477D0B568}" presName="txShp" presStyleLbl="node1" presStyleIdx="4" presStyleCnt="7">
        <dgm:presLayoutVars>
          <dgm:bulletEnabled val="1"/>
        </dgm:presLayoutVars>
      </dgm:prSet>
      <dgm:spPr/>
    </dgm:pt>
    <dgm:pt modelId="{C77F6F3F-06C6-4D86-A399-146C54072724}" type="pres">
      <dgm:prSet presAssocID="{4FB78F15-28DF-42CE-A782-3636EDA269FC}" presName="spacing" presStyleCnt="0"/>
      <dgm:spPr/>
    </dgm:pt>
    <dgm:pt modelId="{4229715C-29F9-4D28-81E4-021199DB5F51}" type="pres">
      <dgm:prSet presAssocID="{133270BC-3C4B-41B7-90D0-7CB6D615DA87}" presName="composite" presStyleCnt="0"/>
      <dgm:spPr/>
    </dgm:pt>
    <dgm:pt modelId="{4462B087-38EE-4560-B550-0C27948E5195}" type="pres">
      <dgm:prSet presAssocID="{133270BC-3C4B-41B7-90D0-7CB6D615DA87}" presName="imgShp" presStyleLbl="fgImgPlace1" presStyleIdx="5" presStyleCnt="7"/>
      <dgm:spPr>
        <a:blipFill>
          <a:blip xmlns:r="http://schemas.openxmlformats.org/officeDocument/2006/relationships" r:embed="rId6"/>
          <a:srcRect/>
          <a:stretch>
            <a:fillRect l="-25000" r="-25000"/>
          </a:stretch>
        </a:blipFill>
      </dgm:spPr>
      <dgm:extLst>
        <a:ext uri="{E40237B7-FDA0-4F09-8148-C483321AD2D9}">
          <dgm14:cNvPr xmlns:dgm14="http://schemas.microsoft.com/office/drawing/2010/diagram" id="0" name="" descr="Rivit reseptejä hyllyllä"/>
        </a:ext>
      </dgm:extLst>
    </dgm:pt>
    <dgm:pt modelId="{D83C2310-473A-4F75-BE69-B79377A342F4}" type="pres">
      <dgm:prSet presAssocID="{133270BC-3C4B-41B7-90D0-7CB6D615DA87}" presName="txShp" presStyleLbl="node1" presStyleIdx="5" presStyleCnt="7">
        <dgm:presLayoutVars>
          <dgm:bulletEnabled val="1"/>
        </dgm:presLayoutVars>
      </dgm:prSet>
      <dgm:spPr/>
    </dgm:pt>
    <dgm:pt modelId="{FE767CC5-24D9-4A20-9A1F-9D85D28078C9}" type="pres">
      <dgm:prSet presAssocID="{6186E419-9C1A-467E-B1A2-99A84BABB334}" presName="spacing" presStyleCnt="0"/>
      <dgm:spPr/>
    </dgm:pt>
    <dgm:pt modelId="{55BAE6E6-5CCA-4EBC-B585-67AF1063CDE9}" type="pres">
      <dgm:prSet presAssocID="{5BC4D556-67D2-4266-BC72-A0B2C3AF3A04}" presName="composite" presStyleCnt="0"/>
      <dgm:spPr/>
    </dgm:pt>
    <dgm:pt modelId="{A8842AD7-667D-4CE4-96CF-76CF16731513}" type="pres">
      <dgm:prSet presAssocID="{5BC4D556-67D2-4266-BC72-A0B2C3AF3A04}" presName="imgShp" presStyleLbl="fgImgPlace1" presStyleIdx="6" presStyleCnt="7"/>
      <dgm:spPr>
        <a:blipFill>
          <a:blip xmlns:r="http://schemas.openxmlformats.org/officeDocument/2006/relationships" r:embed="rId7"/>
          <a:srcRect/>
          <a:stretch>
            <a:fillRect l="-25000" r="-25000"/>
          </a:stretch>
        </a:blipFill>
      </dgm:spPr>
      <dgm:extLst>
        <a:ext uri="{E40237B7-FDA0-4F09-8148-C483321AD2D9}">
          <dgm14:cNvPr xmlns:dgm14="http://schemas.microsoft.com/office/drawing/2010/diagram" id="0" name="" descr="Testi putki ja veri malli"/>
        </a:ext>
      </dgm:extLst>
    </dgm:pt>
    <dgm:pt modelId="{873D9386-DA3F-4E10-95F8-0D0EA6DA768D}" type="pres">
      <dgm:prSet presAssocID="{5BC4D556-67D2-4266-BC72-A0B2C3AF3A04}" presName="txShp" presStyleLbl="node1" presStyleIdx="6" presStyleCnt="7">
        <dgm:presLayoutVars>
          <dgm:bulletEnabled val="1"/>
        </dgm:presLayoutVars>
      </dgm:prSet>
      <dgm:spPr/>
    </dgm:pt>
  </dgm:ptLst>
  <dgm:cxnLst>
    <dgm:cxn modelId="{BBEB9D1F-35ED-429F-BB09-E78008BE7CA0}" srcId="{BF526B7A-995D-439B-9DF6-15616260D18F}" destId="{18E02FED-418D-496A-B88C-8F1C61EDD195}" srcOrd="0" destOrd="0" parTransId="{2D103BC9-BB6F-4A59-B89A-D60F1493F86F}" sibTransId="{F00BEDE1-DBEB-4E8A-9DC4-7DEC83ADE8F7}"/>
    <dgm:cxn modelId="{BDDA1226-9A30-4F03-8299-BDDC94CF6766}" srcId="{BF526B7A-995D-439B-9DF6-15616260D18F}" destId="{5D2C4AC7-0FC7-4567-A583-37ECF08CB753}" srcOrd="1" destOrd="0" parTransId="{3E62B62C-7ABD-4C93-B3E9-4A8B4989C7EF}" sibTransId="{832482DB-16C6-4A86-965E-45E8E73C08FB}"/>
    <dgm:cxn modelId="{3DC14129-FF67-454D-A820-2496D5EC783C}" type="presOf" srcId="{09096881-41C0-46D1-9F77-49B33B42440B}" destId="{17A843BF-8600-4580-9F93-9A0BFCF1B3CF}" srcOrd="0" destOrd="0" presId="urn:microsoft.com/office/officeart/2005/8/layout/vList3"/>
    <dgm:cxn modelId="{A64DFD2C-01A4-4710-BDE5-D7D01846278B}" srcId="{BF526B7A-995D-439B-9DF6-15616260D18F}" destId="{09096881-41C0-46D1-9F77-49B33B42440B}" srcOrd="3" destOrd="0" parTransId="{CB486F28-6BE6-41D0-AD33-9F3FF6534B76}" sibTransId="{444AE385-3F4C-48FA-8DE9-3CEA1123FC48}"/>
    <dgm:cxn modelId="{ACB1172D-C8A8-4999-A4F9-A749E404A2ED}" type="presOf" srcId="{2648E2C4-1313-4C76-ACB3-54F477D0B568}" destId="{11BCE1AD-02E8-4EFD-AB6D-46B1D13319A1}" srcOrd="0" destOrd="0" presId="urn:microsoft.com/office/officeart/2005/8/layout/vList3"/>
    <dgm:cxn modelId="{1D92F534-1E59-4FD2-B7A4-E7F885B8145E}" srcId="{BF526B7A-995D-439B-9DF6-15616260D18F}" destId="{133270BC-3C4B-41B7-90D0-7CB6D615DA87}" srcOrd="5" destOrd="0" parTransId="{9C6FCD8A-C9E6-419B-BE5F-6CC4B9729912}" sibTransId="{6186E419-9C1A-467E-B1A2-99A84BABB334}"/>
    <dgm:cxn modelId="{04519E35-84AC-4BA2-9F80-A8D9C1D5E1D9}" srcId="{BF526B7A-995D-439B-9DF6-15616260D18F}" destId="{2648E2C4-1313-4C76-ACB3-54F477D0B568}" srcOrd="4" destOrd="0" parTransId="{57942CE6-825A-4CCC-8E6F-3DE8E8BF3B68}" sibTransId="{4FB78F15-28DF-42CE-A782-3636EDA269FC}"/>
    <dgm:cxn modelId="{4227FD3B-B6A6-4AF3-A56B-9BD485F64392}" type="presOf" srcId="{BF526B7A-995D-439B-9DF6-15616260D18F}" destId="{698ED46D-251E-42E1-A869-B6C4DB18B448}" srcOrd="0" destOrd="0" presId="urn:microsoft.com/office/officeart/2005/8/layout/vList3"/>
    <dgm:cxn modelId="{7DB20441-380E-46F9-BECE-47A38F8ABB33}" type="presOf" srcId="{133270BC-3C4B-41B7-90D0-7CB6D615DA87}" destId="{D83C2310-473A-4F75-BE69-B79377A342F4}" srcOrd="0" destOrd="0" presId="urn:microsoft.com/office/officeart/2005/8/layout/vList3"/>
    <dgm:cxn modelId="{2320C66E-B67C-4A00-BF42-175BC427B5E0}" type="presOf" srcId="{18E02FED-418D-496A-B88C-8F1C61EDD195}" destId="{552B74F6-B4EF-423B-9FD8-734B36666B13}" srcOrd="0" destOrd="0" presId="urn:microsoft.com/office/officeart/2005/8/layout/vList3"/>
    <dgm:cxn modelId="{66A6CA4F-CC51-44F2-8B2C-8C98F1D62C18}" type="presOf" srcId="{5BC4D556-67D2-4266-BC72-A0B2C3AF3A04}" destId="{873D9386-DA3F-4E10-95F8-0D0EA6DA768D}" srcOrd="0" destOrd="0" presId="urn:microsoft.com/office/officeart/2005/8/layout/vList3"/>
    <dgm:cxn modelId="{6CB45790-3D1F-4E2E-89A8-44E848E3DAE6}" type="presOf" srcId="{475AC807-4087-4AB3-94F9-43327E223A6F}" destId="{392F4605-F7BB-498A-ABB4-858AB3BBB8CF}" srcOrd="0" destOrd="0" presId="urn:microsoft.com/office/officeart/2005/8/layout/vList3"/>
    <dgm:cxn modelId="{499D54D8-BF43-4869-AC91-D30A5CE77235}" srcId="{BF526B7A-995D-439B-9DF6-15616260D18F}" destId="{5BC4D556-67D2-4266-BC72-A0B2C3AF3A04}" srcOrd="6" destOrd="0" parTransId="{E00806A7-5EE4-4B0F-BAE0-71680CCBD96D}" sibTransId="{E40BFC6C-A7F4-4688-8043-9B578C4D54DC}"/>
    <dgm:cxn modelId="{F9ABA2F7-8D92-49B6-9A30-E4DA18E260EE}" type="presOf" srcId="{5D2C4AC7-0FC7-4567-A583-37ECF08CB753}" destId="{431E6ACD-6F6B-40DA-88E6-F47F865269CA}" srcOrd="0" destOrd="0" presId="urn:microsoft.com/office/officeart/2005/8/layout/vList3"/>
    <dgm:cxn modelId="{0CE57AFA-C489-4468-9E62-2995AC41C6AF}" srcId="{BF526B7A-995D-439B-9DF6-15616260D18F}" destId="{475AC807-4087-4AB3-94F9-43327E223A6F}" srcOrd="2" destOrd="0" parTransId="{C6647ACA-6D8B-4EF2-A53C-975634D861D1}" sibTransId="{70EEC6C0-1BBA-481A-9050-55A63909406F}"/>
    <dgm:cxn modelId="{F094CC1B-B8C8-4B61-B05E-48803F4F9A13}" type="presParOf" srcId="{698ED46D-251E-42E1-A869-B6C4DB18B448}" destId="{EFD32CD9-E0E4-4F8C-B14A-AB27A8DC3555}" srcOrd="0" destOrd="0" presId="urn:microsoft.com/office/officeart/2005/8/layout/vList3"/>
    <dgm:cxn modelId="{5B8742F1-3213-480A-81B5-12482604A355}" type="presParOf" srcId="{EFD32CD9-E0E4-4F8C-B14A-AB27A8DC3555}" destId="{3BB9EFCA-56D8-4BC4-A979-FFF9EEFA1E9E}" srcOrd="0" destOrd="0" presId="urn:microsoft.com/office/officeart/2005/8/layout/vList3"/>
    <dgm:cxn modelId="{EB9BA3FF-9F81-4911-9AC7-3E167777F017}" type="presParOf" srcId="{EFD32CD9-E0E4-4F8C-B14A-AB27A8DC3555}" destId="{552B74F6-B4EF-423B-9FD8-734B36666B13}" srcOrd="1" destOrd="0" presId="urn:microsoft.com/office/officeart/2005/8/layout/vList3"/>
    <dgm:cxn modelId="{93210649-F005-45FF-B710-CE4737582512}" type="presParOf" srcId="{698ED46D-251E-42E1-A869-B6C4DB18B448}" destId="{81DD59BE-F96B-4B27-965D-D10B5BF16C8F}" srcOrd="1" destOrd="0" presId="urn:microsoft.com/office/officeart/2005/8/layout/vList3"/>
    <dgm:cxn modelId="{BE3E0B62-78C3-4711-AB4E-32D03125AD82}" type="presParOf" srcId="{698ED46D-251E-42E1-A869-B6C4DB18B448}" destId="{3A0D5FC2-6A94-49E7-A658-02F33EBEA93F}" srcOrd="2" destOrd="0" presId="urn:microsoft.com/office/officeart/2005/8/layout/vList3"/>
    <dgm:cxn modelId="{0ECF963F-D21E-4D78-85E4-E19570E3F384}" type="presParOf" srcId="{3A0D5FC2-6A94-49E7-A658-02F33EBEA93F}" destId="{B1571E48-32AC-4BA4-A5DC-48537141C8CC}" srcOrd="0" destOrd="0" presId="urn:microsoft.com/office/officeart/2005/8/layout/vList3"/>
    <dgm:cxn modelId="{39F1FE4E-5CB4-4AEA-984E-2A82A90F76B0}" type="presParOf" srcId="{3A0D5FC2-6A94-49E7-A658-02F33EBEA93F}" destId="{431E6ACD-6F6B-40DA-88E6-F47F865269CA}" srcOrd="1" destOrd="0" presId="urn:microsoft.com/office/officeart/2005/8/layout/vList3"/>
    <dgm:cxn modelId="{AAF6D5C9-506A-4F08-BECD-F7D57A4CF945}" type="presParOf" srcId="{698ED46D-251E-42E1-A869-B6C4DB18B448}" destId="{B0096863-3878-4BC0-AE18-63C38011816F}" srcOrd="3" destOrd="0" presId="urn:microsoft.com/office/officeart/2005/8/layout/vList3"/>
    <dgm:cxn modelId="{FAD51163-8A95-4207-A805-31E34E6A0F12}" type="presParOf" srcId="{698ED46D-251E-42E1-A869-B6C4DB18B448}" destId="{E82EEC65-1F34-4BFD-A169-51F82C1FB441}" srcOrd="4" destOrd="0" presId="urn:microsoft.com/office/officeart/2005/8/layout/vList3"/>
    <dgm:cxn modelId="{D51AEF5B-5EA8-4F1C-AAF2-AD4D5920EDC5}" type="presParOf" srcId="{E82EEC65-1F34-4BFD-A169-51F82C1FB441}" destId="{12291806-6951-4A07-A836-8779C7787C25}" srcOrd="0" destOrd="0" presId="urn:microsoft.com/office/officeart/2005/8/layout/vList3"/>
    <dgm:cxn modelId="{256727A5-2537-4769-8BC3-7EDD73523997}" type="presParOf" srcId="{E82EEC65-1F34-4BFD-A169-51F82C1FB441}" destId="{392F4605-F7BB-498A-ABB4-858AB3BBB8CF}" srcOrd="1" destOrd="0" presId="urn:microsoft.com/office/officeart/2005/8/layout/vList3"/>
    <dgm:cxn modelId="{4C152775-C4BC-4786-9451-BD2E32E196BC}" type="presParOf" srcId="{698ED46D-251E-42E1-A869-B6C4DB18B448}" destId="{DEA83A69-1643-4BEC-AC88-F71DA5BA6AA4}" srcOrd="5" destOrd="0" presId="urn:microsoft.com/office/officeart/2005/8/layout/vList3"/>
    <dgm:cxn modelId="{5CB67D31-938D-496A-A86B-29151351E03F}" type="presParOf" srcId="{698ED46D-251E-42E1-A869-B6C4DB18B448}" destId="{91BE456B-1DF5-4949-BB37-1AB011FD81B8}" srcOrd="6" destOrd="0" presId="urn:microsoft.com/office/officeart/2005/8/layout/vList3"/>
    <dgm:cxn modelId="{1B1F3BBC-C3BA-4538-9B49-6DB619D77DF5}" type="presParOf" srcId="{91BE456B-1DF5-4949-BB37-1AB011FD81B8}" destId="{97145EEC-2436-4D80-A2C6-7109F0FF52E4}" srcOrd="0" destOrd="0" presId="urn:microsoft.com/office/officeart/2005/8/layout/vList3"/>
    <dgm:cxn modelId="{6F6313D9-F999-4648-A8F2-7D0168AABF8C}" type="presParOf" srcId="{91BE456B-1DF5-4949-BB37-1AB011FD81B8}" destId="{17A843BF-8600-4580-9F93-9A0BFCF1B3CF}" srcOrd="1" destOrd="0" presId="urn:microsoft.com/office/officeart/2005/8/layout/vList3"/>
    <dgm:cxn modelId="{A60D1C6C-4662-4AC5-9CED-A36DBBFC2411}" type="presParOf" srcId="{698ED46D-251E-42E1-A869-B6C4DB18B448}" destId="{37BCC40F-6F32-4F26-9C07-81AA01BD07C0}" srcOrd="7" destOrd="0" presId="urn:microsoft.com/office/officeart/2005/8/layout/vList3"/>
    <dgm:cxn modelId="{91F4B399-BFB4-420E-B153-E90047B80CCB}" type="presParOf" srcId="{698ED46D-251E-42E1-A869-B6C4DB18B448}" destId="{92DEABA0-051A-4808-962B-687B38B7B826}" srcOrd="8" destOrd="0" presId="urn:microsoft.com/office/officeart/2005/8/layout/vList3"/>
    <dgm:cxn modelId="{F6D0F1F4-D38A-4D26-9B63-E9E3BE02FEF0}" type="presParOf" srcId="{92DEABA0-051A-4808-962B-687B38B7B826}" destId="{34DEF67C-E1E3-4AED-8BFB-E0536D267B23}" srcOrd="0" destOrd="0" presId="urn:microsoft.com/office/officeart/2005/8/layout/vList3"/>
    <dgm:cxn modelId="{62421844-B4DB-44FF-BF82-EEDC2A77300F}" type="presParOf" srcId="{92DEABA0-051A-4808-962B-687B38B7B826}" destId="{11BCE1AD-02E8-4EFD-AB6D-46B1D13319A1}" srcOrd="1" destOrd="0" presId="urn:microsoft.com/office/officeart/2005/8/layout/vList3"/>
    <dgm:cxn modelId="{005E64F8-2F4E-4E85-9424-21B964030375}" type="presParOf" srcId="{698ED46D-251E-42E1-A869-B6C4DB18B448}" destId="{C77F6F3F-06C6-4D86-A399-146C54072724}" srcOrd="9" destOrd="0" presId="urn:microsoft.com/office/officeart/2005/8/layout/vList3"/>
    <dgm:cxn modelId="{D9EC51EF-3CEB-4C35-A32E-7C0B84B8CC24}" type="presParOf" srcId="{698ED46D-251E-42E1-A869-B6C4DB18B448}" destId="{4229715C-29F9-4D28-81E4-021199DB5F51}" srcOrd="10" destOrd="0" presId="urn:microsoft.com/office/officeart/2005/8/layout/vList3"/>
    <dgm:cxn modelId="{ECDFFE6E-2C2A-444C-9C63-FE89072B4573}" type="presParOf" srcId="{4229715C-29F9-4D28-81E4-021199DB5F51}" destId="{4462B087-38EE-4560-B550-0C27948E5195}" srcOrd="0" destOrd="0" presId="urn:microsoft.com/office/officeart/2005/8/layout/vList3"/>
    <dgm:cxn modelId="{F6645B5B-D1E1-406C-B3B3-1E587EF1B9B6}" type="presParOf" srcId="{4229715C-29F9-4D28-81E4-021199DB5F51}" destId="{D83C2310-473A-4F75-BE69-B79377A342F4}" srcOrd="1" destOrd="0" presId="urn:microsoft.com/office/officeart/2005/8/layout/vList3"/>
    <dgm:cxn modelId="{176B01F2-1A7B-4BE2-90E1-02783463AE3D}" type="presParOf" srcId="{698ED46D-251E-42E1-A869-B6C4DB18B448}" destId="{FE767CC5-24D9-4A20-9A1F-9D85D28078C9}" srcOrd="11" destOrd="0" presId="urn:microsoft.com/office/officeart/2005/8/layout/vList3"/>
    <dgm:cxn modelId="{1163BD1C-E2F8-498E-BF05-93F39EC29411}" type="presParOf" srcId="{698ED46D-251E-42E1-A869-B6C4DB18B448}" destId="{55BAE6E6-5CCA-4EBC-B585-67AF1063CDE9}" srcOrd="12" destOrd="0" presId="urn:microsoft.com/office/officeart/2005/8/layout/vList3"/>
    <dgm:cxn modelId="{198DBE8C-D168-4167-B113-F991895B4290}" type="presParOf" srcId="{55BAE6E6-5CCA-4EBC-B585-67AF1063CDE9}" destId="{A8842AD7-667D-4CE4-96CF-76CF16731513}" srcOrd="0" destOrd="0" presId="urn:microsoft.com/office/officeart/2005/8/layout/vList3"/>
    <dgm:cxn modelId="{4DB95DD1-169C-4D9E-A881-9E9F7E4CFE07}" type="presParOf" srcId="{55BAE6E6-5CCA-4EBC-B585-67AF1063CDE9}" destId="{873D9386-DA3F-4E10-95F8-0D0EA6DA768D}"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C7AAB45-EE5C-4670-B635-D75CBB59FD09}"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fi-FI"/>
        </a:p>
      </dgm:t>
    </dgm:pt>
    <dgm:pt modelId="{EBBCF2B1-654E-43CA-B32D-CC39266CB816}">
      <dgm:prSet phldrT="[Teksti]" phldr="0"/>
      <dgm:spPr/>
      <dgm:t>
        <a:bodyPr/>
        <a:lstStyle/>
        <a:p>
          <a:r>
            <a:rPr lang="sv-SE" dirty="0" err="1"/>
            <a:t>Lennolta</a:t>
          </a:r>
          <a:r>
            <a:rPr lang="sv-SE" dirty="0"/>
            <a:t> </a:t>
          </a:r>
          <a:r>
            <a:rPr lang="sv-SE" dirty="0" err="1"/>
            <a:t>myöhästyminen</a:t>
          </a:r>
          <a:endParaRPr lang="fi-FI" dirty="0"/>
        </a:p>
      </dgm:t>
    </dgm:pt>
    <dgm:pt modelId="{949B0C6B-B685-4B3F-9E4B-2BA40A144571}" type="parTrans" cxnId="{EA51B33B-DFB9-42E8-8077-71C8E3862B5D}">
      <dgm:prSet/>
      <dgm:spPr/>
      <dgm:t>
        <a:bodyPr/>
        <a:lstStyle/>
        <a:p>
          <a:endParaRPr lang="fi-FI"/>
        </a:p>
      </dgm:t>
    </dgm:pt>
    <dgm:pt modelId="{1CE10BF9-EE59-4131-9474-AD48A2EF1C16}" type="sibTrans" cxnId="{EA51B33B-DFB9-42E8-8077-71C8E3862B5D}">
      <dgm:prSet/>
      <dgm:spPr/>
      <dgm:t>
        <a:bodyPr/>
        <a:lstStyle/>
        <a:p>
          <a:endParaRPr lang="fi-FI"/>
        </a:p>
      </dgm:t>
    </dgm:pt>
    <dgm:pt modelId="{052784F0-ABE0-4925-A783-819B1FB9901A}">
      <dgm:prSet phldrT="[Teksti]" phldr="0"/>
      <dgm:spPr/>
      <dgm:t>
        <a:bodyPr/>
        <a:lstStyle/>
        <a:p>
          <a:r>
            <a:rPr lang="sv-SE" dirty="0" err="1"/>
            <a:t>Matkatavaroiden</a:t>
          </a:r>
          <a:r>
            <a:rPr lang="sv-SE" dirty="0"/>
            <a:t> </a:t>
          </a:r>
          <a:r>
            <a:rPr lang="sv-SE" dirty="0" err="1"/>
            <a:t>häviäminen</a:t>
          </a:r>
          <a:endParaRPr lang="fi-FI" dirty="0"/>
        </a:p>
      </dgm:t>
    </dgm:pt>
    <dgm:pt modelId="{5BBDD914-3DE7-4F72-932B-EA5D9641DFBE}" type="parTrans" cxnId="{B4B25BA8-5937-4E6F-8D64-C71CDC6E4AC8}">
      <dgm:prSet/>
      <dgm:spPr/>
      <dgm:t>
        <a:bodyPr/>
        <a:lstStyle/>
        <a:p>
          <a:endParaRPr lang="fi-FI"/>
        </a:p>
      </dgm:t>
    </dgm:pt>
    <dgm:pt modelId="{8CFF4A5B-FDE7-438C-8C03-B473975E80FF}" type="sibTrans" cxnId="{B4B25BA8-5937-4E6F-8D64-C71CDC6E4AC8}">
      <dgm:prSet/>
      <dgm:spPr/>
      <dgm:t>
        <a:bodyPr/>
        <a:lstStyle/>
        <a:p>
          <a:endParaRPr lang="fi-FI"/>
        </a:p>
      </dgm:t>
    </dgm:pt>
    <dgm:pt modelId="{BC2EF563-954E-4F1B-9328-A720984D5C19}">
      <dgm:prSet phldrT="[Teksti]" phldr="0"/>
      <dgm:spPr/>
      <dgm:t>
        <a:bodyPr/>
        <a:lstStyle/>
        <a:p>
          <a:r>
            <a:rPr lang="sv-SE" dirty="0" err="1"/>
            <a:t>Sairastuminen</a:t>
          </a:r>
          <a:r>
            <a:rPr lang="sv-SE" dirty="0"/>
            <a:t>/</a:t>
          </a:r>
          <a:r>
            <a:rPr lang="sv-SE" dirty="0" err="1"/>
            <a:t>tapaturma</a:t>
          </a:r>
          <a:endParaRPr lang="fi-FI" dirty="0"/>
        </a:p>
      </dgm:t>
    </dgm:pt>
    <dgm:pt modelId="{2F2DB243-2A4C-4819-B47A-D4EF6EBB51DB}" type="parTrans" cxnId="{5ED2808C-ED15-45CA-9043-646789905050}">
      <dgm:prSet/>
      <dgm:spPr/>
      <dgm:t>
        <a:bodyPr/>
        <a:lstStyle/>
        <a:p>
          <a:endParaRPr lang="fi-FI"/>
        </a:p>
      </dgm:t>
    </dgm:pt>
    <dgm:pt modelId="{08F528EC-7437-4A78-AB5F-0605C350857A}" type="sibTrans" cxnId="{5ED2808C-ED15-45CA-9043-646789905050}">
      <dgm:prSet/>
      <dgm:spPr/>
      <dgm:t>
        <a:bodyPr/>
        <a:lstStyle/>
        <a:p>
          <a:endParaRPr lang="fi-FI"/>
        </a:p>
      </dgm:t>
    </dgm:pt>
    <dgm:pt modelId="{45D8D6D7-0B41-4CC8-99A5-2C3B2A3C0823}">
      <dgm:prSet phldrT="[Teksti]" phldr="0"/>
      <dgm:spPr/>
      <dgm:t>
        <a:bodyPr/>
        <a:lstStyle/>
        <a:p>
          <a:r>
            <a:rPr lang="sv-SE" dirty="0" err="1"/>
            <a:t>Maksukortin</a:t>
          </a:r>
          <a:r>
            <a:rPr lang="sv-SE" dirty="0"/>
            <a:t> </a:t>
          </a:r>
          <a:r>
            <a:rPr lang="sv-SE" dirty="0" err="1"/>
            <a:t>katoaminen</a:t>
          </a:r>
          <a:endParaRPr lang="fi-FI" dirty="0"/>
        </a:p>
      </dgm:t>
    </dgm:pt>
    <dgm:pt modelId="{94C8C22E-05A3-4EC4-9B6C-3D2E344726AA}" type="parTrans" cxnId="{3B6B5B29-C0E4-451C-A4CD-16145614381F}">
      <dgm:prSet/>
      <dgm:spPr/>
      <dgm:t>
        <a:bodyPr/>
        <a:lstStyle/>
        <a:p>
          <a:endParaRPr lang="fi-FI"/>
        </a:p>
      </dgm:t>
    </dgm:pt>
    <dgm:pt modelId="{908AFC0B-9AA7-4F7C-A84C-0A8586F14FFD}" type="sibTrans" cxnId="{3B6B5B29-C0E4-451C-A4CD-16145614381F}">
      <dgm:prSet/>
      <dgm:spPr/>
      <dgm:t>
        <a:bodyPr/>
        <a:lstStyle/>
        <a:p>
          <a:endParaRPr lang="fi-FI"/>
        </a:p>
      </dgm:t>
    </dgm:pt>
    <dgm:pt modelId="{4ADA6452-A677-49D6-BC11-EF81DE79CD05}">
      <dgm:prSet phldrT="[Teksti]" phldr="0"/>
      <dgm:spPr/>
      <dgm:t>
        <a:bodyPr/>
        <a:lstStyle/>
        <a:p>
          <a:r>
            <a:rPr lang="sv-SE" dirty="0" err="1"/>
            <a:t>Passin</a:t>
          </a:r>
          <a:r>
            <a:rPr lang="sv-SE" dirty="0"/>
            <a:t>/</a:t>
          </a:r>
          <a:r>
            <a:rPr lang="sv-SE" dirty="0" err="1"/>
            <a:t>henkilökortin</a:t>
          </a:r>
          <a:r>
            <a:rPr lang="sv-SE" dirty="0"/>
            <a:t> </a:t>
          </a:r>
          <a:r>
            <a:rPr lang="sv-SE" dirty="0" err="1"/>
            <a:t>katoaminen</a:t>
          </a:r>
          <a:endParaRPr lang="fi-FI" dirty="0"/>
        </a:p>
      </dgm:t>
    </dgm:pt>
    <dgm:pt modelId="{87A6CE8F-1806-4F8D-A7FC-32F24D0BB276}" type="parTrans" cxnId="{86DF496D-0312-4516-BD46-A50AA905DD9D}">
      <dgm:prSet/>
      <dgm:spPr/>
      <dgm:t>
        <a:bodyPr/>
        <a:lstStyle/>
        <a:p>
          <a:endParaRPr lang="fi-FI"/>
        </a:p>
      </dgm:t>
    </dgm:pt>
    <dgm:pt modelId="{EDE2A3D4-81B8-4E88-914D-F3AD0D284A16}" type="sibTrans" cxnId="{86DF496D-0312-4516-BD46-A50AA905DD9D}">
      <dgm:prSet/>
      <dgm:spPr/>
      <dgm:t>
        <a:bodyPr/>
        <a:lstStyle/>
        <a:p>
          <a:endParaRPr lang="fi-FI"/>
        </a:p>
      </dgm:t>
    </dgm:pt>
    <dgm:pt modelId="{9D10F6F4-0D74-41B9-A7FD-77E693FB4907}">
      <dgm:prSet phldrT="[Teksti]" phldr="0"/>
      <dgm:spPr/>
      <dgm:t>
        <a:bodyPr/>
        <a:lstStyle/>
        <a:p>
          <a:r>
            <a:rPr lang="sv-SE" dirty="0" err="1"/>
            <a:t>Ryöstö</a:t>
          </a:r>
          <a:endParaRPr lang="fi-FI" dirty="0"/>
        </a:p>
      </dgm:t>
    </dgm:pt>
    <dgm:pt modelId="{19BCE5C9-5CA3-4834-BB84-EF2025DD71DA}" type="parTrans" cxnId="{61D054D1-EACE-4E7A-8200-1FF3E1FE052D}">
      <dgm:prSet/>
      <dgm:spPr/>
      <dgm:t>
        <a:bodyPr/>
        <a:lstStyle/>
        <a:p>
          <a:endParaRPr lang="fi-FI"/>
        </a:p>
      </dgm:t>
    </dgm:pt>
    <dgm:pt modelId="{40B41862-DCC0-46F7-A983-2B360F626F64}" type="sibTrans" cxnId="{61D054D1-EACE-4E7A-8200-1FF3E1FE052D}">
      <dgm:prSet/>
      <dgm:spPr/>
      <dgm:t>
        <a:bodyPr/>
        <a:lstStyle/>
        <a:p>
          <a:endParaRPr lang="fi-FI"/>
        </a:p>
      </dgm:t>
    </dgm:pt>
    <dgm:pt modelId="{9B48CED5-ECF4-4304-A7D4-DC87C04A3DBF}">
      <dgm:prSet phldrT="[Teksti]" phldr="0"/>
      <dgm:spPr/>
      <dgm:t>
        <a:bodyPr/>
        <a:lstStyle/>
        <a:p>
          <a:r>
            <a:rPr lang="sv-SE" dirty="0" err="1"/>
            <a:t>Puhelimen</a:t>
          </a:r>
          <a:r>
            <a:rPr lang="sv-SE" dirty="0"/>
            <a:t> </a:t>
          </a:r>
          <a:r>
            <a:rPr lang="sv-SE" dirty="0" err="1"/>
            <a:t>katoaminen</a:t>
          </a:r>
          <a:endParaRPr lang="fi-FI" dirty="0"/>
        </a:p>
      </dgm:t>
    </dgm:pt>
    <dgm:pt modelId="{3F727BDC-67ED-40C3-AE85-24EAA92A6830}" type="parTrans" cxnId="{1B3063C0-5313-47EB-ADA8-639DFB59FDC9}">
      <dgm:prSet/>
      <dgm:spPr/>
      <dgm:t>
        <a:bodyPr/>
        <a:lstStyle/>
        <a:p>
          <a:endParaRPr lang="fi-FI"/>
        </a:p>
      </dgm:t>
    </dgm:pt>
    <dgm:pt modelId="{B0D32495-C433-4323-8287-4BFCC6ADA297}" type="sibTrans" cxnId="{1B3063C0-5313-47EB-ADA8-639DFB59FDC9}">
      <dgm:prSet/>
      <dgm:spPr/>
      <dgm:t>
        <a:bodyPr/>
        <a:lstStyle/>
        <a:p>
          <a:endParaRPr lang="fi-FI"/>
        </a:p>
      </dgm:t>
    </dgm:pt>
    <dgm:pt modelId="{839C28CB-CD3C-4AC1-A5E7-A4124D559AC2}" type="pres">
      <dgm:prSet presAssocID="{6C7AAB45-EE5C-4670-B635-D75CBB59FD09}" presName="linearFlow" presStyleCnt="0">
        <dgm:presLayoutVars>
          <dgm:dir/>
          <dgm:resizeHandles val="exact"/>
        </dgm:presLayoutVars>
      </dgm:prSet>
      <dgm:spPr/>
    </dgm:pt>
    <dgm:pt modelId="{18849840-3B55-4506-8D7A-008B2D3F6A45}" type="pres">
      <dgm:prSet presAssocID="{EBBCF2B1-654E-43CA-B32D-CC39266CB816}" presName="composite" presStyleCnt="0"/>
      <dgm:spPr/>
    </dgm:pt>
    <dgm:pt modelId="{E3BC087C-5CB1-4B95-85C2-051003CCB58A}" type="pres">
      <dgm:prSet presAssocID="{EBBCF2B1-654E-43CA-B32D-CC39266CB816}" presName="imgShp" presStyleLbl="fgImgPlace1" presStyleIdx="0" presStyleCnt="7"/>
      <dgm:spPr>
        <a:blipFill>
          <a:blip xmlns:r="http://schemas.openxmlformats.org/officeDocument/2006/relationships" r:embed="rId1"/>
          <a:srcRect/>
          <a:stretch>
            <a:fillRect l="-25000" r="-25000"/>
          </a:stretch>
        </a:blipFill>
      </dgm:spPr>
      <dgm:extLst>
        <a:ext uri="{E40237B7-FDA0-4F09-8148-C483321AD2D9}">
          <dgm14:cNvPr xmlns:dgm14="http://schemas.microsoft.com/office/drawing/2010/diagram" id="0" name="" descr="Henkilö lentoasemalla"/>
        </a:ext>
      </dgm:extLst>
    </dgm:pt>
    <dgm:pt modelId="{A1667DF8-BB0A-490E-ABAC-61A57517D685}" type="pres">
      <dgm:prSet presAssocID="{EBBCF2B1-654E-43CA-B32D-CC39266CB816}" presName="txShp" presStyleLbl="node1" presStyleIdx="0" presStyleCnt="7">
        <dgm:presLayoutVars>
          <dgm:bulletEnabled val="1"/>
        </dgm:presLayoutVars>
      </dgm:prSet>
      <dgm:spPr/>
    </dgm:pt>
    <dgm:pt modelId="{68CFE8D5-6D65-47F7-8622-4802C4550150}" type="pres">
      <dgm:prSet presAssocID="{1CE10BF9-EE59-4131-9474-AD48A2EF1C16}" presName="spacing" presStyleCnt="0"/>
      <dgm:spPr/>
    </dgm:pt>
    <dgm:pt modelId="{B41EF139-558A-4A52-B4C9-9F1593FF2605}" type="pres">
      <dgm:prSet presAssocID="{052784F0-ABE0-4925-A783-819B1FB9901A}" presName="composite" presStyleCnt="0"/>
      <dgm:spPr/>
    </dgm:pt>
    <dgm:pt modelId="{DD29D37A-8619-4884-BAA2-88B8B8AB76FC}" type="pres">
      <dgm:prSet presAssocID="{052784F0-ABE0-4925-A783-819B1FB9901A}" presName="imgShp" presStyleLbl="fgImgPlace1" presStyleIdx="1" presStyleCnt="7"/>
      <dgm:spPr>
        <a:blipFill>
          <a:blip xmlns:r="http://schemas.openxmlformats.org/officeDocument/2006/relationships" r:embed="rId2"/>
          <a:srcRect/>
          <a:stretch>
            <a:fillRect l="-25000" r="-25000"/>
          </a:stretch>
        </a:blipFill>
      </dgm:spPr>
      <dgm:extLst>
        <a:ext uri="{E40237B7-FDA0-4F09-8148-C483321AD2D9}">
          <dgm14:cNvPr xmlns:dgm14="http://schemas.microsoft.com/office/drawing/2010/diagram" id="0" name="" descr="Ylikuormitettu matkalaukku hotellisängyllä"/>
        </a:ext>
      </dgm:extLst>
    </dgm:pt>
    <dgm:pt modelId="{D9046EEE-2638-47A6-99A0-45EBCEEBC7E3}" type="pres">
      <dgm:prSet presAssocID="{052784F0-ABE0-4925-A783-819B1FB9901A}" presName="txShp" presStyleLbl="node1" presStyleIdx="1" presStyleCnt="7">
        <dgm:presLayoutVars>
          <dgm:bulletEnabled val="1"/>
        </dgm:presLayoutVars>
      </dgm:prSet>
      <dgm:spPr/>
    </dgm:pt>
    <dgm:pt modelId="{1D5EFD5A-7424-47E1-9E2F-E58F9920FA2A}" type="pres">
      <dgm:prSet presAssocID="{8CFF4A5B-FDE7-438C-8C03-B473975E80FF}" presName="spacing" presStyleCnt="0"/>
      <dgm:spPr/>
    </dgm:pt>
    <dgm:pt modelId="{F8B9D29A-74B8-4DF3-B4A6-8784304B0EE9}" type="pres">
      <dgm:prSet presAssocID="{BC2EF563-954E-4F1B-9328-A720984D5C19}" presName="composite" presStyleCnt="0"/>
      <dgm:spPr/>
    </dgm:pt>
    <dgm:pt modelId="{9C67DD76-BDB2-4D97-B82E-93B4F55E61DE}" type="pres">
      <dgm:prSet presAssocID="{BC2EF563-954E-4F1B-9328-A720984D5C19}" presName="imgShp" presStyleLbl="fgImgPlace1" presStyleIdx="2" presStyleCnt="7"/>
      <dgm:spPr>
        <a:blipFill>
          <a:blip xmlns:r="http://schemas.openxmlformats.org/officeDocument/2006/relationships" r:embed="rId3"/>
          <a:srcRect/>
          <a:stretch>
            <a:fillRect l="-25000" r="-25000"/>
          </a:stretch>
        </a:blipFill>
      </dgm:spPr>
      <dgm:extLst>
        <a:ext uri="{E40237B7-FDA0-4F09-8148-C483321AD2D9}">
          <dgm14:cNvPr xmlns:dgm14="http://schemas.microsoft.com/office/drawing/2010/diagram" id="0" name="" descr="Varaston sukkavalikko"/>
        </a:ext>
      </dgm:extLst>
    </dgm:pt>
    <dgm:pt modelId="{E9FD3DDB-5F5A-4E4D-ABBC-7668BA4FF455}" type="pres">
      <dgm:prSet presAssocID="{BC2EF563-954E-4F1B-9328-A720984D5C19}" presName="txShp" presStyleLbl="node1" presStyleIdx="2" presStyleCnt="7">
        <dgm:presLayoutVars>
          <dgm:bulletEnabled val="1"/>
        </dgm:presLayoutVars>
      </dgm:prSet>
      <dgm:spPr/>
    </dgm:pt>
    <dgm:pt modelId="{D5A56B3B-81C7-45C8-972F-D7563AD8828E}" type="pres">
      <dgm:prSet presAssocID="{08F528EC-7437-4A78-AB5F-0605C350857A}" presName="spacing" presStyleCnt="0"/>
      <dgm:spPr/>
    </dgm:pt>
    <dgm:pt modelId="{BFAE19EB-77D0-4726-B1F0-770DB4A92FCA}" type="pres">
      <dgm:prSet presAssocID="{9D10F6F4-0D74-41B9-A7FD-77E693FB4907}" presName="composite" presStyleCnt="0"/>
      <dgm:spPr/>
    </dgm:pt>
    <dgm:pt modelId="{02193F34-21D9-4D7C-BCB8-C45C5B11B639}" type="pres">
      <dgm:prSet presAssocID="{9D10F6F4-0D74-41B9-A7FD-77E693FB4907}" presName="imgShp" presStyleLbl="fgImgPlace1" presStyleIdx="3" presStyleCnt="7"/>
      <dgm:spPr>
        <a:blipFill>
          <a:blip xmlns:r="http://schemas.openxmlformats.org/officeDocument/2006/relationships" r:embed="rId4"/>
          <a:srcRect/>
          <a:stretch>
            <a:fillRect t="-17000" b="-17000"/>
          </a:stretch>
        </a:blipFill>
      </dgm:spPr>
      <dgm:extLst>
        <a:ext uri="{E40237B7-FDA0-4F09-8148-C483321AD2D9}">
          <dgm14:cNvPr xmlns:dgm14="http://schemas.microsoft.com/office/drawing/2010/diagram" id="0" name="" descr="Kolikko, joka on täynnä luottokortteja"/>
        </a:ext>
      </dgm:extLst>
    </dgm:pt>
    <dgm:pt modelId="{2A58A73B-32B9-4129-A191-97E2086CB183}" type="pres">
      <dgm:prSet presAssocID="{9D10F6F4-0D74-41B9-A7FD-77E693FB4907}" presName="txShp" presStyleLbl="node1" presStyleIdx="3" presStyleCnt="7">
        <dgm:presLayoutVars>
          <dgm:bulletEnabled val="1"/>
        </dgm:presLayoutVars>
      </dgm:prSet>
      <dgm:spPr/>
    </dgm:pt>
    <dgm:pt modelId="{32BF587B-F4B5-49C5-A7F4-1448009FF84F}" type="pres">
      <dgm:prSet presAssocID="{40B41862-DCC0-46F7-A983-2B360F626F64}" presName="spacing" presStyleCnt="0"/>
      <dgm:spPr/>
    </dgm:pt>
    <dgm:pt modelId="{D12FCDD1-2E41-46F5-BDEA-BC6F82B82346}" type="pres">
      <dgm:prSet presAssocID="{4ADA6452-A677-49D6-BC11-EF81DE79CD05}" presName="composite" presStyleCnt="0"/>
      <dgm:spPr/>
    </dgm:pt>
    <dgm:pt modelId="{860CFF2F-4FD2-4FAF-B392-73C68CC9CC90}" type="pres">
      <dgm:prSet presAssocID="{4ADA6452-A677-49D6-BC11-EF81DE79CD05}" presName="imgShp" presStyleLbl="fgImgPlace1" presStyleIdx="4" presStyleCnt="7"/>
      <dgm:spPr>
        <a:blipFill>
          <a:blip xmlns:r="http://schemas.openxmlformats.org/officeDocument/2006/relationships" r:embed="rId5"/>
          <a:srcRect/>
          <a:stretch>
            <a:fillRect l="-29000" r="-29000"/>
          </a:stretch>
        </a:blipFill>
      </dgm:spPr>
    </dgm:pt>
    <dgm:pt modelId="{A7B18626-EFBB-45D6-9866-C9A1B63A17E6}" type="pres">
      <dgm:prSet presAssocID="{4ADA6452-A677-49D6-BC11-EF81DE79CD05}" presName="txShp" presStyleLbl="node1" presStyleIdx="4" presStyleCnt="7">
        <dgm:presLayoutVars>
          <dgm:bulletEnabled val="1"/>
        </dgm:presLayoutVars>
      </dgm:prSet>
      <dgm:spPr/>
    </dgm:pt>
    <dgm:pt modelId="{8A264847-0C48-45D6-9AF6-3586ED2C27F5}" type="pres">
      <dgm:prSet presAssocID="{EDE2A3D4-81B8-4E88-914D-F3AD0D284A16}" presName="spacing" presStyleCnt="0"/>
      <dgm:spPr/>
    </dgm:pt>
    <dgm:pt modelId="{5C3E5C6D-E976-426A-95CE-1D19438C3EC9}" type="pres">
      <dgm:prSet presAssocID="{45D8D6D7-0B41-4CC8-99A5-2C3B2A3C0823}" presName="composite" presStyleCnt="0"/>
      <dgm:spPr/>
    </dgm:pt>
    <dgm:pt modelId="{B677A031-082A-499E-889A-51813AB13195}" type="pres">
      <dgm:prSet presAssocID="{45D8D6D7-0B41-4CC8-99A5-2C3B2A3C0823}" presName="imgShp" presStyleLbl="fgImgPlace1" presStyleIdx="5" presStyleCnt="7"/>
      <dgm:spPr>
        <a:blipFill>
          <a:blip xmlns:r="http://schemas.openxmlformats.org/officeDocument/2006/relationships" r:embed="rId6"/>
          <a:srcRect/>
          <a:stretch>
            <a:fillRect l="-2000" r="-2000"/>
          </a:stretch>
        </a:blipFill>
      </dgm:spPr>
    </dgm:pt>
    <dgm:pt modelId="{6FBE6A1D-250C-4EA9-BC8C-536D4563681C}" type="pres">
      <dgm:prSet presAssocID="{45D8D6D7-0B41-4CC8-99A5-2C3B2A3C0823}" presName="txShp" presStyleLbl="node1" presStyleIdx="5" presStyleCnt="7">
        <dgm:presLayoutVars>
          <dgm:bulletEnabled val="1"/>
        </dgm:presLayoutVars>
      </dgm:prSet>
      <dgm:spPr/>
    </dgm:pt>
    <dgm:pt modelId="{EA44D8AC-308B-4F91-84E6-59D78B7F247C}" type="pres">
      <dgm:prSet presAssocID="{908AFC0B-9AA7-4F7C-A84C-0A8586F14FFD}" presName="spacing" presStyleCnt="0"/>
      <dgm:spPr/>
    </dgm:pt>
    <dgm:pt modelId="{E86804D3-EFAD-4A7F-AF87-8F3F7B40B266}" type="pres">
      <dgm:prSet presAssocID="{9B48CED5-ECF4-4304-A7D4-DC87C04A3DBF}" presName="composite" presStyleCnt="0"/>
      <dgm:spPr/>
    </dgm:pt>
    <dgm:pt modelId="{AEC8768F-2E87-408E-9A7B-B7051F071A62}" type="pres">
      <dgm:prSet presAssocID="{9B48CED5-ECF4-4304-A7D4-DC87C04A3DBF}" presName="imgShp" presStyleLbl="fgImgPlace1" presStyleIdx="6" presStyleCnt="7"/>
      <dgm:spPr>
        <a:blipFill>
          <a:blip xmlns:r="http://schemas.openxmlformats.org/officeDocument/2006/relationships" r:embed="rId7"/>
          <a:srcRect/>
          <a:stretch>
            <a:fillRect l="-25000" r="-25000"/>
          </a:stretch>
        </a:blipFill>
      </dgm:spPr>
      <dgm:extLst>
        <a:ext uri="{E40237B7-FDA0-4F09-8148-C483321AD2D9}">
          <dgm14:cNvPr xmlns:dgm14="http://schemas.microsoft.com/office/drawing/2010/diagram" id="0" name="" descr="Lähikuva henkilöstä, joka käyttää älypuhelinta"/>
        </a:ext>
      </dgm:extLst>
    </dgm:pt>
    <dgm:pt modelId="{849B9721-BD3E-4B59-8F44-F4509B52A7E8}" type="pres">
      <dgm:prSet presAssocID="{9B48CED5-ECF4-4304-A7D4-DC87C04A3DBF}" presName="txShp" presStyleLbl="node1" presStyleIdx="6" presStyleCnt="7">
        <dgm:presLayoutVars>
          <dgm:bulletEnabled val="1"/>
        </dgm:presLayoutVars>
      </dgm:prSet>
      <dgm:spPr/>
    </dgm:pt>
  </dgm:ptLst>
  <dgm:cxnLst>
    <dgm:cxn modelId="{C730F613-C9F9-47D4-84EF-998AA3ADF609}" type="presOf" srcId="{EBBCF2B1-654E-43CA-B32D-CC39266CB816}" destId="{A1667DF8-BB0A-490E-ABAC-61A57517D685}" srcOrd="0" destOrd="0" presId="urn:microsoft.com/office/officeart/2005/8/layout/vList3"/>
    <dgm:cxn modelId="{3B6B5B29-C0E4-451C-A4CD-16145614381F}" srcId="{6C7AAB45-EE5C-4670-B635-D75CBB59FD09}" destId="{45D8D6D7-0B41-4CC8-99A5-2C3B2A3C0823}" srcOrd="5" destOrd="0" parTransId="{94C8C22E-05A3-4EC4-9B6C-3D2E344726AA}" sibTransId="{908AFC0B-9AA7-4F7C-A84C-0A8586F14FFD}"/>
    <dgm:cxn modelId="{EA51B33B-DFB9-42E8-8077-71C8E3862B5D}" srcId="{6C7AAB45-EE5C-4670-B635-D75CBB59FD09}" destId="{EBBCF2B1-654E-43CA-B32D-CC39266CB816}" srcOrd="0" destOrd="0" parTransId="{949B0C6B-B685-4B3F-9E4B-2BA40A144571}" sibTransId="{1CE10BF9-EE59-4131-9474-AD48A2EF1C16}"/>
    <dgm:cxn modelId="{88C80243-AB39-4C2B-A609-9BF08EDA58D3}" type="presOf" srcId="{4ADA6452-A677-49D6-BC11-EF81DE79CD05}" destId="{A7B18626-EFBB-45D6-9866-C9A1B63A17E6}" srcOrd="0" destOrd="0" presId="urn:microsoft.com/office/officeart/2005/8/layout/vList3"/>
    <dgm:cxn modelId="{86DF496D-0312-4516-BD46-A50AA905DD9D}" srcId="{6C7AAB45-EE5C-4670-B635-D75CBB59FD09}" destId="{4ADA6452-A677-49D6-BC11-EF81DE79CD05}" srcOrd="4" destOrd="0" parTransId="{87A6CE8F-1806-4F8D-A7FC-32F24D0BB276}" sibTransId="{EDE2A3D4-81B8-4E88-914D-F3AD0D284A16}"/>
    <dgm:cxn modelId="{FF2F9077-0704-401F-B047-E844F0649DEA}" type="presOf" srcId="{9B48CED5-ECF4-4304-A7D4-DC87C04A3DBF}" destId="{849B9721-BD3E-4B59-8F44-F4509B52A7E8}" srcOrd="0" destOrd="0" presId="urn:microsoft.com/office/officeart/2005/8/layout/vList3"/>
    <dgm:cxn modelId="{BF356782-E999-4577-AC06-3EE7B6959A84}" type="presOf" srcId="{9D10F6F4-0D74-41B9-A7FD-77E693FB4907}" destId="{2A58A73B-32B9-4129-A191-97E2086CB183}" srcOrd="0" destOrd="0" presId="urn:microsoft.com/office/officeart/2005/8/layout/vList3"/>
    <dgm:cxn modelId="{5ED2808C-ED15-45CA-9043-646789905050}" srcId="{6C7AAB45-EE5C-4670-B635-D75CBB59FD09}" destId="{BC2EF563-954E-4F1B-9328-A720984D5C19}" srcOrd="2" destOrd="0" parTransId="{2F2DB243-2A4C-4819-B47A-D4EF6EBB51DB}" sibTransId="{08F528EC-7437-4A78-AB5F-0605C350857A}"/>
    <dgm:cxn modelId="{621A4493-802C-4CD4-827D-72C6745FAF0B}" type="presOf" srcId="{BC2EF563-954E-4F1B-9328-A720984D5C19}" destId="{E9FD3DDB-5F5A-4E4D-ABBC-7668BA4FF455}" srcOrd="0" destOrd="0" presId="urn:microsoft.com/office/officeart/2005/8/layout/vList3"/>
    <dgm:cxn modelId="{B4B25BA8-5937-4E6F-8D64-C71CDC6E4AC8}" srcId="{6C7AAB45-EE5C-4670-B635-D75CBB59FD09}" destId="{052784F0-ABE0-4925-A783-819B1FB9901A}" srcOrd="1" destOrd="0" parTransId="{5BBDD914-3DE7-4F72-932B-EA5D9641DFBE}" sibTransId="{8CFF4A5B-FDE7-438C-8C03-B473975E80FF}"/>
    <dgm:cxn modelId="{6B64D9AB-A5E1-4F0D-9EF2-3446E0C8A32D}" type="presOf" srcId="{6C7AAB45-EE5C-4670-B635-D75CBB59FD09}" destId="{839C28CB-CD3C-4AC1-A5E7-A4124D559AC2}" srcOrd="0" destOrd="0" presId="urn:microsoft.com/office/officeart/2005/8/layout/vList3"/>
    <dgm:cxn modelId="{1B3063C0-5313-47EB-ADA8-639DFB59FDC9}" srcId="{6C7AAB45-EE5C-4670-B635-D75CBB59FD09}" destId="{9B48CED5-ECF4-4304-A7D4-DC87C04A3DBF}" srcOrd="6" destOrd="0" parTransId="{3F727BDC-67ED-40C3-AE85-24EAA92A6830}" sibTransId="{B0D32495-C433-4323-8287-4BFCC6ADA297}"/>
    <dgm:cxn modelId="{61D054D1-EACE-4E7A-8200-1FF3E1FE052D}" srcId="{6C7AAB45-EE5C-4670-B635-D75CBB59FD09}" destId="{9D10F6F4-0D74-41B9-A7FD-77E693FB4907}" srcOrd="3" destOrd="0" parTransId="{19BCE5C9-5CA3-4834-BB84-EF2025DD71DA}" sibTransId="{40B41862-DCC0-46F7-A983-2B360F626F64}"/>
    <dgm:cxn modelId="{58F359D1-85A8-4D03-B9D5-560AFF3E1D20}" type="presOf" srcId="{45D8D6D7-0B41-4CC8-99A5-2C3B2A3C0823}" destId="{6FBE6A1D-250C-4EA9-BC8C-536D4563681C}" srcOrd="0" destOrd="0" presId="urn:microsoft.com/office/officeart/2005/8/layout/vList3"/>
    <dgm:cxn modelId="{78A48CD3-18C2-407C-A881-BB97997E651F}" type="presOf" srcId="{052784F0-ABE0-4925-A783-819B1FB9901A}" destId="{D9046EEE-2638-47A6-99A0-45EBCEEBC7E3}" srcOrd="0" destOrd="0" presId="urn:microsoft.com/office/officeart/2005/8/layout/vList3"/>
    <dgm:cxn modelId="{BA1E3A89-4F14-4172-92BA-D01F2DAC6C49}" type="presParOf" srcId="{839C28CB-CD3C-4AC1-A5E7-A4124D559AC2}" destId="{18849840-3B55-4506-8D7A-008B2D3F6A45}" srcOrd="0" destOrd="0" presId="urn:microsoft.com/office/officeart/2005/8/layout/vList3"/>
    <dgm:cxn modelId="{0E321F04-7A54-4CF3-A617-B9B09E88B729}" type="presParOf" srcId="{18849840-3B55-4506-8D7A-008B2D3F6A45}" destId="{E3BC087C-5CB1-4B95-85C2-051003CCB58A}" srcOrd="0" destOrd="0" presId="urn:microsoft.com/office/officeart/2005/8/layout/vList3"/>
    <dgm:cxn modelId="{1BC75F49-D108-4344-A82D-BEB06F21867D}" type="presParOf" srcId="{18849840-3B55-4506-8D7A-008B2D3F6A45}" destId="{A1667DF8-BB0A-490E-ABAC-61A57517D685}" srcOrd="1" destOrd="0" presId="urn:microsoft.com/office/officeart/2005/8/layout/vList3"/>
    <dgm:cxn modelId="{0D1CD918-F08D-4849-823F-F158AE3EFC1C}" type="presParOf" srcId="{839C28CB-CD3C-4AC1-A5E7-A4124D559AC2}" destId="{68CFE8D5-6D65-47F7-8622-4802C4550150}" srcOrd="1" destOrd="0" presId="urn:microsoft.com/office/officeart/2005/8/layout/vList3"/>
    <dgm:cxn modelId="{21D16AB4-D02A-48DE-B941-917303525CBB}" type="presParOf" srcId="{839C28CB-CD3C-4AC1-A5E7-A4124D559AC2}" destId="{B41EF139-558A-4A52-B4C9-9F1593FF2605}" srcOrd="2" destOrd="0" presId="urn:microsoft.com/office/officeart/2005/8/layout/vList3"/>
    <dgm:cxn modelId="{6F9D0EA0-C484-4BD2-A0ED-259871E63A23}" type="presParOf" srcId="{B41EF139-558A-4A52-B4C9-9F1593FF2605}" destId="{DD29D37A-8619-4884-BAA2-88B8B8AB76FC}" srcOrd="0" destOrd="0" presId="urn:microsoft.com/office/officeart/2005/8/layout/vList3"/>
    <dgm:cxn modelId="{8B34EFE1-D73D-4751-9965-8E3054CC6398}" type="presParOf" srcId="{B41EF139-558A-4A52-B4C9-9F1593FF2605}" destId="{D9046EEE-2638-47A6-99A0-45EBCEEBC7E3}" srcOrd="1" destOrd="0" presId="urn:microsoft.com/office/officeart/2005/8/layout/vList3"/>
    <dgm:cxn modelId="{8ECF24CB-2540-4D6D-991D-05FD63D9EE31}" type="presParOf" srcId="{839C28CB-CD3C-4AC1-A5E7-A4124D559AC2}" destId="{1D5EFD5A-7424-47E1-9E2F-E58F9920FA2A}" srcOrd="3" destOrd="0" presId="urn:microsoft.com/office/officeart/2005/8/layout/vList3"/>
    <dgm:cxn modelId="{43CA9B72-1E6A-42DC-B33D-CF2C2BF9A69A}" type="presParOf" srcId="{839C28CB-CD3C-4AC1-A5E7-A4124D559AC2}" destId="{F8B9D29A-74B8-4DF3-B4A6-8784304B0EE9}" srcOrd="4" destOrd="0" presId="urn:microsoft.com/office/officeart/2005/8/layout/vList3"/>
    <dgm:cxn modelId="{985D6FD5-E8E9-4101-AB7C-1B9FF654F7CA}" type="presParOf" srcId="{F8B9D29A-74B8-4DF3-B4A6-8784304B0EE9}" destId="{9C67DD76-BDB2-4D97-B82E-93B4F55E61DE}" srcOrd="0" destOrd="0" presId="urn:microsoft.com/office/officeart/2005/8/layout/vList3"/>
    <dgm:cxn modelId="{2F42FD46-0CD9-415F-B587-8D9B26FF1026}" type="presParOf" srcId="{F8B9D29A-74B8-4DF3-B4A6-8784304B0EE9}" destId="{E9FD3DDB-5F5A-4E4D-ABBC-7668BA4FF455}" srcOrd="1" destOrd="0" presId="urn:microsoft.com/office/officeart/2005/8/layout/vList3"/>
    <dgm:cxn modelId="{5A07AEC5-576C-4811-862B-D14585A12086}" type="presParOf" srcId="{839C28CB-CD3C-4AC1-A5E7-A4124D559AC2}" destId="{D5A56B3B-81C7-45C8-972F-D7563AD8828E}" srcOrd="5" destOrd="0" presId="urn:microsoft.com/office/officeart/2005/8/layout/vList3"/>
    <dgm:cxn modelId="{1F5065B1-C9D6-4E8E-8EBE-90E615999D79}" type="presParOf" srcId="{839C28CB-CD3C-4AC1-A5E7-A4124D559AC2}" destId="{BFAE19EB-77D0-4726-B1F0-770DB4A92FCA}" srcOrd="6" destOrd="0" presId="urn:microsoft.com/office/officeart/2005/8/layout/vList3"/>
    <dgm:cxn modelId="{1DE70A97-F4CC-4F9E-9C59-6A63D69851A6}" type="presParOf" srcId="{BFAE19EB-77D0-4726-B1F0-770DB4A92FCA}" destId="{02193F34-21D9-4D7C-BCB8-C45C5B11B639}" srcOrd="0" destOrd="0" presId="urn:microsoft.com/office/officeart/2005/8/layout/vList3"/>
    <dgm:cxn modelId="{E0123D87-F984-4D29-BD46-5EDAE78BF06A}" type="presParOf" srcId="{BFAE19EB-77D0-4726-B1F0-770DB4A92FCA}" destId="{2A58A73B-32B9-4129-A191-97E2086CB183}" srcOrd="1" destOrd="0" presId="urn:microsoft.com/office/officeart/2005/8/layout/vList3"/>
    <dgm:cxn modelId="{9D34BE44-158D-4DEA-8286-B484825D2711}" type="presParOf" srcId="{839C28CB-CD3C-4AC1-A5E7-A4124D559AC2}" destId="{32BF587B-F4B5-49C5-A7F4-1448009FF84F}" srcOrd="7" destOrd="0" presId="urn:microsoft.com/office/officeart/2005/8/layout/vList3"/>
    <dgm:cxn modelId="{2EDA8D73-5994-41F2-8F57-D8A7DF7B997D}" type="presParOf" srcId="{839C28CB-CD3C-4AC1-A5E7-A4124D559AC2}" destId="{D12FCDD1-2E41-46F5-BDEA-BC6F82B82346}" srcOrd="8" destOrd="0" presId="urn:microsoft.com/office/officeart/2005/8/layout/vList3"/>
    <dgm:cxn modelId="{E2C046D2-970E-4CDF-937E-F00E4CA1BFED}" type="presParOf" srcId="{D12FCDD1-2E41-46F5-BDEA-BC6F82B82346}" destId="{860CFF2F-4FD2-4FAF-B392-73C68CC9CC90}" srcOrd="0" destOrd="0" presId="urn:microsoft.com/office/officeart/2005/8/layout/vList3"/>
    <dgm:cxn modelId="{3C61CBEB-2FEE-4D1F-8A63-77170498B8CB}" type="presParOf" srcId="{D12FCDD1-2E41-46F5-BDEA-BC6F82B82346}" destId="{A7B18626-EFBB-45D6-9866-C9A1B63A17E6}" srcOrd="1" destOrd="0" presId="urn:microsoft.com/office/officeart/2005/8/layout/vList3"/>
    <dgm:cxn modelId="{BE490E2F-6CF7-4860-B9BD-7037E670BE27}" type="presParOf" srcId="{839C28CB-CD3C-4AC1-A5E7-A4124D559AC2}" destId="{8A264847-0C48-45D6-9AF6-3586ED2C27F5}" srcOrd="9" destOrd="0" presId="urn:microsoft.com/office/officeart/2005/8/layout/vList3"/>
    <dgm:cxn modelId="{C7E5354B-8DE6-4FC2-BA72-A0E2B0DA6493}" type="presParOf" srcId="{839C28CB-CD3C-4AC1-A5E7-A4124D559AC2}" destId="{5C3E5C6D-E976-426A-95CE-1D19438C3EC9}" srcOrd="10" destOrd="0" presId="urn:microsoft.com/office/officeart/2005/8/layout/vList3"/>
    <dgm:cxn modelId="{C1D52235-9C2D-4F8B-A48A-59CF60D88164}" type="presParOf" srcId="{5C3E5C6D-E976-426A-95CE-1D19438C3EC9}" destId="{B677A031-082A-499E-889A-51813AB13195}" srcOrd="0" destOrd="0" presId="urn:microsoft.com/office/officeart/2005/8/layout/vList3"/>
    <dgm:cxn modelId="{36F0926E-B535-4940-A61B-A3C59F7B9C37}" type="presParOf" srcId="{5C3E5C6D-E976-426A-95CE-1D19438C3EC9}" destId="{6FBE6A1D-250C-4EA9-BC8C-536D4563681C}" srcOrd="1" destOrd="0" presId="urn:microsoft.com/office/officeart/2005/8/layout/vList3"/>
    <dgm:cxn modelId="{DAD209F2-BDD4-43BE-A8D6-713BC03ED98C}" type="presParOf" srcId="{839C28CB-CD3C-4AC1-A5E7-A4124D559AC2}" destId="{EA44D8AC-308B-4F91-84E6-59D78B7F247C}" srcOrd="11" destOrd="0" presId="urn:microsoft.com/office/officeart/2005/8/layout/vList3"/>
    <dgm:cxn modelId="{8963C283-8913-4BA1-ADE5-0FBD2FA7E9B6}" type="presParOf" srcId="{839C28CB-CD3C-4AC1-A5E7-A4124D559AC2}" destId="{E86804D3-EFAD-4A7F-AF87-8F3F7B40B266}" srcOrd="12" destOrd="0" presId="urn:microsoft.com/office/officeart/2005/8/layout/vList3"/>
    <dgm:cxn modelId="{E8A21DB2-D7E3-48B6-B126-64D7296EEA2C}" type="presParOf" srcId="{E86804D3-EFAD-4A7F-AF87-8F3F7B40B266}" destId="{AEC8768F-2E87-408E-9A7B-B7051F071A62}" srcOrd="0" destOrd="0" presId="urn:microsoft.com/office/officeart/2005/8/layout/vList3"/>
    <dgm:cxn modelId="{87D810B9-9922-4BC4-A8E3-E3BD4ED1D68D}" type="presParOf" srcId="{E86804D3-EFAD-4A7F-AF87-8F3F7B40B266}" destId="{849B9721-BD3E-4B59-8F44-F4509B52A7E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BA079A-2F2B-44BE-AAF2-CB81148916C7}">
      <dsp:nvSpPr>
        <dsp:cNvPr id="0" name=""/>
        <dsp:cNvSpPr/>
      </dsp:nvSpPr>
      <dsp:spPr>
        <a:xfrm rot="5400000">
          <a:off x="4828539" y="-1725189"/>
          <a:ext cx="1397000" cy="520192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90000"/>
            </a:lnSpc>
            <a:spcBef>
              <a:spcPct val="0"/>
            </a:spcBef>
            <a:spcAft>
              <a:spcPct val="15000"/>
            </a:spcAft>
            <a:buChar char="•"/>
          </a:pPr>
          <a:r>
            <a:rPr lang="sv-SE" sz="1300" kern="1200" dirty="0" err="1"/>
            <a:t>Matkustusasiakirjat</a:t>
          </a:r>
          <a:endParaRPr lang="fi-FI" sz="1300" kern="1200" dirty="0"/>
        </a:p>
        <a:p>
          <a:pPr marL="114300" lvl="1" indent="-114300" algn="l" defTabSz="577850">
            <a:lnSpc>
              <a:spcPct val="90000"/>
            </a:lnSpc>
            <a:spcBef>
              <a:spcPct val="0"/>
            </a:spcBef>
            <a:spcAft>
              <a:spcPct val="15000"/>
            </a:spcAft>
            <a:buChar char="•"/>
          </a:pPr>
          <a:r>
            <a:rPr lang="sv-SE" sz="1300" kern="1200" dirty="0" err="1"/>
            <a:t>Vakuutukset</a:t>
          </a:r>
          <a:endParaRPr lang="fi-FI" sz="1300" kern="1200" dirty="0"/>
        </a:p>
        <a:p>
          <a:pPr marL="114300" lvl="1" indent="-114300" algn="l" defTabSz="577850">
            <a:lnSpc>
              <a:spcPct val="90000"/>
            </a:lnSpc>
            <a:spcBef>
              <a:spcPct val="0"/>
            </a:spcBef>
            <a:spcAft>
              <a:spcPct val="15000"/>
            </a:spcAft>
            <a:buChar char="•"/>
          </a:pPr>
          <a:r>
            <a:rPr lang="sv-SE" sz="1300" kern="1200" dirty="0" err="1"/>
            <a:t>Matkustusilmoitus</a:t>
          </a:r>
          <a:r>
            <a:rPr lang="sv-SE" sz="1300" kern="1200" dirty="0"/>
            <a:t>, </a:t>
          </a:r>
          <a:r>
            <a:rPr lang="sv-SE" sz="1300" kern="1200" dirty="0" err="1"/>
            <a:t>matkustustiedote</a:t>
          </a:r>
          <a:endParaRPr lang="fi-FI" sz="1300" kern="1200" dirty="0"/>
        </a:p>
        <a:p>
          <a:pPr marL="114300" lvl="1" indent="-114300" algn="l" defTabSz="577850">
            <a:lnSpc>
              <a:spcPct val="90000"/>
            </a:lnSpc>
            <a:spcBef>
              <a:spcPct val="0"/>
            </a:spcBef>
            <a:spcAft>
              <a:spcPct val="15000"/>
            </a:spcAft>
            <a:buChar char="•"/>
          </a:pPr>
          <a:r>
            <a:rPr lang="sv-SE" sz="1300" kern="1200" dirty="0" err="1"/>
            <a:t>Eurooppalainen</a:t>
          </a:r>
          <a:r>
            <a:rPr lang="sv-SE" sz="1300" kern="1200" dirty="0"/>
            <a:t> </a:t>
          </a:r>
          <a:r>
            <a:rPr lang="sv-SE" sz="1300" kern="1200" dirty="0" err="1"/>
            <a:t>sairaanhoitokortti</a:t>
          </a:r>
          <a:endParaRPr lang="fi-FI" sz="1300" kern="1200" dirty="0"/>
        </a:p>
        <a:p>
          <a:pPr marL="114300" lvl="1" indent="-114300" algn="l" defTabSz="577850">
            <a:lnSpc>
              <a:spcPct val="90000"/>
            </a:lnSpc>
            <a:spcBef>
              <a:spcPct val="0"/>
            </a:spcBef>
            <a:spcAft>
              <a:spcPct val="15000"/>
            </a:spcAft>
            <a:buChar char="•"/>
          </a:pPr>
          <a:r>
            <a:rPr lang="sv-SE" sz="1300" kern="1200" dirty="0"/>
            <a:t>In Case </a:t>
          </a:r>
          <a:r>
            <a:rPr lang="sv-SE" sz="1300" kern="1200" dirty="0" err="1"/>
            <a:t>of</a:t>
          </a:r>
          <a:r>
            <a:rPr lang="sv-SE" sz="1300" kern="1200" dirty="0"/>
            <a:t> </a:t>
          </a:r>
          <a:r>
            <a:rPr lang="sv-SE" sz="1300" kern="1200" dirty="0" err="1"/>
            <a:t>Emergency</a:t>
          </a:r>
          <a:r>
            <a:rPr lang="sv-SE" sz="1300" kern="1200" dirty="0"/>
            <a:t> – </a:t>
          </a:r>
          <a:r>
            <a:rPr lang="sv-SE" sz="1300" kern="1200" dirty="0" err="1"/>
            <a:t>numero</a:t>
          </a:r>
          <a:endParaRPr lang="fi-FI" sz="1300" kern="1200" dirty="0"/>
        </a:p>
        <a:p>
          <a:pPr marL="114300" lvl="1" indent="-114300" algn="l" defTabSz="577850">
            <a:lnSpc>
              <a:spcPct val="90000"/>
            </a:lnSpc>
            <a:spcBef>
              <a:spcPct val="0"/>
            </a:spcBef>
            <a:spcAft>
              <a:spcPct val="15000"/>
            </a:spcAft>
            <a:buChar char="•"/>
          </a:pPr>
          <a:r>
            <a:rPr lang="sv-SE" sz="1300" kern="1200" dirty="0" err="1"/>
            <a:t>Reseptilääkkeet</a:t>
          </a:r>
          <a:r>
            <a:rPr lang="sv-SE" sz="1300" kern="1200" dirty="0"/>
            <a:t>, </a:t>
          </a:r>
          <a:r>
            <a:rPr lang="sv-SE" sz="1300" kern="1200" dirty="0" err="1"/>
            <a:t>ruoka-aineallergiat</a:t>
          </a:r>
          <a:r>
            <a:rPr lang="sv-SE" sz="1300" kern="1200" dirty="0"/>
            <a:t> ja </a:t>
          </a:r>
          <a:r>
            <a:rPr lang="sv-SE" sz="1300" kern="1200" dirty="0" err="1"/>
            <a:t>rokotukset</a:t>
          </a:r>
          <a:endParaRPr lang="fi-FI" sz="1300" kern="1200" dirty="0"/>
        </a:p>
      </dsp:txBody>
      <dsp:txXfrm rot="-5400000">
        <a:off x="2926079" y="245467"/>
        <a:ext cx="5133724" cy="1260608"/>
      </dsp:txXfrm>
    </dsp:sp>
    <dsp:sp modelId="{6292F648-8D5C-4639-B27C-0A8BCA519FDE}">
      <dsp:nvSpPr>
        <dsp:cNvPr id="0" name=""/>
        <dsp:cNvSpPr/>
      </dsp:nvSpPr>
      <dsp:spPr>
        <a:xfrm>
          <a:off x="0" y="2645"/>
          <a:ext cx="2926080"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83820" rIns="167640" bIns="83820" numCol="1" spcCol="1270" anchor="ctr" anchorCtr="0">
          <a:noAutofit/>
        </a:bodyPr>
        <a:lstStyle/>
        <a:p>
          <a:pPr marL="0" lvl="0" indent="0" algn="ctr" defTabSz="1955800">
            <a:lnSpc>
              <a:spcPct val="90000"/>
            </a:lnSpc>
            <a:spcBef>
              <a:spcPct val="0"/>
            </a:spcBef>
            <a:spcAft>
              <a:spcPct val="35000"/>
            </a:spcAft>
            <a:buNone/>
          </a:pPr>
          <a:r>
            <a:rPr lang="sv-SE" sz="4400" kern="1200" dirty="0"/>
            <a:t>1. </a:t>
          </a:r>
          <a:r>
            <a:rPr lang="sv-SE" sz="4400" kern="1200" dirty="0" err="1"/>
            <a:t>Ennen</a:t>
          </a:r>
          <a:r>
            <a:rPr lang="sv-SE" sz="5200" kern="1200" dirty="0"/>
            <a:t> </a:t>
          </a:r>
          <a:r>
            <a:rPr lang="sv-SE" sz="4400" kern="1200" dirty="0" err="1"/>
            <a:t>matkaa</a:t>
          </a:r>
          <a:endParaRPr lang="fi-FI" sz="4400" kern="1200" dirty="0"/>
        </a:p>
      </dsp:txBody>
      <dsp:txXfrm>
        <a:off x="85245" y="87890"/>
        <a:ext cx="2755590" cy="1575760"/>
      </dsp:txXfrm>
    </dsp:sp>
    <dsp:sp modelId="{613D99FE-AEEA-471C-A636-7DFD9FA8217B}">
      <dsp:nvSpPr>
        <dsp:cNvPr id="0" name=""/>
        <dsp:cNvSpPr/>
      </dsp:nvSpPr>
      <dsp:spPr>
        <a:xfrm rot="5400000">
          <a:off x="4828539" y="108373"/>
          <a:ext cx="1397000" cy="520192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90000"/>
            </a:lnSpc>
            <a:spcBef>
              <a:spcPct val="0"/>
            </a:spcBef>
            <a:spcAft>
              <a:spcPct val="15000"/>
            </a:spcAft>
            <a:buChar char="•"/>
          </a:pPr>
          <a:r>
            <a:rPr lang="sv-SE" sz="1300" kern="1200" dirty="0" err="1"/>
            <a:t>Lennolta</a:t>
          </a:r>
          <a:r>
            <a:rPr lang="sv-SE" sz="1300" kern="1200" dirty="0"/>
            <a:t> </a:t>
          </a:r>
          <a:r>
            <a:rPr lang="sv-SE" sz="1300" kern="1200" dirty="0" err="1"/>
            <a:t>myöhästyminen</a:t>
          </a:r>
          <a:endParaRPr lang="fi-FI" sz="1300" kern="1200" dirty="0"/>
        </a:p>
        <a:p>
          <a:pPr marL="114300" lvl="1" indent="-114300" algn="l" defTabSz="577850">
            <a:lnSpc>
              <a:spcPct val="90000"/>
            </a:lnSpc>
            <a:spcBef>
              <a:spcPct val="0"/>
            </a:spcBef>
            <a:spcAft>
              <a:spcPct val="15000"/>
            </a:spcAft>
            <a:buChar char="•"/>
          </a:pPr>
          <a:r>
            <a:rPr lang="sv-SE" sz="1300" kern="1200" dirty="0" err="1"/>
            <a:t>Matkatavaroiden</a:t>
          </a:r>
          <a:r>
            <a:rPr lang="sv-SE" sz="1300" kern="1200" dirty="0"/>
            <a:t> </a:t>
          </a:r>
          <a:r>
            <a:rPr lang="sv-SE" sz="1300" kern="1200" dirty="0" err="1"/>
            <a:t>häviäminen</a:t>
          </a:r>
          <a:r>
            <a:rPr lang="sv-SE" sz="1300" kern="1200" dirty="0"/>
            <a:t> </a:t>
          </a:r>
          <a:endParaRPr lang="fi-FI" sz="1300" kern="1200" dirty="0"/>
        </a:p>
        <a:p>
          <a:pPr marL="114300" lvl="1" indent="-114300" algn="l" defTabSz="577850">
            <a:lnSpc>
              <a:spcPct val="90000"/>
            </a:lnSpc>
            <a:spcBef>
              <a:spcPct val="0"/>
            </a:spcBef>
            <a:spcAft>
              <a:spcPct val="15000"/>
            </a:spcAft>
            <a:buChar char="•"/>
          </a:pPr>
          <a:r>
            <a:rPr lang="sv-SE" sz="1300" kern="1200" dirty="0" err="1"/>
            <a:t>Sairastuminen</a:t>
          </a:r>
          <a:r>
            <a:rPr lang="sv-SE" sz="1300" kern="1200" dirty="0"/>
            <a:t> </a:t>
          </a:r>
          <a:r>
            <a:rPr lang="sv-SE" sz="1300" kern="1200" dirty="0" err="1"/>
            <a:t>matkalla</a:t>
          </a:r>
          <a:endParaRPr lang="fi-FI" sz="1300" kern="1200" dirty="0"/>
        </a:p>
        <a:p>
          <a:pPr marL="114300" lvl="1" indent="-114300" algn="l" defTabSz="577850">
            <a:lnSpc>
              <a:spcPct val="90000"/>
            </a:lnSpc>
            <a:spcBef>
              <a:spcPct val="0"/>
            </a:spcBef>
            <a:spcAft>
              <a:spcPct val="15000"/>
            </a:spcAft>
            <a:buChar char="•"/>
          </a:pPr>
          <a:r>
            <a:rPr lang="sv-SE" sz="1300" kern="1200" dirty="0" err="1"/>
            <a:t>Ryöstö</a:t>
          </a:r>
          <a:r>
            <a:rPr lang="sv-SE" sz="1300" kern="1200" dirty="0"/>
            <a:t>/</a:t>
          </a:r>
          <a:r>
            <a:rPr lang="sv-SE" sz="1300" kern="1200" dirty="0" err="1"/>
            <a:t>passin</a:t>
          </a:r>
          <a:r>
            <a:rPr lang="sv-SE" sz="1300" kern="1200" dirty="0"/>
            <a:t>, </a:t>
          </a:r>
          <a:r>
            <a:rPr lang="sv-SE" sz="1300" kern="1200" dirty="0" err="1"/>
            <a:t>pankkikortin</a:t>
          </a:r>
          <a:r>
            <a:rPr lang="sv-SE" sz="1300" kern="1200" dirty="0"/>
            <a:t> tai </a:t>
          </a:r>
          <a:r>
            <a:rPr lang="sv-SE" sz="1300" kern="1200" dirty="0" err="1"/>
            <a:t>puhelimen</a:t>
          </a:r>
          <a:r>
            <a:rPr lang="sv-SE" sz="1300" kern="1200" dirty="0"/>
            <a:t> </a:t>
          </a:r>
          <a:r>
            <a:rPr lang="sv-SE" sz="1300" kern="1200" dirty="0" err="1"/>
            <a:t>häviäminen</a:t>
          </a:r>
          <a:endParaRPr lang="fi-FI" sz="1300" kern="1200" dirty="0"/>
        </a:p>
      </dsp:txBody>
      <dsp:txXfrm rot="-5400000">
        <a:off x="2926079" y="2079029"/>
        <a:ext cx="5133724" cy="1260608"/>
      </dsp:txXfrm>
    </dsp:sp>
    <dsp:sp modelId="{8E84B843-BE64-4561-91BE-8B9F2A226A85}">
      <dsp:nvSpPr>
        <dsp:cNvPr id="0" name=""/>
        <dsp:cNvSpPr/>
      </dsp:nvSpPr>
      <dsp:spPr>
        <a:xfrm>
          <a:off x="0" y="1836208"/>
          <a:ext cx="2926080"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sv-SE" sz="4000" kern="1200" dirty="0"/>
            <a:t>2. Matkan </a:t>
          </a:r>
          <a:r>
            <a:rPr lang="sv-SE" sz="4000" kern="1200" dirty="0" err="1"/>
            <a:t>aikana</a:t>
          </a:r>
          <a:endParaRPr lang="fi-FI" sz="4000" kern="1200" dirty="0"/>
        </a:p>
      </dsp:txBody>
      <dsp:txXfrm>
        <a:off x="85245" y="1921453"/>
        <a:ext cx="2755590" cy="1575760"/>
      </dsp:txXfrm>
    </dsp:sp>
    <dsp:sp modelId="{320EFEB0-FA70-413C-8FCA-84965203C2BE}">
      <dsp:nvSpPr>
        <dsp:cNvPr id="0" name=""/>
        <dsp:cNvSpPr/>
      </dsp:nvSpPr>
      <dsp:spPr>
        <a:xfrm rot="5400000">
          <a:off x="4828539" y="1941936"/>
          <a:ext cx="1397000" cy="520192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a:lnSpc>
              <a:spcPct val="90000"/>
            </a:lnSpc>
            <a:spcBef>
              <a:spcPct val="0"/>
            </a:spcBef>
            <a:spcAft>
              <a:spcPct val="15000"/>
            </a:spcAft>
            <a:buChar char="•"/>
          </a:pPr>
          <a:r>
            <a:rPr lang="sv-SE" sz="1300" kern="1200" dirty="0"/>
            <a:t>Keudan </a:t>
          </a:r>
          <a:r>
            <a:rPr lang="sv-SE" sz="1300" kern="1200" dirty="0" err="1"/>
            <a:t>kv-toimisto</a:t>
          </a:r>
          <a:r>
            <a:rPr lang="sv-SE" sz="1300" kern="1200" dirty="0"/>
            <a:t> ja </a:t>
          </a:r>
          <a:r>
            <a:rPr lang="sv-SE" sz="1300" kern="1200" dirty="0" err="1"/>
            <a:t>kv-yhteyshenkilöt</a:t>
          </a:r>
          <a:endParaRPr lang="fi-FI" sz="1300" kern="1200" dirty="0"/>
        </a:p>
        <a:p>
          <a:pPr marL="114300" lvl="1" indent="-114300" algn="l" defTabSz="577850">
            <a:lnSpc>
              <a:spcPct val="90000"/>
            </a:lnSpc>
            <a:spcBef>
              <a:spcPct val="0"/>
            </a:spcBef>
            <a:spcAft>
              <a:spcPct val="15000"/>
            </a:spcAft>
            <a:buChar char="•"/>
          </a:pPr>
          <a:r>
            <a:rPr lang="sv-SE" sz="1300" kern="1200" dirty="0" err="1"/>
            <a:t>Ulkoministeriöt</a:t>
          </a:r>
          <a:r>
            <a:rPr lang="sv-SE" sz="1300" kern="1200" dirty="0"/>
            <a:t> ja </a:t>
          </a:r>
          <a:r>
            <a:rPr lang="sv-SE" sz="1300" kern="1200" dirty="0" err="1"/>
            <a:t>Suomen</a:t>
          </a:r>
          <a:r>
            <a:rPr lang="sv-SE" sz="1300" kern="1200" dirty="0"/>
            <a:t> </a:t>
          </a:r>
          <a:r>
            <a:rPr lang="sv-SE" sz="1300" kern="1200" dirty="0" err="1"/>
            <a:t>edustustot</a:t>
          </a:r>
          <a:endParaRPr lang="fi-FI" sz="1300" kern="1200" dirty="0"/>
        </a:p>
      </dsp:txBody>
      <dsp:txXfrm rot="-5400000">
        <a:off x="2926079" y="3912592"/>
        <a:ext cx="5133724" cy="1260608"/>
      </dsp:txXfrm>
    </dsp:sp>
    <dsp:sp modelId="{85E4F49E-39B1-4C2C-8A16-C03639C77D1A}">
      <dsp:nvSpPr>
        <dsp:cNvPr id="0" name=""/>
        <dsp:cNvSpPr/>
      </dsp:nvSpPr>
      <dsp:spPr>
        <a:xfrm>
          <a:off x="0" y="3669771"/>
          <a:ext cx="2926080" cy="17462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sv-SE" sz="4000" kern="1200" dirty="0"/>
            <a:t>3. </a:t>
          </a:r>
          <a:r>
            <a:rPr lang="sv-SE" sz="4000" kern="1200" dirty="0" err="1"/>
            <a:t>Yhteys-tietoja</a:t>
          </a:r>
          <a:endParaRPr lang="fi-FI" sz="4000" kern="1200" dirty="0"/>
        </a:p>
      </dsp:txBody>
      <dsp:txXfrm>
        <a:off x="85245" y="3755016"/>
        <a:ext cx="2755590" cy="15757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2B74F6-B4EF-423B-9FD8-734B36666B13}">
      <dsp:nvSpPr>
        <dsp:cNvPr id="0" name=""/>
        <dsp:cNvSpPr/>
      </dsp:nvSpPr>
      <dsp:spPr>
        <a:xfrm rot="10800000">
          <a:off x="1661963" y="1200"/>
          <a:ext cx="6245084" cy="35581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905" tIns="64770" rIns="120904" bIns="64770" numCol="1" spcCol="1270" anchor="ctr" anchorCtr="0">
          <a:noAutofit/>
        </a:bodyPr>
        <a:lstStyle/>
        <a:p>
          <a:pPr marL="0" lvl="0" indent="0" algn="ctr" defTabSz="755650">
            <a:lnSpc>
              <a:spcPct val="90000"/>
            </a:lnSpc>
            <a:spcBef>
              <a:spcPct val="0"/>
            </a:spcBef>
            <a:spcAft>
              <a:spcPct val="35000"/>
            </a:spcAft>
            <a:buNone/>
          </a:pPr>
          <a:r>
            <a:rPr lang="sv-SE" sz="1700" kern="1200" dirty="0" err="1"/>
            <a:t>Matkustusasiakirjat</a:t>
          </a:r>
          <a:endParaRPr lang="fi-FI" sz="1700" kern="1200" dirty="0"/>
        </a:p>
      </dsp:txBody>
      <dsp:txXfrm rot="10800000">
        <a:off x="1750917" y="1200"/>
        <a:ext cx="6156130" cy="355815"/>
      </dsp:txXfrm>
    </dsp:sp>
    <dsp:sp modelId="{3BB9EFCA-56D8-4BC4-A979-FFF9EEFA1E9E}">
      <dsp:nvSpPr>
        <dsp:cNvPr id="0" name=""/>
        <dsp:cNvSpPr/>
      </dsp:nvSpPr>
      <dsp:spPr>
        <a:xfrm>
          <a:off x="1484056" y="1200"/>
          <a:ext cx="355815" cy="355815"/>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31E6ACD-6F6B-40DA-88E6-F47F865269CA}">
      <dsp:nvSpPr>
        <dsp:cNvPr id="0" name=""/>
        <dsp:cNvSpPr/>
      </dsp:nvSpPr>
      <dsp:spPr>
        <a:xfrm rot="10800000">
          <a:off x="1661963" y="445970"/>
          <a:ext cx="6245084" cy="35581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905" tIns="64770" rIns="120904" bIns="64770" numCol="1" spcCol="1270" anchor="ctr" anchorCtr="0">
          <a:noAutofit/>
        </a:bodyPr>
        <a:lstStyle/>
        <a:p>
          <a:pPr marL="0" lvl="0" indent="0" algn="ctr" defTabSz="755650">
            <a:lnSpc>
              <a:spcPct val="90000"/>
            </a:lnSpc>
            <a:spcBef>
              <a:spcPct val="0"/>
            </a:spcBef>
            <a:spcAft>
              <a:spcPct val="35000"/>
            </a:spcAft>
            <a:buNone/>
          </a:pPr>
          <a:r>
            <a:rPr lang="sv-SE" sz="1700" kern="1200" dirty="0" err="1"/>
            <a:t>Vakuutukset</a:t>
          </a:r>
          <a:endParaRPr lang="fi-FI" sz="1700" kern="1200" dirty="0"/>
        </a:p>
      </dsp:txBody>
      <dsp:txXfrm rot="10800000">
        <a:off x="1750917" y="445970"/>
        <a:ext cx="6156130" cy="355815"/>
      </dsp:txXfrm>
    </dsp:sp>
    <dsp:sp modelId="{B1571E48-32AC-4BA4-A5DC-48537141C8CC}">
      <dsp:nvSpPr>
        <dsp:cNvPr id="0" name=""/>
        <dsp:cNvSpPr/>
      </dsp:nvSpPr>
      <dsp:spPr>
        <a:xfrm>
          <a:off x="1484056" y="445970"/>
          <a:ext cx="355815" cy="355815"/>
        </a:xfrm>
        <a:prstGeom prst="ellipse">
          <a:avLst/>
        </a:prstGeom>
        <a:blipFill>
          <a:blip xmlns:r="http://schemas.openxmlformats.org/officeDocument/2006/relationships" r:embed="rId2"/>
          <a:srcRect/>
          <a:stretch>
            <a:fillRect l="-28000" r="-2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92F4605-F7BB-498A-ABB4-858AB3BBB8CF}">
      <dsp:nvSpPr>
        <dsp:cNvPr id="0" name=""/>
        <dsp:cNvSpPr/>
      </dsp:nvSpPr>
      <dsp:spPr>
        <a:xfrm rot="10800000">
          <a:off x="1661963" y="890739"/>
          <a:ext cx="6245084" cy="35581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905" tIns="64770" rIns="120904" bIns="64770" numCol="1" spcCol="1270" anchor="ctr" anchorCtr="0">
          <a:noAutofit/>
        </a:bodyPr>
        <a:lstStyle/>
        <a:p>
          <a:pPr marL="0" lvl="0" indent="0" algn="ctr" defTabSz="755650">
            <a:lnSpc>
              <a:spcPct val="90000"/>
            </a:lnSpc>
            <a:spcBef>
              <a:spcPct val="0"/>
            </a:spcBef>
            <a:spcAft>
              <a:spcPct val="35000"/>
            </a:spcAft>
            <a:buNone/>
          </a:pPr>
          <a:r>
            <a:rPr lang="sv-SE" sz="1700" kern="1200" dirty="0" err="1"/>
            <a:t>Matkustusilmoitus</a:t>
          </a:r>
          <a:r>
            <a:rPr lang="sv-SE" sz="1700" kern="1200" dirty="0"/>
            <a:t> ja </a:t>
          </a:r>
          <a:r>
            <a:rPr lang="sv-SE" sz="1700" kern="1200" dirty="0" err="1"/>
            <a:t>matkustustiedote</a:t>
          </a:r>
          <a:endParaRPr lang="fi-FI" sz="1700" kern="1200" dirty="0"/>
        </a:p>
      </dsp:txBody>
      <dsp:txXfrm rot="10800000">
        <a:off x="1750917" y="890739"/>
        <a:ext cx="6156130" cy="355815"/>
      </dsp:txXfrm>
    </dsp:sp>
    <dsp:sp modelId="{12291806-6951-4A07-A836-8779C7787C25}">
      <dsp:nvSpPr>
        <dsp:cNvPr id="0" name=""/>
        <dsp:cNvSpPr/>
      </dsp:nvSpPr>
      <dsp:spPr>
        <a:xfrm>
          <a:off x="1484056" y="890739"/>
          <a:ext cx="355815" cy="355815"/>
        </a:xfrm>
        <a:prstGeom prst="ellipse">
          <a:avLst/>
        </a:prstGeom>
        <a:blipFill>
          <a:blip xmlns:r="http://schemas.openxmlformats.org/officeDocument/2006/relationships" r:embed="rId3"/>
          <a:srcRect/>
          <a:stretch>
            <a:fillRect l="-33000" r="-3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A843BF-8600-4580-9F93-9A0BFCF1B3CF}">
      <dsp:nvSpPr>
        <dsp:cNvPr id="0" name=""/>
        <dsp:cNvSpPr/>
      </dsp:nvSpPr>
      <dsp:spPr>
        <a:xfrm rot="10800000">
          <a:off x="1661963" y="1335508"/>
          <a:ext cx="6245084" cy="35581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905" tIns="64770" rIns="120904" bIns="64770" numCol="1" spcCol="1270" anchor="ctr" anchorCtr="0">
          <a:noAutofit/>
        </a:bodyPr>
        <a:lstStyle/>
        <a:p>
          <a:pPr marL="0" lvl="0" indent="0" algn="ctr" defTabSz="755650">
            <a:lnSpc>
              <a:spcPct val="90000"/>
            </a:lnSpc>
            <a:spcBef>
              <a:spcPct val="0"/>
            </a:spcBef>
            <a:spcAft>
              <a:spcPct val="35000"/>
            </a:spcAft>
            <a:buNone/>
          </a:pPr>
          <a:r>
            <a:rPr lang="sv-SE" sz="1700" kern="1200" dirty="0" err="1"/>
            <a:t>Eurooppalainen</a:t>
          </a:r>
          <a:r>
            <a:rPr lang="sv-SE" sz="1700" kern="1200" dirty="0"/>
            <a:t> </a:t>
          </a:r>
          <a:r>
            <a:rPr lang="sv-SE" sz="1700" kern="1200" dirty="0" err="1"/>
            <a:t>sairaanhoitokortti</a:t>
          </a:r>
          <a:endParaRPr lang="fi-FI" sz="1700" kern="1200" dirty="0"/>
        </a:p>
      </dsp:txBody>
      <dsp:txXfrm rot="10800000">
        <a:off x="1750917" y="1335508"/>
        <a:ext cx="6156130" cy="355815"/>
      </dsp:txXfrm>
    </dsp:sp>
    <dsp:sp modelId="{97145EEC-2436-4D80-A2C6-7109F0FF52E4}">
      <dsp:nvSpPr>
        <dsp:cNvPr id="0" name=""/>
        <dsp:cNvSpPr/>
      </dsp:nvSpPr>
      <dsp:spPr>
        <a:xfrm>
          <a:off x="1484056" y="1335508"/>
          <a:ext cx="355815" cy="355815"/>
        </a:xfrm>
        <a:prstGeom prst="ellipse">
          <a:avLst/>
        </a:prstGeom>
        <a:blipFill>
          <a:blip xmlns:r="http://schemas.openxmlformats.org/officeDocument/2006/relationships" r:embed="rId4"/>
          <a:srcRect/>
          <a:stretch>
            <a:fillRect l="-30000" r="-3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BCE1AD-02E8-4EFD-AB6D-46B1D13319A1}">
      <dsp:nvSpPr>
        <dsp:cNvPr id="0" name=""/>
        <dsp:cNvSpPr/>
      </dsp:nvSpPr>
      <dsp:spPr>
        <a:xfrm rot="10800000">
          <a:off x="1661963" y="1780278"/>
          <a:ext cx="6245084" cy="35581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905" tIns="64770" rIns="120904" bIns="64770" numCol="1" spcCol="1270" anchor="ctr" anchorCtr="0">
          <a:noAutofit/>
        </a:bodyPr>
        <a:lstStyle/>
        <a:p>
          <a:pPr marL="0" lvl="0" indent="0" algn="ctr" defTabSz="755650">
            <a:lnSpc>
              <a:spcPct val="90000"/>
            </a:lnSpc>
            <a:spcBef>
              <a:spcPct val="0"/>
            </a:spcBef>
            <a:spcAft>
              <a:spcPct val="35000"/>
            </a:spcAft>
            <a:buNone/>
          </a:pPr>
          <a:r>
            <a:rPr lang="sv-SE" sz="1700" kern="1200" dirty="0"/>
            <a:t>In Case </a:t>
          </a:r>
          <a:r>
            <a:rPr lang="sv-SE" sz="1700" kern="1200" dirty="0" err="1"/>
            <a:t>of</a:t>
          </a:r>
          <a:r>
            <a:rPr lang="sv-SE" sz="1700" kern="1200" dirty="0"/>
            <a:t> </a:t>
          </a:r>
          <a:r>
            <a:rPr lang="sv-SE" sz="1700" kern="1200" dirty="0" err="1"/>
            <a:t>Emergency</a:t>
          </a:r>
          <a:r>
            <a:rPr lang="sv-SE" sz="1700" kern="1200" dirty="0"/>
            <a:t> - </a:t>
          </a:r>
          <a:r>
            <a:rPr lang="sv-SE" sz="1700" kern="1200" dirty="0" err="1"/>
            <a:t>numero</a:t>
          </a:r>
          <a:endParaRPr lang="fi-FI" sz="1700" kern="1200" dirty="0"/>
        </a:p>
      </dsp:txBody>
      <dsp:txXfrm rot="10800000">
        <a:off x="1750917" y="1780278"/>
        <a:ext cx="6156130" cy="355815"/>
      </dsp:txXfrm>
    </dsp:sp>
    <dsp:sp modelId="{34DEF67C-E1E3-4AED-8BFB-E0536D267B23}">
      <dsp:nvSpPr>
        <dsp:cNvPr id="0" name=""/>
        <dsp:cNvSpPr/>
      </dsp:nvSpPr>
      <dsp:spPr>
        <a:xfrm>
          <a:off x="1484056" y="1780278"/>
          <a:ext cx="355815" cy="355815"/>
        </a:xfrm>
        <a:prstGeom prst="ellipse">
          <a:avLst/>
        </a:prstGeom>
        <a:blipFill>
          <a:blip xmlns:r="http://schemas.openxmlformats.org/officeDocument/2006/relationships" r:embed="rId5"/>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83C2310-473A-4F75-BE69-B79377A342F4}">
      <dsp:nvSpPr>
        <dsp:cNvPr id="0" name=""/>
        <dsp:cNvSpPr/>
      </dsp:nvSpPr>
      <dsp:spPr>
        <a:xfrm rot="10800000">
          <a:off x="1661963" y="2225047"/>
          <a:ext cx="6245084" cy="35581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905" tIns="64770" rIns="120904" bIns="64770" numCol="1" spcCol="1270" anchor="ctr" anchorCtr="0">
          <a:noAutofit/>
        </a:bodyPr>
        <a:lstStyle/>
        <a:p>
          <a:pPr marL="0" lvl="0" indent="0" algn="ctr" defTabSz="755650">
            <a:lnSpc>
              <a:spcPct val="90000"/>
            </a:lnSpc>
            <a:spcBef>
              <a:spcPct val="0"/>
            </a:spcBef>
            <a:spcAft>
              <a:spcPct val="35000"/>
            </a:spcAft>
            <a:buNone/>
          </a:pPr>
          <a:r>
            <a:rPr lang="sv-SE" sz="1700" kern="1200" dirty="0" err="1"/>
            <a:t>Reseptilääkkeet</a:t>
          </a:r>
          <a:r>
            <a:rPr lang="sv-SE" sz="1700" kern="1200" dirty="0"/>
            <a:t> ja </a:t>
          </a:r>
          <a:r>
            <a:rPr lang="sv-SE" sz="1700" kern="1200" dirty="0" err="1"/>
            <a:t>ruoka-aineallergiat</a:t>
          </a:r>
          <a:endParaRPr lang="fi-FI" sz="1700" kern="1200" dirty="0"/>
        </a:p>
      </dsp:txBody>
      <dsp:txXfrm rot="10800000">
        <a:off x="1750917" y="2225047"/>
        <a:ext cx="6156130" cy="355815"/>
      </dsp:txXfrm>
    </dsp:sp>
    <dsp:sp modelId="{4462B087-38EE-4560-B550-0C27948E5195}">
      <dsp:nvSpPr>
        <dsp:cNvPr id="0" name=""/>
        <dsp:cNvSpPr/>
      </dsp:nvSpPr>
      <dsp:spPr>
        <a:xfrm>
          <a:off x="1484056" y="2225047"/>
          <a:ext cx="355815" cy="355815"/>
        </a:xfrm>
        <a:prstGeom prst="ellipse">
          <a:avLst/>
        </a:prstGeom>
        <a:blipFill>
          <a:blip xmlns:r="http://schemas.openxmlformats.org/officeDocument/2006/relationships" r:embed="rId6"/>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3D9386-DA3F-4E10-95F8-0D0EA6DA768D}">
      <dsp:nvSpPr>
        <dsp:cNvPr id="0" name=""/>
        <dsp:cNvSpPr/>
      </dsp:nvSpPr>
      <dsp:spPr>
        <a:xfrm rot="10800000">
          <a:off x="1661963" y="2669816"/>
          <a:ext cx="6245084" cy="35581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905" tIns="64770" rIns="120904" bIns="64770" numCol="1" spcCol="1270" anchor="ctr" anchorCtr="0">
          <a:noAutofit/>
        </a:bodyPr>
        <a:lstStyle/>
        <a:p>
          <a:pPr marL="0" lvl="0" indent="0" algn="ctr" defTabSz="755650">
            <a:lnSpc>
              <a:spcPct val="90000"/>
            </a:lnSpc>
            <a:spcBef>
              <a:spcPct val="0"/>
            </a:spcBef>
            <a:spcAft>
              <a:spcPct val="35000"/>
            </a:spcAft>
            <a:buNone/>
          </a:pPr>
          <a:r>
            <a:rPr lang="sv-SE" sz="1700" kern="1200" dirty="0" err="1"/>
            <a:t>Rokotukset</a:t>
          </a:r>
          <a:endParaRPr lang="fi-FI" sz="1700" kern="1200" dirty="0"/>
        </a:p>
      </dsp:txBody>
      <dsp:txXfrm rot="10800000">
        <a:off x="1750917" y="2669816"/>
        <a:ext cx="6156130" cy="355815"/>
      </dsp:txXfrm>
    </dsp:sp>
    <dsp:sp modelId="{A8842AD7-667D-4CE4-96CF-76CF16731513}">
      <dsp:nvSpPr>
        <dsp:cNvPr id="0" name=""/>
        <dsp:cNvSpPr/>
      </dsp:nvSpPr>
      <dsp:spPr>
        <a:xfrm>
          <a:off x="1484056" y="2669816"/>
          <a:ext cx="355815" cy="355815"/>
        </a:xfrm>
        <a:prstGeom prst="ellipse">
          <a:avLst/>
        </a:prstGeom>
        <a:blipFill>
          <a:blip xmlns:r="http://schemas.openxmlformats.org/officeDocument/2006/relationships" r:embed="rId7"/>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667DF8-BB0A-490E-ABAC-61A57517D685}">
      <dsp:nvSpPr>
        <dsp:cNvPr id="0" name=""/>
        <dsp:cNvSpPr/>
      </dsp:nvSpPr>
      <dsp:spPr>
        <a:xfrm rot="10800000">
          <a:off x="1875237" y="1393"/>
          <a:ext cx="7035101" cy="41295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101" tIns="72390" rIns="135128" bIns="72390" numCol="1" spcCol="1270" anchor="ctr" anchorCtr="0">
          <a:noAutofit/>
        </a:bodyPr>
        <a:lstStyle/>
        <a:p>
          <a:pPr marL="0" lvl="0" indent="0" algn="ctr" defTabSz="844550">
            <a:lnSpc>
              <a:spcPct val="90000"/>
            </a:lnSpc>
            <a:spcBef>
              <a:spcPct val="0"/>
            </a:spcBef>
            <a:spcAft>
              <a:spcPct val="35000"/>
            </a:spcAft>
            <a:buNone/>
          </a:pPr>
          <a:r>
            <a:rPr lang="sv-SE" sz="1900" kern="1200" dirty="0" err="1"/>
            <a:t>Lennolta</a:t>
          </a:r>
          <a:r>
            <a:rPr lang="sv-SE" sz="1900" kern="1200" dirty="0"/>
            <a:t> </a:t>
          </a:r>
          <a:r>
            <a:rPr lang="sv-SE" sz="1900" kern="1200" dirty="0" err="1"/>
            <a:t>myöhästyminen</a:t>
          </a:r>
          <a:endParaRPr lang="fi-FI" sz="1900" kern="1200" dirty="0"/>
        </a:p>
      </dsp:txBody>
      <dsp:txXfrm rot="10800000">
        <a:off x="1978475" y="1393"/>
        <a:ext cx="6931863" cy="412954"/>
      </dsp:txXfrm>
    </dsp:sp>
    <dsp:sp modelId="{E3BC087C-5CB1-4B95-85C2-051003CCB58A}">
      <dsp:nvSpPr>
        <dsp:cNvPr id="0" name=""/>
        <dsp:cNvSpPr/>
      </dsp:nvSpPr>
      <dsp:spPr>
        <a:xfrm>
          <a:off x="1668760" y="1393"/>
          <a:ext cx="412954" cy="412954"/>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046EEE-2638-47A6-99A0-45EBCEEBC7E3}">
      <dsp:nvSpPr>
        <dsp:cNvPr id="0" name=""/>
        <dsp:cNvSpPr/>
      </dsp:nvSpPr>
      <dsp:spPr>
        <a:xfrm rot="10800000">
          <a:off x="1875237" y="517586"/>
          <a:ext cx="7035101" cy="41295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101" tIns="72390" rIns="135128" bIns="72390" numCol="1" spcCol="1270" anchor="ctr" anchorCtr="0">
          <a:noAutofit/>
        </a:bodyPr>
        <a:lstStyle/>
        <a:p>
          <a:pPr marL="0" lvl="0" indent="0" algn="ctr" defTabSz="844550">
            <a:lnSpc>
              <a:spcPct val="90000"/>
            </a:lnSpc>
            <a:spcBef>
              <a:spcPct val="0"/>
            </a:spcBef>
            <a:spcAft>
              <a:spcPct val="35000"/>
            </a:spcAft>
            <a:buNone/>
          </a:pPr>
          <a:r>
            <a:rPr lang="sv-SE" sz="1900" kern="1200" dirty="0" err="1"/>
            <a:t>Matkatavaroiden</a:t>
          </a:r>
          <a:r>
            <a:rPr lang="sv-SE" sz="1900" kern="1200" dirty="0"/>
            <a:t> </a:t>
          </a:r>
          <a:r>
            <a:rPr lang="sv-SE" sz="1900" kern="1200" dirty="0" err="1"/>
            <a:t>häviäminen</a:t>
          </a:r>
          <a:endParaRPr lang="fi-FI" sz="1900" kern="1200" dirty="0"/>
        </a:p>
      </dsp:txBody>
      <dsp:txXfrm rot="10800000">
        <a:off x="1978475" y="517586"/>
        <a:ext cx="6931863" cy="412954"/>
      </dsp:txXfrm>
    </dsp:sp>
    <dsp:sp modelId="{DD29D37A-8619-4884-BAA2-88B8B8AB76FC}">
      <dsp:nvSpPr>
        <dsp:cNvPr id="0" name=""/>
        <dsp:cNvSpPr/>
      </dsp:nvSpPr>
      <dsp:spPr>
        <a:xfrm>
          <a:off x="1668760" y="517586"/>
          <a:ext cx="412954" cy="412954"/>
        </a:xfrm>
        <a:prstGeom prst="ellipse">
          <a:avLst/>
        </a:prstGeom>
        <a:blipFill>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FD3DDB-5F5A-4E4D-ABBC-7668BA4FF455}">
      <dsp:nvSpPr>
        <dsp:cNvPr id="0" name=""/>
        <dsp:cNvSpPr/>
      </dsp:nvSpPr>
      <dsp:spPr>
        <a:xfrm rot="10800000">
          <a:off x="1875237" y="1033779"/>
          <a:ext cx="7035101" cy="41295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101" tIns="72390" rIns="135128" bIns="72390" numCol="1" spcCol="1270" anchor="ctr" anchorCtr="0">
          <a:noAutofit/>
        </a:bodyPr>
        <a:lstStyle/>
        <a:p>
          <a:pPr marL="0" lvl="0" indent="0" algn="ctr" defTabSz="844550">
            <a:lnSpc>
              <a:spcPct val="90000"/>
            </a:lnSpc>
            <a:spcBef>
              <a:spcPct val="0"/>
            </a:spcBef>
            <a:spcAft>
              <a:spcPct val="35000"/>
            </a:spcAft>
            <a:buNone/>
          </a:pPr>
          <a:r>
            <a:rPr lang="sv-SE" sz="1900" kern="1200" dirty="0" err="1"/>
            <a:t>Sairastuminen</a:t>
          </a:r>
          <a:r>
            <a:rPr lang="sv-SE" sz="1900" kern="1200" dirty="0"/>
            <a:t>/</a:t>
          </a:r>
          <a:r>
            <a:rPr lang="sv-SE" sz="1900" kern="1200" dirty="0" err="1"/>
            <a:t>tapaturma</a:t>
          </a:r>
          <a:endParaRPr lang="fi-FI" sz="1900" kern="1200" dirty="0"/>
        </a:p>
      </dsp:txBody>
      <dsp:txXfrm rot="10800000">
        <a:off x="1978475" y="1033779"/>
        <a:ext cx="6931863" cy="412954"/>
      </dsp:txXfrm>
    </dsp:sp>
    <dsp:sp modelId="{9C67DD76-BDB2-4D97-B82E-93B4F55E61DE}">
      <dsp:nvSpPr>
        <dsp:cNvPr id="0" name=""/>
        <dsp:cNvSpPr/>
      </dsp:nvSpPr>
      <dsp:spPr>
        <a:xfrm>
          <a:off x="1668760" y="1033779"/>
          <a:ext cx="412954" cy="412954"/>
        </a:xfrm>
        <a:prstGeom prst="ellipse">
          <a:avLst/>
        </a:prstGeom>
        <a:blipFill>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58A73B-32B9-4129-A191-97E2086CB183}">
      <dsp:nvSpPr>
        <dsp:cNvPr id="0" name=""/>
        <dsp:cNvSpPr/>
      </dsp:nvSpPr>
      <dsp:spPr>
        <a:xfrm rot="10800000">
          <a:off x="1875237" y="1549972"/>
          <a:ext cx="7035101" cy="41295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101" tIns="72390" rIns="135128" bIns="72390" numCol="1" spcCol="1270" anchor="ctr" anchorCtr="0">
          <a:noAutofit/>
        </a:bodyPr>
        <a:lstStyle/>
        <a:p>
          <a:pPr marL="0" lvl="0" indent="0" algn="ctr" defTabSz="844550">
            <a:lnSpc>
              <a:spcPct val="90000"/>
            </a:lnSpc>
            <a:spcBef>
              <a:spcPct val="0"/>
            </a:spcBef>
            <a:spcAft>
              <a:spcPct val="35000"/>
            </a:spcAft>
            <a:buNone/>
          </a:pPr>
          <a:r>
            <a:rPr lang="sv-SE" sz="1900" kern="1200" dirty="0" err="1"/>
            <a:t>Ryöstö</a:t>
          </a:r>
          <a:endParaRPr lang="fi-FI" sz="1900" kern="1200" dirty="0"/>
        </a:p>
      </dsp:txBody>
      <dsp:txXfrm rot="10800000">
        <a:off x="1978475" y="1549972"/>
        <a:ext cx="6931863" cy="412954"/>
      </dsp:txXfrm>
    </dsp:sp>
    <dsp:sp modelId="{02193F34-21D9-4D7C-BCB8-C45C5B11B639}">
      <dsp:nvSpPr>
        <dsp:cNvPr id="0" name=""/>
        <dsp:cNvSpPr/>
      </dsp:nvSpPr>
      <dsp:spPr>
        <a:xfrm>
          <a:off x="1668760" y="1549972"/>
          <a:ext cx="412954" cy="412954"/>
        </a:xfrm>
        <a:prstGeom prst="ellipse">
          <a:avLst/>
        </a:prstGeom>
        <a:blipFill>
          <a:blip xmlns:r="http://schemas.openxmlformats.org/officeDocument/2006/relationships" r:embed="rId4"/>
          <a:srcRect/>
          <a:stretch>
            <a:fillRect t="-17000" b="-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B18626-EFBB-45D6-9866-C9A1B63A17E6}">
      <dsp:nvSpPr>
        <dsp:cNvPr id="0" name=""/>
        <dsp:cNvSpPr/>
      </dsp:nvSpPr>
      <dsp:spPr>
        <a:xfrm rot="10800000">
          <a:off x="1875237" y="2066165"/>
          <a:ext cx="7035101" cy="41295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101" tIns="72390" rIns="135128" bIns="72390" numCol="1" spcCol="1270" anchor="ctr" anchorCtr="0">
          <a:noAutofit/>
        </a:bodyPr>
        <a:lstStyle/>
        <a:p>
          <a:pPr marL="0" lvl="0" indent="0" algn="ctr" defTabSz="844550">
            <a:lnSpc>
              <a:spcPct val="90000"/>
            </a:lnSpc>
            <a:spcBef>
              <a:spcPct val="0"/>
            </a:spcBef>
            <a:spcAft>
              <a:spcPct val="35000"/>
            </a:spcAft>
            <a:buNone/>
          </a:pPr>
          <a:r>
            <a:rPr lang="sv-SE" sz="1900" kern="1200" dirty="0" err="1"/>
            <a:t>Passin</a:t>
          </a:r>
          <a:r>
            <a:rPr lang="sv-SE" sz="1900" kern="1200" dirty="0"/>
            <a:t>/</a:t>
          </a:r>
          <a:r>
            <a:rPr lang="sv-SE" sz="1900" kern="1200" dirty="0" err="1"/>
            <a:t>henkilökortin</a:t>
          </a:r>
          <a:r>
            <a:rPr lang="sv-SE" sz="1900" kern="1200" dirty="0"/>
            <a:t> </a:t>
          </a:r>
          <a:r>
            <a:rPr lang="sv-SE" sz="1900" kern="1200" dirty="0" err="1"/>
            <a:t>katoaminen</a:t>
          </a:r>
          <a:endParaRPr lang="fi-FI" sz="1900" kern="1200" dirty="0"/>
        </a:p>
      </dsp:txBody>
      <dsp:txXfrm rot="10800000">
        <a:off x="1978475" y="2066165"/>
        <a:ext cx="6931863" cy="412954"/>
      </dsp:txXfrm>
    </dsp:sp>
    <dsp:sp modelId="{860CFF2F-4FD2-4FAF-B392-73C68CC9CC90}">
      <dsp:nvSpPr>
        <dsp:cNvPr id="0" name=""/>
        <dsp:cNvSpPr/>
      </dsp:nvSpPr>
      <dsp:spPr>
        <a:xfrm>
          <a:off x="1668760" y="2066165"/>
          <a:ext cx="412954" cy="412954"/>
        </a:xfrm>
        <a:prstGeom prst="ellipse">
          <a:avLst/>
        </a:prstGeom>
        <a:blipFill>
          <a:blip xmlns:r="http://schemas.openxmlformats.org/officeDocument/2006/relationships" r:embed="rId5"/>
          <a:srcRect/>
          <a:stretch>
            <a:fillRect l="-29000" r="-2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BE6A1D-250C-4EA9-BC8C-536D4563681C}">
      <dsp:nvSpPr>
        <dsp:cNvPr id="0" name=""/>
        <dsp:cNvSpPr/>
      </dsp:nvSpPr>
      <dsp:spPr>
        <a:xfrm rot="10800000">
          <a:off x="1875237" y="2582358"/>
          <a:ext cx="7035101" cy="41295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101" tIns="72390" rIns="135128" bIns="72390" numCol="1" spcCol="1270" anchor="ctr" anchorCtr="0">
          <a:noAutofit/>
        </a:bodyPr>
        <a:lstStyle/>
        <a:p>
          <a:pPr marL="0" lvl="0" indent="0" algn="ctr" defTabSz="844550">
            <a:lnSpc>
              <a:spcPct val="90000"/>
            </a:lnSpc>
            <a:spcBef>
              <a:spcPct val="0"/>
            </a:spcBef>
            <a:spcAft>
              <a:spcPct val="35000"/>
            </a:spcAft>
            <a:buNone/>
          </a:pPr>
          <a:r>
            <a:rPr lang="sv-SE" sz="1900" kern="1200" dirty="0" err="1"/>
            <a:t>Maksukortin</a:t>
          </a:r>
          <a:r>
            <a:rPr lang="sv-SE" sz="1900" kern="1200" dirty="0"/>
            <a:t> </a:t>
          </a:r>
          <a:r>
            <a:rPr lang="sv-SE" sz="1900" kern="1200" dirty="0" err="1"/>
            <a:t>katoaminen</a:t>
          </a:r>
          <a:endParaRPr lang="fi-FI" sz="1900" kern="1200" dirty="0"/>
        </a:p>
      </dsp:txBody>
      <dsp:txXfrm rot="10800000">
        <a:off x="1978475" y="2582358"/>
        <a:ext cx="6931863" cy="412954"/>
      </dsp:txXfrm>
    </dsp:sp>
    <dsp:sp modelId="{B677A031-082A-499E-889A-51813AB13195}">
      <dsp:nvSpPr>
        <dsp:cNvPr id="0" name=""/>
        <dsp:cNvSpPr/>
      </dsp:nvSpPr>
      <dsp:spPr>
        <a:xfrm>
          <a:off x="1668760" y="2582358"/>
          <a:ext cx="412954" cy="412954"/>
        </a:xfrm>
        <a:prstGeom prst="ellipse">
          <a:avLst/>
        </a:prstGeom>
        <a:blipFill>
          <a:blip xmlns:r="http://schemas.openxmlformats.org/officeDocument/2006/relationships" r:embed="rId6"/>
          <a:srcRect/>
          <a:stretch>
            <a:fillRect l="-2000" r="-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49B9721-BD3E-4B59-8F44-F4509B52A7E8}">
      <dsp:nvSpPr>
        <dsp:cNvPr id="0" name=""/>
        <dsp:cNvSpPr/>
      </dsp:nvSpPr>
      <dsp:spPr>
        <a:xfrm rot="10800000">
          <a:off x="1875237" y="3098551"/>
          <a:ext cx="7035101" cy="41295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101" tIns="72390" rIns="135128" bIns="72390" numCol="1" spcCol="1270" anchor="ctr" anchorCtr="0">
          <a:noAutofit/>
        </a:bodyPr>
        <a:lstStyle/>
        <a:p>
          <a:pPr marL="0" lvl="0" indent="0" algn="ctr" defTabSz="844550">
            <a:lnSpc>
              <a:spcPct val="90000"/>
            </a:lnSpc>
            <a:spcBef>
              <a:spcPct val="0"/>
            </a:spcBef>
            <a:spcAft>
              <a:spcPct val="35000"/>
            </a:spcAft>
            <a:buNone/>
          </a:pPr>
          <a:r>
            <a:rPr lang="sv-SE" sz="1900" kern="1200" dirty="0" err="1"/>
            <a:t>Puhelimen</a:t>
          </a:r>
          <a:r>
            <a:rPr lang="sv-SE" sz="1900" kern="1200" dirty="0"/>
            <a:t> </a:t>
          </a:r>
          <a:r>
            <a:rPr lang="sv-SE" sz="1900" kern="1200" dirty="0" err="1"/>
            <a:t>katoaminen</a:t>
          </a:r>
          <a:endParaRPr lang="fi-FI" sz="1900" kern="1200" dirty="0"/>
        </a:p>
      </dsp:txBody>
      <dsp:txXfrm rot="10800000">
        <a:off x="1978475" y="3098551"/>
        <a:ext cx="6931863" cy="412954"/>
      </dsp:txXfrm>
    </dsp:sp>
    <dsp:sp modelId="{AEC8768F-2E87-408E-9A7B-B7051F071A62}">
      <dsp:nvSpPr>
        <dsp:cNvPr id="0" name=""/>
        <dsp:cNvSpPr/>
      </dsp:nvSpPr>
      <dsp:spPr>
        <a:xfrm>
          <a:off x="1668760" y="3098551"/>
          <a:ext cx="412954" cy="412954"/>
        </a:xfrm>
        <a:prstGeom prst="ellipse">
          <a:avLst/>
        </a:prstGeom>
        <a:blipFill>
          <a:blip xmlns:r="http://schemas.openxmlformats.org/officeDocument/2006/relationships" r:embed="rId7"/>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i-FI"/>
          </a:p>
        </p:txBody>
      </p:sp>
      <p:sp>
        <p:nvSpPr>
          <p:cNvPr id="3" name="Päivämäärän paikkamerkki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A5CD58-303B-410C-8751-1E99A9F2E064}" type="datetimeFigureOut">
              <a:rPr lang="fi-FI" smtClean="0"/>
              <a:t>23.9.2026</a:t>
            </a:fld>
            <a:endParaRPr lang="fi-FI"/>
          </a:p>
        </p:txBody>
      </p:sp>
      <p:sp>
        <p:nvSpPr>
          <p:cNvPr id="4" name="Dian kuvan paikkamerkki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i-FI"/>
          </a:p>
        </p:txBody>
      </p:sp>
      <p:sp>
        <p:nvSpPr>
          <p:cNvPr id="5" name="Huomautusten paikkamerkki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6" name="Alatunnisteen paikkamerk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i-FI"/>
          </a:p>
        </p:txBody>
      </p:sp>
      <p:sp>
        <p:nvSpPr>
          <p:cNvPr id="7" name="Dian numeron paikkamerkki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FC4695-F887-466B-8313-282BBE3B4B9C}" type="slidenum">
              <a:rPr lang="fi-FI" smtClean="0"/>
              <a:t>‹#›</a:t>
            </a:fld>
            <a:endParaRPr lang="fi-FI"/>
          </a:p>
        </p:txBody>
      </p:sp>
    </p:spTree>
    <p:extLst>
      <p:ext uri="{BB962C8B-B14F-4D97-AF65-F5344CB8AC3E}">
        <p14:creationId xmlns:p14="http://schemas.microsoft.com/office/powerpoint/2010/main" val="2482389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8.emf"/><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1_Otsikkodia_aalto">
    <p:bg>
      <p:bgPr>
        <a:solidFill>
          <a:schemeClr val="bg1"/>
        </a:solidFill>
        <a:effectLst/>
      </p:bgPr>
    </p:bg>
    <p:spTree>
      <p:nvGrpSpPr>
        <p:cNvPr id="1" name=""/>
        <p:cNvGrpSpPr/>
        <p:nvPr/>
      </p:nvGrpSpPr>
      <p:grpSpPr>
        <a:xfrm>
          <a:off x="0" y="0"/>
          <a:ext cx="0" cy="0"/>
          <a:chOff x="0" y="0"/>
          <a:chExt cx="0" cy="0"/>
        </a:xfrm>
      </p:grpSpPr>
      <p:pic>
        <p:nvPicPr>
          <p:cNvPr id="8" name="Kuva 7" descr="Kuva, joka sisältää kohteen Grafiikka, Värikkyys, luovuus, taide&#10;&#10;Tekoälyllä luotu sisältö voi olla virheellistä.">
            <a:extLst>
              <a:ext uri="{FF2B5EF4-FFF2-40B4-BE49-F238E27FC236}">
                <a16:creationId xmlns:a16="http://schemas.microsoft.com/office/drawing/2014/main" id="{9F4B327D-9105-2E2B-F833-91CF650F89E6}"/>
              </a:ext>
            </a:extLst>
          </p:cNvPr>
          <p:cNvPicPr>
            <a:picLocks noChangeAspect="1"/>
          </p:cNvPicPr>
          <p:nvPr userDrawn="1"/>
        </p:nvPicPr>
        <p:blipFill>
          <a:blip r:embed="rId2"/>
          <a:stretch>
            <a:fillRect/>
          </a:stretch>
        </p:blipFill>
        <p:spPr>
          <a:xfrm>
            <a:off x="-18271" y="716476"/>
            <a:ext cx="12210270" cy="3075901"/>
          </a:xfrm>
          <a:prstGeom prst="rect">
            <a:avLst/>
          </a:prstGeom>
        </p:spPr>
      </p:pic>
      <p:sp>
        <p:nvSpPr>
          <p:cNvPr id="2" name="Otsikko 1">
            <a:extLst>
              <a:ext uri="{FF2B5EF4-FFF2-40B4-BE49-F238E27FC236}">
                <a16:creationId xmlns:a16="http://schemas.microsoft.com/office/drawing/2014/main" id="{083C35EB-4072-C8A9-FD7F-C0477B06FA12}"/>
              </a:ext>
            </a:extLst>
          </p:cNvPr>
          <p:cNvSpPr>
            <a:spLocks noGrp="1"/>
          </p:cNvSpPr>
          <p:nvPr>
            <p:ph type="ctrTitle"/>
          </p:nvPr>
        </p:nvSpPr>
        <p:spPr>
          <a:xfrm>
            <a:off x="838200" y="2305318"/>
            <a:ext cx="5730025" cy="3013657"/>
          </a:xfrm>
        </p:spPr>
        <p:txBody>
          <a:bodyPr anchor="b"/>
          <a:lstStyle>
            <a:lvl1pPr algn="l">
              <a:defRPr sz="6000"/>
            </a:lvl1pPr>
          </a:lstStyle>
          <a:p>
            <a:r>
              <a:rPr lang="fi-FI"/>
              <a:t>Muokkaa ots. perustyyl. napsautt.</a:t>
            </a:r>
            <a:endParaRPr lang="fi-FI" dirty="0"/>
          </a:p>
        </p:txBody>
      </p:sp>
      <p:sp>
        <p:nvSpPr>
          <p:cNvPr id="3" name="Alaotsikko 2">
            <a:extLst>
              <a:ext uri="{FF2B5EF4-FFF2-40B4-BE49-F238E27FC236}">
                <a16:creationId xmlns:a16="http://schemas.microsoft.com/office/drawing/2014/main" id="{54793156-3431-4A64-E2D3-061D2215553C}"/>
              </a:ext>
            </a:extLst>
          </p:cNvPr>
          <p:cNvSpPr>
            <a:spLocks noGrp="1"/>
          </p:cNvSpPr>
          <p:nvPr>
            <p:ph type="subTitle" idx="1"/>
          </p:nvPr>
        </p:nvSpPr>
        <p:spPr>
          <a:xfrm>
            <a:off x="838200" y="5527141"/>
            <a:ext cx="7000642" cy="659054"/>
          </a:xfrm>
        </p:spPr>
        <p:txBody>
          <a:bodyPr anchor="b"/>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a:t>Muokkaa alaotsikon perustyyliä napsautt.</a:t>
            </a:r>
            <a:endParaRPr lang="fi-FI" dirty="0"/>
          </a:p>
        </p:txBody>
      </p:sp>
      <p:sp>
        <p:nvSpPr>
          <p:cNvPr id="5" name="Alatunnisteen paikkamerkki 4">
            <a:extLst>
              <a:ext uri="{FF2B5EF4-FFF2-40B4-BE49-F238E27FC236}">
                <a16:creationId xmlns:a16="http://schemas.microsoft.com/office/drawing/2014/main" id="{9081194D-9F9B-F387-FEC7-1D3B33B3B712}"/>
              </a:ext>
            </a:extLst>
          </p:cNvPr>
          <p:cNvSpPr>
            <a:spLocks noGrp="1"/>
          </p:cNvSpPr>
          <p:nvPr>
            <p:ph type="ftr" sz="quarter" idx="11"/>
          </p:nvPr>
        </p:nvSpPr>
        <p:spPr/>
        <p:txBody>
          <a:bodyPr/>
          <a:lstStyle>
            <a:lvl1pPr algn="l">
              <a:defRPr>
                <a:solidFill>
                  <a:schemeClr val="tx2"/>
                </a:solidFill>
              </a:defRPr>
            </a:lvl1pPr>
          </a:lstStyle>
          <a:p>
            <a:endParaRPr lang="en-FI"/>
          </a:p>
        </p:txBody>
      </p:sp>
      <p:pic>
        <p:nvPicPr>
          <p:cNvPr id="7" name="Picture 6">
            <a:extLst>
              <a:ext uri="{FF2B5EF4-FFF2-40B4-BE49-F238E27FC236}">
                <a16:creationId xmlns:a16="http://schemas.microsoft.com/office/drawing/2014/main" id="{333497FB-24D6-B361-B429-033F23B63B85}"/>
              </a:ext>
            </a:extLst>
          </p:cNvPr>
          <p:cNvPicPr>
            <a:picLocks noChangeAspect="1"/>
          </p:cNvPicPr>
          <p:nvPr/>
        </p:nvPicPr>
        <p:blipFill>
          <a:blip r:embed="rId3"/>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3314620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Otsikkodia_ala-aalto">
    <p:bg>
      <p:bgPr>
        <a:solidFill>
          <a:schemeClr val="bg1"/>
        </a:solidFill>
        <a:effectLst/>
      </p:bgPr>
    </p:bg>
    <p:spTree>
      <p:nvGrpSpPr>
        <p:cNvPr id="1" name=""/>
        <p:cNvGrpSpPr/>
        <p:nvPr/>
      </p:nvGrpSpPr>
      <p:grpSpPr>
        <a:xfrm>
          <a:off x="0" y="0"/>
          <a:ext cx="0" cy="0"/>
          <a:chOff x="0" y="0"/>
          <a:chExt cx="0" cy="0"/>
        </a:xfrm>
      </p:grpSpPr>
      <p:pic>
        <p:nvPicPr>
          <p:cNvPr id="8" name="Kuva 7" descr="Kuva, joka sisältää kohteen Grafiikka, Värikkyys, vihreä, graafinen suunnittelu&#10;&#10;Tekoälyllä luotu sisältö voi olla virheellistä.">
            <a:extLst>
              <a:ext uri="{FF2B5EF4-FFF2-40B4-BE49-F238E27FC236}">
                <a16:creationId xmlns:a16="http://schemas.microsoft.com/office/drawing/2014/main" id="{A4BCFA55-49F0-1544-C4A3-41E45632739B}"/>
              </a:ext>
            </a:extLst>
          </p:cNvPr>
          <p:cNvPicPr>
            <a:picLocks noChangeAspect="1"/>
          </p:cNvPicPr>
          <p:nvPr userDrawn="1"/>
        </p:nvPicPr>
        <p:blipFill>
          <a:blip r:embed="rId2"/>
          <a:srcRect l="10664" b="24272"/>
          <a:stretch>
            <a:fillRect/>
          </a:stretch>
        </p:blipFill>
        <p:spPr>
          <a:xfrm>
            <a:off x="0" y="1404621"/>
            <a:ext cx="12063546" cy="5453379"/>
          </a:xfrm>
          <a:prstGeom prst="rect">
            <a:avLst/>
          </a:prstGeom>
        </p:spPr>
      </p:pic>
      <p:sp>
        <p:nvSpPr>
          <p:cNvPr id="2" name="Otsikko 1">
            <a:extLst>
              <a:ext uri="{FF2B5EF4-FFF2-40B4-BE49-F238E27FC236}">
                <a16:creationId xmlns:a16="http://schemas.microsoft.com/office/drawing/2014/main" id="{083C35EB-4072-C8A9-FD7F-C0477B06FA12}"/>
              </a:ext>
            </a:extLst>
          </p:cNvPr>
          <p:cNvSpPr>
            <a:spLocks noGrp="1"/>
          </p:cNvSpPr>
          <p:nvPr>
            <p:ph type="ctrTitle"/>
          </p:nvPr>
        </p:nvSpPr>
        <p:spPr>
          <a:xfrm>
            <a:off x="863047" y="1172551"/>
            <a:ext cx="10465905" cy="2009008"/>
          </a:xfrm>
        </p:spPr>
        <p:txBody>
          <a:bodyPr anchor="b"/>
          <a:lstStyle>
            <a:lvl1pPr algn="l">
              <a:defRPr sz="6000"/>
            </a:lvl1pPr>
          </a:lstStyle>
          <a:p>
            <a:r>
              <a:rPr lang="fi-FI"/>
              <a:t>Muokkaa ots. perustyyl. napsautt.</a:t>
            </a:r>
            <a:endParaRPr lang="fi-FI" dirty="0"/>
          </a:p>
        </p:txBody>
      </p:sp>
      <p:sp>
        <p:nvSpPr>
          <p:cNvPr id="3" name="Alaotsikko 2">
            <a:extLst>
              <a:ext uri="{FF2B5EF4-FFF2-40B4-BE49-F238E27FC236}">
                <a16:creationId xmlns:a16="http://schemas.microsoft.com/office/drawing/2014/main" id="{54793156-3431-4A64-E2D3-061D2215553C}"/>
              </a:ext>
            </a:extLst>
          </p:cNvPr>
          <p:cNvSpPr>
            <a:spLocks noGrp="1"/>
          </p:cNvSpPr>
          <p:nvPr>
            <p:ph type="subTitle" idx="1"/>
          </p:nvPr>
        </p:nvSpPr>
        <p:spPr>
          <a:xfrm>
            <a:off x="863047" y="3533726"/>
            <a:ext cx="7000642" cy="709090"/>
          </a:xfrm>
        </p:spPr>
        <p:txBody>
          <a:bodyPr anchor="b"/>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a:t>Muokkaa alaotsikon perustyyliä napsautt.</a:t>
            </a:r>
            <a:endParaRPr lang="fi-FI" dirty="0"/>
          </a:p>
        </p:txBody>
      </p:sp>
      <p:sp>
        <p:nvSpPr>
          <p:cNvPr id="5" name="Alatunnisteen paikkamerkki 4">
            <a:extLst>
              <a:ext uri="{FF2B5EF4-FFF2-40B4-BE49-F238E27FC236}">
                <a16:creationId xmlns:a16="http://schemas.microsoft.com/office/drawing/2014/main" id="{9081194D-9F9B-F387-FEC7-1D3B33B3B712}"/>
              </a:ext>
            </a:extLst>
          </p:cNvPr>
          <p:cNvSpPr>
            <a:spLocks noGrp="1"/>
          </p:cNvSpPr>
          <p:nvPr>
            <p:ph type="ftr" sz="quarter" idx="11"/>
          </p:nvPr>
        </p:nvSpPr>
        <p:spPr/>
        <p:txBody>
          <a:bodyPr/>
          <a:lstStyle>
            <a:lvl1pPr algn="l">
              <a:defRPr>
                <a:solidFill>
                  <a:schemeClr val="tx2"/>
                </a:solidFill>
              </a:defRPr>
            </a:lvl1pPr>
          </a:lstStyle>
          <a:p>
            <a:endParaRPr lang="en-FI"/>
          </a:p>
        </p:txBody>
      </p:sp>
      <p:pic>
        <p:nvPicPr>
          <p:cNvPr id="7" name="Picture 6">
            <a:extLst>
              <a:ext uri="{FF2B5EF4-FFF2-40B4-BE49-F238E27FC236}">
                <a16:creationId xmlns:a16="http://schemas.microsoft.com/office/drawing/2014/main" id="{333497FB-24D6-B361-B429-033F23B63B85}"/>
              </a:ext>
            </a:extLst>
          </p:cNvPr>
          <p:cNvPicPr>
            <a:picLocks noChangeAspect="1"/>
          </p:cNvPicPr>
          <p:nvPr/>
        </p:nvPicPr>
        <p:blipFill>
          <a:blip r:embed="rId3"/>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986386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Otsikko_ja_sisältö">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8E89C331-4ABD-CDE7-B433-CB94EB2708C4}"/>
              </a:ext>
            </a:extLst>
          </p:cNvPr>
          <p:cNvSpPr>
            <a:spLocks noGrp="1"/>
          </p:cNvSpPr>
          <p:nvPr>
            <p:ph type="title"/>
          </p:nvPr>
        </p:nvSpPr>
        <p:spPr>
          <a:xfrm>
            <a:off x="838199" y="772297"/>
            <a:ext cx="9587296" cy="1377178"/>
          </a:xfrm>
        </p:spPr>
        <p:txBody>
          <a:bodyPr/>
          <a:lstStyle/>
          <a:p>
            <a:r>
              <a:rPr lang="fi-FI"/>
              <a:t>Muokkaa ots. perustyyl. napsautt.</a:t>
            </a:r>
            <a:endParaRPr lang="fi-FI" dirty="0"/>
          </a:p>
        </p:txBody>
      </p:sp>
      <p:sp>
        <p:nvSpPr>
          <p:cNvPr id="3" name="Sisällön paikkamerkki 2">
            <a:extLst>
              <a:ext uri="{FF2B5EF4-FFF2-40B4-BE49-F238E27FC236}">
                <a16:creationId xmlns:a16="http://schemas.microsoft.com/office/drawing/2014/main" id="{9A1264EC-373A-6FC3-812A-C9494375A6D7}"/>
              </a:ext>
            </a:extLst>
          </p:cNvPr>
          <p:cNvSpPr>
            <a:spLocks noGrp="1"/>
          </p:cNvSpPr>
          <p:nvPr>
            <p:ph idx="1"/>
          </p:nvPr>
        </p:nvSpPr>
        <p:spPr>
          <a:xfrm>
            <a:off x="838199" y="2286000"/>
            <a:ext cx="10304417" cy="3878630"/>
          </a:xfrm>
        </p:spPr>
        <p:txBody>
          <a:bodyPr/>
          <a:lstStyle/>
          <a:p>
            <a:pPr lvl="0"/>
            <a:r>
              <a:rPr lang="fi-FI"/>
              <a:t>Muokkaa tekstin perustyylejä napsauttamalla</a:t>
            </a:r>
          </a:p>
          <a:p>
            <a:pPr lvl="1"/>
            <a:r>
              <a:rPr lang="fi-FI"/>
              <a:t>toinen taso</a:t>
            </a:r>
          </a:p>
          <a:p>
            <a:pPr lvl="2"/>
            <a:r>
              <a:rPr lang="fi-FI"/>
              <a:t>kolmas taso</a:t>
            </a:r>
          </a:p>
        </p:txBody>
      </p:sp>
      <p:sp>
        <p:nvSpPr>
          <p:cNvPr id="5" name="Alatunnisteen paikkamerkki 4">
            <a:extLst>
              <a:ext uri="{FF2B5EF4-FFF2-40B4-BE49-F238E27FC236}">
                <a16:creationId xmlns:a16="http://schemas.microsoft.com/office/drawing/2014/main" id="{83577B77-0F0D-3E94-7918-86480C90158B}"/>
              </a:ext>
            </a:extLst>
          </p:cNvPr>
          <p:cNvSpPr>
            <a:spLocks noGrp="1"/>
          </p:cNvSpPr>
          <p:nvPr>
            <p:ph type="ftr" sz="quarter" idx="11"/>
          </p:nvPr>
        </p:nvSpPr>
        <p:spPr/>
        <p:txBody>
          <a:bodyPr/>
          <a:lstStyle>
            <a:lvl1pPr>
              <a:defRPr>
                <a:solidFill>
                  <a:schemeClr val="tx2"/>
                </a:solidFill>
              </a:defRPr>
            </a:lvl1pPr>
          </a:lstStyle>
          <a:p>
            <a:endParaRPr lang="en-FI"/>
          </a:p>
        </p:txBody>
      </p:sp>
      <p:pic>
        <p:nvPicPr>
          <p:cNvPr id="6" name="Picture 5">
            <a:extLst>
              <a:ext uri="{FF2B5EF4-FFF2-40B4-BE49-F238E27FC236}">
                <a16:creationId xmlns:a16="http://schemas.microsoft.com/office/drawing/2014/main" id="{8BBD3D96-6716-F602-E164-1E61728D1167}"/>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7" name="Picture 6">
            <a:extLst>
              <a:ext uri="{FF2B5EF4-FFF2-40B4-BE49-F238E27FC236}">
                <a16:creationId xmlns:a16="http://schemas.microsoft.com/office/drawing/2014/main" id="{7A6478D8-D32A-03FC-4547-E2539C68C1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697146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Vain_otsikko">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0AC6C537-0DCE-26EE-4F0C-CCFEC63E73BA}"/>
              </a:ext>
            </a:extLst>
          </p:cNvPr>
          <p:cNvSpPr>
            <a:spLocks noGrp="1"/>
          </p:cNvSpPr>
          <p:nvPr>
            <p:ph type="title"/>
          </p:nvPr>
        </p:nvSpPr>
        <p:spPr>
          <a:xfrm>
            <a:off x="838200" y="766119"/>
            <a:ext cx="9580620" cy="1445740"/>
          </a:xfrm>
        </p:spPr>
        <p:txBody>
          <a:bodyPr/>
          <a:lstStyle/>
          <a:p>
            <a:r>
              <a:rPr lang="fi-FI"/>
              <a:t>Muokkaa ots. perustyyl. napsautt.</a:t>
            </a:r>
            <a:endParaRPr lang="fi-FI" dirty="0"/>
          </a:p>
        </p:txBody>
      </p:sp>
      <p:sp>
        <p:nvSpPr>
          <p:cNvPr id="4" name="Alatunnisteen paikkamerkki 3">
            <a:extLst>
              <a:ext uri="{FF2B5EF4-FFF2-40B4-BE49-F238E27FC236}">
                <a16:creationId xmlns:a16="http://schemas.microsoft.com/office/drawing/2014/main" id="{880449B6-AD3A-369D-136B-D771487DD354}"/>
              </a:ext>
            </a:extLst>
          </p:cNvPr>
          <p:cNvSpPr>
            <a:spLocks noGrp="1"/>
          </p:cNvSpPr>
          <p:nvPr>
            <p:ph type="ftr" sz="quarter" idx="11"/>
          </p:nvPr>
        </p:nvSpPr>
        <p:spPr/>
        <p:txBody>
          <a:bodyPr/>
          <a:lstStyle/>
          <a:p>
            <a:endParaRPr lang="en-FI"/>
          </a:p>
        </p:txBody>
      </p:sp>
      <p:pic>
        <p:nvPicPr>
          <p:cNvPr id="5" name="Picture 4">
            <a:extLst>
              <a:ext uri="{FF2B5EF4-FFF2-40B4-BE49-F238E27FC236}">
                <a16:creationId xmlns:a16="http://schemas.microsoft.com/office/drawing/2014/main" id="{BFE4624A-B064-19F4-3593-4F09F8E1E5E0}"/>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6" name="Picture 5">
            <a:extLst>
              <a:ext uri="{FF2B5EF4-FFF2-40B4-BE49-F238E27FC236}">
                <a16:creationId xmlns:a16="http://schemas.microsoft.com/office/drawing/2014/main" id="{1A281ED2-BC8B-5683-990D-A171487A91E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2636140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2_Otsikkosivu_perusteksti">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C08A0428-556B-B711-9CB8-141BA8C06923}"/>
              </a:ext>
            </a:extLst>
          </p:cNvPr>
          <p:cNvSpPr>
            <a:spLocks noGrp="1"/>
          </p:cNvSpPr>
          <p:nvPr>
            <p:ph type="title"/>
          </p:nvPr>
        </p:nvSpPr>
        <p:spPr>
          <a:xfrm>
            <a:off x="831850" y="1709738"/>
            <a:ext cx="10515600" cy="2852737"/>
          </a:xfrm>
        </p:spPr>
        <p:txBody>
          <a:bodyPr anchor="b"/>
          <a:lstStyle>
            <a:lvl1pPr>
              <a:defRPr sz="6000"/>
            </a:lvl1pPr>
          </a:lstStyle>
          <a:p>
            <a:r>
              <a:rPr lang="fi-FI"/>
              <a:t>Muokkaa ots. perustyyl. napsautt.</a:t>
            </a:r>
            <a:endParaRPr lang="fi-FI" dirty="0"/>
          </a:p>
        </p:txBody>
      </p:sp>
      <p:sp>
        <p:nvSpPr>
          <p:cNvPr id="3" name="Tekstin paikkamerkki 2">
            <a:extLst>
              <a:ext uri="{FF2B5EF4-FFF2-40B4-BE49-F238E27FC236}">
                <a16:creationId xmlns:a16="http://schemas.microsoft.com/office/drawing/2014/main" id="{99497D0E-E590-150B-E0AA-0B21B63A8657}"/>
              </a:ext>
            </a:extLst>
          </p:cNvPr>
          <p:cNvSpPr>
            <a:spLocks noGrp="1"/>
          </p:cNvSpPr>
          <p:nvPr>
            <p:ph type="body" idx="1"/>
          </p:nvPr>
        </p:nvSpPr>
        <p:spPr>
          <a:xfrm>
            <a:off x="831850" y="4732638"/>
            <a:ext cx="10515600" cy="1431992"/>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i-FI"/>
              <a:t>Muokkaa tekstin perustyylejä napsauttamalla</a:t>
            </a:r>
          </a:p>
        </p:txBody>
      </p:sp>
      <p:sp>
        <p:nvSpPr>
          <p:cNvPr id="5" name="Alatunnisteen paikkamerkki 4">
            <a:extLst>
              <a:ext uri="{FF2B5EF4-FFF2-40B4-BE49-F238E27FC236}">
                <a16:creationId xmlns:a16="http://schemas.microsoft.com/office/drawing/2014/main" id="{F767727F-5F56-DA21-81FA-075BF6DD8E08}"/>
              </a:ext>
            </a:extLst>
          </p:cNvPr>
          <p:cNvSpPr>
            <a:spLocks noGrp="1"/>
          </p:cNvSpPr>
          <p:nvPr>
            <p:ph type="ftr" sz="quarter" idx="11"/>
          </p:nvPr>
        </p:nvSpPr>
        <p:spPr/>
        <p:txBody>
          <a:bodyPr/>
          <a:lstStyle/>
          <a:p>
            <a:endParaRPr lang="en-FI"/>
          </a:p>
        </p:txBody>
      </p:sp>
      <p:pic>
        <p:nvPicPr>
          <p:cNvPr id="4" name="Picture 3">
            <a:extLst>
              <a:ext uri="{FF2B5EF4-FFF2-40B4-BE49-F238E27FC236}">
                <a16:creationId xmlns:a16="http://schemas.microsoft.com/office/drawing/2014/main" id="{9283F47F-7FA8-A4DE-D50E-8EF350E68F56}"/>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6" name="Picture 5">
            <a:extLst>
              <a:ext uri="{FF2B5EF4-FFF2-40B4-BE49-F238E27FC236}">
                <a16:creationId xmlns:a16="http://schemas.microsoft.com/office/drawing/2014/main" id="{00B12697-B0A5-7203-9F52-CFCC0E74B18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1011899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_Otsikkosivu_negateksti">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C08A0428-556B-B711-9CB8-141BA8C06923}"/>
              </a:ext>
            </a:extLst>
          </p:cNvPr>
          <p:cNvSpPr>
            <a:spLocks noGrp="1"/>
          </p:cNvSpPr>
          <p:nvPr>
            <p:ph type="title"/>
          </p:nvPr>
        </p:nvSpPr>
        <p:spPr>
          <a:xfrm>
            <a:off x="831850" y="1709738"/>
            <a:ext cx="10515600" cy="2852737"/>
          </a:xfrm>
        </p:spPr>
        <p:txBody>
          <a:bodyPr anchor="b"/>
          <a:lstStyle>
            <a:lvl1pPr>
              <a:defRPr sz="6000">
                <a:solidFill>
                  <a:schemeClr val="bg1"/>
                </a:solidFill>
              </a:defRPr>
            </a:lvl1pPr>
          </a:lstStyle>
          <a:p>
            <a:r>
              <a:rPr lang="fi-FI"/>
              <a:t>Muokkaa ots. perustyyl. napsautt.</a:t>
            </a:r>
            <a:endParaRPr lang="fi-FI" dirty="0"/>
          </a:p>
        </p:txBody>
      </p:sp>
      <p:sp>
        <p:nvSpPr>
          <p:cNvPr id="3" name="Tekstin paikkamerkki 2">
            <a:extLst>
              <a:ext uri="{FF2B5EF4-FFF2-40B4-BE49-F238E27FC236}">
                <a16:creationId xmlns:a16="http://schemas.microsoft.com/office/drawing/2014/main" id="{99497D0E-E590-150B-E0AA-0B21B63A8657}"/>
              </a:ext>
            </a:extLst>
          </p:cNvPr>
          <p:cNvSpPr>
            <a:spLocks noGrp="1"/>
          </p:cNvSpPr>
          <p:nvPr>
            <p:ph type="body" idx="1"/>
          </p:nvPr>
        </p:nvSpPr>
        <p:spPr>
          <a:xfrm>
            <a:off x="831850" y="4732638"/>
            <a:ext cx="10515600" cy="1438048"/>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i-FI"/>
              <a:t>Muokkaa tekstin perustyylejä napsauttamalla</a:t>
            </a:r>
          </a:p>
        </p:txBody>
      </p:sp>
      <p:sp>
        <p:nvSpPr>
          <p:cNvPr id="5" name="Alatunnisteen paikkamerkki 4">
            <a:extLst>
              <a:ext uri="{FF2B5EF4-FFF2-40B4-BE49-F238E27FC236}">
                <a16:creationId xmlns:a16="http://schemas.microsoft.com/office/drawing/2014/main" id="{F767727F-5F56-DA21-81FA-075BF6DD8E08}"/>
              </a:ext>
            </a:extLst>
          </p:cNvPr>
          <p:cNvSpPr>
            <a:spLocks noGrp="1"/>
          </p:cNvSpPr>
          <p:nvPr>
            <p:ph type="ftr" sz="quarter" idx="11"/>
          </p:nvPr>
        </p:nvSpPr>
        <p:spPr/>
        <p:txBody>
          <a:bodyPr/>
          <a:lstStyle>
            <a:lvl1pPr>
              <a:defRPr>
                <a:solidFill>
                  <a:schemeClr val="bg1"/>
                </a:solidFill>
              </a:defRPr>
            </a:lvl1pPr>
          </a:lstStyle>
          <a:p>
            <a:endParaRPr lang="en-FI"/>
          </a:p>
        </p:txBody>
      </p:sp>
      <p:pic>
        <p:nvPicPr>
          <p:cNvPr id="4" name="Picture 3">
            <a:extLst>
              <a:ext uri="{FF2B5EF4-FFF2-40B4-BE49-F238E27FC236}">
                <a16:creationId xmlns:a16="http://schemas.microsoft.com/office/drawing/2014/main" id="{59A20067-9823-B268-C3E5-153E00D92A91}"/>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7" name="Picture 6">
            <a:extLst>
              <a:ext uri="{FF2B5EF4-FFF2-40B4-BE49-F238E27FC236}">
                <a16:creationId xmlns:a16="http://schemas.microsoft.com/office/drawing/2014/main" id="{D9C1E8C9-AAE5-8F80-F1B0-2AB4860AB09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232798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0_Otsikkodia">
    <p:bg>
      <p:bgPr>
        <a:gradFill flip="none" rotWithShape="1">
          <a:gsLst>
            <a:gs pos="95000">
              <a:srgbClr val="BCCF00"/>
            </a:gs>
            <a:gs pos="0">
              <a:srgbClr val="009700"/>
            </a:gs>
          </a:gsLst>
          <a:lin ang="18900000" scaled="1"/>
          <a:tileRect/>
        </a:gra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083C35EB-4072-C8A9-FD7F-C0477B06FA12}"/>
              </a:ext>
            </a:extLst>
          </p:cNvPr>
          <p:cNvSpPr>
            <a:spLocks noGrp="1"/>
          </p:cNvSpPr>
          <p:nvPr>
            <p:ph type="ctrTitle"/>
          </p:nvPr>
        </p:nvSpPr>
        <p:spPr>
          <a:xfrm>
            <a:off x="841731" y="1122362"/>
            <a:ext cx="10396111" cy="3029507"/>
          </a:xfrm>
        </p:spPr>
        <p:txBody>
          <a:bodyPr anchor="b"/>
          <a:lstStyle>
            <a:lvl1pPr algn="l">
              <a:defRPr sz="6000">
                <a:solidFill>
                  <a:schemeClr val="tx1"/>
                </a:solidFill>
              </a:defRPr>
            </a:lvl1pPr>
          </a:lstStyle>
          <a:p>
            <a:r>
              <a:rPr lang="fi-FI" noProof="0"/>
              <a:t>Muokkaa ots. perustyyl. napsautt.</a:t>
            </a:r>
            <a:endParaRPr lang="en-GB" noProof="0" dirty="0"/>
          </a:p>
        </p:txBody>
      </p:sp>
      <p:sp>
        <p:nvSpPr>
          <p:cNvPr id="3" name="Alaotsikko 2">
            <a:extLst>
              <a:ext uri="{FF2B5EF4-FFF2-40B4-BE49-F238E27FC236}">
                <a16:creationId xmlns:a16="http://schemas.microsoft.com/office/drawing/2014/main" id="{54793156-3431-4A64-E2D3-061D2215553C}"/>
              </a:ext>
            </a:extLst>
          </p:cNvPr>
          <p:cNvSpPr>
            <a:spLocks noGrp="1"/>
          </p:cNvSpPr>
          <p:nvPr>
            <p:ph type="subTitle" idx="1"/>
          </p:nvPr>
        </p:nvSpPr>
        <p:spPr>
          <a:xfrm>
            <a:off x="841732" y="4516394"/>
            <a:ext cx="8280000" cy="1075037"/>
          </a:xfrm>
        </p:spPr>
        <p:txBody>
          <a:bodyPr anchor="b"/>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noProof="0"/>
              <a:t>Muokkaa alaotsikon perustyyliä napsautt.</a:t>
            </a:r>
            <a:endParaRPr lang="en-GB" noProof="0" dirty="0"/>
          </a:p>
        </p:txBody>
      </p:sp>
      <p:sp>
        <p:nvSpPr>
          <p:cNvPr id="5" name="Alatunnisteen paikkamerkki 4">
            <a:extLst>
              <a:ext uri="{FF2B5EF4-FFF2-40B4-BE49-F238E27FC236}">
                <a16:creationId xmlns:a16="http://schemas.microsoft.com/office/drawing/2014/main" id="{9081194D-9F9B-F387-FEC7-1D3B33B3B712}"/>
              </a:ext>
            </a:extLst>
          </p:cNvPr>
          <p:cNvSpPr>
            <a:spLocks noGrp="1"/>
          </p:cNvSpPr>
          <p:nvPr>
            <p:ph type="ftr" sz="quarter" idx="11"/>
          </p:nvPr>
        </p:nvSpPr>
        <p:spPr>
          <a:xfrm>
            <a:off x="171995" y="6494242"/>
            <a:ext cx="802475" cy="227233"/>
          </a:xfrm>
        </p:spPr>
        <p:txBody>
          <a:bodyPr vert="horz" lIns="91440" tIns="45720" rIns="91440" bIns="45720" rtlCol="0" anchor="b" anchorCtr="0"/>
          <a:lstStyle>
            <a:lvl1pPr>
              <a:defRPr lang="fi-FI" smtClean="0">
                <a:solidFill>
                  <a:schemeClr val="tx1"/>
                </a:solidFill>
              </a:defRPr>
            </a:lvl1pPr>
          </a:lstStyle>
          <a:p>
            <a:endParaRPr lang="en-FI"/>
          </a:p>
        </p:txBody>
      </p:sp>
      <p:pic>
        <p:nvPicPr>
          <p:cNvPr id="7" name="Picture 6">
            <a:extLst>
              <a:ext uri="{FF2B5EF4-FFF2-40B4-BE49-F238E27FC236}">
                <a16:creationId xmlns:a16="http://schemas.microsoft.com/office/drawing/2014/main" id="{5A9E6EA7-3914-7329-A067-99267AA0EE57}"/>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2685470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Huomivälisivu_oranssi">
    <p:bg>
      <p:bgPr>
        <a:gradFill>
          <a:gsLst>
            <a:gs pos="95000">
              <a:srgbClr val="FBBB48"/>
            </a:gs>
            <a:gs pos="20000">
              <a:srgbClr val="F26500"/>
            </a:gs>
          </a:gsLst>
          <a:lin ang="18900000" scaled="1"/>
        </a:gra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C08A0428-556B-B711-9CB8-141BA8C06923}"/>
              </a:ext>
            </a:extLst>
          </p:cNvPr>
          <p:cNvSpPr>
            <a:spLocks noGrp="1"/>
          </p:cNvSpPr>
          <p:nvPr>
            <p:ph type="title"/>
          </p:nvPr>
        </p:nvSpPr>
        <p:spPr>
          <a:xfrm>
            <a:off x="831850" y="1709738"/>
            <a:ext cx="10515600" cy="2852737"/>
          </a:xfrm>
        </p:spPr>
        <p:txBody>
          <a:bodyPr anchor="ctr"/>
          <a:lstStyle>
            <a:lvl1pPr algn="ctr">
              <a:defRPr sz="6000">
                <a:solidFill>
                  <a:schemeClr val="tx1"/>
                </a:solidFill>
              </a:defRPr>
            </a:lvl1pPr>
          </a:lstStyle>
          <a:p>
            <a:r>
              <a:rPr lang="fi-FI"/>
              <a:t>Muokkaa ots. perustyyl. napsautt.</a:t>
            </a:r>
            <a:endParaRPr lang="fi-FI" dirty="0"/>
          </a:p>
        </p:txBody>
      </p:sp>
      <p:sp>
        <p:nvSpPr>
          <p:cNvPr id="5" name="Alatunnisteen paikkamerkki 4">
            <a:extLst>
              <a:ext uri="{FF2B5EF4-FFF2-40B4-BE49-F238E27FC236}">
                <a16:creationId xmlns:a16="http://schemas.microsoft.com/office/drawing/2014/main" id="{F767727F-5F56-DA21-81FA-075BF6DD8E08}"/>
              </a:ext>
            </a:extLst>
          </p:cNvPr>
          <p:cNvSpPr>
            <a:spLocks noGrp="1"/>
          </p:cNvSpPr>
          <p:nvPr>
            <p:ph type="ftr" sz="quarter" idx="11"/>
          </p:nvPr>
        </p:nvSpPr>
        <p:spPr/>
        <p:txBody>
          <a:bodyPr/>
          <a:lstStyle>
            <a:lvl1pPr>
              <a:defRPr>
                <a:solidFill>
                  <a:schemeClr val="tx1"/>
                </a:solidFill>
              </a:defRPr>
            </a:lvl1pPr>
          </a:lstStyle>
          <a:p>
            <a:endParaRPr lang="en-FI"/>
          </a:p>
        </p:txBody>
      </p:sp>
      <p:pic>
        <p:nvPicPr>
          <p:cNvPr id="4" name="Picture 3">
            <a:extLst>
              <a:ext uri="{FF2B5EF4-FFF2-40B4-BE49-F238E27FC236}">
                <a16:creationId xmlns:a16="http://schemas.microsoft.com/office/drawing/2014/main" id="{00F5E979-00C0-15E4-83E0-9901E41C92C5}"/>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3181621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Huomiovälisivu_pinkki">
    <p:bg>
      <p:bgPr>
        <a:gradFill>
          <a:gsLst>
            <a:gs pos="95000">
              <a:srgbClr val="FC3FB1"/>
            </a:gs>
            <a:gs pos="0">
              <a:srgbClr val="8D1BEE"/>
            </a:gs>
          </a:gsLst>
          <a:lin ang="18900000" scaled="1"/>
        </a:gra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C08A0428-556B-B711-9CB8-141BA8C06923}"/>
              </a:ext>
            </a:extLst>
          </p:cNvPr>
          <p:cNvSpPr>
            <a:spLocks noGrp="1"/>
          </p:cNvSpPr>
          <p:nvPr>
            <p:ph type="title"/>
          </p:nvPr>
        </p:nvSpPr>
        <p:spPr>
          <a:xfrm>
            <a:off x="831850" y="1709738"/>
            <a:ext cx="10515600" cy="2852737"/>
          </a:xfrm>
        </p:spPr>
        <p:txBody>
          <a:bodyPr anchor="ctr"/>
          <a:lstStyle>
            <a:lvl1pPr algn="ctr">
              <a:defRPr sz="6000">
                <a:solidFill>
                  <a:schemeClr val="tx1"/>
                </a:solidFill>
              </a:defRPr>
            </a:lvl1pPr>
          </a:lstStyle>
          <a:p>
            <a:r>
              <a:rPr lang="fi-FI"/>
              <a:t>Muokkaa ots. perustyyl. napsautt.</a:t>
            </a:r>
            <a:endParaRPr lang="fi-FI" dirty="0"/>
          </a:p>
        </p:txBody>
      </p:sp>
      <p:sp>
        <p:nvSpPr>
          <p:cNvPr id="5" name="Alatunnisteen paikkamerkki 4">
            <a:extLst>
              <a:ext uri="{FF2B5EF4-FFF2-40B4-BE49-F238E27FC236}">
                <a16:creationId xmlns:a16="http://schemas.microsoft.com/office/drawing/2014/main" id="{F767727F-5F56-DA21-81FA-075BF6DD8E08}"/>
              </a:ext>
            </a:extLst>
          </p:cNvPr>
          <p:cNvSpPr>
            <a:spLocks noGrp="1"/>
          </p:cNvSpPr>
          <p:nvPr>
            <p:ph type="ftr" sz="quarter" idx="11"/>
          </p:nvPr>
        </p:nvSpPr>
        <p:spPr/>
        <p:txBody>
          <a:bodyPr/>
          <a:lstStyle>
            <a:lvl1pPr>
              <a:defRPr>
                <a:solidFill>
                  <a:schemeClr val="tx1"/>
                </a:solidFill>
              </a:defRPr>
            </a:lvl1pPr>
          </a:lstStyle>
          <a:p>
            <a:endParaRPr lang="en-FI"/>
          </a:p>
        </p:txBody>
      </p:sp>
      <p:pic>
        <p:nvPicPr>
          <p:cNvPr id="4" name="Picture 3">
            <a:extLst>
              <a:ext uri="{FF2B5EF4-FFF2-40B4-BE49-F238E27FC236}">
                <a16:creationId xmlns:a16="http://schemas.microsoft.com/office/drawing/2014/main" id="{BA4FF410-19DD-E0C2-7E23-B99DB03B8974}"/>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3297442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Huomionosto_kenno_vihreä">
    <p:spTree>
      <p:nvGrpSpPr>
        <p:cNvPr id="1" name=""/>
        <p:cNvGrpSpPr/>
        <p:nvPr/>
      </p:nvGrpSpPr>
      <p:grpSpPr>
        <a:xfrm>
          <a:off x="0" y="0"/>
          <a:ext cx="0" cy="0"/>
          <a:chOff x="0" y="0"/>
          <a:chExt cx="0" cy="0"/>
        </a:xfrm>
      </p:grpSpPr>
      <p:sp>
        <p:nvSpPr>
          <p:cNvPr id="7" name="Hexagon 6">
            <a:extLst>
              <a:ext uri="{FF2B5EF4-FFF2-40B4-BE49-F238E27FC236}">
                <a16:creationId xmlns:a16="http://schemas.microsoft.com/office/drawing/2014/main" id="{E57491B7-F976-7300-AD24-AC753F763FCA}"/>
              </a:ext>
            </a:extLst>
          </p:cNvPr>
          <p:cNvSpPr/>
          <p:nvPr/>
        </p:nvSpPr>
        <p:spPr>
          <a:xfrm>
            <a:off x="660955" y="987357"/>
            <a:ext cx="5364141" cy="4624259"/>
          </a:xfrm>
          <a:prstGeom prst="hexagon">
            <a:avLst/>
          </a:prstGeom>
          <a:gradFill>
            <a:gsLst>
              <a:gs pos="95000">
                <a:srgbClr val="BCCF00"/>
              </a:gs>
              <a:gs pos="0">
                <a:schemeClr val="accent1"/>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580400" y="2078282"/>
            <a:ext cx="3525253" cy="2442411"/>
          </a:xfrm>
        </p:spPr>
        <p:txBody>
          <a:bodyPr anchor="t"/>
          <a:lstStyle>
            <a:lvl1pPr algn="ctr">
              <a:defRPr sz="4000"/>
            </a:lvl1pPr>
          </a:lstStyle>
          <a:p>
            <a:r>
              <a:rPr lang="fi-FI"/>
              <a:t>Muokkaa ots. perustyyl. napsautt.</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fi-FI"/>
              <a:t>Muokkaa tekstin perustyylejä napsauttamalla</a:t>
            </a:r>
          </a:p>
          <a:p>
            <a:pPr lvl="1"/>
            <a:r>
              <a:rPr lang="fi-FI"/>
              <a:t>toinen taso</a:t>
            </a:r>
          </a:p>
          <a:p>
            <a:pPr lvl="2"/>
            <a:r>
              <a:rPr lang="fi-FI"/>
              <a:t>kolmas taso</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endParaRPr lang="en-FI"/>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9" name="Picture 8">
            <a:extLst>
              <a:ext uri="{FF2B5EF4-FFF2-40B4-BE49-F238E27FC236}">
                <a16:creationId xmlns:a16="http://schemas.microsoft.com/office/drawing/2014/main" id="{FD320A5C-0383-D547-F630-DFA0405DF8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3635185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Huomionosto_kenno_oranssi">
    <p:spTree>
      <p:nvGrpSpPr>
        <p:cNvPr id="1" name=""/>
        <p:cNvGrpSpPr/>
        <p:nvPr/>
      </p:nvGrpSpPr>
      <p:grpSpPr>
        <a:xfrm>
          <a:off x="0" y="0"/>
          <a:ext cx="0" cy="0"/>
          <a:chOff x="0" y="0"/>
          <a:chExt cx="0" cy="0"/>
        </a:xfrm>
      </p:grpSpPr>
      <p:sp>
        <p:nvSpPr>
          <p:cNvPr id="7" name="Hexagon 6">
            <a:extLst>
              <a:ext uri="{FF2B5EF4-FFF2-40B4-BE49-F238E27FC236}">
                <a16:creationId xmlns:a16="http://schemas.microsoft.com/office/drawing/2014/main" id="{E57491B7-F976-7300-AD24-AC753F763FCA}"/>
              </a:ext>
            </a:extLst>
          </p:cNvPr>
          <p:cNvSpPr/>
          <p:nvPr/>
        </p:nvSpPr>
        <p:spPr>
          <a:xfrm>
            <a:off x="660955" y="993808"/>
            <a:ext cx="5364141" cy="4624259"/>
          </a:xfrm>
          <a:prstGeom prst="hexagon">
            <a:avLst/>
          </a:prstGeom>
          <a:gradFill>
            <a:gsLst>
              <a:gs pos="95000">
                <a:srgbClr val="FBBB48"/>
              </a:gs>
              <a:gs pos="0">
                <a:srgbClr val="F265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580400" y="2078282"/>
            <a:ext cx="3525253" cy="2442411"/>
          </a:xfrm>
        </p:spPr>
        <p:txBody>
          <a:bodyPr anchor="t"/>
          <a:lstStyle>
            <a:lvl1pPr algn="ctr">
              <a:defRPr sz="4000"/>
            </a:lvl1pPr>
          </a:lstStyle>
          <a:p>
            <a:r>
              <a:rPr lang="fi-FI"/>
              <a:t>Muokkaa ots. perustyyl. napsautt.</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fi-FI"/>
              <a:t>Muokkaa tekstin perustyylejä napsauttamalla</a:t>
            </a:r>
          </a:p>
          <a:p>
            <a:pPr lvl="1"/>
            <a:r>
              <a:rPr lang="fi-FI"/>
              <a:t>toinen taso</a:t>
            </a:r>
          </a:p>
          <a:p>
            <a:pPr lvl="2"/>
            <a:r>
              <a:rPr lang="fi-FI"/>
              <a:t>kolmas taso</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endParaRPr lang="en-FI"/>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9" name="Picture 8">
            <a:extLst>
              <a:ext uri="{FF2B5EF4-FFF2-40B4-BE49-F238E27FC236}">
                <a16:creationId xmlns:a16="http://schemas.microsoft.com/office/drawing/2014/main" id="{B876898C-23EA-6B0B-9FB2-9815929F78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2149773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Huomionosto_kenno_pinkki">
    <p:spTree>
      <p:nvGrpSpPr>
        <p:cNvPr id="1" name=""/>
        <p:cNvGrpSpPr/>
        <p:nvPr/>
      </p:nvGrpSpPr>
      <p:grpSpPr>
        <a:xfrm>
          <a:off x="0" y="0"/>
          <a:ext cx="0" cy="0"/>
          <a:chOff x="0" y="0"/>
          <a:chExt cx="0" cy="0"/>
        </a:xfrm>
      </p:grpSpPr>
      <p:sp>
        <p:nvSpPr>
          <p:cNvPr id="7" name="Hexagon 6">
            <a:extLst>
              <a:ext uri="{FF2B5EF4-FFF2-40B4-BE49-F238E27FC236}">
                <a16:creationId xmlns:a16="http://schemas.microsoft.com/office/drawing/2014/main" id="{E57491B7-F976-7300-AD24-AC753F763FCA}"/>
              </a:ext>
            </a:extLst>
          </p:cNvPr>
          <p:cNvSpPr/>
          <p:nvPr/>
        </p:nvSpPr>
        <p:spPr>
          <a:xfrm>
            <a:off x="660955" y="993808"/>
            <a:ext cx="5364141" cy="4624259"/>
          </a:xfrm>
          <a:prstGeom prst="hexagon">
            <a:avLst/>
          </a:prstGeom>
          <a:gradFill>
            <a:gsLst>
              <a:gs pos="95000">
                <a:srgbClr val="FC3FB1"/>
              </a:gs>
              <a:gs pos="0">
                <a:srgbClr val="8D1BE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580400" y="2078282"/>
            <a:ext cx="3525253" cy="2442411"/>
          </a:xfrm>
        </p:spPr>
        <p:txBody>
          <a:bodyPr anchor="t"/>
          <a:lstStyle>
            <a:lvl1pPr algn="ctr">
              <a:defRPr sz="4000"/>
            </a:lvl1pPr>
          </a:lstStyle>
          <a:p>
            <a:r>
              <a:rPr lang="fi-FI"/>
              <a:t>Muokkaa ots. perustyyl. napsautt.</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fi-FI"/>
              <a:t>Muokkaa tekstin perustyylejä napsauttamalla</a:t>
            </a:r>
          </a:p>
          <a:p>
            <a:pPr lvl="1"/>
            <a:r>
              <a:rPr lang="fi-FI"/>
              <a:t>toinen taso</a:t>
            </a:r>
          </a:p>
          <a:p>
            <a:pPr lvl="2"/>
            <a:r>
              <a:rPr lang="fi-FI"/>
              <a:t>kolmas taso</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endParaRPr lang="en-FI"/>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9" name="Picture 8">
            <a:extLst>
              <a:ext uri="{FF2B5EF4-FFF2-40B4-BE49-F238E27FC236}">
                <a16:creationId xmlns:a16="http://schemas.microsoft.com/office/drawing/2014/main" id="{B876898C-23EA-6B0B-9FB2-9815929F78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2947628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eksti_ja_kuva_kenno">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C864E19-3AB2-1126-849E-0E05DCC54D94}"/>
              </a:ext>
            </a:extLst>
          </p:cNvPr>
          <p:cNvSpPr>
            <a:spLocks noGrp="1"/>
          </p:cNvSpPr>
          <p:nvPr>
            <p:ph type="title"/>
          </p:nvPr>
        </p:nvSpPr>
        <p:spPr>
          <a:xfrm>
            <a:off x="839787" y="758058"/>
            <a:ext cx="5542477" cy="1453801"/>
          </a:xfrm>
        </p:spPr>
        <p:txBody>
          <a:bodyPr anchor="t"/>
          <a:lstStyle>
            <a:lvl1pPr>
              <a:defRPr sz="3200"/>
            </a:lvl1pPr>
          </a:lstStyle>
          <a:p>
            <a:r>
              <a:rPr lang="fi-FI"/>
              <a:t>Muokkaa ots. perustyyl. napsautt.</a:t>
            </a:r>
            <a:endParaRPr lang="fi-FI" dirty="0"/>
          </a:p>
        </p:txBody>
      </p:sp>
      <p:sp>
        <p:nvSpPr>
          <p:cNvPr id="3" name="Kuvan paikkamerkki 2">
            <a:extLst>
              <a:ext uri="{FF2B5EF4-FFF2-40B4-BE49-F238E27FC236}">
                <a16:creationId xmlns:a16="http://schemas.microsoft.com/office/drawing/2014/main" id="{CAC71436-5205-DD82-A723-784B8E4FB9C7}"/>
              </a:ext>
            </a:extLst>
          </p:cNvPr>
          <p:cNvSpPr>
            <a:spLocks noGrp="1" noChangeAspect="1"/>
          </p:cNvSpPr>
          <p:nvPr>
            <p:ph type="pic" idx="1"/>
          </p:nvPr>
        </p:nvSpPr>
        <p:spPr>
          <a:xfrm>
            <a:off x="6691263" y="1277196"/>
            <a:ext cx="4929737" cy="4303607"/>
          </a:xfrm>
          <a:prstGeom prst="hexagon">
            <a:avLst>
              <a:gd name="adj" fmla="val 29003"/>
              <a:gd name="vf" fmla="val 115470"/>
            </a:avLst>
          </a:prstGeom>
          <a:ln w="63500" cap="rnd">
            <a:no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i-FI"/>
              <a:t>Lisää kuva napsauttamalla kuvaketta</a:t>
            </a:r>
            <a:endParaRPr lang="fi-FI" dirty="0"/>
          </a:p>
        </p:txBody>
      </p:sp>
      <p:sp>
        <p:nvSpPr>
          <p:cNvPr id="4" name="Tekstin paikkamerkki 3">
            <a:extLst>
              <a:ext uri="{FF2B5EF4-FFF2-40B4-BE49-F238E27FC236}">
                <a16:creationId xmlns:a16="http://schemas.microsoft.com/office/drawing/2014/main" id="{64E11190-CB3E-C9D4-7848-09097093600F}"/>
              </a:ext>
            </a:extLst>
          </p:cNvPr>
          <p:cNvSpPr>
            <a:spLocks noGrp="1"/>
          </p:cNvSpPr>
          <p:nvPr>
            <p:ph type="body" sz="half" idx="2"/>
          </p:nvPr>
        </p:nvSpPr>
        <p:spPr>
          <a:xfrm>
            <a:off x="839788" y="2353962"/>
            <a:ext cx="5256212" cy="3804613"/>
          </a:xfrm>
        </p:spPr>
        <p:txBody>
          <a:bodyPr/>
          <a:lstStyle>
            <a:lvl1pPr marL="342900" indent="-342900">
              <a:lnSpc>
                <a:spcPct val="100000"/>
              </a:lnSpc>
              <a:buFont typeface="Arial" panose="020B0604020202020204" pitchFamily="34" charset="0"/>
              <a:buChar char="•"/>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a:t>Muokkaa tekstin perustyylejä napsauttamalla</a:t>
            </a:r>
          </a:p>
        </p:txBody>
      </p:sp>
      <p:sp>
        <p:nvSpPr>
          <p:cNvPr id="6" name="Alatunnisteen paikkamerkki 5">
            <a:extLst>
              <a:ext uri="{FF2B5EF4-FFF2-40B4-BE49-F238E27FC236}">
                <a16:creationId xmlns:a16="http://schemas.microsoft.com/office/drawing/2014/main" id="{A4BE7B1A-2FEB-361E-93CB-4367AF221435}"/>
              </a:ext>
            </a:extLst>
          </p:cNvPr>
          <p:cNvSpPr>
            <a:spLocks noGrp="1"/>
          </p:cNvSpPr>
          <p:nvPr>
            <p:ph type="ftr" sz="quarter" idx="11"/>
          </p:nvPr>
        </p:nvSpPr>
        <p:spPr/>
        <p:txBody>
          <a:bodyPr/>
          <a:lstStyle/>
          <a:p>
            <a:endParaRPr lang="en-FI"/>
          </a:p>
        </p:txBody>
      </p:sp>
      <p:pic>
        <p:nvPicPr>
          <p:cNvPr id="7" name="Picture 6">
            <a:extLst>
              <a:ext uri="{FF2B5EF4-FFF2-40B4-BE49-F238E27FC236}">
                <a16:creationId xmlns:a16="http://schemas.microsoft.com/office/drawing/2014/main" id="{B3763275-9BB4-368C-9994-B6304377BBF7}"/>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10" name="Picture 9">
            <a:extLst>
              <a:ext uri="{FF2B5EF4-FFF2-40B4-BE49-F238E27FC236}">
                <a16:creationId xmlns:a16="http://schemas.microsoft.com/office/drawing/2014/main" id="{669DFDC5-4EDB-054D-F237-298E1D1CB7E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20401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eksti_ja_kuva_ympyrä">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C864E19-3AB2-1126-849E-0E05DCC54D94}"/>
              </a:ext>
            </a:extLst>
          </p:cNvPr>
          <p:cNvSpPr>
            <a:spLocks noGrp="1"/>
          </p:cNvSpPr>
          <p:nvPr>
            <p:ph type="title"/>
          </p:nvPr>
        </p:nvSpPr>
        <p:spPr>
          <a:xfrm>
            <a:off x="839787" y="758058"/>
            <a:ext cx="5542477" cy="1453801"/>
          </a:xfrm>
        </p:spPr>
        <p:txBody>
          <a:bodyPr anchor="t"/>
          <a:lstStyle>
            <a:lvl1pPr>
              <a:defRPr sz="3200"/>
            </a:lvl1pPr>
          </a:lstStyle>
          <a:p>
            <a:r>
              <a:rPr lang="fi-FI"/>
              <a:t>Muokkaa ots. perustyyl. napsautt.</a:t>
            </a:r>
            <a:endParaRPr lang="fi-FI" dirty="0"/>
          </a:p>
        </p:txBody>
      </p:sp>
      <p:sp>
        <p:nvSpPr>
          <p:cNvPr id="3" name="Kuvan paikkamerkki 2">
            <a:extLst>
              <a:ext uri="{FF2B5EF4-FFF2-40B4-BE49-F238E27FC236}">
                <a16:creationId xmlns:a16="http://schemas.microsoft.com/office/drawing/2014/main" id="{CAC71436-5205-DD82-A723-784B8E4FB9C7}"/>
              </a:ext>
            </a:extLst>
          </p:cNvPr>
          <p:cNvSpPr>
            <a:spLocks noGrp="1"/>
          </p:cNvSpPr>
          <p:nvPr>
            <p:ph type="pic" idx="1"/>
          </p:nvPr>
        </p:nvSpPr>
        <p:spPr>
          <a:xfrm>
            <a:off x="6914223" y="1120449"/>
            <a:ext cx="4673617" cy="4673617"/>
          </a:xfrm>
          <a:prstGeom prst="ellipse">
            <a:avLst/>
          </a:prstGeom>
          <a:ln w="63500" cap="rnd">
            <a:no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i-FI"/>
              <a:t>Lisää kuva napsauttamalla kuvaketta</a:t>
            </a:r>
            <a:endParaRPr lang="fi-FI" dirty="0"/>
          </a:p>
        </p:txBody>
      </p:sp>
      <p:sp>
        <p:nvSpPr>
          <p:cNvPr id="4" name="Tekstin paikkamerkki 3">
            <a:extLst>
              <a:ext uri="{FF2B5EF4-FFF2-40B4-BE49-F238E27FC236}">
                <a16:creationId xmlns:a16="http://schemas.microsoft.com/office/drawing/2014/main" id="{64E11190-CB3E-C9D4-7848-09097093600F}"/>
              </a:ext>
            </a:extLst>
          </p:cNvPr>
          <p:cNvSpPr>
            <a:spLocks noGrp="1"/>
          </p:cNvSpPr>
          <p:nvPr>
            <p:ph type="body" sz="half" idx="2"/>
          </p:nvPr>
        </p:nvSpPr>
        <p:spPr>
          <a:xfrm>
            <a:off x="839788" y="2353962"/>
            <a:ext cx="5256212" cy="3804613"/>
          </a:xfrm>
        </p:spPr>
        <p:txBody>
          <a:bodyPr/>
          <a:lstStyle>
            <a:lvl1pPr marL="342900" indent="-342900">
              <a:lnSpc>
                <a:spcPct val="100000"/>
              </a:lnSpc>
              <a:buFont typeface="Arial" panose="020B0604020202020204" pitchFamily="34" charset="0"/>
              <a:buChar char="•"/>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a:t>Muokkaa tekstin perustyylejä napsauttamalla</a:t>
            </a:r>
          </a:p>
        </p:txBody>
      </p:sp>
      <p:sp>
        <p:nvSpPr>
          <p:cNvPr id="6" name="Alatunnisteen paikkamerkki 5">
            <a:extLst>
              <a:ext uri="{FF2B5EF4-FFF2-40B4-BE49-F238E27FC236}">
                <a16:creationId xmlns:a16="http://schemas.microsoft.com/office/drawing/2014/main" id="{A4BE7B1A-2FEB-361E-93CB-4367AF221435}"/>
              </a:ext>
            </a:extLst>
          </p:cNvPr>
          <p:cNvSpPr>
            <a:spLocks noGrp="1"/>
          </p:cNvSpPr>
          <p:nvPr>
            <p:ph type="ftr" sz="quarter" idx="11"/>
          </p:nvPr>
        </p:nvSpPr>
        <p:spPr/>
        <p:txBody>
          <a:bodyPr/>
          <a:lstStyle/>
          <a:p>
            <a:endParaRPr lang="en-FI"/>
          </a:p>
        </p:txBody>
      </p:sp>
      <p:pic>
        <p:nvPicPr>
          <p:cNvPr id="7" name="Picture 6">
            <a:extLst>
              <a:ext uri="{FF2B5EF4-FFF2-40B4-BE49-F238E27FC236}">
                <a16:creationId xmlns:a16="http://schemas.microsoft.com/office/drawing/2014/main" id="{B3763275-9BB4-368C-9994-B6304377BBF7}"/>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10" name="Picture 9">
            <a:extLst>
              <a:ext uri="{FF2B5EF4-FFF2-40B4-BE49-F238E27FC236}">
                <a16:creationId xmlns:a16="http://schemas.microsoft.com/office/drawing/2014/main" id="{3969609C-A60D-DF49-FBC0-619182C0198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125701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eksti_ja_kuva_kolmio">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C864E19-3AB2-1126-849E-0E05DCC54D94}"/>
              </a:ext>
            </a:extLst>
          </p:cNvPr>
          <p:cNvSpPr>
            <a:spLocks noGrp="1"/>
          </p:cNvSpPr>
          <p:nvPr>
            <p:ph type="title"/>
          </p:nvPr>
        </p:nvSpPr>
        <p:spPr>
          <a:xfrm>
            <a:off x="839787" y="758058"/>
            <a:ext cx="5542477" cy="1453801"/>
          </a:xfrm>
        </p:spPr>
        <p:txBody>
          <a:bodyPr anchor="t"/>
          <a:lstStyle>
            <a:lvl1pPr>
              <a:defRPr sz="3200"/>
            </a:lvl1pPr>
          </a:lstStyle>
          <a:p>
            <a:r>
              <a:rPr lang="fi-FI"/>
              <a:t>Muokkaa ots. perustyyl. napsautt.</a:t>
            </a:r>
            <a:endParaRPr lang="fi-FI" dirty="0"/>
          </a:p>
        </p:txBody>
      </p:sp>
      <p:sp>
        <p:nvSpPr>
          <p:cNvPr id="3" name="Kuvan paikkamerkki 2">
            <a:extLst>
              <a:ext uri="{FF2B5EF4-FFF2-40B4-BE49-F238E27FC236}">
                <a16:creationId xmlns:a16="http://schemas.microsoft.com/office/drawing/2014/main" id="{CAC71436-5205-DD82-A723-784B8E4FB9C7}"/>
              </a:ext>
            </a:extLst>
          </p:cNvPr>
          <p:cNvSpPr>
            <a:spLocks noGrp="1"/>
          </p:cNvSpPr>
          <p:nvPr>
            <p:ph type="pic" idx="1"/>
          </p:nvPr>
        </p:nvSpPr>
        <p:spPr>
          <a:xfrm>
            <a:off x="6653039" y="1255849"/>
            <a:ext cx="4969566" cy="4168800"/>
          </a:xfrm>
          <a:prstGeom prst="triangle">
            <a:avLst>
              <a:gd name="adj" fmla="val 50267"/>
            </a:avLst>
          </a:prstGeom>
          <a:ln w="63500" cap="rnd" cmpd="sng">
            <a:noFill/>
            <a:extLst>
              <a:ext uri="{C807C97D-BFC1-408E-A445-0C87EB9F89A2}">
                <ask:lineSketchStyleProps xmlns:ask="http://schemas.microsoft.com/office/drawing/2018/sketchyshapes" sd="1219033472">
                  <a:custGeom>
                    <a:avLst/>
                    <a:gdLst>
                      <a:gd name="connsiteX0" fmla="*/ 0 w 4969566"/>
                      <a:gd name="connsiteY0" fmla="*/ 4168800 h 4168800"/>
                      <a:gd name="connsiteX1" fmla="*/ 2498052 w 4969566"/>
                      <a:gd name="connsiteY1" fmla="*/ 0 h 4168800"/>
                      <a:gd name="connsiteX2" fmla="*/ 4969566 w 4969566"/>
                      <a:gd name="connsiteY2" fmla="*/ 4168800 h 4168800"/>
                      <a:gd name="connsiteX3" fmla="*/ 0 w 4969566"/>
                      <a:gd name="connsiteY3" fmla="*/ 4168800 h 4168800"/>
                    </a:gdLst>
                    <a:ahLst/>
                    <a:cxnLst>
                      <a:cxn ang="0">
                        <a:pos x="connsiteX0" y="connsiteY0"/>
                      </a:cxn>
                      <a:cxn ang="0">
                        <a:pos x="connsiteX1" y="connsiteY1"/>
                      </a:cxn>
                      <a:cxn ang="0">
                        <a:pos x="connsiteX2" y="connsiteY2"/>
                      </a:cxn>
                      <a:cxn ang="0">
                        <a:pos x="connsiteX3" y="connsiteY3"/>
                      </a:cxn>
                    </a:cxnLst>
                    <a:rect l="l" t="t" r="r" b="b"/>
                    <a:pathLst>
                      <a:path w="4969566" h="4168800" fill="none" extrusionOk="0">
                        <a:moveTo>
                          <a:pt x="0" y="4168800"/>
                        </a:moveTo>
                        <a:cubicBezTo>
                          <a:pt x="758683" y="2863420"/>
                          <a:pt x="1595303" y="1209877"/>
                          <a:pt x="2498052" y="0"/>
                        </a:cubicBezTo>
                        <a:cubicBezTo>
                          <a:pt x="2901050" y="582624"/>
                          <a:pt x="4633322" y="3572605"/>
                          <a:pt x="4969566" y="4168800"/>
                        </a:cubicBezTo>
                        <a:cubicBezTo>
                          <a:pt x="4429663" y="4256439"/>
                          <a:pt x="1682741" y="4096121"/>
                          <a:pt x="0" y="4168800"/>
                        </a:cubicBezTo>
                        <a:close/>
                      </a:path>
                      <a:path w="4969566" h="4168800" stroke="0" extrusionOk="0">
                        <a:moveTo>
                          <a:pt x="0" y="4168800"/>
                        </a:moveTo>
                        <a:cubicBezTo>
                          <a:pt x="701740" y="3228545"/>
                          <a:pt x="2089879" y="906868"/>
                          <a:pt x="2498052" y="0"/>
                        </a:cubicBezTo>
                        <a:cubicBezTo>
                          <a:pt x="3329654" y="1663262"/>
                          <a:pt x="3970586" y="2317201"/>
                          <a:pt x="4969566" y="4168800"/>
                        </a:cubicBezTo>
                        <a:cubicBezTo>
                          <a:pt x="2888214" y="4303400"/>
                          <a:pt x="745734" y="4011604"/>
                          <a:pt x="0" y="4168800"/>
                        </a:cubicBezTo>
                        <a:close/>
                      </a:path>
                    </a:pathLst>
                  </a:custGeom>
                  <ask:type>
                    <ask:lineSketchNone/>
                  </ask:type>
                </ask:lineSketchStyleProps>
              </a:ext>
            </a:extLst>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i-FI"/>
              <a:t>Lisää kuva napsauttamalla kuvaketta</a:t>
            </a:r>
            <a:endParaRPr lang="fi-FI" dirty="0"/>
          </a:p>
        </p:txBody>
      </p:sp>
      <p:sp>
        <p:nvSpPr>
          <p:cNvPr id="4" name="Tekstin paikkamerkki 3">
            <a:extLst>
              <a:ext uri="{FF2B5EF4-FFF2-40B4-BE49-F238E27FC236}">
                <a16:creationId xmlns:a16="http://schemas.microsoft.com/office/drawing/2014/main" id="{64E11190-CB3E-C9D4-7848-09097093600F}"/>
              </a:ext>
            </a:extLst>
          </p:cNvPr>
          <p:cNvSpPr>
            <a:spLocks noGrp="1"/>
          </p:cNvSpPr>
          <p:nvPr>
            <p:ph type="body" sz="half" idx="2"/>
          </p:nvPr>
        </p:nvSpPr>
        <p:spPr>
          <a:xfrm>
            <a:off x="839788" y="2353962"/>
            <a:ext cx="5256212" cy="3804613"/>
          </a:xfrm>
        </p:spPr>
        <p:txBody>
          <a:bodyPr/>
          <a:lstStyle>
            <a:lvl1pPr marL="342900" indent="-342900">
              <a:lnSpc>
                <a:spcPct val="100000"/>
              </a:lnSpc>
              <a:buFont typeface="Arial" panose="020B0604020202020204" pitchFamily="34" charset="0"/>
              <a:buChar char="•"/>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a:t>Muokkaa tekstin perustyylejä napsauttamalla</a:t>
            </a:r>
          </a:p>
        </p:txBody>
      </p:sp>
      <p:sp>
        <p:nvSpPr>
          <p:cNvPr id="6" name="Alatunnisteen paikkamerkki 5">
            <a:extLst>
              <a:ext uri="{FF2B5EF4-FFF2-40B4-BE49-F238E27FC236}">
                <a16:creationId xmlns:a16="http://schemas.microsoft.com/office/drawing/2014/main" id="{A4BE7B1A-2FEB-361E-93CB-4367AF221435}"/>
              </a:ext>
            </a:extLst>
          </p:cNvPr>
          <p:cNvSpPr>
            <a:spLocks noGrp="1"/>
          </p:cNvSpPr>
          <p:nvPr>
            <p:ph type="ftr" sz="quarter" idx="11"/>
          </p:nvPr>
        </p:nvSpPr>
        <p:spPr/>
        <p:txBody>
          <a:bodyPr/>
          <a:lstStyle/>
          <a:p>
            <a:endParaRPr lang="en-FI"/>
          </a:p>
        </p:txBody>
      </p:sp>
      <p:pic>
        <p:nvPicPr>
          <p:cNvPr id="7" name="Picture 6">
            <a:extLst>
              <a:ext uri="{FF2B5EF4-FFF2-40B4-BE49-F238E27FC236}">
                <a16:creationId xmlns:a16="http://schemas.microsoft.com/office/drawing/2014/main" id="{B3763275-9BB4-368C-9994-B6304377BBF7}"/>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8" name="Picture 7">
            <a:extLst>
              <a:ext uri="{FF2B5EF4-FFF2-40B4-BE49-F238E27FC236}">
                <a16:creationId xmlns:a16="http://schemas.microsoft.com/office/drawing/2014/main" id="{6EE0ACE8-3B22-65E2-3D8D-B13B0903A7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4133615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eksti_ja_kuva_neliö">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C864E19-3AB2-1126-849E-0E05DCC54D94}"/>
              </a:ext>
            </a:extLst>
          </p:cNvPr>
          <p:cNvSpPr>
            <a:spLocks noGrp="1"/>
          </p:cNvSpPr>
          <p:nvPr>
            <p:ph type="title"/>
          </p:nvPr>
        </p:nvSpPr>
        <p:spPr>
          <a:xfrm>
            <a:off x="839787" y="758058"/>
            <a:ext cx="5542477" cy="1453801"/>
          </a:xfrm>
        </p:spPr>
        <p:txBody>
          <a:bodyPr anchor="t"/>
          <a:lstStyle>
            <a:lvl1pPr>
              <a:defRPr sz="3200"/>
            </a:lvl1pPr>
          </a:lstStyle>
          <a:p>
            <a:r>
              <a:rPr lang="fi-FI"/>
              <a:t>Muokkaa ots. perustyyl. napsautt.</a:t>
            </a:r>
            <a:endParaRPr lang="fi-FI" dirty="0"/>
          </a:p>
        </p:txBody>
      </p:sp>
      <p:sp>
        <p:nvSpPr>
          <p:cNvPr id="3" name="Kuvan paikkamerkki 2">
            <a:extLst>
              <a:ext uri="{FF2B5EF4-FFF2-40B4-BE49-F238E27FC236}">
                <a16:creationId xmlns:a16="http://schemas.microsoft.com/office/drawing/2014/main" id="{CAC71436-5205-DD82-A723-784B8E4FB9C7}"/>
              </a:ext>
            </a:extLst>
          </p:cNvPr>
          <p:cNvSpPr>
            <a:spLocks noGrp="1"/>
          </p:cNvSpPr>
          <p:nvPr>
            <p:ph type="pic" idx="1"/>
          </p:nvPr>
        </p:nvSpPr>
        <p:spPr>
          <a:xfrm>
            <a:off x="7111412" y="1308652"/>
            <a:ext cx="4240800" cy="4240696"/>
          </a:xfrm>
          <a:prstGeom prst="rect">
            <a:avLst/>
          </a:prstGeom>
          <a:ln w="63500" cap="rnd" cmpd="sng">
            <a:noFill/>
            <a:extLst>
              <a:ext uri="{C807C97D-BFC1-408E-A445-0C87EB9F89A2}">
                <ask:lineSketchStyleProps xmlns:ask="http://schemas.microsoft.com/office/drawing/2018/sketchyshapes">
                  <ask:type>
                    <ask:lineSketchNone/>
                  </ask:type>
                </ask:lineSketchStyleProps>
              </a:ext>
            </a:extLst>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i-FI"/>
              <a:t>Lisää kuva napsauttamalla kuvaketta</a:t>
            </a:r>
            <a:endParaRPr lang="fi-FI" dirty="0"/>
          </a:p>
        </p:txBody>
      </p:sp>
      <p:sp>
        <p:nvSpPr>
          <p:cNvPr id="4" name="Tekstin paikkamerkki 3">
            <a:extLst>
              <a:ext uri="{FF2B5EF4-FFF2-40B4-BE49-F238E27FC236}">
                <a16:creationId xmlns:a16="http://schemas.microsoft.com/office/drawing/2014/main" id="{64E11190-CB3E-C9D4-7848-09097093600F}"/>
              </a:ext>
            </a:extLst>
          </p:cNvPr>
          <p:cNvSpPr>
            <a:spLocks noGrp="1"/>
          </p:cNvSpPr>
          <p:nvPr>
            <p:ph type="body" sz="half" idx="2"/>
          </p:nvPr>
        </p:nvSpPr>
        <p:spPr>
          <a:xfrm>
            <a:off x="839788" y="2353962"/>
            <a:ext cx="5256212" cy="3804613"/>
          </a:xfrm>
        </p:spPr>
        <p:txBody>
          <a:bodyPr/>
          <a:lstStyle>
            <a:lvl1pPr marL="342900" indent="-342900">
              <a:lnSpc>
                <a:spcPct val="100000"/>
              </a:lnSpc>
              <a:buFont typeface="Arial" panose="020B0604020202020204" pitchFamily="34" charset="0"/>
              <a:buChar char="•"/>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a:t>Muokkaa tekstin perustyylejä napsauttamalla</a:t>
            </a:r>
          </a:p>
        </p:txBody>
      </p:sp>
      <p:sp>
        <p:nvSpPr>
          <p:cNvPr id="6" name="Alatunnisteen paikkamerkki 5">
            <a:extLst>
              <a:ext uri="{FF2B5EF4-FFF2-40B4-BE49-F238E27FC236}">
                <a16:creationId xmlns:a16="http://schemas.microsoft.com/office/drawing/2014/main" id="{A4BE7B1A-2FEB-361E-93CB-4367AF221435}"/>
              </a:ext>
            </a:extLst>
          </p:cNvPr>
          <p:cNvSpPr>
            <a:spLocks noGrp="1"/>
          </p:cNvSpPr>
          <p:nvPr>
            <p:ph type="ftr" sz="quarter" idx="11"/>
          </p:nvPr>
        </p:nvSpPr>
        <p:spPr/>
        <p:txBody>
          <a:bodyPr/>
          <a:lstStyle/>
          <a:p>
            <a:endParaRPr lang="en-FI"/>
          </a:p>
        </p:txBody>
      </p:sp>
      <p:pic>
        <p:nvPicPr>
          <p:cNvPr id="7" name="Picture 6">
            <a:extLst>
              <a:ext uri="{FF2B5EF4-FFF2-40B4-BE49-F238E27FC236}">
                <a16:creationId xmlns:a16="http://schemas.microsoft.com/office/drawing/2014/main" id="{B3763275-9BB4-368C-9994-B6304377BBF7}"/>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8" name="Picture 7">
            <a:extLst>
              <a:ext uri="{FF2B5EF4-FFF2-40B4-BE49-F238E27FC236}">
                <a16:creationId xmlns:a16="http://schemas.microsoft.com/office/drawing/2014/main" id="{6DE86732-6FD6-E553-9AC0-DC3270CB444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2886211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3_Otsikkosivu_vasen_normaali">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C08A0428-556B-B711-9CB8-141BA8C06923}"/>
              </a:ext>
            </a:extLst>
          </p:cNvPr>
          <p:cNvSpPr>
            <a:spLocks noGrp="1"/>
          </p:cNvSpPr>
          <p:nvPr>
            <p:ph type="title"/>
          </p:nvPr>
        </p:nvSpPr>
        <p:spPr>
          <a:xfrm>
            <a:off x="831850" y="1977152"/>
            <a:ext cx="5264150" cy="2585323"/>
          </a:xfrm>
          <a:noFill/>
        </p:spPr>
        <p:txBody>
          <a:bodyPr anchor="b">
            <a:spAutoFit/>
          </a:bodyPr>
          <a:lstStyle>
            <a:lvl1pPr>
              <a:defRPr sz="6000">
                <a:solidFill>
                  <a:schemeClr val="tx1"/>
                </a:solidFill>
              </a:defRPr>
            </a:lvl1pPr>
          </a:lstStyle>
          <a:p>
            <a:r>
              <a:rPr lang="fi-FI"/>
              <a:t>Muokkaa ots. perustyyl. napsautt.</a:t>
            </a:r>
            <a:endParaRPr lang="fi-FI" dirty="0"/>
          </a:p>
        </p:txBody>
      </p:sp>
      <p:sp>
        <p:nvSpPr>
          <p:cNvPr id="3" name="Tekstin paikkamerkki 2">
            <a:extLst>
              <a:ext uri="{FF2B5EF4-FFF2-40B4-BE49-F238E27FC236}">
                <a16:creationId xmlns:a16="http://schemas.microsoft.com/office/drawing/2014/main" id="{99497D0E-E590-150B-E0AA-0B21B63A8657}"/>
              </a:ext>
            </a:extLst>
          </p:cNvPr>
          <p:cNvSpPr>
            <a:spLocks noGrp="1"/>
          </p:cNvSpPr>
          <p:nvPr>
            <p:ph type="body" idx="1"/>
          </p:nvPr>
        </p:nvSpPr>
        <p:spPr>
          <a:xfrm>
            <a:off x="831850" y="4720281"/>
            <a:ext cx="5264150" cy="757130"/>
          </a:xfrm>
          <a:noFill/>
        </p:spPr>
        <p:txBody>
          <a:bodyPr>
            <a:spAutoFit/>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i-FI"/>
              <a:t>Muokkaa tekstin perustyylejä napsauttamalla</a:t>
            </a:r>
          </a:p>
        </p:txBody>
      </p:sp>
      <p:sp>
        <p:nvSpPr>
          <p:cNvPr id="5" name="Alatunnisteen paikkamerkki 4">
            <a:extLst>
              <a:ext uri="{FF2B5EF4-FFF2-40B4-BE49-F238E27FC236}">
                <a16:creationId xmlns:a16="http://schemas.microsoft.com/office/drawing/2014/main" id="{F767727F-5F56-DA21-81FA-075BF6DD8E08}"/>
              </a:ext>
            </a:extLst>
          </p:cNvPr>
          <p:cNvSpPr>
            <a:spLocks noGrp="1"/>
          </p:cNvSpPr>
          <p:nvPr>
            <p:ph type="ftr" sz="quarter" idx="11"/>
          </p:nvPr>
        </p:nvSpPr>
        <p:spPr/>
        <p:txBody>
          <a:bodyPr/>
          <a:lstStyle>
            <a:lvl1pPr>
              <a:defRPr>
                <a:solidFill>
                  <a:schemeClr val="tx2"/>
                </a:solidFill>
              </a:defRPr>
            </a:lvl1pPr>
          </a:lstStyle>
          <a:p>
            <a:endParaRPr lang="en-FI"/>
          </a:p>
        </p:txBody>
      </p:sp>
      <p:pic>
        <p:nvPicPr>
          <p:cNvPr id="7" name="Picture 6">
            <a:extLst>
              <a:ext uri="{FF2B5EF4-FFF2-40B4-BE49-F238E27FC236}">
                <a16:creationId xmlns:a16="http://schemas.microsoft.com/office/drawing/2014/main" id="{AC117CB3-7CB4-150C-0C6F-ADA8324ABEFB}"/>
              </a:ext>
            </a:extLst>
          </p:cNvPr>
          <p:cNvPicPr>
            <a:picLocks noChangeAspect="1"/>
          </p:cNvPicPr>
          <p:nvPr/>
        </p:nvPicPr>
        <p:blipFill>
          <a:blip r:embed="rId3"/>
          <a:stretch>
            <a:fillRect/>
          </a:stretch>
        </p:blipFill>
        <p:spPr>
          <a:xfrm>
            <a:off x="10573604" y="296864"/>
            <a:ext cx="1285240" cy="356235"/>
          </a:xfrm>
          <a:prstGeom prst="rect">
            <a:avLst/>
          </a:prstGeom>
        </p:spPr>
      </p:pic>
      <p:pic>
        <p:nvPicPr>
          <p:cNvPr id="4" name="Picture 3">
            <a:extLst>
              <a:ext uri="{FF2B5EF4-FFF2-40B4-BE49-F238E27FC236}">
                <a16:creationId xmlns:a16="http://schemas.microsoft.com/office/drawing/2014/main" id="{C6B7349F-16CF-7240-E6FD-9D26A115528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429630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3_Otsikkosivu_vasen_negalog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C08A0428-556B-B711-9CB8-141BA8C06923}"/>
              </a:ext>
            </a:extLst>
          </p:cNvPr>
          <p:cNvSpPr>
            <a:spLocks noGrp="1"/>
          </p:cNvSpPr>
          <p:nvPr>
            <p:ph type="title"/>
          </p:nvPr>
        </p:nvSpPr>
        <p:spPr>
          <a:xfrm>
            <a:off x="831850" y="1977152"/>
            <a:ext cx="5264150" cy="2585323"/>
          </a:xfrm>
          <a:noFill/>
        </p:spPr>
        <p:txBody>
          <a:bodyPr anchor="b">
            <a:spAutoFit/>
          </a:bodyPr>
          <a:lstStyle>
            <a:lvl1pPr>
              <a:defRPr sz="6000">
                <a:solidFill>
                  <a:schemeClr val="tx1"/>
                </a:solidFill>
              </a:defRPr>
            </a:lvl1pPr>
          </a:lstStyle>
          <a:p>
            <a:r>
              <a:rPr lang="fi-FI"/>
              <a:t>Muokkaa ots. perustyyl. napsautt.</a:t>
            </a:r>
            <a:endParaRPr lang="fi-FI" dirty="0"/>
          </a:p>
        </p:txBody>
      </p:sp>
      <p:sp>
        <p:nvSpPr>
          <p:cNvPr id="3" name="Tekstin paikkamerkki 2">
            <a:extLst>
              <a:ext uri="{FF2B5EF4-FFF2-40B4-BE49-F238E27FC236}">
                <a16:creationId xmlns:a16="http://schemas.microsoft.com/office/drawing/2014/main" id="{99497D0E-E590-150B-E0AA-0B21B63A8657}"/>
              </a:ext>
            </a:extLst>
          </p:cNvPr>
          <p:cNvSpPr>
            <a:spLocks noGrp="1"/>
          </p:cNvSpPr>
          <p:nvPr>
            <p:ph type="body" idx="1"/>
          </p:nvPr>
        </p:nvSpPr>
        <p:spPr>
          <a:xfrm>
            <a:off x="831850" y="4720281"/>
            <a:ext cx="5264150" cy="757130"/>
          </a:xfrm>
          <a:noFill/>
        </p:spPr>
        <p:txBody>
          <a:bodyPr>
            <a:spAutoFit/>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i-FI"/>
              <a:t>Muokkaa tekstin perustyylejä napsauttamalla</a:t>
            </a:r>
          </a:p>
        </p:txBody>
      </p:sp>
      <p:sp>
        <p:nvSpPr>
          <p:cNvPr id="5" name="Alatunnisteen paikkamerkki 4">
            <a:extLst>
              <a:ext uri="{FF2B5EF4-FFF2-40B4-BE49-F238E27FC236}">
                <a16:creationId xmlns:a16="http://schemas.microsoft.com/office/drawing/2014/main" id="{F767727F-5F56-DA21-81FA-075BF6DD8E08}"/>
              </a:ext>
            </a:extLst>
          </p:cNvPr>
          <p:cNvSpPr>
            <a:spLocks noGrp="1"/>
          </p:cNvSpPr>
          <p:nvPr>
            <p:ph type="ftr" sz="quarter" idx="11"/>
          </p:nvPr>
        </p:nvSpPr>
        <p:spPr/>
        <p:txBody>
          <a:bodyPr/>
          <a:lstStyle>
            <a:lvl1pPr>
              <a:defRPr>
                <a:solidFill>
                  <a:schemeClr val="tx2"/>
                </a:solidFill>
              </a:defRPr>
            </a:lvl1pPr>
          </a:lstStyle>
          <a:p>
            <a:endParaRPr lang="en-FI"/>
          </a:p>
        </p:txBody>
      </p:sp>
      <p:pic>
        <p:nvPicPr>
          <p:cNvPr id="7" name="Picture 6">
            <a:extLst>
              <a:ext uri="{FF2B5EF4-FFF2-40B4-BE49-F238E27FC236}">
                <a16:creationId xmlns:a16="http://schemas.microsoft.com/office/drawing/2014/main" id="{AC117CB3-7CB4-150C-0C6F-ADA8324ABE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73604" y="297025"/>
            <a:ext cx="1285240" cy="355912"/>
          </a:xfrm>
          <a:prstGeom prst="rect">
            <a:avLst/>
          </a:prstGeom>
        </p:spPr>
      </p:pic>
      <p:pic>
        <p:nvPicPr>
          <p:cNvPr id="4" name="Picture 3">
            <a:extLst>
              <a:ext uri="{FF2B5EF4-FFF2-40B4-BE49-F238E27FC236}">
                <a16:creationId xmlns:a16="http://schemas.microsoft.com/office/drawing/2014/main" id="{C6B7349F-16CF-7240-E6FD-9D26A115528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2714622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Vertailu">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E63350A3-109B-9021-49C5-C4386EC49C61}"/>
              </a:ext>
            </a:extLst>
          </p:cNvPr>
          <p:cNvSpPr>
            <a:spLocks noGrp="1"/>
          </p:cNvSpPr>
          <p:nvPr>
            <p:ph type="title"/>
          </p:nvPr>
        </p:nvSpPr>
        <p:spPr>
          <a:xfrm>
            <a:off x="839788" y="556656"/>
            <a:ext cx="9579032" cy="1325563"/>
          </a:xfrm>
        </p:spPr>
        <p:txBody>
          <a:bodyPr/>
          <a:lstStyle/>
          <a:p>
            <a:r>
              <a:rPr lang="fi-FI"/>
              <a:t>Muokkaa ots. perustyyl. napsautt.</a:t>
            </a:r>
            <a:endParaRPr lang="fi-FI" dirty="0"/>
          </a:p>
        </p:txBody>
      </p:sp>
      <p:sp>
        <p:nvSpPr>
          <p:cNvPr id="3" name="Tekstin paikkamerkki 2">
            <a:extLst>
              <a:ext uri="{FF2B5EF4-FFF2-40B4-BE49-F238E27FC236}">
                <a16:creationId xmlns:a16="http://schemas.microsoft.com/office/drawing/2014/main" id="{F4BCB44A-8F6D-473D-3545-C07C4A372F1E}"/>
              </a:ext>
            </a:extLst>
          </p:cNvPr>
          <p:cNvSpPr>
            <a:spLocks noGrp="1"/>
          </p:cNvSpPr>
          <p:nvPr>
            <p:ph type="body" idx="1"/>
          </p:nvPr>
        </p:nvSpPr>
        <p:spPr>
          <a:xfrm>
            <a:off x="839786" y="1959186"/>
            <a:ext cx="4989600" cy="823912"/>
          </a:xfrm>
        </p:spPr>
        <p:txBody>
          <a:bodyPr anchor="t"/>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a:t>Muokkaa tekstin perustyylejä napsauttamalla</a:t>
            </a:r>
          </a:p>
        </p:txBody>
      </p:sp>
      <p:sp>
        <p:nvSpPr>
          <p:cNvPr id="4" name="Sisällön paikkamerkki 3">
            <a:extLst>
              <a:ext uri="{FF2B5EF4-FFF2-40B4-BE49-F238E27FC236}">
                <a16:creationId xmlns:a16="http://schemas.microsoft.com/office/drawing/2014/main" id="{3E0E8659-A239-6337-59A3-9973CC8DBF9A}"/>
              </a:ext>
            </a:extLst>
          </p:cNvPr>
          <p:cNvSpPr>
            <a:spLocks noGrp="1"/>
          </p:cNvSpPr>
          <p:nvPr>
            <p:ph sz="half" idx="2"/>
          </p:nvPr>
        </p:nvSpPr>
        <p:spPr>
          <a:xfrm>
            <a:off x="839787" y="2783098"/>
            <a:ext cx="4989600" cy="3518246"/>
          </a:xfrm>
        </p:spPr>
        <p:txBody>
          <a:bodyPr/>
          <a:lstStyle/>
          <a:p>
            <a:pPr lvl="0"/>
            <a:r>
              <a:rPr lang="fi-FI"/>
              <a:t>Muokkaa tekstin perustyylejä napsauttamalla</a:t>
            </a:r>
          </a:p>
          <a:p>
            <a:pPr lvl="1"/>
            <a:r>
              <a:rPr lang="fi-FI"/>
              <a:t>toinen taso</a:t>
            </a:r>
          </a:p>
          <a:p>
            <a:pPr lvl="2"/>
            <a:r>
              <a:rPr lang="fi-FI"/>
              <a:t>kolmas taso</a:t>
            </a:r>
          </a:p>
        </p:txBody>
      </p:sp>
      <p:sp>
        <p:nvSpPr>
          <p:cNvPr id="5" name="Tekstin paikkamerkki 4">
            <a:extLst>
              <a:ext uri="{FF2B5EF4-FFF2-40B4-BE49-F238E27FC236}">
                <a16:creationId xmlns:a16="http://schemas.microsoft.com/office/drawing/2014/main" id="{F792577A-2676-BD54-A2B4-3FB3EE2E032B}"/>
              </a:ext>
            </a:extLst>
          </p:cNvPr>
          <p:cNvSpPr>
            <a:spLocks noGrp="1"/>
          </p:cNvSpPr>
          <p:nvPr>
            <p:ph type="body" sz="quarter" idx="3"/>
          </p:nvPr>
        </p:nvSpPr>
        <p:spPr>
          <a:xfrm>
            <a:off x="6172198" y="1959186"/>
            <a:ext cx="4989600" cy="823912"/>
          </a:xfrm>
        </p:spPr>
        <p:txBody>
          <a:bodyPr anchor="t"/>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a:t>Muokkaa tekstin perustyylejä napsauttamalla</a:t>
            </a:r>
          </a:p>
        </p:txBody>
      </p:sp>
      <p:sp>
        <p:nvSpPr>
          <p:cNvPr id="6" name="Sisällön paikkamerkki 5">
            <a:extLst>
              <a:ext uri="{FF2B5EF4-FFF2-40B4-BE49-F238E27FC236}">
                <a16:creationId xmlns:a16="http://schemas.microsoft.com/office/drawing/2014/main" id="{9AE14E16-3F79-A122-565C-AD14E15A0E83}"/>
              </a:ext>
            </a:extLst>
          </p:cNvPr>
          <p:cNvSpPr>
            <a:spLocks noGrp="1"/>
          </p:cNvSpPr>
          <p:nvPr>
            <p:ph sz="quarter" idx="4"/>
          </p:nvPr>
        </p:nvSpPr>
        <p:spPr>
          <a:xfrm>
            <a:off x="6172199" y="2783098"/>
            <a:ext cx="4989600" cy="3518246"/>
          </a:xfrm>
        </p:spPr>
        <p:txBody>
          <a:bodyPr/>
          <a:lstStyle/>
          <a:p>
            <a:pPr lvl="0"/>
            <a:r>
              <a:rPr lang="fi-FI"/>
              <a:t>Muokkaa tekstin perustyylejä napsauttamalla</a:t>
            </a:r>
          </a:p>
          <a:p>
            <a:pPr lvl="1"/>
            <a:r>
              <a:rPr lang="fi-FI"/>
              <a:t>toinen taso</a:t>
            </a:r>
          </a:p>
          <a:p>
            <a:pPr lvl="2"/>
            <a:r>
              <a:rPr lang="fi-FI"/>
              <a:t>kolmas taso</a:t>
            </a:r>
          </a:p>
        </p:txBody>
      </p:sp>
      <p:sp>
        <p:nvSpPr>
          <p:cNvPr id="8" name="Alatunnisteen paikkamerkki 7">
            <a:extLst>
              <a:ext uri="{FF2B5EF4-FFF2-40B4-BE49-F238E27FC236}">
                <a16:creationId xmlns:a16="http://schemas.microsoft.com/office/drawing/2014/main" id="{6611FE44-3FC9-E604-17E1-6BAA1965E1AE}"/>
              </a:ext>
            </a:extLst>
          </p:cNvPr>
          <p:cNvSpPr>
            <a:spLocks noGrp="1"/>
          </p:cNvSpPr>
          <p:nvPr>
            <p:ph type="ftr" sz="quarter" idx="11"/>
          </p:nvPr>
        </p:nvSpPr>
        <p:spPr/>
        <p:txBody>
          <a:bodyPr/>
          <a:lstStyle/>
          <a:p>
            <a:endParaRPr lang="en-FI"/>
          </a:p>
        </p:txBody>
      </p:sp>
      <p:pic>
        <p:nvPicPr>
          <p:cNvPr id="10" name="Picture 9">
            <a:extLst>
              <a:ext uri="{FF2B5EF4-FFF2-40B4-BE49-F238E27FC236}">
                <a16:creationId xmlns:a16="http://schemas.microsoft.com/office/drawing/2014/main" id="{F025F53D-2998-9B8B-8C18-4F1638A55909}"/>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9" name="Picture 8">
            <a:extLst>
              <a:ext uri="{FF2B5EF4-FFF2-40B4-BE49-F238E27FC236}">
                <a16:creationId xmlns:a16="http://schemas.microsoft.com/office/drawing/2014/main" id="{03B312CA-6184-781F-5649-9D3A07C430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315431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Huomionosto_ääriviiva_kenno">
    <p:spTree>
      <p:nvGrpSpPr>
        <p:cNvPr id="1" name=""/>
        <p:cNvGrpSpPr/>
        <p:nvPr/>
      </p:nvGrpSpPr>
      <p:grpSpPr>
        <a:xfrm>
          <a:off x="0" y="0"/>
          <a:ext cx="0" cy="0"/>
          <a:chOff x="0" y="0"/>
          <a:chExt cx="0" cy="0"/>
        </a:xfrm>
      </p:grpSpPr>
      <p:sp>
        <p:nvSpPr>
          <p:cNvPr id="7" name="Hexagon 6">
            <a:extLst>
              <a:ext uri="{FF2B5EF4-FFF2-40B4-BE49-F238E27FC236}">
                <a16:creationId xmlns:a16="http://schemas.microsoft.com/office/drawing/2014/main" id="{E57491B7-F976-7300-AD24-AC753F763FCA}"/>
              </a:ext>
            </a:extLst>
          </p:cNvPr>
          <p:cNvSpPr/>
          <p:nvPr/>
        </p:nvSpPr>
        <p:spPr>
          <a:xfrm>
            <a:off x="660955" y="978568"/>
            <a:ext cx="5364141" cy="4624259"/>
          </a:xfrm>
          <a:prstGeom prst="hexagon">
            <a:avLst/>
          </a:prstGeom>
          <a:noFill/>
          <a:ln w="63500" cap="rnd">
            <a:gradFill>
              <a:gsLst>
                <a:gs pos="10000">
                  <a:schemeClr val="accent1"/>
                </a:gs>
                <a:gs pos="100000">
                  <a:srgbClr val="BCCF00"/>
                </a:gs>
              </a:gsLst>
              <a:lin ang="2100000" scaled="0"/>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580400" y="2077200"/>
            <a:ext cx="3525253" cy="2442411"/>
          </a:xfrm>
        </p:spPr>
        <p:txBody>
          <a:bodyPr anchor="t"/>
          <a:lstStyle>
            <a:lvl1pPr algn="ctr">
              <a:defRPr sz="4000"/>
            </a:lvl1pPr>
          </a:lstStyle>
          <a:p>
            <a:r>
              <a:rPr lang="fi-FI"/>
              <a:t>Muokkaa ots. perustyyl. napsautt.</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fi-FI"/>
              <a:t>Muokkaa tekstin perustyylejä napsauttamalla</a:t>
            </a:r>
          </a:p>
          <a:p>
            <a:pPr lvl="1"/>
            <a:r>
              <a:rPr lang="fi-FI"/>
              <a:t>toinen taso</a:t>
            </a:r>
          </a:p>
          <a:p>
            <a:pPr lvl="2"/>
            <a:r>
              <a:rPr lang="fi-FI"/>
              <a:t>kolmas taso</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endParaRPr lang="en-FI"/>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9" name="Picture 8">
            <a:extLst>
              <a:ext uri="{FF2B5EF4-FFF2-40B4-BE49-F238E27FC236}">
                <a16:creationId xmlns:a16="http://schemas.microsoft.com/office/drawing/2014/main" id="{FD320A5C-0383-D547-F630-DFA0405DF8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4015223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Huomionosto_ääriviiva_ympyrä">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E57491B7-F976-7300-AD24-AC753F763FCA}"/>
              </a:ext>
            </a:extLst>
          </p:cNvPr>
          <p:cNvSpPr/>
          <p:nvPr/>
        </p:nvSpPr>
        <p:spPr>
          <a:xfrm>
            <a:off x="1045664" y="978568"/>
            <a:ext cx="4626000" cy="4624259"/>
          </a:xfrm>
          <a:prstGeom prst="ellipse">
            <a:avLst/>
          </a:prstGeom>
          <a:noFill/>
          <a:ln w="63500" cap="rnd">
            <a:gradFill>
              <a:gsLst>
                <a:gs pos="10000">
                  <a:schemeClr val="accent1"/>
                </a:gs>
                <a:gs pos="100000">
                  <a:srgbClr val="BCCF00"/>
                </a:gs>
              </a:gsLst>
              <a:lin ang="2100000" scaled="0"/>
            </a:gradFill>
            <a:beve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579558" y="2078282"/>
            <a:ext cx="3525253" cy="2442411"/>
          </a:xfrm>
        </p:spPr>
        <p:txBody>
          <a:bodyPr anchor="t"/>
          <a:lstStyle>
            <a:lvl1pPr algn="ctr">
              <a:defRPr sz="4000"/>
            </a:lvl1pPr>
          </a:lstStyle>
          <a:p>
            <a:r>
              <a:rPr lang="fi-FI"/>
              <a:t>Muokkaa ots. perustyyl. napsautt.</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fi-FI"/>
              <a:t>Muokkaa tekstin perustyylejä napsauttamalla</a:t>
            </a:r>
          </a:p>
          <a:p>
            <a:pPr lvl="1"/>
            <a:r>
              <a:rPr lang="fi-FI"/>
              <a:t>toinen taso</a:t>
            </a:r>
          </a:p>
          <a:p>
            <a:pPr lvl="2"/>
            <a:r>
              <a:rPr lang="fi-FI"/>
              <a:t>kolmas taso</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endParaRPr lang="en-FI"/>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9" name="Picture 8">
            <a:extLst>
              <a:ext uri="{FF2B5EF4-FFF2-40B4-BE49-F238E27FC236}">
                <a16:creationId xmlns:a16="http://schemas.microsoft.com/office/drawing/2014/main" id="{FD320A5C-0383-D547-F630-DFA0405DF8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3547360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Huomionosto_ääriviiva_kolmio">
    <p:spTree>
      <p:nvGrpSpPr>
        <p:cNvPr id="1" name=""/>
        <p:cNvGrpSpPr/>
        <p:nvPr/>
      </p:nvGrpSpPr>
      <p:grpSpPr>
        <a:xfrm>
          <a:off x="0" y="0"/>
          <a:ext cx="0" cy="0"/>
          <a:chOff x="0" y="0"/>
          <a:chExt cx="0" cy="0"/>
        </a:xfrm>
      </p:grpSpPr>
      <p:sp>
        <p:nvSpPr>
          <p:cNvPr id="7" name="Triangle 6">
            <a:extLst>
              <a:ext uri="{FF2B5EF4-FFF2-40B4-BE49-F238E27FC236}">
                <a16:creationId xmlns:a16="http://schemas.microsoft.com/office/drawing/2014/main" id="{E57491B7-F976-7300-AD24-AC753F763FCA}"/>
              </a:ext>
            </a:extLst>
          </p:cNvPr>
          <p:cNvSpPr/>
          <p:nvPr/>
        </p:nvSpPr>
        <p:spPr>
          <a:xfrm>
            <a:off x="754034" y="978568"/>
            <a:ext cx="5364000" cy="4624259"/>
          </a:xfrm>
          <a:prstGeom prst="triangle">
            <a:avLst/>
          </a:prstGeom>
          <a:noFill/>
          <a:ln w="63500" cap="rnd">
            <a:gradFill>
              <a:gsLst>
                <a:gs pos="10000">
                  <a:schemeClr val="accent1"/>
                </a:gs>
                <a:gs pos="100000">
                  <a:srgbClr val="BCCF00"/>
                </a:gs>
              </a:gsLst>
              <a:lin ang="2100000" scaled="0"/>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927621" y="3138152"/>
            <a:ext cx="3016826" cy="2443339"/>
          </a:xfrm>
        </p:spPr>
        <p:txBody>
          <a:bodyPr anchor="t"/>
          <a:lstStyle>
            <a:lvl1pPr algn="ctr">
              <a:defRPr sz="4000"/>
            </a:lvl1pPr>
          </a:lstStyle>
          <a:p>
            <a:r>
              <a:rPr lang="fi-FI"/>
              <a:t>Muokkaa ots. perustyyl. napsautt.</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fi-FI"/>
              <a:t>Muokkaa tekstin perustyylejä napsauttamalla</a:t>
            </a:r>
          </a:p>
          <a:p>
            <a:pPr lvl="1"/>
            <a:r>
              <a:rPr lang="fi-FI"/>
              <a:t>toinen taso</a:t>
            </a:r>
          </a:p>
          <a:p>
            <a:pPr lvl="2"/>
            <a:r>
              <a:rPr lang="fi-FI"/>
              <a:t>kolmas taso</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endParaRPr lang="en-FI"/>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9" name="Picture 8">
            <a:extLst>
              <a:ext uri="{FF2B5EF4-FFF2-40B4-BE49-F238E27FC236}">
                <a16:creationId xmlns:a16="http://schemas.microsoft.com/office/drawing/2014/main" id="{FD320A5C-0383-D547-F630-DFA0405DF8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738784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Huomionosto_ääriviiva_neliö">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57491B7-F976-7300-AD24-AC753F763FCA}"/>
              </a:ext>
            </a:extLst>
          </p:cNvPr>
          <p:cNvSpPr/>
          <p:nvPr/>
        </p:nvSpPr>
        <p:spPr>
          <a:xfrm>
            <a:off x="1045664" y="978568"/>
            <a:ext cx="4626000" cy="4624259"/>
          </a:xfrm>
          <a:prstGeom prst="rect">
            <a:avLst/>
          </a:prstGeom>
          <a:noFill/>
          <a:ln w="63500" cap="rnd">
            <a:gradFill>
              <a:gsLst>
                <a:gs pos="10000">
                  <a:schemeClr val="accent1"/>
                </a:gs>
                <a:gs pos="100000">
                  <a:srgbClr val="BCCF00"/>
                </a:gs>
              </a:gsLst>
              <a:lin ang="2100000" scaled="0"/>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579558" y="2078282"/>
            <a:ext cx="3525253" cy="2442411"/>
          </a:xfrm>
        </p:spPr>
        <p:txBody>
          <a:bodyPr anchor="t"/>
          <a:lstStyle>
            <a:lvl1pPr algn="ctr">
              <a:defRPr sz="4000"/>
            </a:lvl1pPr>
          </a:lstStyle>
          <a:p>
            <a:r>
              <a:rPr lang="fi-FI"/>
              <a:t>Muokkaa ots. perustyyl. napsautt.</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fi-FI"/>
              <a:t>Muokkaa tekstin perustyylejä napsauttamalla</a:t>
            </a:r>
          </a:p>
          <a:p>
            <a:pPr lvl="1"/>
            <a:r>
              <a:rPr lang="fi-FI"/>
              <a:t>toinen taso</a:t>
            </a:r>
          </a:p>
          <a:p>
            <a:pPr lvl="2"/>
            <a:r>
              <a:rPr lang="fi-FI"/>
              <a:t>kolmas taso</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endParaRPr lang="en-FI"/>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9" name="Picture 8">
            <a:extLst>
              <a:ext uri="{FF2B5EF4-FFF2-40B4-BE49-F238E27FC236}">
                <a16:creationId xmlns:a16="http://schemas.microsoft.com/office/drawing/2014/main" id="{FD320A5C-0383-D547-F630-DFA0405DF8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154366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Mukautettu_asettelu_taustakuvall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Alatunnisteen paikkamerkki 2">
            <a:extLst>
              <a:ext uri="{FF2B5EF4-FFF2-40B4-BE49-F238E27FC236}">
                <a16:creationId xmlns:a16="http://schemas.microsoft.com/office/drawing/2014/main" id="{688A2000-A4A0-F796-F3FA-48DA07B46BD6}"/>
              </a:ext>
            </a:extLst>
          </p:cNvPr>
          <p:cNvSpPr>
            <a:spLocks noGrp="1"/>
          </p:cNvSpPr>
          <p:nvPr>
            <p:ph type="ftr" sz="quarter" idx="10"/>
          </p:nvPr>
        </p:nvSpPr>
        <p:spPr/>
        <p:txBody>
          <a:bodyPr/>
          <a:lstStyle>
            <a:lvl1pPr>
              <a:defRPr>
                <a:solidFill>
                  <a:schemeClr val="bg1"/>
                </a:solidFill>
              </a:defRPr>
            </a:lvl1pPr>
          </a:lstStyle>
          <a:p>
            <a:endParaRPr lang="en-FI"/>
          </a:p>
        </p:txBody>
      </p:sp>
      <p:sp>
        <p:nvSpPr>
          <p:cNvPr id="12" name="Tekstin paikkamerkki 4">
            <a:extLst>
              <a:ext uri="{FF2B5EF4-FFF2-40B4-BE49-F238E27FC236}">
                <a16:creationId xmlns:a16="http://schemas.microsoft.com/office/drawing/2014/main" id="{8482992F-2E3F-F75D-59C2-3C37B03DB87A}"/>
              </a:ext>
            </a:extLst>
          </p:cNvPr>
          <p:cNvSpPr>
            <a:spLocks noGrp="1"/>
          </p:cNvSpPr>
          <p:nvPr>
            <p:ph type="body" sz="quarter" idx="11"/>
          </p:nvPr>
        </p:nvSpPr>
        <p:spPr>
          <a:xfrm>
            <a:off x="762001" y="1260000"/>
            <a:ext cx="5334000" cy="1758769"/>
          </a:xfrm>
          <a:noFill/>
        </p:spPr>
        <p:txBody>
          <a:bodyPr wrap="square" lIns="180000" tIns="180000" rIns="180000" bIns="180000">
            <a:spAutoFit/>
          </a:bodyPr>
          <a:lstStyle>
            <a:lvl1pPr>
              <a:lnSpc>
                <a:spcPct val="100000"/>
              </a:lnSpc>
              <a:defRPr/>
            </a:lvl1pPr>
            <a:lvl2pPr>
              <a:lnSpc>
                <a:spcPct val="100000"/>
              </a:lnSpc>
              <a:defRPr/>
            </a:lvl2pPr>
            <a:lvl3pPr>
              <a:lnSpc>
                <a:spcPct val="100000"/>
              </a:lnSpc>
              <a:defRPr/>
            </a:lvl3pPr>
            <a:lvl4pPr>
              <a:lnSpc>
                <a:spcPct val="100000"/>
              </a:lnSpc>
              <a:defRPr sz="1200"/>
            </a:lvl4pPr>
            <a:lvl5pPr>
              <a:lnSpc>
                <a:spcPct val="100000"/>
              </a:lnSpc>
              <a:defRPr sz="1200"/>
            </a:lvl5p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endParaRPr lang="fi-FI" dirty="0"/>
          </a:p>
        </p:txBody>
      </p:sp>
      <p:pic>
        <p:nvPicPr>
          <p:cNvPr id="2" name="Picture 1">
            <a:extLst>
              <a:ext uri="{FF2B5EF4-FFF2-40B4-BE49-F238E27FC236}">
                <a16:creationId xmlns:a16="http://schemas.microsoft.com/office/drawing/2014/main" id="{E48F5624-5E57-1DE9-28DC-2FDB94DEA6E8}"/>
              </a:ext>
            </a:extLst>
          </p:cNvPr>
          <p:cNvPicPr>
            <a:picLocks noChangeAspect="1"/>
          </p:cNvPicPr>
          <p:nvPr/>
        </p:nvPicPr>
        <p:blipFill>
          <a:blip r:embed="rId3"/>
          <a:stretch>
            <a:fillRect/>
          </a:stretch>
        </p:blipFill>
        <p:spPr>
          <a:xfrm>
            <a:off x="10573604" y="296864"/>
            <a:ext cx="1285240" cy="356235"/>
          </a:xfrm>
          <a:prstGeom prst="rect">
            <a:avLst/>
          </a:prstGeom>
        </p:spPr>
      </p:pic>
      <p:pic>
        <p:nvPicPr>
          <p:cNvPr id="5" name="Picture 4">
            <a:extLst>
              <a:ext uri="{FF2B5EF4-FFF2-40B4-BE49-F238E27FC236}">
                <a16:creationId xmlns:a16="http://schemas.microsoft.com/office/drawing/2014/main" id="{A21C243F-B20A-456C-1D84-5607269CE26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2869750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1_Mukautettu_asettelu_taustakuvalla_negalog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Alatunnisteen paikkamerkki 2">
            <a:extLst>
              <a:ext uri="{FF2B5EF4-FFF2-40B4-BE49-F238E27FC236}">
                <a16:creationId xmlns:a16="http://schemas.microsoft.com/office/drawing/2014/main" id="{688A2000-A4A0-F796-F3FA-48DA07B46BD6}"/>
              </a:ext>
            </a:extLst>
          </p:cNvPr>
          <p:cNvSpPr>
            <a:spLocks noGrp="1"/>
          </p:cNvSpPr>
          <p:nvPr>
            <p:ph type="ftr" sz="quarter" idx="10"/>
          </p:nvPr>
        </p:nvSpPr>
        <p:spPr/>
        <p:txBody>
          <a:bodyPr/>
          <a:lstStyle>
            <a:lvl1pPr>
              <a:defRPr>
                <a:solidFill>
                  <a:schemeClr val="bg1"/>
                </a:solidFill>
              </a:defRPr>
            </a:lvl1pPr>
          </a:lstStyle>
          <a:p>
            <a:endParaRPr lang="en-FI"/>
          </a:p>
        </p:txBody>
      </p:sp>
      <p:sp>
        <p:nvSpPr>
          <p:cNvPr id="12" name="Tekstin paikkamerkki 4">
            <a:extLst>
              <a:ext uri="{FF2B5EF4-FFF2-40B4-BE49-F238E27FC236}">
                <a16:creationId xmlns:a16="http://schemas.microsoft.com/office/drawing/2014/main" id="{8482992F-2E3F-F75D-59C2-3C37B03DB87A}"/>
              </a:ext>
            </a:extLst>
          </p:cNvPr>
          <p:cNvSpPr>
            <a:spLocks noGrp="1"/>
          </p:cNvSpPr>
          <p:nvPr>
            <p:ph type="body" sz="quarter" idx="11"/>
          </p:nvPr>
        </p:nvSpPr>
        <p:spPr>
          <a:xfrm>
            <a:off x="762001" y="1260000"/>
            <a:ext cx="5334000" cy="1758769"/>
          </a:xfrm>
          <a:noFill/>
        </p:spPr>
        <p:txBody>
          <a:bodyPr wrap="square" lIns="180000" tIns="180000" rIns="180000" bIns="180000">
            <a:spAutoFit/>
          </a:bodyPr>
          <a:lstStyle>
            <a:lvl1pPr>
              <a:lnSpc>
                <a:spcPct val="100000"/>
              </a:lnSpc>
              <a:defRPr/>
            </a:lvl1pPr>
            <a:lvl2pPr>
              <a:lnSpc>
                <a:spcPct val="100000"/>
              </a:lnSpc>
              <a:defRPr/>
            </a:lvl2pPr>
            <a:lvl3pPr>
              <a:lnSpc>
                <a:spcPct val="100000"/>
              </a:lnSpc>
              <a:defRPr/>
            </a:lvl3pPr>
            <a:lvl4pPr>
              <a:lnSpc>
                <a:spcPct val="100000"/>
              </a:lnSpc>
              <a:defRPr sz="1200"/>
            </a:lvl4pPr>
            <a:lvl5pPr>
              <a:lnSpc>
                <a:spcPct val="100000"/>
              </a:lnSpc>
              <a:defRPr sz="1200"/>
            </a:lvl5p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endParaRPr lang="fi-FI" dirty="0"/>
          </a:p>
        </p:txBody>
      </p:sp>
      <p:pic>
        <p:nvPicPr>
          <p:cNvPr id="5" name="Picture 4">
            <a:extLst>
              <a:ext uri="{FF2B5EF4-FFF2-40B4-BE49-F238E27FC236}">
                <a16:creationId xmlns:a16="http://schemas.microsoft.com/office/drawing/2014/main" id="{A21C243F-B20A-456C-1D84-5607269CE2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pic>
        <p:nvPicPr>
          <p:cNvPr id="6" name="Picture 5">
            <a:extLst>
              <a:ext uri="{FF2B5EF4-FFF2-40B4-BE49-F238E27FC236}">
                <a16:creationId xmlns:a16="http://schemas.microsoft.com/office/drawing/2014/main" id="{34A599F0-1AB7-9BF7-E14E-22E6A58A99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573604" y="297025"/>
            <a:ext cx="1285240" cy="355912"/>
          </a:xfrm>
          <a:prstGeom prst="rect">
            <a:avLst/>
          </a:prstGeom>
        </p:spPr>
      </p:pic>
    </p:spTree>
    <p:extLst>
      <p:ext uri="{BB962C8B-B14F-4D97-AF65-F5344CB8AC3E}">
        <p14:creationId xmlns:p14="http://schemas.microsoft.com/office/powerpoint/2010/main" val="3943642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1_Mukautettu_asettelu_otsikkotekstillä">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Alatunnisteen paikkamerkki 2">
            <a:extLst>
              <a:ext uri="{FF2B5EF4-FFF2-40B4-BE49-F238E27FC236}">
                <a16:creationId xmlns:a16="http://schemas.microsoft.com/office/drawing/2014/main" id="{688A2000-A4A0-F796-F3FA-48DA07B46BD6}"/>
              </a:ext>
            </a:extLst>
          </p:cNvPr>
          <p:cNvSpPr>
            <a:spLocks noGrp="1"/>
          </p:cNvSpPr>
          <p:nvPr>
            <p:ph type="ftr" sz="quarter" idx="10"/>
          </p:nvPr>
        </p:nvSpPr>
        <p:spPr/>
        <p:txBody>
          <a:bodyPr/>
          <a:lstStyle>
            <a:lvl1pPr>
              <a:defRPr>
                <a:solidFill>
                  <a:schemeClr val="bg1"/>
                </a:solidFill>
              </a:defRPr>
            </a:lvl1pPr>
          </a:lstStyle>
          <a:p>
            <a:endParaRPr lang="en-FI"/>
          </a:p>
        </p:txBody>
      </p:sp>
      <p:sp>
        <p:nvSpPr>
          <p:cNvPr id="12" name="Tekstin paikkamerkki 4">
            <a:extLst>
              <a:ext uri="{FF2B5EF4-FFF2-40B4-BE49-F238E27FC236}">
                <a16:creationId xmlns:a16="http://schemas.microsoft.com/office/drawing/2014/main" id="{8482992F-2E3F-F75D-59C2-3C37B03DB87A}"/>
              </a:ext>
            </a:extLst>
          </p:cNvPr>
          <p:cNvSpPr>
            <a:spLocks noGrp="1"/>
          </p:cNvSpPr>
          <p:nvPr>
            <p:ph type="body" sz="quarter" idx="11"/>
          </p:nvPr>
        </p:nvSpPr>
        <p:spPr>
          <a:xfrm>
            <a:off x="838199" y="2499344"/>
            <a:ext cx="5257800" cy="1859310"/>
          </a:xfrm>
          <a:noFill/>
        </p:spPr>
        <p:txBody>
          <a:bodyPr wrap="square" lIns="180000" tIns="180000" rIns="180000" bIns="180000" anchor="ctr" anchorCtr="0">
            <a:spAutoFit/>
          </a:bodyPr>
          <a:lstStyle>
            <a:lvl1pPr marL="0" indent="0" algn="ctr">
              <a:buNone/>
              <a:defRPr sz="3600" b="1"/>
            </a:lvl1pPr>
            <a:lvl2pPr marL="457200" indent="0">
              <a:buNone/>
              <a:defRPr/>
            </a:lvl2pPr>
            <a:lvl3pPr marL="914400" indent="0">
              <a:buNone/>
              <a:defRPr/>
            </a:lvl3pPr>
            <a:lvl4pPr marL="1371600" indent="0">
              <a:buNone/>
              <a:defRPr/>
            </a:lvl4pPr>
            <a:lvl5pPr marL="1828800" indent="0">
              <a:buNone/>
              <a:defRPr/>
            </a:lvl5pPr>
          </a:lstStyle>
          <a:p>
            <a:pPr lvl="0"/>
            <a:r>
              <a:rPr lang="fi-FI"/>
              <a:t>Muokkaa tekstin perustyylejä napsauttamalla</a:t>
            </a:r>
          </a:p>
        </p:txBody>
      </p:sp>
      <p:pic>
        <p:nvPicPr>
          <p:cNvPr id="4" name="Picture 3">
            <a:extLst>
              <a:ext uri="{FF2B5EF4-FFF2-40B4-BE49-F238E27FC236}">
                <a16:creationId xmlns:a16="http://schemas.microsoft.com/office/drawing/2014/main" id="{3F845672-4415-604E-CDBC-6C5734E429A9}"/>
              </a:ext>
            </a:extLst>
          </p:cNvPr>
          <p:cNvPicPr>
            <a:picLocks noChangeAspect="1"/>
          </p:cNvPicPr>
          <p:nvPr/>
        </p:nvPicPr>
        <p:blipFill>
          <a:blip r:embed="rId3"/>
          <a:stretch>
            <a:fillRect/>
          </a:stretch>
        </p:blipFill>
        <p:spPr>
          <a:xfrm>
            <a:off x="10573604" y="296864"/>
            <a:ext cx="1285240" cy="356235"/>
          </a:xfrm>
          <a:prstGeom prst="rect">
            <a:avLst/>
          </a:prstGeom>
        </p:spPr>
      </p:pic>
      <p:pic>
        <p:nvPicPr>
          <p:cNvPr id="5" name="Picture 4">
            <a:extLst>
              <a:ext uri="{FF2B5EF4-FFF2-40B4-BE49-F238E27FC236}">
                <a16:creationId xmlns:a16="http://schemas.microsoft.com/office/drawing/2014/main" id="{7725BCC1-8075-BE35-34A8-08F2CD4AD1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spTree>
    <p:extLst>
      <p:ext uri="{BB962C8B-B14F-4D97-AF65-F5344CB8AC3E}">
        <p14:creationId xmlns:p14="http://schemas.microsoft.com/office/powerpoint/2010/main" val="1593980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Mukautettu_asettelu_otsikkotekstillä_negalog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Alatunnisteen paikkamerkki 2">
            <a:extLst>
              <a:ext uri="{FF2B5EF4-FFF2-40B4-BE49-F238E27FC236}">
                <a16:creationId xmlns:a16="http://schemas.microsoft.com/office/drawing/2014/main" id="{688A2000-A4A0-F796-F3FA-48DA07B46BD6}"/>
              </a:ext>
            </a:extLst>
          </p:cNvPr>
          <p:cNvSpPr>
            <a:spLocks noGrp="1"/>
          </p:cNvSpPr>
          <p:nvPr>
            <p:ph type="ftr" sz="quarter" idx="10"/>
          </p:nvPr>
        </p:nvSpPr>
        <p:spPr/>
        <p:txBody>
          <a:bodyPr/>
          <a:lstStyle>
            <a:lvl1pPr>
              <a:defRPr>
                <a:solidFill>
                  <a:schemeClr val="bg1"/>
                </a:solidFill>
              </a:defRPr>
            </a:lvl1pPr>
          </a:lstStyle>
          <a:p>
            <a:endParaRPr lang="en-FI"/>
          </a:p>
        </p:txBody>
      </p:sp>
      <p:sp>
        <p:nvSpPr>
          <p:cNvPr id="12" name="Tekstin paikkamerkki 4">
            <a:extLst>
              <a:ext uri="{FF2B5EF4-FFF2-40B4-BE49-F238E27FC236}">
                <a16:creationId xmlns:a16="http://schemas.microsoft.com/office/drawing/2014/main" id="{8482992F-2E3F-F75D-59C2-3C37B03DB87A}"/>
              </a:ext>
            </a:extLst>
          </p:cNvPr>
          <p:cNvSpPr>
            <a:spLocks noGrp="1"/>
          </p:cNvSpPr>
          <p:nvPr>
            <p:ph type="body" sz="quarter" idx="11"/>
          </p:nvPr>
        </p:nvSpPr>
        <p:spPr>
          <a:xfrm>
            <a:off x="838199" y="2499344"/>
            <a:ext cx="5257800" cy="1859310"/>
          </a:xfrm>
          <a:noFill/>
        </p:spPr>
        <p:txBody>
          <a:bodyPr wrap="square" lIns="180000" tIns="180000" rIns="180000" bIns="180000" anchor="ctr" anchorCtr="0">
            <a:spAutoFit/>
          </a:bodyPr>
          <a:lstStyle>
            <a:lvl1pPr marL="0" indent="0" algn="ctr">
              <a:buNone/>
              <a:defRPr sz="3600" b="1"/>
            </a:lvl1pPr>
            <a:lvl2pPr marL="457200" indent="0">
              <a:buNone/>
              <a:defRPr/>
            </a:lvl2pPr>
            <a:lvl3pPr marL="914400" indent="0">
              <a:buNone/>
              <a:defRPr/>
            </a:lvl3pPr>
            <a:lvl4pPr marL="1371600" indent="0">
              <a:buNone/>
              <a:defRPr/>
            </a:lvl4pPr>
            <a:lvl5pPr marL="1828800" indent="0">
              <a:buNone/>
              <a:defRPr/>
            </a:lvl5pPr>
          </a:lstStyle>
          <a:p>
            <a:pPr lvl="0"/>
            <a:r>
              <a:rPr lang="fi-FI"/>
              <a:t>Muokkaa tekstin perustyylejä napsauttamalla</a:t>
            </a:r>
          </a:p>
        </p:txBody>
      </p:sp>
      <p:pic>
        <p:nvPicPr>
          <p:cNvPr id="5" name="Picture 4">
            <a:extLst>
              <a:ext uri="{FF2B5EF4-FFF2-40B4-BE49-F238E27FC236}">
                <a16:creationId xmlns:a16="http://schemas.microsoft.com/office/drawing/2014/main" id="{7725BCC1-8075-BE35-34A8-08F2CD4AD13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19601" y="4899009"/>
            <a:ext cx="7772397" cy="1958991"/>
          </a:xfrm>
          <a:prstGeom prst="rect">
            <a:avLst/>
          </a:prstGeom>
        </p:spPr>
      </p:pic>
      <p:pic>
        <p:nvPicPr>
          <p:cNvPr id="2" name="Picture 1">
            <a:extLst>
              <a:ext uri="{FF2B5EF4-FFF2-40B4-BE49-F238E27FC236}">
                <a16:creationId xmlns:a16="http://schemas.microsoft.com/office/drawing/2014/main" id="{CC3739F8-BE90-C885-5DA7-AB23CB4C1EE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573604" y="297025"/>
            <a:ext cx="1285240" cy="355912"/>
          </a:xfrm>
          <a:prstGeom prst="rect">
            <a:avLst/>
          </a:prstGeom>
        </p:spPr>
      </p:pic>
    </p:spTree>
    <p:extLst>
      <p:ext uri="{BB962C8B-B14F-4D97-AF65-F5344CB8AC3E}">
        <p14:creationId xmlns:p14="http://schemas.microsoft.com/office/powerpoint/2010/main" val="1190245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Tyhjä_logolla">
    <p:spTree>
      <p:nvGrpSpPr>
        <p:cNvPr id="1" name=""/>
        <p:cNvGrpSpPr/>
        <p:nvPr/>
      </p:nvGrpSpPr>
      <p:grpSpPr>
        <a:xfrm>
          <a:off x="0" y="0"/>
          <a:ext cx="0" cy="0"/>
          <a:chOff x="0" y="0"/>
          <a:chExt cx="0" cy="0"/>
        </a:xfrm>
      </p:grpSpPr>
      <p:sp>
        <p:nvSpPr>
          <p:cNvPr id="3" name="Alatunnisteen paikkamerkki 2">
            <a:extLst>
              <a:ext uri="{FF2B5EF4-FFF2-40B4-BE49-F238E27FC236}">
                <a16:creationId xmlns:a16="http://schemas.microsoft.com/office/drawing/2014/main" id="{0988A70D-F974-691A-1CF6-2B4D037517AB}"/>
              </a:ext>
            </a:extLst>
          </p:cNvPr>
          <p:cNvSpPr>
            <a:spLocks noGrp="1"/>
          </p:cNvSpPr>
          <p:nvPr>
            <p:ph type="ftr" sz="quarter" idx="11"/>
          </p:nvPr>
        </p:nvSpPr>
        <p:spPr/>
        <p:txBody>
          <a:bodyPr/>
          <a:lstStyle/>
          <a:p>
            <a:endParaRPr lang="en-FI"/>
          </a:p>
        </p:txBody>
      </p:sp>
      <p:pic>
        <p:nvPicPr>
          <p:cNvPr id="4" name="Picture 3">
            <a:extLst>
              <a:ext uri="{FF2B5EF4-FFF2-40B4-BE49-F238E27FC236}">
                <a16:creationId xmlns:a16="http://schemas.microsoft.com/office/drawing/2014/main" id="{1B38AB74-BD44-CD23-FEEC-5C5359F28596}"/>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3030772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Tyhjä">
    <p:spTree>
      <p:nvGrpSpPr>
        <p:cNvPr id="1" name=""/>
        <p:cNvGrpSpPr/>
        <p:nvPr/>
      </p:nvGrpSpPr>
      <p:grpSpPr>
        <a:xfrm>
          <a:off x="0" y="0"/>
          <a:ext cx="0" cy="0"/>
          <a:chOff x="0" y="0"/>
          <a:chExt cx="0" cy="0"/>
        </a:xfrm>
      </p:grpSpPr>
    </p:spTree>
    <p:extLst>
      <p:ext uri="{BB962C8B-B14F-4D97-AF65-F5344CB8AC3E}">
        <p14:creationId xmlns:p14="http://schemas.microsoft.com/office/powerpoint/2010/main" val="818295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cSld name="Otsikkodi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82605-33D2-AD54-3286-D940B77015B6}"/>
              </a:ext>
            </a:extLst>
          </p:cNvPr>
          <p:cNvSpPr>
            <a:spLocks noGrp="1"/>
          </p:cNvSpPr>
          <p:nvPr>
            <p:ph type="ctrTitle"/>
          </p:nvPr>
        </p:nvSpPr>
        <p:spPr>
          <a:xfrm>
            <a:off x="1524000" y="1122363"/>
            <a:ext cx="9144000" cy="2387600"/>
          </a:xfrm>
        </p:spPr>
        <p:txBody>
          <a:bodyPr anchor="b"/>
          <a:lstStyle>
            <a:lvl1pPr algn="ctr">
              <a:defRPr sz="6000"/>
            </a:lvl1pPr>
          </a:lstStyle>
          <a:p>
            <a:r>
              <a:rPr lang="fi-FI"/>
              <a:t>Muokkaa ots. perustyyl. napsautt.</a:t>
            </a:r>
            <a:endParaRPr lang="en-FI"/>
          </a:p>
        </p:txBody>
      </p:sp>
      <p:sp>
        <p:nvSpPr>
          <p:cNvPr id="3" name="Subtitle 2">
            <a:extLst>
              <a:ext uri="{FF2B5EF4-FFF2-40B4-BE49-F238E27FC236}">
                <a16:creationId xmlns:a16="http://schemas.microsoft.com/office/drawing/2014/main" id="{B20B3125-DF3C-2221-A8F9-B98671AA7FD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a:t>Muokkaa alaotsikon perustyyliä napsautt.</a:t>
            </a:r>
            <a:endParaRPr lang="en-FI"/>
          </a:p>
        </p:txBody>
      </p:sp>
      <p:sp>
        <p:nvSpPr>
          <p:cNvPr id="4" name="Date Placeholder 3">
            <a:extLst>
              <a:ext uri="{FF2B5EF4-FFF2-40B4-BE49-F238E27FC236}">
                <a16:creationId xmlns:a16="http://schemas.microsoft.com/office/drawing/2014/main" id="{34851C2D-FACA-FC1E-A915-8DA629BBD4D8}"/>
              </a:ext>
            </a:extLst>
          </p:cNvPr>
          <p:cNvSpPr>
            <a:spLocks noGrp="1"/>
          </p:cNvSpPr>
          <p:nvPr>
            <p:ph type="dt" sz="half" idx="10"/>
          </p:nvPr>
        </p:nvSpPr>
        <p:spPr/>
        <p:txBody>
          <a:bodyPr/>
          <a:lstStyle/>
          <a:p>
            <a:fld id="{0C4317D2-0BB9-634C-99CA-867487F5F84D}" type="datetimeFigureOut">
              <a:rPr lang="en-FI" smtClean="0"/>
              <a:t>09/23/2026</a:t>
            </a:fld>
            <a:endParaRPr lang="en-FI"/>
          </a:p>
        </p:txBody>
      </p:sp>
      <p:sp>
        <p:nvSpPr>
          <p:cNvPr id="5" name="Footer Placeholder 4">
            <a:extLst>
              <a:ext uri="{FF2B5EF4-FFF2-40B4-BE49-F238E27FC236}">
                <a16:creationId xmlns:a16="http://schemas.microsoft.com/office/drawing/2014/main" id="{67AD4E36-A1CC-B483-4FF0-7903B09FB607}"/>
              </a:ext>
            </a:extLst>
          </p:cNvPr>
          <p:cNvSpPr>
            <a:spLocks noGrp="1"/>
          </p:cNvSpPr>
          <p:nvPr>
            <p:ph type="ftr" sz="quarter" idx="11"/>
          </p:nvPr>
        </p:nvSpPr>
        <p:spPr/>
        <p:txBody>
          <a:bodyPr/>
          <a:lstStyle/>
          <a:p>
            <a:endParaRPr lang="en-FI"/>
          </a:p>
        </p:txBody>
      </p:sp>
      <p:sp>
        <p:nvSpPr>
          <p:cNvPr id="6" name="Slide Number Placeholder 5">
            <a:extLst>
              <a:ext uri="{FF2B5EF4-FFF2-40B4-BE49-F238E27FC236}">
                <a16:creationId xmlns:a16="http://schemas.microsoft.com/office/drawing/2014/main" id="{17910112-439C-5A54-4D95-5B54B39D9AB5}"/>
              </a:ext>
            </a:extLst>
          </p:cNvPr>
          <p:cNvSpPr>
            <a:spLocks noGrp="1"/>
          </p:cNvSpPr>
          <p:nvPr>
            <p:ph type="sldNum" sz="quarter" idx="12"/>
          </p:nvPr>
        </p:nvSpPr>
        <p:spPr/>
        <p:txBody>
          <a:bodyPr/>
          <a:lstStyle/>
          <a:p>
            <a:fld id="{F506384A-1EA2-BE4B-9EA4-35F0F4A23727}" type="slidenum">
              <a:rPr lang="en-FI" smtClean="0"/>
              <a:t>‹#›</a:t>
            </a:fld>
            <a:endParaRPr lang="en-FI"/>
          </a:p>
        </p:txBody>
      </p:sp>
    </p:spTree>
    <p:extLst>
      <p:ext uri="{BB962C8B-B14F-4D97-AF65-F5344CB8AC3E}">
        <p14:creationId xmlns:p14="http://schemas.microsoft.com/office/powerpoint/2010/main" val="33585062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_Otsikkodia_aalto">
    <p:bg>
      <p:bgPr>
        <a:solidFill>
          <a:schemeClr val="bg1"/>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083C35EB-4072-C8A9-FD7F-C0477B06FA12}"/>
              </a:ext>
            </a:extLst>
          </p:cNvPr>
          <p:cNvSpPr>
            <a:spLocks noGrp="1"/>
          </p:cNvSpPr>
          <p:nvPr>
            <p:ph type="ctrTitle"/>
          </p:nvPr>
        </p:nvSpPr>
        <p:spPr>
          <a:xfrm>
            <a:off x="838200" y="2305318"/>
            <a:ext cx="5730025" cy="3013657"/>
          </a:xfrm>
        </p:spPr>
        <p:txBody>
          <a:bodyPr anchor="b"/>
          <a:lstStyle>
            <a:lvl1pPr algn="l">
              <a:defRPr sz="6000"/>
            </a:lvl1pPr>
          </a:lstStyle>
          <a:p>
            <a:r>
              <a:rPr lang="en-GB"/>
              <a:t>Click to edit Master title style</a:t>
            </a:r>
            <a:endParaRPr lang="fi-FI" dirty="0"/>
          </a:p>
        </p:txBody>
      </p:sp>
      <p:sp>
        <p:nvSpPr>
          <p:cNvPr id="3" name="Alaotsikko 2">
            <a:extLst>
              <a:ext uri="{FF2B5EF4-FFF2-40B4-BE49-F238E27FC236}">
                <a16:creationId xmlns:a16="http://schemas.microsoft.com/office/drawing/2014/main" id="{54793156-3431-4A64-E2D3-061D2215553C}"/>
              </a:ext>
            </a:extLst>
          </p:cNvPr>
          <p:cNvSpPr>
            <a:spLocks noGrp="1"/>
          </p:cNvSpPr>
          <p:nvPr>
            <p:ph type="subTitle" idx="1"/>
          </p:nvPr>
        </p:nvSpPr>
        <p:spPr>
          <a:xfrm>
            <a:off x="838200" y="5527141"/>
            <a:ext cx="7000642" cy="659054"/>
          </a:xfrm>
        </p:spPr>
        <p:txBody>
          <a:bodyPr anchor="b"/>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fi-FI" dirty="0"/>
          </a:p>
        </p:txBody>
      </p:sp>
      <p:sp>
        <p:nvSpPr>
          <p:cNvPr id="5" name="Alatunnisteen paikkamerkki 4">
            <a:extLst>
              <a:ext uri="{FF2B5EF4-FFF2-40B4-BE49-F238E27FC236}">
                <a16:creationId xmlns:a16="http://schemas.microsoft.com/office/drawing/2014/main" id="{9081194D-9F9B-F387-FEC7-1D3B33B3B712}"/>
              </a:ext>
            </a:extLst>
          </p:cNvPr>
          <p:cNvSpPr>
            <a:spLocks noGrp="1"/>
          </p:cNvSpPr>
          <p:nvPr>
            <p:ph type="ftr" sz="quarter" idx="11"/>
          </p:nvPr>
        </p:nvSpPr>
        <p:spPr/>
        <p:txBody>
          <a:bodyPr/>
          <a:lstStyle>
            <a:lvl1pPr algn="l">
              <a:defRPr>
                <a:solidFill>
                  <a:schemeClr val="tx2"/>
                </a:solidFill>
              </a:defRPr>
            </a:lvl1pPr>
          </a:lstStyle>
          <a:p>
            <a:r>
              <a:rPr lang="fi-FI"/>
              <a:t>&gt;&gt; keuda.fi</a:t>
            </a:r>
            <a:endParaRPr lang="fi-FI" dirty="0"/>
          </a:p>
        </p:txBody>
      </p:sp>
      <p:pic>
        <p:nvPicPr>
          <p:cNvPr id="7" name="Picture 6">
            <a:extLst>
              <a:ext uri="{FF2B5EF4-FFF2-40B4-BE49-F238E27FC236}">
                <a16:creationId xmlns:a16="http://schemas.microsoft.com/office/drawing/2014/main" id="{333497FB-24D6-B361-B429-033F23B63B85}"/>
              </a:ext>
            </a:extLst>
          </p:cNvPr>
          <p:cNvPicPr>
            <a:picLocks noChangeAspect="1"/>
          </p:cNvPicPr>
          <p:nvPr/>
        </p:nvPicPr>
        <p:blipFill>
          <a:blip r:embed="rId2"/>
          <a:stretch>
            <a:fillRect/>
          </a:stretch>
        </p:blipFill>
        <p:spPr>
          <a:xfrm>
            <a:off x="10573604" y="296864"/>
            <a:ext cx="1285240" cy="356235"/>
          </a:xfrm>
          <a:prstGeom prst="rect">
            <a:avLst/>
          </a:prstGeom>
        </p:spPr>
      </p:pic>
      <p:pic>
        <p:nvPicPr>
          <p:cNvPr id="6" name="Picture 5">
            <a:extLst>
              <a:ext uri="{FF2B5EF4-FFF2-40B4-BE49-F238E27FC236}">
                <a16:creationId xmlns:a16="http://schemas.microsoft.com/office/drawing/2014/main" id="{B30ECD88-4D1E-3042-9648-B822B7E02A4F}"/>
              </a:ext>
            </a:extLst>
          </p:cNvPr>
          <p:cNvPicPr>
            <a:picLocks noChangeAspect="1"/>
          </p:cNvPicPr>
          <p:nvPr/>
        </p:nvPicPr>
        <p:blipFill>
          <a:blip r:embed="rId3"/>
          <a:stretch>
            <a:fillRect/>
          </a:stretch>
        </p:blipFill>
        <p:spPr>
          <a:xfrm>
            <a:off x="-18271" y="716476"/>
            <a:ext cx="12210271" cy="3073795"/>
          </a:xfrm>
          <a:prstGeom prst="rect">
            <a:avLst/>
          </a:prstGeom>
        </p:spPr>
      </p:pic>
    </p:spTree>
    <p:extLst>
      <p:ext uri="{BB962C8B-B14F-4D97-AF65-F5344CB8AC3E}">
        <p14:creationId xmlns:p14="http://schemas.microsoft.com/office/powerpoint/2010/main" val="2129189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1_Otsikkodia_kuva-aalto">
    <p:bg>
      <p:bgPr>
        <a:solidFill>
          <a:schemeClr val="bg1"/>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083C35EB-4072-C8A9-FD7F-C0477B06FA12}"/>
              </a:ext>
            </a:extLst>
          </p:cNvPr>
          <p:cNvSpPr>
            <a:spLocks noGrp="1"/>
          </p:cNvSpPr>
          <p:nvPr>
            <p:ph type="ctrTitle"/>
          </p:nvPr>
        </p:nvSpPr>
        <p:spPr>
          <a:xfrm>
            <a:off x="838200" y="2305318"/>
            <a:ext cx="5730025" cy="3013657"/>
          </a:xfrm>
        </p:spPr>
        <p:txBody>
          <a:bodyPr anchor="b"/>
          <a:lstStyle>
            <a:lvl1pPr algn="l">
              <a:defRPr sz="6000"/>
            </a:lvl1pPr>
          </a:lstStyle>
          <a:p>
            <a:r>
              <a:rPr lang="en-GB"/>
              <a:t>Click to edit Master title style</a:t>
            </a:r>
            <a:endParaRPr lang="fi-FI" dirty="0"/>
          </a:p>
        </p:txBody>
      </p:sp>
      <p:sp>
        <p:nvSpPr>
          <p:cNvPr id="3" name="Alaotsikko 2">
            <a:extLst>
              <a:ext uri="{FF2B5EF4-FFF2-40B4-BE49-F238E27FC236}">
                <a16:creationId xmlns:a16="http://schemas.microsoft.com/office/drawing/2014/main" id="{54793156-3431-4A64-E2D3-061D2215553C}"/>
              </a:ext>
            </a:extLst>
          </p:cNvPr>
          <p:cNvSpPr>
            <a:spLocks noGrp="1"/>
          </p:cNvSpPr>
          <p:nvPr>
            <p:ph type="subTitle" idx="1"/>
          </p:nvPr>
        </p:nvSpPr>
        <p:spPr>
          <a:xfrm>
            <a:off x="838200" y="5527141"/>
            <a:ext cx="7000642" cy="659054"/>
          </a:xfrm>
        </p:spPr>
        <p:txBody>
          <a:bodyPr anchor="b"/>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fi-FI" dirty="0"/>
          </a:p>
        </p:txBody>
      </p:sp>
      <p:sp>
        <p:nvSpPr>
          <p:cNvPr id="5" name="Alatunnisteen paikkamerkki 4">
            <a:extLst>
              <a:ext uri="{FF2B5EF4-FFF2-40B4-BE49-F238E27FC236}">
                <a16:creationId xmlns:a16="http://schemas.microsoft.com/office/drawing/2014/main" id="{9081194D-9F9B-F387-FEC7-1D3B33B3B712}"/>
              </a:ext>
            </a:extLst>
          </p:cNvPr>
          <p:cNvSpPr>
            <a:spLocks noGrp="1"/>
          </p:cNvSpPr>
          <p:nvPr>
            <p:ph type="ftr" sz="quarter" idx="11"/>
          </p:nvPr>
        </p:nvSpPr>
        <p:spPr/>
        <p:txBody>
          <a:bodyPr/>
          <a:lstStyle>
            <a:lvl1pPr algn="l">
              <a:defRPr>
                <a:solidFill>
                  <a:schemeClr val="tx2"/>
                </a:solidFill>
              </a:defRPr>
            </a:lvl1pPr>
          </a:lstStyle>
          <a:p>
            <a:r>
              <a:rPr lang="fi-FI"/>
              <a:t>&gt;&gt; keuda.fi</a:t>
            </a:r>
            <a:endParaRPr lang="fi-FI" dirty="0"/>
          </a:p>
        </p:txBody>
      </p:sp>
      <p:pic>
        <p:nvPicPr>
          <p:cNvPr id="7" name="Picture 6">
            <a:extLst>
              <a:ext uri="{FF2B5EF4-FFF2-40B4-BE49-F238E27FC236}">
                <a16:creationId xmlns:a16="http://schemas.microsoft.com/office/drawing/2014/main" id="{333497FB-24D6-B361-B429-033F23B63B85}"/>
              </a:ext>
            </a:extLst>
          </p:cNvPr>
          <p:cNvPicPr>
            <a:picLocks noChangeAspect="1"/>
          </p:cNvPicPr>
          <p:nvPr/>
        </p:nvPicPr>
        <p:blipFill>
          <a:blip r:embed="rId2"/>
          <a:stretch>
            <a:fillRect/>
          </a:stretch>
        </p:blipFill>
        <p:spPr>
          <a:xfrm>
            <a:off x="10573604" y="296864"/>
            <a:ext cx="1285240" cy="356235"/>
          </a:xfrm>
          <a:prstGeom prst="rect">
            <a:avLst/>
          </a:prstGeom>
        </p:spPr>
      </p:pic>
      <p:sp>
        <p:nvSpPr>
          <p:cNvPr id="4" name="Kuvan paikkamerkki 2">
            <a:extLst>
              <a:ext uri="{FF2B5EF4-FFF2-40B4-BE49-F238E27FC236}">
                <a16:creationId xmlns:a16="http://schemas.microsoft.com/office/drawing/2014/main" id="{64EFF589-0EED-841D-7D4D-154C69346591}"/>
              </a:ext>
            </a:extLst>
          </p:cNvPr>
          <p:cNvSpPr>
            <a:spLocks noGrp="1"/>
          </p:cNvSpPr>
          <p:nvPr>
            <p:ph type="pic" idx="12"/>
          </p:nvPr>
        </p:nvSpPr>
        <p:spPr>
          <a:xfrm>
            <a:off x="-18271" y="680320"/>
            <a:ext cx="12222490" cy="3113190"/>
          </a:xfrm>
          <a:custGeom>
            <a:avLst/>
            <a:gdLst>
              <a:gd name="connsiteX0" fmla="*/ 0 w 10000"/>
              <a:gd name="connsiteY0" fmla="*/ 1000 h 10000"/>
              <a:gd name="connsiteX1" fmla="*/ 2500 w 10000"/>
              <a:gd name="connsiteY1" fmla="*/ 2000 h 10000"/>
              <a:gd name="connsiteX2" fmla="*/ 5000 w 10000"/>
              <a:gd name="connsiteY2" fmla="*/ 1000 h 10000"/>
              <a:gd name="connsiteX3" fmla="*/ 7500 w 10000"/>
              <a:gd name="connsiteY3" fmla="*/ 0 h 10000"/>
              <a:gd name="connsiteX4" fmla="*/ 10000 w 10000"/>
              <a:gd name="connsiteY4" fmla="*/ 1000 h 10000"/>
              <a:gd name="connsiteX5" fmla="*/ 10000 w 10000"/>
              <a:gd name="connsiteY5" fmla="*/ 9000 h 10000"/>
              <a:gd name="connsiteX6" fmla="*/ 7500 w 10000"/>
              <a:gd name="connsiteY6" fmla="*/ 8000 h 10000"/>
              <a:gd name="connsiteX7" fmla="*/ 5000 w 10000"/>
              <a:gd name="connsiteY7" fmla="*/ 9000 h 10000"/>
              <a:gd name="connsiteX8" fmla="*/ 2500 w 10000"/>
              <a:gd name="connsiteY8" fmla="*/ 10000 h 10000"/>
              <a:gd name="connsiteX9" fmla="*/ 0 w 10000"/>
              <a:gd name="connsiteY9" fmla="*/ 9000 h 10000"/>
              <a:gd name="connsiteX10" fmla="*/ 0 w 10000"/>
              <a:gd name="connsiteY10" fmla="*/ 1000 h 10000"/>
              <a:gd name="connsiteX0" fmla="*/ 0 w 10000"/>
              <a:gd name="connsiteY0" fmla="*/ 1184 h 10184"/>
              <a:gd name="connsiteX1" fmla="*/ 2500 w 10000"/>
              <a:gd name="connsiteY1" fmla="*/ 2184 h 10184"/>
              <a:gd name="connsiteX2" fmla="*/ 4683 w 10000"/>
              <a:gd name="connsiteY2" fmla="*/ 4859 h 10184"/>
              <a:gd name="connsiteX3" fmla="*/ 7500 w 10000"/>
              <a:gd name="connsiteY3" fmla="*/ 184 h 10184"/>
              <a:gd name="connsiteX4" fmla="*/ 10000 w 10000"/>
              <a:gd name="connsiteY4" fmla="*/ 1184 h 10184"/>
              <a:gd name="connsiteX5" fmla="*/ 10000 w 10000"/>
              <a:gd name="connsiteY5" fmla="*/ 9184 h 10184"/>
              <a:gd name="connsiteX6" fmla="*/ 7500 w 10000"/>
              <a:gd name="connsiteY6" fmla="*/ 8184 h 10184"/>
              <a:gd name="connsiteX7" fmla="*/ 5000 w 10000"/>
              <a:gd name="connsiteY7" fmla="*/ 9184 h 10184"/>
              <a:gd name="connsiteX8" fmla="*/ 2500 w 10000"/>
              <a:gd name="connsiteY8" fmla="*/ 10184 h 10184"/>
              <a:gd name="connsiteX9" fmla="*/ 0 w 10000"/>
              <a:gd name="connsiteY9" fmla="*/ 9184 h 10184"/>
              <a:gd name="connsiteX10" fmla="*/ 0 w 10000"/>
              <a:gd name="connsiteY10" fmla="*/ 1184 h 10184"/>
              <a:gd name="connsiteX0" fmla="*/ 0 w 10000"/>
              <a:gd name="connsiteY0" fmla="*/ 1184 h 10184"/>
              <a:gd name="connsiteX1" fmla="*/ 2500 w 10000"/>
              <a:gd name="connsiteY1" fmla="*/ 2184 h 10184"/>
              <a:gd name="connsiteX2" fmla="*/ 4683 w 10000"/>
              <a:gd name="connsiteY2" fmla="*/ 4859 h 10184"/>
              <a:gd name="connsiteX3" fmla="*/ 7500 w 10000"/>
              <a:gd name="connsiteY3" fmla="*/ 184 h 10184"/>
              <a:gd name="connsiteX4" fmla="*/ 10000 w 10000"/>
              <a:gd name="connsiteY4" fmla="*/ 1184 h 10184"/>
              <a:gd name="connsiteX5" fmla="*/ 10000 w 10000"/>
              <a:gd name="connsiteY5" fmla="*/ 9184 h 10184"/>
              <a:gd name="connsiteX6" fmla="*/ 7500 w 10000"/>
              <a:gd name="connsiteY6" fmla="*/ 8184 h 10184"/>
              <a:gd name="connsiteX7" fmla="*/ 5000 w 10000"/>
              <a:gd name="connsiteY7" fmla="*/ 9184 h 10184"/>
              <a:gd name="connsiteX8" fmla="*/ 2500 w 10000"/>
              <a:gd name="connsiteY8" fmla="*/ 10184 h 10184"/>
              <a:gd name="connsiteX9" fmla="*/ 0 w 10000"/>
              <a:gd name="connsiteY9" fmla="*/ 9184 h 10184"/>
              <a:gd name="connsiteX10" fmla="*/ 0 w 10000"/>
              <a:gd name="connsiteY10" fmla="*/ 1184 h 10184"/>
              <a:gd name="connsiteX0" fmla="*/ 0 w 10222"/>
              <a:gd name="connsiteY0" fmla="*/ 1640 h 10184"/>
              <a:gd name="connsiteX1" fmla="*/ 2722 w 10222"/>
              <a:gd name="connsiteY1" fmla="*/ 2184 h 10184"/>
              <a:gd name="connsiteX2" fmla="*/ 4905 w 10222"/>
              <a:gd name="connsiteY2" fmla="*/ 4859 h 10184"/>
              <a:gd name="connsiteX3" fmla="*/ 7722 w 10222"/>
              <a:gd name="connsiteY3" fmla="*/ 184 h 10184"/>
              <a:gd name="connsiteX4" fmla="*/ 10222 w 10222"/>
              <a:gd name="connsiteY4" fmla="*/ 1184 h 10184"/>
              <a:gd name="connsiteX5" fmla="*/ 10222 w 10222"/>
              <a:gd name="connsiteY5" fmla="*/ 9184 h 10184"/>
              <a:gd name="connsiteX6" fmla="*/ 7722 w 10222"/>
              <a:gd name="connsiteY6" fmla="*/ 8184 h 10184"/>
              <a:gd name="connsiteX7" fmla="*/ 5222 w 10222"/>
              <a:gd name="connsiteY7" fmla="*/ 9184 h 10184"/>
              <a:gd name="connsiteX8" fmla="*/ 2722 w 10222"/>
              <a:gd name="connsiteY8" fmla="*/ 10184 h 10184"/>
              <a:gd name="connsiteX9" fmla="*/ 222 w 10222"/>
              <a:gd name="connsiteY9" fmla="*/ 9184 h 10184"/>
              <a:gd name="connsiteX10" fmla="*/ 0 w 10222"/>
              <a:gd name="connsiteY10" fmla="*/ 1640 h 10184"/>
              <a:gd name="connsiteX0" fmla="*/ 0 w 10222"/>
              <a:gd name="connsiteY0" fmla="*/ 1640 h 10184"/>
              <a:gd name="connsiteX1" fmla="*/ 2722 w 10222"/>
              <a:gd name="connsiteY1" fmla="*/ 2184 h 10184"/>
              <a:gd name="connsiteX2" fmla="*/ 4905 w 10222"/>
              <a:gd name="connsiteY2" fmla="*/ 4859 h 10184"/>
              <a:gd name="connsiteX3" fmla="*/ 7722 w 10222"/>
              <a:gd name="connsiteY3" fmla="*/ 184 h 10184"/>
              <a:gd name="connsiteX4" fmla="*/ 10222 w 10222"/>
              <a:gd name="connsiteY4" fmla="*/ 1184 h 10184"/>
              <a:gd name="connsiteX5" fmla="*/ 10222 w 10222"/>
              <a:gd name="connsiteY5" fmla="*/ 9184 h 10184"/>
              <a:gd name="connsiteX6" fmla="*/ 7722 w 10222"/>
              <a:gd name="connsiteY6" fmla="*/ 8184 h 10184"/>
              <a:gd name="connsiteX7" fmla="*/ 5222 w 10222"/>
              <a:gd name="connsiteY7" fmla="*/ 9184 h 10184"/>
              <a:gd name="connsiteX8" fmla="*/ 2722 w 10222"/>
              <a:gd name="connsiteY8" fmla="*/ 10184 h 10184"/>
              <a:gd name="connsiteX9" fmla="*/ 222 w 10222"/>
              <a:gd name="connsiteY9" fmla="*/ 9184 h 10184"/>
              <a:gd name="connsiteX10" fmla="*/ 0 w 10222"/>
              <a:gd name="connsiteY10" fmla="*/ 1640 h 10184"/>
              <a:gd name="connsiteX0" fmla="*/ 0 w 10222"/>
              <a:gd name="connsiteY0" fmla="*/ 1640 h 10184"/>
              <a:gd name="connsiteX1" fmla="*/ 1940 w 10222"/>
              <a:gd name="connsiteY1" fmla="*/ 1880 h 10184"/>
              <a:gd name="connsiteX2" fmla="*/ 4905 w 10222"/>
              <a:gd name="connsiteY2" fmla="*/ 4859 h 10184"/>
              <a:gd name="connsiteX3" fmla="*/ 7722 w 10222"/>
              <a:gd name="connsiteY3" fmla="*/ 184 h 10184"/>
              <a:gd name="connsiteX4" fmla="*/ 10222 w 10222"/>
              <a:gd name="connsiteY4" fmla="*/ 1184 h 10184"/>
              <a:gd name="connsiteX5" fmla="*/ 10222 w 10222"/>
              <a:gd name="connsiteY5" fmla="*/ 9184 h 10184"/>
              <a:gd name="connsiteX6" fmla="*/ 7722 w 10222"/>
              <a:gd name="connsiteY6" fmla="*/ 8184 h 10184"/>
              <a:gd name="connsiteX7" fmla="*/ 5222 w 10222"/>
              <a:gd name="connsiteY7" fmla="*/ 9184 h 10184"/>
              <a:gd name="connsiteX8" fmla="*/ 2722 w 10222"/>
              <a:gd name="connsiteY8" fmla="*/ 10184 h 10184"/>
              <a:gd name="connsiteX9" fmla="*/ 222 w 10222"/>
              <a:gd name="connsiteY9" fmla="*/ 9184 h 10184"/>
              <a:gd name="connsiteX10" fmla="*/ 0 w 10222"/>
              <a:gd name="connsiteY10" fmla="*/ 1640 h 10184"/>
              <a:gd name="connsiteX0" fmla="*/ 0 w 10021"/>
              <a:gd name="connsiteY0" fmla="*/ 2187 h 10184"/>
              <a:gd name="connsiteX1" fmla="*/ 1739 w 10021"/>
              <a:gd name="connsiteY1" fmla="*/ 1880 h 10184"/>
              <a:gd name="connsiteX2" fmla="*/ 4704 w 10021"/>
              <a:gd name="connsiteY2" fmla="*/ 4859 h 10184"/>
              <a:gd name="connsiteX3" fmla="*/ 7521 w 10021"/>
              <a:gd name="connsiteY3" fmla="*/ 184 h 10184"/>
              <a:gd name="connsiteX4" fmla="*/ 10021 w 10021"/>
              <a:gd name="connsiteY4" fmla="*/ 1184 h 10184"/>
              <a:gd name="connsiteX5" fmla="*/ 10021 w 10021"/>
              <a:gd name="connsiteY5" fmla="*/ 9184 h 10184"/>
              <a:gd name="connsiteX6" fmla="*/ 7521 w 10021"/>
              <a:gd name="connsiteY6" fmla="*/ 8184 h 10184"/>
              <a:gd name="connsiteX7" fmla="*/ 5021 w 10021"/>
              <a:gd name="connsiteY7" fmla="*/ 9184 h 10184"/>
              <a:gd name="connsiteX8" fmla="*/ 2521 w 10021"/>
              <a:gd name="connsiteY8" fmla="*/ 10184 h 10184"/>
              <a:gd name="connsiteX9" fmla="*/ 21 w 10021"/>
              <a:gd name="connsiteY9" fmla="*/ 9184 h 10184"/>
              <a:gd name="connsiteX10" fmla="*/ 0 w 10021"/>
              <a:gd name="connsiteY10" fmla="*/ 2187 h 10184"/>
              <a:gd name="connsiteX0" fmla="*/ 0 w 10021"/>
              <a:gd name="connsiteY0" fmla="*/ 2187 h 10184"/>
              <a:gd name="connsiteX1" fmla="*/ 1739 w 10021"/>
              <a:gd name="connsiteY1" fmla="*/ 1880 h 10184"/>
              <a:gd name="connsiteX2" fmla="*/ 4704 w 10021"/>
              <a:gd name="connsiteY2" fmla="*/ 4859 h 10184"/>
              <a:gd name="connsiteX3" fmla="*/ 7521 w 10021"/>
              <a:gd name="connsiteY3" fmla="*/ 184 h 10184"/>
              <a:gd name="connsiteX4" fmla="*/ 10021 w 10021"/>
              <a:gd name="connsiteY4" fmla="*/ 1184 h 10184"/>
              <a:gd name="connsiteX5" fmla="*/ 10021 w 10021"/>
              <a:gd name="connsiteY5" fmla="*/ 9184 h 10184"/>
              <a:gd name="connsiteX6" fmla="*/ 7521 w 10021"/>
              <a:gd name="connsiteY6" fmla="*/ 8184 h 10184"/>
              <a:gd name="connsiteX7" fmla="*/ 5021 w 10021"/>
              <a:gd name="connsiteY7" fmla="*/ 9184 h 10184"/>
              <a:gd name="connsiteX8" fmla="*/ 2521 w 10021"/>
              <a:gd name="connsiteY8" fmla="*/ 10184 h 10184"/>
              <a:gd name="connsiteX9" fmla="*/ 21 w 10021"/>
              <a:gd name="connsiteY9" fmla="*/ 9184 h 10184"/>
              <a:gd name="connsiteX10" fmla="*/ 0 w 10021"/>
              <a:gd name="connsiteY10" fmla="*/ 2187 h 10184"/>
              <a:gd name="connsiteX0" fmla="*/ 0 w 10021"/>
              <a:gd name="connsiteY0" fmla="*/ 2187 h 10184"/>
              <a:gd name="connsiteX1" fmla="*/ 1929 w 10021"/>
              <a:gd name="connsiteY1" fmla="*/ 2305 h 10184"/>
              <a:gd name="connsiteX2" fmla="*/ 4704 w 10021"/>
              <a:gd name="connsiteY2" fmla="*/ 4859 h 10184"/>
              <a:gd name="connsiteX3" fmla="*/ 7521 w 10021"/>
              <a:gd name="connsiteY3" fmla="*/ 184 h 10184"/>
              <a:gd name="connsiteX4" fmla="*/ 10021 w 10021"/>
              <a:gd name="connsiteY4" fmla="*/ 1184 h 10184"/>
              <a:gd name="connsiteX5" fmla="*/ 10021 w 10021"/>
              <a:gd name="connsiteY5" fmla="*/ 9184 h 10184"/>
              <a:gd name="connsiteX6" fmla="*/ 7521 w 10021"/>
              <a:gd name="connsiteY6" fmla="*/ 8184 h 10184"/>
              <a:gd name="connsiteX7" fmla="*/ 5021 w 10021"/>
              <a:gd name="connsiteY7" fmla="*/ 9184 h 10184"/>
              <a:gd name="connsiteX8" fmla="*/ 2521 w 10021"/>
              <a:gd name="connsiteY8" fmla="*/ 10184 h 10184"/>
              <a:gd name="connsiteX9" fmla="*/ 21 w 10021"/>
              <a:gd name="connsiteY9" fmla="*/ 9184 h 10184"/>
              <a:gd name="connsiteX10" fmla="*/ 0 w 10021"/>
              <a:gd name="connsiteY10" fmla="*/ 2187 h 10184"/>
              <a:gd name="connsiteX0" fmla="*/ 0 w 10021"/>
              <a:gd name="connsiteY0" fmla="*/ 2187 h 10184"/>
              <a:gd name="connsiteX1" fmla="*/ 1929 w 10021"/>
              <a:gd name="connsiteY1" fmla="*/ 2305 h 10184"/>
              <a:gd name="connsiteX2" fmla="*/ 4704 w 10021"/>
              <a:gd name="connsiteY2" fmla="*/ 4859 h 10184"/>
              <a:gd name="connsiteX3" fmla="*/ 7521 w 10021"/>
              <a:gd name="connsiteY3" fmla="*/ 184 h 10184"/>
              <a:gd name="connsiteX4" fmla="*/ 10021 w 10021"/>
              <a:gd name="connsiteY4" fmla="*/ 1184 h 10184"/>
              <a:gd name="connsiteX5" fmla="*/ 10021 w 10021"/>
              <a:gd name="connsiteY5" fmla="*/ 9184 h 10184"/>
              <a:gd name="connsiteX6" fmla="*/ 7521 w 10021"/>
              <a:gd name="connsiteY6" fmla="*/ 8184 h 10184"/>
              <a:gd name="connsiteX7" fmla="*/ 5021 w 10021"/>
              <a:gd name="connsiteY7" fmla="*/ 9184 h 10184"/>
              <a:gd name="connsiteX8" fmla="*/ 2521 w 10021"/>
              <a:gd name="connsiteY8" fmla="*/ 10184 h 10184"/>
              <a:gd name="connsiteX9" fmla="*/ 21 w 10021"/>
              <a:gd name="connsiteY9" fmla="*/ 9184 h 10184"/>
              <a:gd name="connsiteX10" fmla="*/ 0 w 10021"/>
              <a:gd name="connsiteY10" fmla="*/ 2187 h 10184"/>
              <a:gd name="connsiteX0" fmla="*/ 0 w 10021"/>
              <a:gd name="connsiteY0" fmla="*/ 2248 h 10245"/>
              <a:gd name="connsiteX1" fmla="*/ 1929 w 10021"/>
              <a:gd name="connsiteY1" fmla="*/ 2366 h 10245"/>
              <a:gd name="connsiteX2" fmla="*/ 5940 w 10021"/>
              <a:gd name="connsiteY2" fmla="*/ 5831 h 10245"/>
              <a:gd name="connsiteX3" fmla="*/ 7521 w 10021"/>
              <a:gd name="connsiteY3" fmla="*/ 245 h 10245"/>
              <a:gd name="connsiteX4" fmla="*/ 10021 w 10021"/>
              <a:gd name="connsiteY4" fmla="*/ 1245 h 10245"/>
              <a:gd name="connsiteX5" fmla="*/ 10021 w 10021"/>
              <a:gd name="connsiteY5" fmla="*/ 9245 h 10245"/>
              <a:gd name="connsiteX6" fmla="*/ 7521 w 10021"/>
              <a:gd name="connsiteY6" fmla="*/ 8245 h 10245"/>
              <a:gd name="connsiteX7" fmla="*/ 5021 w 10021"/>
              <a:gd name="connsiteY7" fmla="*/ 9245 h 10245"/>
              <a:gd name="connsiteX8" fmla="*/ 2521 w 10021"/>
              <a:gd name="connsiteY8" fmla="*/ 10245 h 10245"/>
              <a:gd name="connsiteX9" fmla="*/ 21 w 10021"/>
              <a:gd name="connsiteY9" fmla="*/ 9245 h 10245"/>
              <a:gd name="connsiteX10" fmla="*/ 0 w 10021"/>
              <a:gd name="connsiteY10" fmla="*/ 2248 h 10245"/>
              <a:gd name="connsiteX0" fmla="*/ 0 w 10021"/>
              <a:gd name="connsiteY0" fmla="*/ 1067 h 9064"/>
              <a:gd name="connsiteX1" fmla="*/ 1929 w 10021"/>
              <a:gd name="connsiteY1" fmla="*/ 1185 h 9064"/>
              <a:gd name="connsiteX2" fmla="*/ 5940 w 10021"/>
              <a:gd name="connsiteY2" fmla="*/ 4650 h 9064"/>
              <a:gd name="connsiteX3" fmla="*/ 8577 w 10021"/>
              <a:gd name="connsiteY3" fmla="*/ 3468 h 9064"/>
              <a:gd name="connsiteX4" fmla="*/ 10021 w 10021"/>
              <a:gd name="connsiteY4" fmla="*/ 64 h 9064"/>
              <a:gd name="connsiteX5" fmla="*/ 10021 w 10021"/>
              <a:gd name="connsiteY5" fmla="*/ 8064 h 9064"/>
              <a:gd name="connsiteX6" fmla="*/ 7521 w 10021"/>
              <a:gd name="connsiteY6" fmla="*/ 7064 h 9064"/>
              <a:gd name="connsiteX7" fmla="*/ 5021 w 10021"/>
              <a:gd name="connsiteY7" fmla="*/ 8064 h 9064"/>
              <a:gd name="connsiteX8" fmla="*/ 2521 w 10021"/>
              <a:gd name="connsiteY8" fmla="*/ 9064 h 9064"/>
              <a:gd name="connsiteX9" fmla="*/ 21 w 10021"/>
              <a:gd name="connsiteY9" fmla="*/ 8064 h 9064"/>
              <a:gd name="connsiteX10" fmla="*/ 0 w 10021"/>
              <a:gd name="connsiteY10" fmla="*/ 1067 h 9064"/>
              <a:gd name="connsiteX0" fmla="*/ 0 w 10000"/>
              <a:gd name="connsiteY0" fmla="*/ 1177 h 10000"/>
              <a:gd name="connsiteX1" fmla="*/ 1925 w 10000"/>
              <a:gd name="connsiteY1" fmla="*/ 1307 h 10000"/>
              <a:gd name="connsiteX2" fmla="*/ 5928 w 10000"/>
              <a:gd name="connsiteY2" fmla="*/ 5130 h 10000"/>
              <a:gd name="connsiteX3" fmla="*/ 8559 w 10000"/>
              <a:gd name="connsiteY3" fmla="*/ 3826 h 10000"/>
              <a:gd name="connsiteX4" fmla="*/ 10000 w 10000"/>
              <a:gd name="connsiteY4" fmla="*/ 71 h 10000"/>
              <a:gd name="connsiteX5" fmla="*/ 10000 w 10000"/>
              <a:gd name="connsiteY5" fmla="*/ 8897 h 10000"/>
              <a:gd name="connsiteX6" fmla="*/ 7505 w 10000"/>
              <a:gd name="connsiteY6" fmla="*/ 7793 h 10000"/>
              <a:gd name="connsiteX7" fmla="*/ 5010 w 10000"/>
              <a:gd name="connsiteY7" fmla="*/ 8897 h 10000"/>
              <a:gd name="connsiteX8" fmla="*/ 2516 w 10000"/>
              <a:gd name="connsiteY8" fmla="*/ 10000 h 10000"/>
              <a:gd name="connsiteX9" fmla="*/ 21 w 10000"/>
              <a:gd name="connsiteY9" fmla="*/ 8897 h 10000"/>
              <a:gd name="connsiteX10" fmla="*/ 0 w 10000"/>
              <a:gd name="connsiteY10" fmla="*/ 1177 h 10000"/>
              <a:gd name="connsiteX0" fmla="*/ 0 w 10000"/>
              <a:gd name="connsiteY0" fmla="*/ 1176 h 9999"/>
              <a:gd name="connsiteX1" fmla="*/ 1925 w 10000"/>
              <a:gd name="connsiteY1" fmla="*/ 1306 h 9999"/>
              <a:gd name="connsiteX2" fmla="*/ 5802 w 10000"/>
              <a:gd name="connsiteY2" fmla="*/ 4995 h 9999"/>
              <a:gd name="connsiteX3" fmla="*/ 8559 w 10000"/>
              <a:gd name="connsiteY3" fmla="*/ 3825 h 9999"/>
              <a:gd name="connsiteX4" fmla="*/ 10000 w 10000"/>
              <a:gd name="connsiteY4" fmla="*/ 70 h 9999"/>
              <a:gd name="connsiteX5" fmla="*/ 10000 w 10000"/>
              <a:gd name="connsiteY5" fmla="*/ 8896 h 9999"/>
              <a:gd name="connsiteX6" fmla="*/ 7505 w 10000"/>
              <a:gd name="connsiteY6" fmla="*/ 7792 h 9999"/>
              <a:gd name="connsiteX7" fmla="*/ 5010 w 10000"/>
              <a:gd name="connsiteY7" fmla="*/ 8896 h 9999"/>
              <a:gd name="connsiteX8" fmla="*/ 2516 w 10000"/>
              <a:gd name="connsiteY8" fmla="*/ 9999 h 9999"/>
              <a:gd name="connsiteX9" fmla="*/ 21 w 10000"/>
              <a:gd name="connsiteY9" fmla="*/ 8896 h 9999"/>
              <a:gd name="connsiteX10" fmla="*/ 0 w 10000"/>
              <a:gd name="connsiteY10" fmla="*/ 1176 h 9999"/>
              <a:gd name="connsiteX0" fmla="*/ 0 w 10000"/>
              <a:gd name="connsiteY0" fmla="*/ 1106 h 9930"/>
              <a:gd name="connsiteX1" fmla="*/ 1925 w 10000"/>
              <a:gd name="connsiteY1" fmla="*/ 1236 h 9930"/>
              <a:gd name="connsiteX2" fmla="*/ 5802 w 10000"/>
              <a:gd name="connsiteY2" fmla="*/ 4925 h 9930"/>
              <a:gd name="connsiteX3" fmla="*/ 8559 w 10000"/>
              <a:gd name="connsiteY3" fmla="*/ 3755 h 9930"/>
              <a:gd name="connsiteX4" fmla="*/ 10000 w 10000"/>
              <a:gd name="connsiteY4" fmla="*/ 0 h 9930"/>
              <a:gd name="connsiteX5" fmla="*/ 10000 w 10000"/>
              <a:gd name="connsiteY5" fmla="*/ 8827 h 9930"/>
              <a:gd name="connsiteX6" fmla="*/ 7505 w 10000"/>
              <a:gd name="connsiteY6" fmla="*/ 7723 h 9930"/>
              <a:gd name="connsiteX7" fmla="*/ 5010 w 10000"/>
              <a:gd name="connsiteY7" fmla="*/ 8827 h 9930"/>
              <a:gd name="connsiteX8" fmla="*/ 2516 w 10000"/>
              <a:gd name="connsiteY8" fmla="*/ 9930 h 9930"/>
              <a:gd name="connsiteX9" fmla="*/ 21 w 10000"/>
              <a:gd name="connsiteY9" fmla="*/ 8827 h 9930"/>
              <a:gd name="connsiteX10" fmla="*/ 0 w 10000"/>
              <a:gd name="connsiteY10" fmla="*/ 1106 h 9930"/>
              <a:gd name="connsiteX0" fmla="*/ 0 w 10000"/>
              <a:gd name="connsiteY0" fmla="*/ 364 h 9250"/>
              <a:gd name="connsiteX1" fmla="*/ 1925 w 10000"/>
              <a:gd name="connsiteY1" fmla="*/ 495 h 9250"/>
              <a:gd name="connsiteX2" fmla="*/ 5802 w 10000"/>
              <a:gd name="connsiteY2" fmla="*/ 4210 h 9250"/>
              <a:gd name="connsiteX3" fmla="*/ 8559 w 10000"/>
              <a:gd name="connsiteY3" fmla="*/ 3031 h 9250"/>
              <a:gd name="connsiteX4" fmla="*/ 9989 w 10000"/>
              <a:gd name="connsiteY4" fmla="*/ 296 h 9250"/>
              <a:gd name="connsiteX5" fmla="*/ 10000 w 10000"/>
              <a:gd name="connsiteY5" fmla="*/ 8139 h 9250"/>
              <a:gd name="connsiteX6" fmla="*/ 7505 w 10000"/>
              <a:gd name="connsiteY6" fmla="*/ 7027 h 9250"/>
              <a:gd name="connsiteX7" fmla="*/ 5010 w 10000"/>
              <a:gd name="connsiteY7" fmla="*/ 8139 h 9250"/>
              <a:gd name="connsiteX8" fmla="*/ 2516 w 10000"/>
              <a:gd name="connsiteY8" fmla="*/ 9250 h 9250"/>
              <a:gd name="connsiteX9" fmla="*/ 21 w 10000"/>
              <a:gd name="connsiteY9" fmla="*/ 8139 h 9250"/>
              <a:gd name="connsiteX10" fmla="*/ 0 w 10000"/>
              <a:gd name="connsiteY10" fmla="*/ 364 h 9250"/>
              <a:gd name="connsiteX0" fmla="*/ 0 w 10000"/>
              <a:gd name="connsiteY0" fmla="*/ 394 h 10000"/>
              <a:gd name="connsiteX1" fmla="*/ 1925 w 10000"/>
              <a:gd name="connsiteY1" fmla="*/ 535 h 10000"/>
              <a:gd name="connsiteX2" fmla="*/ 5802 w 10000"/>
              <a:gd name="connsiteY2" fmla="*/ 4551 h 10000"/>
              <a:gd name="connsiteX3" fmla="*/ 8559 w 10000"/>
              <a:gd name="connsiteY3" fmla="*/ 3277 h 10000"/>
              <a:gd name="connsiteX4" fmla="*/ 9989 w 10000"/>
              <a:gd name="connsiteY4" fmla="*/ 320 h 10000"/>
              <a:gd name="connsiteX5" fmla="*/ 10000 w 10000"/>
              <a:gd name="connsiteY5" fmla="*/ 8580 h 10000"/>
              <a:gd name="connsiteX6" fmla="*/ 7505 w 10000"/>
              <a:gd name="connsiteY6" fmla="*/ 7597 h 10000"/>
              <a:gd name="connsiteX7" fmla="*/ 5010 w 10000"/>
              <a:gd name="connsiteY7" fmla="*/ 8799 h 10000"/>
              <a:gd name="connsiteX8" fmla="*/ 2516 w 10000"/>
              <a:gd name="connsiteY8" fmla="*/ 10000 h 10000"/>
              <a:gd name="connsiteX9" fmla="*/ 21 w 10000"/>
              <a:gd name="connsiteY9" fmla="*/ 8799 h 10000"/>
              <a:gd name="connsiteX10" fmla="*/ 0 w 10000"/>
              <a:gd name="connsiteY10" fmla="*/ 394 h 10000"/>
              <a:gd name="connsiteX0" fmla="*/ 0 w 10000"/>
              <a:gd name="connsiteY0" fmla="*/ 394 h 10000"/>
              <a:gd name="connsiteX1" fmla="*/ 1925 w 10000"/>
              <a:gd name="connsiteY1" fmla="*/ 535 h 10000"/>
              <a:gd name="connsiteX2" fmla="*/ 5802 w 10000"/>
              <a:gd name="connsiteY2" fmla="*/ 4551 h 10000"/>
              <a:gd name="connsiteX3" fmla="*/ 8559 w 10000"/>
              <a:gd name="connsiteY3" fmla="*/ 3277 h 10000"/>
              <a:gd name="connsiteX4" fmla="*/ 9989 w 10000"/>
              <a:gd name="connsiteY4" fmla="*/ 320 h 10000"/>
              <a:gd name="connsiteX5" fmla="*/ 10000 w 10000"/>
              <a:gd name="connsiteY5" fmla="*/ 8580 h 10000"/>
              <a:gd name="connsiteX6" fmla="*/ 7505 w 10000"/>
              <a:gd name="connsiteY6" fmla="*/ 7597 h 10000"/>
              <a:gd name="connsiteX7" fmla="*/ 5010 w 10000"/>
              <a:gd name="connsiteY7" fmla="*/ 8799 h 10000"/>
              <a:gd name="connsiteX8" fmla="*/ 2516 w 10000"/>
              <a:gd name="connsiteY8" fmla="*/ 10000 h 10000"/>
              <a:gd name="connsiteX9" fmla="*/ 21 w 10000"/>
              <a:gd name="connsiteY9" fmla="*/ 8799 h 10000"/>
              <a:gd name="connsiteX10" fmla="*/ 0 w 10000"/>
              <a:gd name="connsiteY10" fmla="*/ 394 h 10000"/>
              <a:gd name="connsiteX0" fmla="*/ 0 w 10000"/>
              <a:gd name="connsiteY0" fmla="*/ 394 h 10000"/>
              <a:gd name="connsiteX1" fmla="*/ 1925 w 10000"/>
              <a:gd name="connsiteY1" fmla="*/ 535 h 10000"/>
              <a:gd name="connsiteX2" fmla="*/ 5802 w 10000"/>
              <a:gd name="connsiteY2" fmla="*/ 4551 h 10000"/>
              <a:gd name="connsiteX3" fmla="*/ 8559 w 10000"/>
              <a:gd name="connsiteY3" fmla="*/ 3277 h 10000"/>
              <a:gd name="connsiteX4" fmla="*/ 9989 w 10000"/>
              <a:gd name="connsiteY4" fmla="*/ 320 h 10000"/>
              <a:gd name="connsiteX5" fmla="*/ 10000 w 10000"/>
              <a:gd name="connsiteY5" fmla="*/ 8580 h 10000"/>
              <a:gd name="connsiteX6" fmla="*/ 7294 w 10000"/>
              <a:gd name="connsiteY6" fmla="*/ 7779 h 10000"/>
              <a:gd name="connsiteX7" fmla="*/ 5010 w 10000"/>
              <a:gd name="connsiteY7" fmla="*/ 8799 h 10000"/>
              <a:gd name="connsiteX8" fmla="*/ 2516 w 10000"/>
              <a:gd name="connsiteY8" fmla="*/ 10000 h 10000"/>
              <a:gd name="connsiteX9" fmla="*/ 21 w 10000"/>
              <a:gd name="connsiteY9" fmla="*/ 8799 h 10000"/>
              <a:gd name="connsiteX10" fmla="*/ 0 w 10000"/>
              <a:gd name="connsiteY10" fmla="*/ 394 h 10000"/>
              <a:gd name="connsiteX0" fmla="*/ 0 w 10000"/>
              <a:gd name="connsiteY0" fmla="*/ 394 h 10000"/>
              <a:gd name="connsiteX1" fmla="*/ 1925 w 10000"/>
              <a:gd name="connsiteY1" fmla="*/ 535 h 10000"/>
              <a:gd name="connsiteX2" fmla="*/ 5802 w 10000"/>
              <a:gd name="connsiteY2" fmla="*/ 4551 h 10000"/>
              <a:gd name="connsiteX3" fmla="*/ 8559 w 10000"/>
              <a:gd name="connsiteY3" fmla="*/ 3277 h 10000"/>
              <a:gd name="connsiteX4" fmla="*/ 9989 w 10000"/>
              <a:gd name="connsiteY4" fmla="*/ 320 h 10000"/>
              <a:gd name="connsiteX5" fmla="*/ 10000 w 10000"/>
              <a:gd name="connsiteY5" fmla="*/ 8580 h 10000"/>
              <a:gd name="connsiteX6" fmla="*/ 7294 w 10000"/>
              <a:gd name="connsiteY6" fmla="*/ 7779 h 10000"/>
              <a:gd name="connsiteX7" fmla="*/ 5010 w 10000"/>
              <a:gd name="connsiteY7" fmla="*/ 8799 h 10000"/>
              <a:gd name="connsiteX8" fmla="*/ 2516 w 10000"/>
              <a:gd name="connsiteY8" fmla="*/ 10000 h 10000"/>
              <a:gd name="connsiteX9" fmla="*/ 21 w 10000"/>
              <a:gd name="connsiteY9" fmla="*/ 8799 h 10000"/>
              <a:gd name="connsiteX10" fmla="*/ 0 w 10000"/>
              <a:gd name="connsiteY10" fmla="*/ 394 h 10000"/>
              <a:gd name="connsiteX0" fmla="*/ 0 w 10000"/>
              <a:gd name="connsiteY0" fmla="*/ 394 h 10000"/>
              <a:gd name="connsiteX1" fmla="*/ 1925 w 10000"/>
              <a:gd name="connsiteY1" fmla="*/ 535 h 10000"/>
              <a:gd name="connsiteX2" fmla="*/ 5802 w 10000"/>
              <a:gd name="connsiteY2" fmla="*/ 4551 h 10000"/>
              <a:gd name="connsiteX3" fmla="*/ 8559 w 10000"/>
              <a:gd name="connsiteY3" fmla="*/ 3277 h 10000"/>
              <a:gd name="connsiteX4" fmla="*/ 9989 w 10000"/>
              <a:gd name="connsiteY4" fmla="*/ 320 h 10000"/>
              <a:gd name="connsiteX5" fmla="*/ 10000 w 10000"/>
              <a:gd name="connsiteY5" fmla="*/ 8580 h 10000"/>
              <a:gd name="connsiteX6" fmla="*/ 7294 w 10000"/>
              <a:gd name="connsiteY6" fmla="*/ 7779 h 10000"/>
              <a:gd name="connsiteX7" fmla="*/ 4188 w 10000"/>
              <a:gd name="connsiteY7" fmla="*/ 3983 h 10000"/>
              <a:gd name="connsiteX8" fmla="*/ 2516 w 10000"/>
              <a:gd name="connsiteY8" fmla="*/ 10000 h 10000"/>
              <a:gd name="connsiteX9" fmla="*/ 21 w 10000"/>
              <a:gd name="connsiteY9" fmla="*/ 8799 h 10000"/>
              <a:gd name="connsiteX10" fmla="*/ 0 w 10000"/>
              <a:gd name="connsiteY10" fmla="*/ 394 h 10000"/>
              <a:gd name="connsiteX0" fmla="*/ 0 w 10000"/>
              <a:gd name="connsiteY0" fmla="*/ 394 h 10000"/>
              <a:gd name="connsiteX1" fmla="*/ 1925 w 10000"/>
              <a:gd name="connsiteY1" fmla="*/ 535 h 10000"/>
              <a:gd name="connsiteX2" fmla="*/ 5802 w 10000"/>
              <a:gd name="connsiteY2" fmla="*/ 4551 h 10000"/>
              <a:gd name="connsiteX3" fmla="*/ 8559 w 10000"/>
              <a:gd name="connsiteY3" fmla="*/ 3277 h 10000"/>
              <a:gd name="connsiteX4" fmla="*/ 9989 w 10000"/>
              <a:gd name="connsiteY4" fmla="*/ 320 h 10000"/>
              <a:gd name="connsiteX5" fmla="*/ 10000 w 10000"/>
              <a:gd name="connsiteY5" fmla="*/ 8580 h 10000"/>
              <a:gd name="connsiteX6" fmla="*/ 7294 w 10000"/>
              <a:gd name="connsiteY6" fmla="*/ 7779 h 10000"/>
              <a:gd name="connsiteX7" fmla="*/ 4188 w 10000"/>
              <a:gd name="connsiteY7" fmla="*/ 3983 h 10000"/>
              <a:gd name="connsiteX8" fmla="*/ 2516 w 10000"/>
              <a:gd name="connsiteY8" fmla="*/ 10000 h 10000"/>
              <a:gd name="connsiteX9" fmla="*/ 21 w 10000"/>
              <a:gd name="connsiteY9" fmla="*/ 8799 h 10000"/>
              <a:gd name="connsiteX10" fmla="*/ 0 w 10000"/>
              <a:gd name="connsiteY10" fmla="*/ 394 h 10000"/>
              <a:gd name="connsiteX0" fmla="*/ 0 w 10000"/>
              <a:gd name="connsiteY0" fmla="*/ 394 h 10000"/>
              <a:gd name="connsiteX1" fmla="*/ 1925 w 10000"/>
              <a:gd name="connsiteY1" fmla="*/ 535 h 10000"/>
              <a:gd name="connsiteX2" fmla="*/ 5770 w 10000"/>
              <a:gd name="connsiteY2" fmla="*/ 4551 h 10000"/>
              <a:gd name="connsiteX3" fmla="*/ 8559 w 10000"/>
              <a:gd name="connsiteY3" fmla="*/ 3277 h 10000"/>
              <a:gd name="connsiteX4" fmla="*/ 9989 w 10000"/>
              <a:gd name="connsiteY4" fmla="*/ 320 h 10000"/>
              <a:gd name="connsiteX5" fmla="*/ 10000 w 10000"/>
              <a:gd name="connsiteY5" fmla="*/ 8580 h 10000"/>
              <a:gd name="connsiteX6" fmla="*/ 7294 w 10000"/>
              <a:gd name="connsiteY6" fmla="*/ 7779 h 10000"/>
              <a:gd name="connsiteX7" fmla="*/ 4188 w 10000"/>
              <a:gd name="connsiteY7" fmla="*/ 3983 h 10000"/>
              <a:gd name="connsiteX8" fmla="*/ 2516 w 10000"/>
              <a:gd name="connsiteY8" fmla="*/ 10000 h 10000"/>
              <a:gd name="connsiteX9" fmla="*/ 21 w 10000"/>
              <a:gd name="connsiteY9" fmla="*/ 8799 h 10000"/>
              <a:gd name="connsiteX10" fmla="*/ 0 w 10000"/>
              <a:gd name="connsiteY10" fmla="*/ 394 h 10000"/>
              <a:gd name="connsiteX0" fmla="*/ 0 w 10000"/>
              <a:gd name="connsiteY0" fmla="*/ 394 h 10000"/>
              <a:gd name="connsiteX1" fmla="*/ 1925 w 10000"/>
              <a:gd name="connsiteY1" fmla="*/ 535 h 10000"/>
              <a:gd name="connsiteX2" fmla="*/ 5770 w 10000"/>
              <a:gd name="connsiteY2" fmla="*/ 4551 h 10000"/>
              <a:gd name="connsiteX3" fmla="*/ 8591 w 10000"/>
              <a:gd name="connsiteY3" fmla="*/ 3277 h 10000"/>
              <a:gd name="connsiteX4" fmla="*/ 9989 w 10000"/>
              <a:gd name="connsiteY4" fmla="*/ 320 h 10000"/>
              <a:gd name="connsiteX5" fmla="*/ 10000 w 10000"/>
              <a:gd name="connsiteY5" fmla="*/ 8580 h 10000"/>
              <a:gd name="connsiteX6" fmla="*/ 7294 w 10000"/>
              <a:gd name="connsiteY6" fmla="*/ 7779 h 10000"/>
              <a:gd name="connsiteX7" fmla="*/ 4188 w 10000"/>
              <a:gd name="connsiteY7" fmla="*/ 3983 h 10000"/>
              <a:gd name="connsiteX8" fmla="*/ 2516 w 10000"/>
              <a:gd name="connsiteY8" fmla="*/ 10000 h 10000"/>
              <a:gd name="connsiteX9" fmla="*/ 21 w 10000"/>
              <a:gd name="connsiteY9" fmla="*/ 8799 h 10000"/>
              <a:gd name="connsiteX10" fmla="*/ 0 w 10000"/>
              <a:gd name="connsiteY10" fmla="*/ 394 h 10000"/>
              <a:gd name="connsiteX0" fmla="*/ 0 w 10000"/>
              <a:gd name="connsiteY0" fmla="*/ 394 h 10000"/>
              <a:gd name="connsiteX1" fmla="*/ 1925 w 10000"/>
              <a:gd name="connsiteY1" fmla="*/ 535 h 10000"/>
              <a:gd name="connsiteX2" fmla="*/ 5770 w 10000"/>
              <a:gd name="connsiteY2" fmla="*/ 4551 h 10000"/>
              <a:gd name="connsiteX3" fmla="*/ 8591 w 10000"/>
              <a:gd name="connsiteY3" fmla="*/ 3277 h 10000"/>
              <a:gd name="connsiteX4" fmla="*/ 9989 w 10000"/>
              <a:gd name="connsiteY4" fmla="*/ 320 h 10000"/>
              <a:gd name="connsiteX5" fmla="*/ 10000 w 10000"/>
              <a:gd name="connsiteY5" fmla="*/ 8580 h 10000"/>
              <a:gd name="connsiteX6" fmla="*/ 7294 w 10000"/>
              <a:gd name="connsiteY6" fmla="*/ 7779 h 10000"/>
              <a:gd name="connsiteX7" fmla="*/ 4188 w 10000"/>
              <a:gd name="connsiteY7" fmla="*/ 3983 h 10000"/>
              <a:gd name="connsiteX8" fmla="*/ 2516 w 10000"/>
              <a:gd name="connsiteY8" fmla="*/ 10000 h 10000"/>
              <a:gd name="connsiteX9" fmla="*/ 21 w 10000"/>
              <a:gd name="connsiteY9" fmla="*/ 8799 h 10000"/>
              <a:gd name="connsiteX10" fmla="*/ 0 w 10000"/>
              <a:gd name="connsiteY10" fmla="*/ 394 h 10000"/>
              <a:gd name="connsiteX0" fmla="*/ 0 w 10000"/>
              <a:gd name="connsiteY0" fmla="*/ 395 h 10001"/>
              <a:gd name="connsiteX1" fmla="*/ 1925 w 10000"/>
              <a:gd name="connsiteY1" fmla="*/ 536 h 10001"/>
              <a:gd name="connsiteX2" fmla="*/ 5644 w 10000"/>
              <a:gd name="connsiteY2" fmla="*/ 4588 h 10001"/>
              <a:gd name="connsiteX3" fmla="*/ 8591 w 10000"/>
              <a:gd name="connsiteY3" fmla="*/ 3278 h 10001"/>
              <a:gd name="connsiteX4" fmla="*/ 9989 w 10000"/>
              <a:gd name="connsiteY4" fmla="*/ 321 h 10001"/>
              <a:gd name="connsiteX5" fmla="*/ 10000 w 10000"/>
              <a:gd name="connsiteY5" fmla="*/ 8581 h 10001"/>
              <a:gd name="connsiteX6" fmla="*/ 7294 w 10000"/>
              <a:gd name="connsiteY6" fmla="*/ 7780 h 10001"/>
              <a:gd name="connsiteX7" fmla="*/ 4188 w 10000"/>
              <a:gd name="connsiteY7" fmla="*/ 3984 h 10001"/>
              <a:gd name="connsiteX8" fmla="*/ 2516 w 10000"/>
              <a:gd name="connsiteY8" fmla="*/ 10001 h 10001"/>
              <a:gd name="connsiteX9" fmla="*/ 21 w 10000"/>
              <a:gd name="connsiteY9" fmla="*/ 8800 h 10001"/>
              <a:gd name="connsiteX10" fmla="*/ 0 w 10000"/>
              <a:gd name="connsiteY10" fmla="*/ 395 h 10001"/>
              <a:gd name="connsiteX0" fmla="*/ 0 w 10000"/>
              <a:gd name="connsiteY0" fmla="*/ 395 h 10001"/>
              <a:gd name="connsiteX1" fmla="*/ 1925 w 10000"/>
              <a:gd name="connsiteY1" fmla="*/ 536 h 10001"/>
              <a:gd name="connsiteX2" fmla="*/ 5644 w 10000"/>
              <a:gd name="connsiteY2" fmla="*/ 4588 h 10001"/>
              <a:gd name="connsiteX3" fmla="*/ 8591 w 10000"/>
              <a:gd name="connsiteY3" fmla="*/ 3278 h 10001"/>
              <a:gd name="connsiteX4" fmla="*/ 9989 w 10000"/>
              <a:gd name="connsiteY4" fmla="*/ 321 h 10001"/>
              <a:gd name="connsiteX5" fmla="*/ 10000 w 10000"/>
              <a:gd name="connsiteY5" fmla="*/ 8581 h 10001"/>
              <a:gd name="connsiteX6" fmla="*/ 7294 w 10000"/>
              <a:gd name="connsiteY6" fmla="*/ 7780 h 10001"/>
              <a:gd name="connsiteX7" fmla="*/ 4188 w 10000"/>
              <a:gd name="connsiteY7" fmla="*/ 3984 h 10001"/>
              <a:gd name="connsiteX8" fmla="*/ 2516 w 10000"/>
              <a:gd name="connsiteY8" fmla="*/ 10001 h 10001"/>
              <a:gd name="connsiteX9" fmla="*/ 21 w 10000"/>
              <a:gd name="connsiteY9" fmla="*/ 8800 h 10001"/>
              <a:gd name="connsiteX10" fmla="*/ 0 w 10000"/>
              <a:gd name="connsiteY10" fmla="*/ 395 h 10001"/>
              <a:gd name="connsiteX0" fmla="*/ 0 w 10000"/>
              <a:gd name="connsiteY0" fmla="*/ 395 h 10001"/>
              <a:gd name="connsiteX1" fmla="*/ 1925 w 10000"/>
              <a:gd name="connsiteY1" fmla="*/ 536 h 10001"/>
              <a:gd name="connsiteX2" fmla="*/ 5644 w 10000"/>
              <a:gd name="connsiteY2" fmla="*/ 4588 h 10001"/>
              <a:gd name="connsiteX3" fmla="*/ 8591 w 10000"/>
              <a:gd name="connsiteY3" fmla="*/ 3278 h 10001"/>
              <a:gd name="connsiteX4" fmla="*/ 9989 w 10000"/>
              <a:gd name="connsiteY4" fmla="*/ 321 h 10001"/>
              <a:gd name="connsiteX5" fmla="*/ 10000 w 10000"/>
              <a:gd name="connsiteY5" fmla="*/ 8581 h 10001"/>
              <a:gd name="connsiteX6" fmla="*/ 7294 w 10000"/>
              <a:gd name="connsiteY6" fmla="*/ 7780 h 10001"/>
              <a:gd name="connsiteX7" fmla="*/ 4188 w 10000"/>
              <a:gd name="connsiteY7" fmla="*/ 3984 h 10001"/>
              <a:gd name="connsiteX8" fmla="*/ 2516 w 10000"/>
              <a:gd name="connsiteY8" fmla="*/ 10001 h 10001"/>
              <a:gd name="connsiteX9" fmla="*/ 21 w 10000"/>
              <a:gd name="connsiteY9" fmla="*/ 8800 h 10001"/>
              <a:gd name="connsiteX10" fmla="*/ 0 w 10000"/>
              <a:gd name="connsiteY10" fmla="*/ 395 h 10001"/>
              <a:gd name="connsiteX0" fmla="*/ 0 w 10000"/>
              <a:gd name="connsiteY0" fmla="*/ 395 h 10001"/>
              <a:gd name="connsiteX1" fmla="*/ 1925 w 10000"/>
              <a:gd name="connsiteY1" fmla="*/ 536 h 10001"/>
              <a:gd name="connsiteX2" fmla="*/ 5644 w 10000"/>
              <a:gd name="connsiteY2" fmla="*/ 4588 h 10001"/>
              <a:gd name="connsiteX3" fmla="*/ 8591 w 10000"/>
              <a:gd name="connsiteY3" fmla="*/ 3278 h 10001"/>
              <a:gd name="connsiteX4" fmla="*/ 9989 w 10000"/>
              <a:gd name="connsiteY4" fmla="*/ 321 h 10001"/>
              <a:gd name="connsiteX5" fmla="*/ 10000 w 10000"/>
              <a:gd name="connsiteY5" fmla="*/ 8581 h 10001"/>
              <a:gd name="connsiteX6" fmla="*/ 7294 w 10000"/>
              <a:gd name="connsiteY6" fmla="*/ 7780 h 10001"/>
              <a:gd name="connsiteX7" fmla="*/ 4188 w 10000"/>
              <a:gd name="connsiteY7" fmla="*/ 3984 h 10001"/>
              <a:gd name="connsiteX8" fmla="*/ 2516 w 10000"/>
              <a:gd name="connsiteY8" fmla="*/ 10001 h 10001"/>
              <a:gd name="connsiteX9" fmla="*/ 21 w 10000"/>
              <a:gd name="connsiteY9" fmla="*/ 4751 h 10001"/>
              <a:gd name="connsiteX10" fmla="*/ 0 w 10000"/>
              <a:gd name="connsiteY10" fmla="*/ 395 h 10001"/>
              <a:gd name="connsiteX0" fmla="*/ 0 w 10000"/>
              <a:gd name="connsiteY0" fmla="*/ 395 h 10001"/>
              <a:gd name="connsiteX1" fmla="*/ 1925 w 10000"/>
              <a:gd name="connsiteY1" fmla="*/ 536 h 10001"/>
              <a:gd name="connsiteX2" fmla="*/ 5644 w 10000"/>
              <a:gd name="connsiteY2" fmla="*/ 4588 h 10001"/>
              <a:gd name="connsiteX3" fmla="*/ 8591 w 10000"/>
              <a:gd name="connsiteY3" fmla="*/ 3278 h 10001"/>
              <a:gd name="connsiteX4" fmla="*/ 9989 w 10000"/>
              <a:gd name="connsiteY4" fmla="*/ 321 h 10001"/>
              <a:gd name="connsiteX5" fmla="*/ 10000 w 10000"/>
              <a:gd name="connsiteY5" fmla="*/ 8581 h 10001"/>
              <a:gd name="connsiteX6" fmla="*/ 7294 w 10000"/>
              <a:gd name="connsiteY6" fmla="*/ 7780 h 10001"/>
              <a:gd name="connsiteX7" fmla="*/ 4188 w 10000"/>
              <a:gd name="connsiteY7" fmla="*/ 3984 h 10001"/>
              <a:gd name="connsiteX8" fmla="*/ 2516 w 10000"/>
              <a:gd name="connsiteY8" fmla="*/ 10001 h 10001"/>
              <a:gd name="connsiteX9" fmla="*/ 21 w 10000"/>
              <a:gd name="connsiteY9" fmla="*/ 4751 h 10001"/>
              <a:gd name="connsiteX10" fmla="*/ 0 w 10000"/>
              <a:gd name="connsiteY10" fmla="*/ 395 h 10001"/>
              <a:gd name="connsiteX0" fmla="*/ 0 w 10000"/>
              <a:gd name="connsiteY0" fmla="*/ 395 h 10001"/>
              <a:gd name="connsiteX1" fmla="*/ 1925 w 10000"/>
              <a:gd name="connsiteY1" fmla="*/ 536 h 10001"/>
              <a:gd name="connsiteX2" fmla="*/ 5644 w 10000"/>
              <a:gd name="connsiteY2" fmla="*/ 4588 h 10001"/>
              <a:gd name="connsiteX3" fmla="*/ 8591 w 10000"/>
              <a:gd name="connsiteY3" fmla="*/ 3278 h 10001"/>
              <a:gd name="connsiteX4" fmla="*/ 9989 w 10000"/>
              <a:gd name="connsiteY4" fmla="*/ 321 h 10001"/>
              <a:gd name="connsiteX5" fmla="*/ 10000 w 10000"/>
              <a:gd name="connsiteY5" fmla="*/ 8581 h 10001"/>
              <a:gd name="connsiteX6" fmla="*/ 7294 w 10000"/>
              <a:gd name="connsiteY6" fmla="*/ 7780 h 10001"/>
              <a:gd name="connsiteX7" fmla="*/ 4188 w 10000"/>
              <a:gd name="connsiteY7" fmla="*/ 3984 h 10001"/>
              <a:gd name="connsiteX8" fmla="*/ 2516 w 10000"/>
              <a:gd name="connsiteY8" fmla="*/ 10001 h 10001"/>
              <a:gd name="connsiteX9" fmla="*/ 21 w 10000"/>
              <a:gd name="connsiteY9" fmla="*/ 2854 h 10001"/>
              <a:gd name="connsiteX10" fmla="*/ 0 w 10000"/>
              <a:gd name="connsiteY10" fmla="*/ 395 h 10001"/>
              <a:gd name="connsiteX0" fmla="*/ 0 w 10000"/>
              <a:gd name="connsiteY0" fmla="*/ 395 h 10001"/>
              <a:gd name="connsiteX1" fmla="*/ 1925 w 10000"/>
              <a:gd name="connsiteY1" fmla="*/ 536 h 10001"/>
              <a:gd name="connsiteX2" fmla="*/ 5644 w 10000"/>
              <a:gd name="connsiteY2" fmla="*/ 4588 h 10001"/>
              <a:gd name="connsiteX3" fmla="*/ 8591 w 10000"/>
              <a:gd name="connsiteY3" fmla="*/ 3278 h 10001"/>
              <a:gd name="connsiteX4" fmla="*/ 9989 w 10000"/>
              <a:gd name="connsiteY4" fmla="*/ 321 h 10001"/>
              <a:gd name="connsiteX5" fmla="*/ 10000 w 10000"/>
              <a:gd name="connsiteY5" fmla="*/ 8581 h 10001"/>
              <a:gd name="connsiteX6" fmla="*/ 7294 w 10000"/>
              <a:gd name="connsiteY6" fmla="*/ 7780 h 10001"/>
              <a:gd name="connsiteX7" fmla="*/ 4188 w 10000"/>
              <a:gd name="connsiteY7" fmla="*/ 3984 h 10001"/>
              <a:gd name="connsiteX8" fmla="*/ 2516 w 10000"/>
              <a:gd name="connsiteY8" fmla="*/ 10001 h 10001"/>
              <a:gd name="connsiteX9" fmla="*/ 21 w 10000"/>
              <a:gd name="connsiteY9" fmla="*/ 2854 h 10001"/>
              <a:gd name="connsiteX10" fmla="*/ 0 w 10000"/>
              <a:gd name="connsiteY10" fmla="*/ 395 h 10001"/>
              <a:gd name="connsiteX0" fmla="*/ 0 w 10000"/>
              <a:gd name="connsiteY0" fmla="*/ 395 h 10001"/>
              <a:gd name="connsiteX1" fmla="*/ 1925 w 10000"/>
              <a:gd name="connsiteY1" fmla="*/ 536 h 10001"/>
              <a:gd name="connsiteX2" fmla="*/ 5644 w 10000"/>
              <a:gd name="connsiteY2" fmla="*/ 4588 h 10001"/>
              <a:gd name="connsiteX3" fmla="*/ 8591 w 10000"/>
              <a:gd name="connsiteY3" fmla="*/ 3278 h 10001"/>
              <a:gd name="connsiteX4" fmla="*/ 9989 w 10000"/>
              <a:gd name="connsiteY4" fmla="*/ 321 h 10001"/>
              <a:gd name="connsiteX5" fmla="*/ 10000 w 10000"/>
              <a:gd name="connsiteY5" fmla="*/ 8581 h 10001"/>
              <a:gd name="connsiteX6" fmla="*/ 7294 w 10000"/>
              <a:gd name="connsiteY6" fmla="*/ 7780 h 10001"/>
              <a:gd name="connsiteX7" fmla="*/ 4188 w 10000"/>
              <a:gd name="connsiteY7" fmla="*/ 3984 h 10001"/>
              <a:gd name="connsiteX8" fmla="*/ 2516 w 10000"/>
              <a:gd name="connsiteY8" fmla="*/ 10001 h 10001"/>
              <a:gd name="connsiteX9" fmla="*/ 21 w 10000"/>
              <a:gd name="connsiteY9" fmla="*/ 2854 h 10001"/>
              <a:gd name="connsiteX10" fmla="*/ 0 w 10000"/>
              <a:gd name="connsiteY10" fmla="*/ 395 h 10001"/>
              <a:gd name="connsiteX0" fmla="*/ 0 w 10000"/>
              <a:gd name="connsiteY0" fmla="*/ 395 h 8808"/>
              <a:gd name="connsiteX1" fmla="*/ 1925 w 10000"/>
              <a:gd name="connsiteY1" fmla="*/ 536 h 8808"/>
              <a:gd name="connsiteX2" fmla="*/ 5644 w 10000"/>
              <a:gd name="connsiteY2" fmla="*/ 4588 h 8808"/>
              <a:gd name="connsiteX3" fmla="*/ 8591 w 10000"/>
              <a:gd name="connsiteY3" fmla="*/ 3278 h 8808"/>
              <a:gd name="connsiteX4" fmla="*/ 9989 w 10000"/>
              <a:gd name="connsiteY4" fmla="*/ 321 h 8808"/>
              <a:gd name="connsiteX5" fmla="*/ 10000 w 10000"/>
              <a:gd name="connsiteY5" fmla="*/ 8581 h 8808"/>
              <a:gd name="connsiteX6" fmla="*/ 7294 w 10000"/>
              <a:gd name="connsiteY6" fmla="*/ 7780 h 8808"/>
              <a:gd name="connsiteX7" fmla="*/ 4188 w 10000"/>
              <a:gd name="connsiteY7" fmla="*/ 3984 h 8808"/>
              <a:gd name="connsiteX8" fmla="*/ 1852 w 10000"/>
              <a:gd name="connsiteY8" fmla="*/ 1282 h 8808"/>
              <a:gd name="connsiteX9" fmla="*/ 21 w 10000"/>
              <a:gd name="connsiteY9" fmla="*/ 2854 h 8808"/>
              <a:gd name="connsiteX10" fmla="*/ 0 w 10000"/>
              <a:gd name="connsiteY10" fmla="*/ 395 h 8808"/>
              <a:gd name="connsiteX0" fmla="*/ 0 w 10000"/>
              <a:gd name="connsiteY0" fmla="*/ 448 h 10000"/>
              <a:gd name="connsiteX1" fmla="*/ 1925 w 10000"/>
              <a:gd name="connsiteY1" fmla="*/ 609 h 10000"/>
              <a:gd name="connsiteX2" fmla="*/ 5644 w 10000"/>
              <a:gd name="connsiteY2" fmla="*/ 5209 h 10000"/>
              <a:gd name="connsiteX3" fmla="*/ 8591 w 10000"/>
              <a:gd name="connsiteY3" fmla="*/ 3722 h 10000"/>
              <a:gd name="connsiteX4" fmla="*/ 9989 w 10000"/>
              <a:gd name="connsiteY4" fmla="*/ 364 h 10000"/>
              <a:gd name="connsiteX5" fmla="*/ 10000 w 10000"/>
              <a:gd name="connsiteY5" fmla="*/ 9742 h 10000"/>
              <a:gd name="connsiteX6" fmla="*/ 7294 w 10000"/>
              <a:gd name="connsiteY6" fmla="*/ 8833 h 10000"/>
              <a:gd name="connsiteX7" fmla="*/ 4188 w 10000"/>
              <a:gd name="connsiteY7" fmla="*/ 4523 h 10000"/>
              <a:gd name="connsiteX8" fmla="*/ 1852 w 10000"/>
              <a:gd name="connsiteY8" fmla="*/ 1455 h 10000"/>
              <a:gd name="connsiteX9" fmla="*/ 21 w 10000"/>
              <a:gd name="connsiteY9" fmla="*/ 3240 h 10000"/>
              <a:gd name="connsiteX10" fmla="*/ 0 w 10000"/>
              <a:gd name="connsiteY10" fmla="*/ 448 h 10000"/>
              <a:gd name="connsiteX0" fmla="*/ 0 w 10000"/>
              <a:gd name="connsiteY0" fmla="*/ 448 h 10000"/>
              <a:gd name="connsiteX1" fmla="*/ 1925 w 10000"/>
              <a:gd name="connsiteY1" fmla="*/ 609 h 10000"/>
              <a:gd name="connsiteX2" fmla="*/ 5644 w 10000"/>
              <a:gd name="connsiteY2" fmla="*/ 5209 h 10000"/>
              <a:gd name="connsiteX3" fmla="*/ 8591 w 10000"/>
              <a:gd name="connsiteY3" fmla="*/ 3722 h 10000"/>
              <a:gd name="connsiteX4" fmla="*/ 9989 w 10000"/>
              <a:gd name="connsiteY4" fmla="*/ 364 h 10000"/>
              <a:gd name="connsiteX5" fmla="*/ 10000 w 10000"/>
              <a:gd name="connsiteY5" fmla="*/ 9742 h 10000"/>
              <a:gd name="connsiteX6" fmla="*/ 7294 w 10000"/>
              <a:gd name="connsiteY6" fmla="*/ 8833 h 10000"/>
              <a:gd name="connsiteX7" fmla="*/ 4188 w 10000"/>
              <a:gd name="connsiteY7" fmla="*/ 4523 h 10000"/>
              <a:gd name="connsiteX8" fmla="*/ 1852 w 10000"/>
              <a:gd name="connsiteY8" fmla="*/ 1455 h 10000"/>
              <a:gd name="connsiteX9" fmla="*/ 21 w 10000"/>
              <a:gd name="connsiteY9" fmla="*/ 3240 h 10000"/>
              <a:gd name="connsiteX10" fmla="*/ 0 w 10000"/>
              <a:gd name="connsiteY10" fmla="*/ 448 h 10000"/>
              <a:gd name="connsiteX0" fmla="*/ 0 w 10000"/>
              <a:gd name="connsiteY0" fmla="*/ 448 h 10000"/>
              <a:gd name="connsiteX1" fmla="*/ 1925 w 10000"/>
              <a:gd name="connsiteY1" fmla="*/ 609 h 10000"/>
              <a:gd name="connsiteX2" fmla="*/ 5644 w 10000"/>
              <a:gd name="connsiteY2" fmla="*/ 5209 h 10000"/>
              <a:gd name="connsiteX3" fmla="*/ 8591 w 10000"/>
              <a:gd name="connsiteY3" fmla="*/ 3722 h 10000"/>
              <a:gd name="connsiteX4" fmla="*/ 9989 w 10000"/>
              <a:gd name="connsiteY4" fmla="*/ 364 h 10000"/>
              <a:gd name="connsiteX5" fmla="*/ 10000 w 10000"/>
              <a:gd name="connsiteY5" fmla="*/ 9742 h 10000"/>
              <a:gd name="connsiteX6" fmla="*/ 7294 w 10000"/>
              <a:gd name="connsiteY6" fmla="*/ 8833 h 10000"/>
              <a:gd name="connsiteX7" fmla="*/ 4188 w 10000"/>
              <a:gd name="connsiteY7" fmla="*/ 4523 h 10000"/>
              <a:gd name="connsiteX8" fmla="*/ 1768 w 10000"/>
              <a:gd name="connsiteY8" fmla="*/ 1621 h 10000"/>
              <a:gd name="connsiteX9" fmla="*/ 21 w 10000"/>
              <a:gd name="connsiteY9" fmla="*/ 3240 h 10000"/>
              <a:gd name="connsiteX10" fmla="*/ 0 w 10000"/>
              <a:gd name="connsiteY10" fmla="*/ 448 h 10000"/>
              <a:gd name="connsiteX0" fmla="*/ 0 w 10000"/>
              <a:gd name="connsiteY0" fmla="*/ 448 h 10000"/>
              <a:gd name="connsiteX1" fmla="*/ 1925 w 10000"/>
              <a:gd name="connsiteY1" fmla="*/ 609 h 10000"/>
              <a:gd name="connsiteX2" fmla="*/ 5644 w 10000"/>
              <a:gd name="connsiteY2" fmla="*/ 5209 h 10000"/>
              <a:gd name="connsiteX3" fmla="*/ 8591 w 10000"/>
              <a:gd name="connsiteY3" fmla="*/ 3722 h 10000"/>
              <a:gd name="connsiteX4" fmla="*/ 9989 w 10000"/>
              <a:gd name="connsiteY4" fmla="*/ 364 h 10000"/>
              <a:gd name="connsiteX5" fmla="*/ 10000 w 10000"/>
              <a:gd name="connsiteY5" fmla="*/ 9742 h 10000"/>
              <a:gd name="connsiteX6" fmla="*/ 7294 w 10000"/>
              <a:gd name="connsiteY6" fmla="*/ 8833 h 10000"/>
              <a:gd name="connsiteX7" fmla="*/ 4188 w 10000"/>
              <a:gd name="connsiteY7" fmla="*/ 4523 h 10000"/>
              <a:gd name="connsiteX8" fmla="*/ 1768 w 10000"/>
              <a:gd name="connsiteY8" fmla="*/ 1621 h 10000"/>
              <a:gd name="connsiteX9" fmla="*/ 21 w 10000"/>
              <a:gd name="connsiteY9" fmla="*/ 3240 h 10000"/>
              <a:gd name="connsiteX10" fmla="*/ 0 w 10000"/>
              <a:gd name="connsiteY10" fmla="*/ 448 h 10000"/>
              <a:gd name="connsiteX0" fmla="*/ 0 w 10000"/>
              <a:gd name="connsiteY0" fmla="*/ 448 h 10000"/>
              <a:gd name="connsiteX1" fmla="*/ 1925 w 10000"/>
              <a:gd name="connsiteY1" fmla="*/ 609 h 10000"/>
              <a:gd name="connsiteX2" fmla="*/ 5644 w 10000"/>
              <a:gd name="connsiteY2" fmla="*/ 5209 h 10000"/>
              <a:gd name="connsiteX3" fmla="*/ 8591 w 10000"/>
              <a:gd name="connsiteY3" fmla="*/ 3722 h 10000"/>
              <a:gd name="connsiteX4" fmla="*/ 9989 w 10000"/>
              <a:gd name="connsiteY4" fmla="*/ 364 h 10000"/>
              <a:gd name="connsiteX5" fmla="*/ 10000 w 10000"/>
              <a:gd name="connsiteY5" fmla="*/ 9742 h 10000"/>
              <a:gd name="connsiteX6" fmla="*/ 7294 w 10000"/>
              <a:gd name="connsiteY6" fmla="*/ 8833 h 10000"/>
              <a:gd name="connsiteX7" fmla="*/ 4188 w 10000"/>
              <a:gd name="connsiteY7" fmla="*/ 4523 h 10000"/>
              <a:gd name="connsiteX8" fmla="*/ 1768 w 10000"/>
              <a:gd name="connsiteY8" fmla="*/ 1621 h 10000"/>
              <a:gd name="connsiteX9" fmla="*/ 21 w 10000"/>
              <a:gd name="connsiteY9" fmla="*/ 3240 h 10000"/>
              <a:gd name="connsiteX10" fmla="*/ 0 w 10000"/>
              <a:gd name="connsiteY10" fmla="*/ 448 h 10000"/>
              <a:gd name="connsiteX0" fmla="*/ 0 w 10000"/>
              <a:gd name="connsiteY0" fmla="*/ 448 h 10000"/>
              <a:gd name="connsiteX1" fmla="*/ 1925 w 10000"/>
              <a:gd name="connsiteY1" fmla="*/ 609 h 10000"/>
              <a:gd name="connsiteX2" fmla="*/ 5644 w 10000"/>
              <a:gd name="connsiteY2" fmla="*/ 5209 h 10000"/>
              <a:gd name="connsiteX3" fmla="*/ 8591 w 10000"/>
              <a:gd name="connsiteY3" fmla="*/ 3722 h 10000"/>
              <a:gd name="connsiteX4" fmla="*/ 9989 w 10000"/>
              <a:gd name="connsiteY4" fmla="*/ 364 h 10000"/>
              <a:gd name="connsiteX5" fmla="*/ 10000 w 10000"/>
              <a:gd name="connsiteY5" fmla="*/ 9742 h 10000"/>
              <a:gd name="connsiteX6" fmla="*/ 7294 w 10000"/>
              <a:gd name="connsiteY6" fmla="*/ 8833 h 10000"/>
              <a:gd name="connsiteX7" fmla="*/ 4188 w 10000"/>
              <a:gd name="connsiteY7" fmla="*/ 4523 h 10000"/>
              <a:gd name="connsiteX8" fmla="*/ 1768 w 10000"/>
              <a:gd name="connsiteY8" fmla="*/ 1621 h 10000"/>
              <a:gd name="connsiteX9" fmla="*/ 21 w 10000"/>
              <a:gd name="connsiteY9" fmla="*/ 3240 h 10000"/>
              <a:gd name="connsiteX10" fmla="*/ 0 w 10000"/>
              <a:gd name="connsiteY10" fmla="*/ 448 h 10000"/>
              <a:gd name="connsiteX0" fmla="*/ 0 w 10000"/>
              <a:gd name="connsiteY0" fmla="*/ 448 h 10000"/>
              <a:gd name="connsiteX1" fmla="*/ 1925 w 10000"/>
              <a:gd name="connsiteY1" fmla="*/ 609 h 10000"/>
              <a:gd name="connsiteX2" fmla="*/ 5644 w 10000"/>
              <a:gd name="connsiteY2" fmla="*/ 5209 h 10000"/>
              <a:gd name="connsiteX3" fmla="*/ 8591 w 10000"/>
              <a:gd name="connsiteY3" fmla="*/ 3722 h 10000"/>
              <a:gd name="connsiteX4" fmla="*/ 9989 w 10000"/>
              <a:gd name="connsiteY4" fmla="*/ 364 h 10000"/>
              <a:gd name="connsiteX5" fmla="*/ 10000 w 10000"/>
              <a:gd name="connsiteY5" fmla="*/ 9742 h 10000"/>
              <a:gd name="connsiteX6" fmla="*/ 7294 w 10000"/>
              <a:gd name="connsiteY6" fmla="*/ 8833 h 10000"/>
              <a:gd name="connsiteX7" fmla="*/ 4188 w 10000"/>
              <a:gd name="connsiteY7" fmla="*/ 4523 h 10000"/>
              <a:gd name="connsiteX8" fmla="*/ 1768 w 10000"/>
              <a:gd name="connsiteY8" fmla="*/ 1621 h 10000"/>
              <a:gd name="connsiteX9" fmla="*/ 21 w 10000"/>
              <a:gd name="connsiteY9" fmla="*/ 3240 h 10000"/>
              <a:gd name="connsiteX10" fmla="*/ 0 w 10000"/>
              <a:gd name="connsiteY10" fmla="*/ 448 h 10000"/>
              <a:gd name="connsiteX0" fmla="*/ 0 w 10000"/>
              <a:gd name="connsiteY0" fmla="*/ 525 h 10077"/>
              <a:gd name="connsiteX1" fmla="*/ 1925 w 10000"/>
              <a:gd name="connsiteY1" fmla="*/ 686 h 10077"/>
              <a:gd name="connsiteX2" fmla="*/ 5644 w 10000"/>
              <a:gd name="connsiteY2" fmla="*/ 5286 h 10077"/>
              <a:gd name="connsiteX3" fmla="*/ 8591 w 10000"/>
              <a:gd name="connsiteY3" fmla="*/ 3799 h 10077"/>
              <a:gd name="connsiteX4" fmla="*/ 9989 w 10000"/>
              <a:gd name="connsiteY4" fmla="*/ 441 h 10077"/>
              <a:gd name="connsiteX5" fmla="*/ 10000 w 10000"/>
              <a:gd name="connsiteY5" fmla="*/ 9819 h 10077"/>
              <a:gd name="connsiteX6" fmla="*/ 7294 w 10000"/>
              <a:gd name="connsiteY6" fmla="*/ 8910 h 10077"/>
              <a:gd name="connsiteX7" fmla="*/ 4188 w 10000"/>
              <a:gd name="connsiteY7" fmla="*/ 4600 h 10077"/>
              <a:gd name="connsiteX8" fmla="*/ 1768 w 10000"/>
              <a:gd name="connsiteY8" fmla="*/ 1698 h 10077"/>
              <a:gd name="connsiteX9" fmla="*/ 21 w 10000"/>
              <a:gd name="connsiteY9" fmla="*/ 3317 h 10077"/>
              <a:gd name="connsiteX10" fmla="*/ 0 w 10000"/>
              <a:gd name="connsiteY10" fmla="*/ 525 h 10077"/>
              <a:gd name="connsiteX0" fmla="*/ 0 w 10000"/>
              <a:gd name="connsiteY0" fmla="*/ 525 h 10077"/>
              <a:gd name="connsiteX1" fmla="*/ 1925 w 10000"/>
              <a:gd name="connsiteY1" fmla="*/ 686 h 10077"/>
              <a:gd name="connsiteX2" fmla="*/ 5644 w 10000"/>
              <a:gd name="connsiteY2" fmla="*/ 5286 h 10077"/>
              <a:gd name="connsiteX3" fmla="*/ 8591 w 10000"/>
              <a:gd name="connsiteY3" fmla="*/ 3799 h 10077"/>
              <a:gd name="connsiteX4" fmla="*/ 9989 w 10000"/>
              <a:gd name="connsiteY4" fmla="*/ 441 h 10077"/>
              <a:gd name="connsiteX5" fmla="*/ 10000 w 10000"/>
              <a:gd name="connsiteY5" fmla="*/ 9819 h 10077"/>
              <a:gd name="connsiteX6" fmla="*/ 7294 w 10000"/>
              <a:gd name="connsiteY6" fmla="*/ 8910 h 10077"/>
              <a:gd name="connsiteX7" fmla="*/ 4188 w 10000"/>
              <a:gd name="connsiteY7" fmla="*/ 4600 h 10077"/>
              <a:gd name="connsiteX8" fmla="*/ 1768 w 10000"/>
              <a:gd name="connsiteY8" fmla="*/ 1698 h 10077"/>
              <a:gd name="connsiteX9" fmla="*/ 21 w 10000"/>
              <a:gd name="connsiteY9" fmla="*/ 3317 h 10077"/>
              <a:gd name="connsiteX10" fmla="*/ 0 w 10000"/>
              <a:gd name="connsiteY10" fmla="*/ 525 h 10077"/>
              <a:gd name="connsiteX0" fmla="*/ 0 w 10000"/>
              <a:gd name="connsiteY0" fmla="*/ 525 h 10077"/>
              <a:gd name="connsiteX1" fmla="*/ 1925 w 10000"/>
              <a:gd name="connsiteY1" fmla="*/ 686 h 10077"/>
              <a:gd name="connsiteX2" fmla="*/ 5644 w 10000"/>
              <a:gd name="connsiteY2" fmla="*/ 5286 h 10077"/>
              <a:gd name="connsiteX3" fmla="*/ 8591 w 10000"/>
              <a:gd name="connsiteY3" fmla="*/ 3799 h 10077"/>
              <a:gd name="connsiteX4" fmla="*/ 9989 w 10000"/>
              <a:gd name="connsiteY4" fmla="*/ 441 h 10077"/>
              <a:gd name="connsiteX5" fmla="*/ 10000 w 10000"/>
              <a:gd name="connsiteY5" fmla="*/ 9819 h 10077"/>
              <a:gd name="connsiteX6" fmla="*/ 7294 w 10000"/>
              <a:gd name="connsiteY6" fmla="*/ 8910 h 10077"/>
              <a:gd name="connsiteX7" fmla="*/ 4188 w 10000"/>
              <a:gd name="connsiteY7" fmla="*/ 4600 h 10077"/>
              <a:gd name="connsiteX8" fmla="*/ 1768 w 10000"/>
              <a:gd name="connsiteY8" fmla="*/ 1698 h 10077"/>
              <a:gd name="connsiteX9" fmla="*/ 21 w 10000"/>
              <a:gd name="connsiteY9" fmla="*/ 3317 h 10077"/>
              <a:gd name="connsiteX10" fmla="*/ 0 w 10000"/>
              <a:gd name="connsiteY10" fmla="*/ 525 h 10077"/>
              <a:gd name="connsiteX0" fmla="*/ 0 w 10010"/>
              <a:gd name="connsiteY0" fmla="*/ 525 h 10077"/>
              <a:gd name="connsiteX1" fmla="*/ 1925 w 10010"/>
              <a:gd name="connsiteY1" fmla="*/ 686 h 10077"/>
              <a:gd name="connsiteX2" fmla="*/ 5644 w 10010"/>
              <a:gd name="connsiteY2" fmla="*/ 5286 h 10077"/>
              <a:gd name="connsiteX3" fmla="*/ 8591 w 10010"/>
              <a:gd name="connsiteY3" fmla="*/ 3799 h 10077"/>
              <a:gd name="connsiteX4" fmla="*/ 10010 w 10010"/>
              <a:gd name="connsiteY4" fmla="*/ 441 h 10077"/>
              <a:gd name="connsiteX5" fmla="*/ 10000 w 10010"/>
              <a:gd name="connsiteY5" fmla="*/ 9819 h 10077"/>
              <a:gd name="connsiteX6" fmla="*/ 7294 w 10010"/>
              <a:gd name="connsiteY6" fmla="*/ 8910 h 10077"/>
              <a:gd name="connsiteX7" fmla="*/ 4188 w 10010"/>
              <a:gd name="connsiteY7" fmla="*/ 4600 h 10077"/>
              <a:gd name="connsiteX8" fmla="*/ 1768 w 10010"/>
              <a:gd name="connsiteY8" fmla="*/ 1698 h 10077"/>
              <a:gd name="connsiteX9" fmla="*/ 21 w 10010"/>
              <a:gd name="connsiteY9" fmla="*/ 3317 h 10077"/>
              <a:gd name="connsiteX10" fmla="*/ 0 w 10010"/>
              <a:gd name="connsiteY10" fmla="*/ 525 h 10077"/>
              <a:gd name="connsiteX0" fmla="*/ 0 w 10010"/>
              <a:gd name="connsiteY0" fmla="*/ 525 h 10077"/>
              <a:gd name="connsiteX1" fmla="*/ 1925 w 10010"/>
              <a:gd name="connsiteY1" fmla="*/ 686 h 10077"/>
              <a:gd name="connsiteX2" fmla="*/ 5644 w 10010"/>
              <a:gd name="connsiteY2" fmla="*/ 5286 h 10077"/>
              <a:gd name="connsiteX3" fmla="*/ 8591 w 10010"/>
              <a:gd name="connsiteY3" fmla="*/ 3799 h 10077"/>
              <a:gd name="connsiteX4" fmla="*/ 10010 w 10010"/>
              <a:gd name="connsiteY4" fmla="*/ 441 h 10077"/>
              <a:gd name="connsiteX5" fmla="*/ 10000 w 10010"/>
              <a:gd name="connsiteY5" fmla="*/ 9819 h 10077"/>
              <a:gd name="connsiteX6" fmla="*/ 7294 w 10010"/>
              <a:gd name="connsiteY6" fmla="*/ 8910 h 10077"/>
              <a:gd name="connsiteX7" fmla="*/ 4188 w 10010"/>
              <a:gd name="connsiteY7" fmla="*/ 4600 h 10077"/>
              <a:gd name="connsiteX8" fmla="*/ 1768 w 10010"/>
              <a:gd name="connsiteY8" fmla="*/ 1698 h 10077"/>
              <a:gd name="connsiteX9" fmla="*/ 21 w 10010"/>
              <a:gd name="connsiteY9" fmla="*/ 3317 h 10077"/>
              <a:gd name="connsiteX10" fmla="*/ 0 w 10010"/>
              <a:gd name="connsiteY10" fmla="*/ 525 h 10077"/>
              <a:gd name="connsiteX0" fmla="*/ 0 w 10010"/>
              <a:gd name="connsiteY0" fmla="*/ 525 h 10077"/>
              <a:gd name="connsiteX1" fmla="*/ 1925 w 10010"/>
              <a:gd name="connsiteY1" fmla="*/ 686 h 10077"/>
              <a:gd name="connsiteX2" fmla="*/ 5644 w 10010"/>
              <a:gd name="connsiteY2" fmla="*/ 5286 h 10077"/>
              <a:gd name="connsiteX3" fmla="*/ 8591 w 10010"/>
              <a:gd name="connsiteY3" fmla="*/ 3799 h 10077"/>
              <a:gd name="connsiteX4" fmla="*/ 10010 w 10010"/>
              <a:gd name="connsiteY4" fmla="*/ 441 h 10077"/>
              <a:gd name="connsiteX5" fmla="*/ 10000 w 10010"/>
              <a:gd name="connsiteY5" fmla="*/ 9819 h 10077"/>
              <a:gd name="connsiteX6" fmla="*/ 7294 w 10010"/>
              <a:gd name="connsiteY6" fmla="*/ 8910 h 10077"/>
              <a:gd name="connsiteX7" fmla="*/ 4188 w 10010"/>
              <a:gd name="connsiteY7" fmla="*/ 4600 h 10077"/>
              <a:gd name="connsiteX8" fmla="*/ 1768 w 10010"/>
              <a:gd name="connsiteY8" fmla="*/ 1698 h 10077"/>
              <a:gd name="connsiteX9" fmla="*/ 15 w 10010"/>
              <a:gd name="connsiteY9" fmla="*/ 3365 h 10077"/>
              <a:gd name="connsiteX10" fmla="*/ 0 w 10010"/>
              <a:gd name="connsiteY10" fmla="*/ 525 h 10077"/>
              <a:gd name="connsiteX0" fmla="*/ 0 w 10004"/>
              <a:gd name="connsiteY0" fmla="*/ 439 h 10015"/>
              <a:gd name="connsiteX1" fmla="*/ 1919 w 10004"/>
              <a:gd name="connsiteY1" fmla="*/ 624 h 10015"/>
              <a:gd name="connsiteX2" fmla="*/ 5638 w 10004"/>
              <a:gd name="connsiteY2" fmla="*/ 5224 h 10015"/>
              <a:gd name="connsiteX3" fmla="*/ 8585 w 10004"/>
              <a:gd name="connsiteY3" fmla="*/ 3737 h 10015"/>
              <a:gd name="connsiteX4" fmla="*/ 10004 w 10004"/>
              <a:gd name="connsiteY4" fmla="*/ 379 h 10015"/>
              <a:gd name="connsiteX5" fmla="*/ 9994 w 10004"/>
              <a:gd name="connsiteY5" fmla="*/ 9757 h 10015"/>
              <a:gd name="connsiteX6" fmla="*/ 7288 w 10004"/>
              <a:gd name="connsiteY6" fmla="*/ 8848 h 10015"/>
              <a:gd name="connsiteX7" fmla="*/ 4182 w 10004"/>
              <a:gd name="connsiteY7" fmla="*/ 4538 h 10015"/>
              <a:gd name="connsiteX8" fmla="*/ 1762 w 10004"/>
              <a:gd name="connsiteY8" fmla="*/ 1636 h 10015"/>
              <a:gd name="connsiteX9" fmla="*/ 9 w 10004"/>
              <a:gd name="connsiteY9" fmla="*/ 3303 h 10015"/>
              <a:gd name="connsiteX10" fmla="*/ 0 w 10004"/>
              <a:gd name="connsiteY10" fmla="*/ 439 h 10015"/>
              <a:gd name="connsiteX0" fmla="*/ 0 w 10004"/>
              <a:gd name="connsiteY0" fmla="*/ 439 h 10015"/>
              <a:gd name="connsiteX1" fmla="*/ 1919 w 10004"/>
              <a:gd name="connsiteY1" fmla="*/ 624 h 10015"/>
              <a:gd name="connsiteX2" fmla="*/ 5638 w 10004"/>
              <a:gd name="connsiteY2" fmla="*/ 5224 h 10015"/>
              <a:gd name="connsiteX3" fmla="*/ 8585 w 10004"/>
              <a:gd name="connsiteY3" fmla="*/ 3737 h 10015"/>
              <a:gd name="connsiteX4" fmla="*/ 10004 w 10004"/>
              <a:gd name="connsiteY4" fmla="*/ 379 h 10015"/>
              <a:gd name="connsiteX5" fmla="*/ 9994 w 10004"/>
              <a:gd name="connsiteY5" fmla="*/ 9757 h 10015"/>
              <a:gd name="connsiteX6" fmla="*/ 7288 w 10004"/>
              <a:gd name="connsiteY6" fmla="*/ 8848 h 10015"/>
              <a:gd name="connsiteX7" fmla="*/ 4182 w 10004"/>
              <a:gd name="connsiteY7" fmla="*/ 4538 h 10015"/>
              <a:gd name="connsiteX8" fmla="*/ 1762 w 10004"/>
              <a:gd name="connsiteY8" fmla="*/ 1636 h 10015"/>
              <a:gd name="connsiteX9" fmla="*/ 9 w 10004"/>
              <a:gd name="connsiteY9" fmla="*/ 3303 h 10015"/>
              <a:gd name="connsiteX10" fmla="*/ 0 w 10004"/>
              <a:gd name="connsiteY10" fmla="*/ 439 h 10015"/>
              <a:gd name="connsiteX0" fmla="*/ 0 w 10004"/>
              <a:gd name="connsiteY0" fmla="*/ 439 h 10015"/>
              <a:gd name="connsiteX1" fmla="*/ 1919 w 10004"/>
              <a:gd name="connsiteY1" fmla="*/ 624 h 10015"/>
              <a:gd name="connsiteX2" fmla="*/ 5638 w 10004"/>
              <a:gd name="connsiteY2" fmla="*/ 5224 h 10015"/>
              <a:gd name="connsiteX3" fmla="*/ 8585 w 10004"/>
              <a:gd name="connsiteY3" fmla="*/ 3737 h 10015"/>
              <a:gd name="connsiteX4" fmla="*/ 10004 w 10004"/>
              <a:gd name="connsiteY4" fmla="*/ 379 h 10015"/>
              <a:gd name="connsiteX5" fmla="*/ 9994 w 10004"/>
              <a:gd name="connsiteY5" fmla="*/ 9757 h 10015"/>
              <a:gd name="connsiteX6" fmla="*/ 7288 w 10004"/>
              <a:gd name="connsiteY6" fmla="*/ 8848 h 10015"/>
              <a:gd name="connsiteX7" fmla="*/ 4182 w 10004"/>
              <a:gd name="connsiteY7" fmla="*/ 4538 h 10015"/>
              <a:gd name="connsiteX8" fmla="*/ 1762 w 10004"/>
              <a:gd name="connsiteY8" fmla="*/ 1636 h 10015"/>
              <a:gd name="connsiteX9" fmla="*/ 9 w 10004"/>
              <a:gd name="connsiteY9" fmla="*/ 3303 h 10015"/>
              <a:gd name="connsiteX10" fmla="*/ 0 w 10004"/>
              <a:gd name="connsiteY10" fmla="*/ 439 h 10015"/>
              <a:gd name="connsiteX0" fmla="*/ 0 w 10004"/>
              <a:gd name="connsiteY0" fmla="*/ 439 h 10015"/>
              <a:gd name="connsiteX1" fmla="*/ 1919 w 10004"/>
              <a:gd name="connsiteY1" fmla="*/ 624 h 10015"/>
              <a:gd name="connsiteX2" fmla="*/ 5638 w 10004"/>
              <a:gd name="connsiteY2" fmla="*/ 5224 h 10015"/>
              <a:gd name="connsiteX3" fmla="*/ 8585 w 10004"/>
              <a:gd name="connsiteY3" fmla="*/ 3737 h 10015"/>
              <a:gd name="connsiteX4" fmla="*/ 10004 w 10004"/>
              <a:gd name="connsiteY4" fmla="*/ 379 h 10015"/>
              <a:gd name="connsiteX5" fmla="*/ 9994 w 10004"/>
              <a:gd name="connsiteY5" fmla="*/ 9757 h 10015"/>
              <a:gd name="connsiteX6" fmla="*/ 7288 w 10004"/>
              <a:gd name="connsiteY6" fmla="*/ 8848 h 10015"/>
              <a:gd name="connsiteX7" fmla="*/ 4182 w 10004"/>
              <a:gd name="connsiteY7" fmla="*/ 4538 h 10015"/>
              <a:gd name="connsiteX8" fmla="*/ 1762 w 10004"/>
              <a:gd name="connsiteY8" fmla="*/ 1636 h 10015"/>
              <a:gd name="connsiteX9" fmla="*/ 9 w 10004"/>
              <a:gd name="connsiteY9" fmla="*/ 3351 h 10015"/>
              <a:gd name="connsiteX10" fmla="*/ 0 w 10004"/>
              <a:gd name="connsiteY10" fmla="*/ 439 h 10015"/>
              <a:gd name="connsiteX0" fmla="*/ 0 w 10004"/>
              <a:gd name="connsiteY0" fmla="*/ 439 h 10015"/>
              <a:gd name="connsiteX1" fmla="*/ 1919 w 10004"/>
              <a:gd name="connsiteY1" fmla="*/ 624 h 10015"/>
              <a:gd name="connsiteX2" fmla="*/ 5638 w 10004"/>
              <a:gd name="connsiteY2" fmla="*/ 5224 h 10015"/>
              <a:gd name="connsiteX3" fmla="*/ 8585 w 10004"/>
              <a:gd name="connsiteY3" fmla="*/ 3737 h 10015"/>
              <a:gd name="connsiteX4" fmla="*/ 10004 w 10004"/>
              <a:gd name="connsiteY4" fmla="*/ 379 h 10015"/>
              <a:gd name="connsiteX5" fmla="*/ 9994 w 10004"/>
              <a:gd name="connsiteY5" fmla="*/ 9757 h 10015"/>
              <a:gd name="connsiteX6" fmla="*/ 7288 w 10004"/>
              <a:gd name="connsiteY6" fmla="*/ 8848 h 10015"/>
              <a:gd name="connsiteX7" fmla="*/ 4182 w 10004"/>
              <a:gd name="connsiteY7" fmla="*/ 4538 h 10015"/>
              <a:gd name="connsiteX8" fmla="*/ 1762 w 10004"/>
              <a:gd name="connsiteY8" fmla="*/ 1636 h 10015"/>
              <a:gd name="connsiteX9" fmla="*/ 3 w 10004"/>
              <a:gd name="connsiteY9" fmla="*/ 3375 h 10015"/>
              <a:gd name="connsiteX10" fmla="*/ 0 w 10004"/>
              <a:gd name="connsiteY10" fmla="*/ 439 h 1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004" h="10015">
                <a:moveTo>
                  <a:pt x="0" y="439"/>
                </a:moveTo>
                <a:cubicBezTo>
                  <a:pt x="506" y="-175"/>
                  <a:pt x="979" y="-173"/>
                  <a:pt x="1919" y="624"/>
                </a:cubicBezTo>
                <a:cubicBezTo>
                  <a:pt x="2859" y="1421"/>
                  <a:pt x="4337" y="4705"/>
                  <a:pt x="5638" y="5224"/>
                </a:cubicBezTo>
                <a:cubicBezTo>
                  <a:pt x="6939" y="5743"/>
                  <a:pt x="7857" y="4544"/>
                  <a:pt x="8585" y="3737"/>
                </a:cubicBezTo>
                <a:cubicBezTo>
                  <a:pt x="9313" y="2930"/>
                  <a:pt x="9709" y="1615"/>
                  <a:pt x="10004" y="379"/>
                </a:cubicBezTo>
                <a:cubicBezTo>
                  <a:pt x="9997" y="315"/>
                  <a:pt x="9990" y="6549"/>
                  <a:pt x="9994" y="9757"/>
                </a:cubicBezTo>
                <a:cubicBezTo>
                  <a:pt x="9214" y="10412"/>
                  <a:pt x="8257" y="9718"/>
                  <a:pt x="7288" y="8848"/>
                </a:cubicBezTo>
                <a:cubicBezTo>
                  <a:pt x="6319" y="7978"/>
                  <a:pt x="5082" y="5740"/>
                  <a:pt x="4182" y="4538"/>
                </a:cubicBezTo>
                <a:cubicBezTo>
                  <a:pt x="3282" y="3336"/>
                  <a:pt x="2486" y="2258"/>
                  <a:pt x="1762" y="1636"/>
                </a:cubicBezTo>
                <a:cubicBezTo>
                  <a:pt x="953" y="1139"/>
                  <a:pt x="446" y="1686"/>
                  <a:pt x="3" y="3375"/>
                </a:cubicBezTo>
                <a:cubicBezTo>
                  <a:pt x="2" y="3345"/>
                  <a:pt x="0" y="520"/>
                  <a:pt x="0" y="439"/>
                </a:cubicBezTo>
                <a:close/>
              </a:path>
            </a:pathLst>
          </a:custGeom>
          <a:ln w="63500" cap="rnd" cmpd="sng">
            <a:noFill/>
            <a:extLst>
              <a:ext uri="{C807C97D-BFC1-408E-A445-0C87EB9F89A2}">
                <ask:lineSketchStyleProps xmlns:ask="http://schemas.microsoft.com/office/drawing/2018/sketchyshapes">
                  <ask:type>
                    <ask:lineSketchNone/>
                  </ask:type>
                </ask:lineSketchStyleProps>
              </a:ext>
            </a:extLst>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fi-FI" dirty="0"/>
          </a:p>
        </p:txBody>
      </p:sp>
    </p:spTree>
    <p:extLst>
      <p:ext uri="{BB962C8B-B14F-4D97-AF65-F5344CB8AC3E}">
        <p14:creationId xmlns:p14="http://schemas.microsoft.com/office/powerpoint/2010/main" val="1550245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_Otsikkodia_ala-aalto">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F1092EC-810D-4921-59FD-5C561B41F7B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0705" t="19874" b="23987"/>
          <a:stretch/>
        </p:blipFill>
        <p:spPr>
          <a:xfrm>
            <a:off x="0" y="2834640"/>
            <a:ext cx="12020004" cy="4023360"/>
          </a:xfrm>
          <a:prstGeom prst="rect">
            <a:avLst/>
          </a:prstGeom>
        </p:spPr>
      </p:pic>
      <p:sp>
        <p:nvSpPr>
          <p:cNvPr id="2" name="Otsikko 1">
            <a:extLst>
              <a:ext uri="{FF2B5EF4-FFF2-40B4-BE49-F238E27FC236}">
                <a16:creationId xmlns:a16="http://schemas.microsoft.com/office/drawing/2014/main" id="{083C35EB-4072-C8A9-FD7F-C0477B06FA12}"/>
              </a:ext>
            </a:extLst>
          </p:cNvPr>
          <p:cNvSpPr>
            <a:spLocks noGrp="1"/>
          </p:cNvSpPr>
          <p:nvPr>
            <p:ph type="ctrTitle"/>
          </p:nvPr>
        </p:nvSpPr>
        <p:spPr>
          <a:xfrm>
            <a:off x="863047" y="1172551"/>
            <a:ext cx="10465905" cy="2009008"/>
          </a:xfrm>
        </p:spPr>
        <p:txBody>
          <a:bodyPr anchor="b"/>
          <a:lstStyle>
            <a:lvl1pPr algn="l">
              <a:defRPr sz="6000"/>
            </a:lvl1pPr>
          </a:lstStyle>
          <a:p>
            <a:r>
              <a:rPr lang="en-GB"/>
              <a:t>Click to edit Master title style</a:t>
            </a:r>
            <a:endParaRPr lang="fi-FI" dirty="0"/>
          </a:p>
        </p:txBody>
      </p:sp>
      <p:sp>
        <p:nvSpPr>
          <p:cNvPr id="3" name="Alaotsikko 2">
            <a:extLst>
              <a:ext uri="{FF2B5EF4-FFF2-40B4-BE49-F238E27FC236}">
                <a16:creationId xmlns:a16="http://schemas.microsoft.com/office/drawing/2014/main" id="{54793156-3431-4A64-E2D3-061D2215553C}"/>
              </a:ext>
            </a:extLst>
          </p:cNvPr>
          <p:cNvSpPr>
            <a:spLocks noGrp="1"/>
          </p:cNvSpPr>
          <p:nvPr>
            <p:ph type="subTitle" idx="1"/>
          </p:nvPr>
        </p:nvSpPr>
        <p:spPr>
          <a:xfrm>
            <a:off x="863047" y="3533726"/>
            <a:ext cx="7000642" cy="709090"/>
          </a:xfrm>
        </p:spPr>
        <p:txBody>
          <a:bodyPr anchor="b"/>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fi-FI" dirty="0"/>
          </a:p>
        </p:txBody>
      </p:sp>
      <p:sp>
        <p:nvSpPr>
          <p:cNvPr id="5" name="Alatunnisteen paikkamerkki 4">
            <a:extLst>
              <a:ext uri="{FF2B5EF4-FFF2-40B4-BE49-F238E27FC236}">
                <a16:creationId xmlns:a16="http://schemas.microsoft.com/office/drawing/2014/main" id="{9081194D-9F9B-F387-FEC7-1D3B33B3B712}"/>
              </a:ext>
            </a:extLst>
          </p:cNvPr>
          <p:cNvSpPr>
            <a:spLocks noGrp="1"/>
          </p:cNvSpPr>
          <p:nvPr>
            <p:ph type="ftr" sz="quarter" idx="11"/>
          </p:nvPr>
        </p:nvSpPr>
        <p:spPr/>
        <p:txBody>
          <a:bodyPr/>
          <a:lstStyle>
            <a:lvl1pPr algn="l">
              <a:defRPr>
                <a:solidFill>
                  <a:schemeClr val="tx2"/>
                </a:solidFill>
              </a:defRPr>
            </a:lvl1pPr>
          </a:lstStyle>
          <a:p>
            <a:r>
              <a:rPr lang="fi-FI"/>
              <a:t>&gt;&gt; keuda.fi</a:t>
            </a:r>
            <a:endParaRPr lang="fi-FI" dirty="0"/>
          </a:p>
        </p:txBody>
      </p:sp>
      <p:pic>
        <p:nvPicPr>
          <p:cNvPr id="7" name="Picture 6">
            <a:extLst>
              <a:ext uri="{FF2B5EF4-FFF2-40B4-BE49-F238E27FC236}">
                <a16:creationId xmlns:a16="http://schemas.microsoft.com/office/drawing/2014/main" id="{333497FB-24D6-B361-B429-033F23B63B85}"/>
              </a:ext>
            </a:extLst>
          </p:cNvPr>
          <p:cNvPicPr>
            <a:picLocks noChangeAspect="1"/>
          </p:cNvPicPr>
          <p:nvPr/>
        </p:nvPicPr>
        <p:blipFill>
          <a:blip r:embed="rId3"/>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1857365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Otsikko_ja_sisältö">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8E89C331-4ABD-CDE7-B433-CB94EB2708C4}"/>
              </a:ext>
            </a:extLst>
          </p:cNvPr>
          <p:cNvSpPr>
            <a:spLocks noGrp="1"/>
          </p:cNvSpPr>
          <p:nvPr>
            <p:ph type="title"/>
          </p:nvPr>
        </p:nvSpPr>
        <p:spPr>
          <a:xfrm>
            <a:off x="838199" y="772297"/>
            <a:ext cx="9587296" cy="1377178"/>
          </a:xfrm>
        </p:spPr>
        <p:txBody>
          <a:bodyPr/>
          <a:lstStyle/>
          <a:p>
            <a:r>
              <a:rPr lang="en-GB"/>
              <a:t>Click to edit Master title style</a:t>
            </a:r>
            <a:endParaRPr lang="fi-FI" dirty="0"/>
          </a:p>
        </p:txBody>
      </p:sp>
      <p:sp>
        <p:nvSpPr>
          <p:cNvPr id="3" name="Sisällön paikkamerkki 2">
            <a:extLst>
              <a:ext uri="{FF2B5EF4-FFF2-40B4-BE49-F238E27FC236}">
                <a16:creationId xmlns:a16="http://schemas.microsoft.com/office/drawing/2014/main" id="{9A1264EC-373A-6FC3-812A-C9494375A6D7}"/>
              </a:ext>
            </a:extLst>
          </p:cNvPr>
          <p:cNvSpPr>
            <a:spLocks noGrp="1"/>
          </p:cNvSpPr>
          <p:nvPr>
            <p:ph idx="1"/>
          </p:nvPr>
        </p:nvSpPr>
        <p:spPr>
          <a:xfrm>
            <a:off x="838199" y="2286000"/>
            <a:ext cx="10304417" cy="3878630"/>
          </a:xfrm>
        </p:spPr>
        <p:txBody>
          <a:bodyPr/>
          <a:lstStyle/>
          <a:p>
            <a:pPr lvl="0"/>
            <a:r>
              <a:rPr lang="en-GB"/>
              <a:t>Click to edit Master text styles</a:t>
            </a:r>
          </a:p>
          <a:p>
            <a:pPr lvl="1"/>
            <a:r>
              <a:rPr lang="en-GB"/>
              <a:t>Second level</a:t>
            </a:r>
          </a:p>
          <a:p>
            <a:pPr lvl="2"/>
            <a:r>
              <a:rPr lang="en-GB"/>
              <a:t>Third level</a:t>
            </a:r>
          </a:p>
        </p:txBody>
      </p:sp>
      <p:sp>
        <p:nvSpPr>
          <p:cNvPr id="5" name="Alatunnisteen paikkamerkki 4">
            <a:extLst>
              <a:ext uri="{FF2B5EF4-FFF2-40B4-BE49-F238E27FC236}">
                <a16:creationId xmlns:a16="http://schemas.microsoft.com/office/drawing/2014/main" id="{83577B77-0F0D-3E94-7918-86480C90158B}"/>
              </a:ext>
            </a:extLst>
          </p:cNvPr>
          <p:cNvSpPr>
            <a:spLocks noGrp="1"/>
          </p:cNvSpPr>
          <p:nvPr>
            <p:ph type="ftr" sz="quarter" idx="11"/>
          </p:nvPr>
        </p:nvSpPr>
        <p:spPr/>
        <p:txBody>
          <a:bodyPr/>
          <a:lstStyle>
            <a:lvl1pPr>
              <a:defRPr>
                <a:solidFill>
                  <a:schemeClr val="tx2"/>
                </a:solidFill>
              </a:defRPr>
            </a:lvl1pPr>
          </a:lstStyle>
          <a:p>
            <a:r>
              <a:rPr lang="fi-FI"/>
              <a:t>&gt;&gt; keuda.fi</a:t>
            </a:r>
            <a:endParaRPr lang="fi-FI" dirty="0"/>
          </a:p>
        </p:txBody>
      </p:sp>
      <p:pic>
        <p:nvPicPr>
          <p:cNvPr id="6" name="Picture 5">
            <a:extLst>
              <a:ext uri="{FF2B5EF4-FFF2-40B4-BE49-F238E27FC236}">
                <a16:creationId xmlns:a16="http://schemas.microsoft.com/office/drawing/2014/main" id="{8BBD3D96-6716-F602-E164-1E61728D1167}"/>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3912480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Vain_otsikko">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0AC6C537-0DCE-26EE-4F0C-CCFEC63E73BA}"/>
              </a:ext>
            </a:extLst>
          </p:cNvPr>
          <p:cNvSpPr>
            <a:spLocks noGrp="1"/>
          </p:cNvSpPr>
          <p:nvPr>
            <p:ph type="title"/>
          </p:nvPr>
        </p:nvSpPr>
        <p:spPr>
          <a:xfrm>
            <a:off x="838200" y="766119"/>
            <a:ext cx="9580620" cy="1445740"/>
          </a:xfrm>
        </p:spPr>
        <p:txBody>
          <a:bodyPr/>
          <a:lstStyle/>
          <a:p>
            <a:r>
              <a:rPr lang="en-GB"/>
              <a:t>Click to edit Master title style</a:t>
            </a:r>
            <a:endParaRPr lang="fi-FI" dirty="0"/>
          </a:p>
        </p:txBody>
      </p:sp>
      <p:sp>
        <p:nvSpPr>
          <p:cNvPr id="4" name="Alatunnisteen paikkamerkki 3">
            <a:extLst>
              <a:ext uri="{FF2B5EF4-FFF2-40B4-BE49-F238E27FC236}">
                <a16:creationId xmlns:a16="http://schemas.microsoft.com/office/drawing/2014/main" id="{880449B6-AD3A-369D-136B-D771487DD354}"/>
              </a:ext>
            </a:extLst>
          </p:cNvPr>
          <p:cNvSpPr>
            <a:spLocks noGrp="1"/>
          </p:cNvSpPr>
          <p:nvPr>
            <p:ph type="ftr" sz="quarter" idx="11"/>
          </p:nvPr>
        </p:nvSpPr>
        <p:spPr/>
        <p:txBody>
          <a:bodyPr/>
          <a:lstStyle/>
          <a:p>
            <a:r>
              <a:rPr lang="fi-FI" dirty="0"/>
              <a:t>&gt;&gt; keuda.fi</a:t>
            </a:r>
          </a:p>
        </p:txBody>
      </p:sp>
      <p:pic>
        <p:nvPicPr>
          <p:cNvPr id="5" name="Picture 4">
            <a:extLst>
              <a:ext uri="{FF2B5EF4-FFF2-40B4-BE49-F238E27FC236}">
                <a16:creationId xmlns:a16="http://schemas.microsoft.com/office/drawing/2014/main" id="{BFE4624A-B064-19F4-3593-4F09F8E1E5E0}"/>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3417823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2_Otsikkosivu_perusteksti">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C08A0428-556B-B711-9CB8-141BA8C0692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fi-FI" dirty="0"/>
          </a:p>
        </p:txBody>
      </p:sp>
      <p:sp>
        <p:nvSpPr>
          <p:cNvPr id="3" name="Tekstin paikkamerkki 2">
            <a:extLst>
              <a:ext uri="{FF2B5EF4-FFF2-40B4-BE49-F238E27FC236}">
                <a16:creationId xmlns:a16="http://schemas.microsoft.com/office/drawing/2014/main" id="{99497D0E-E590-150B-E0AA-0B21B63A8657}"/>
              </a:ext>
            </a:extLst>
          </p:cNvPr>
          <p:cNvSpPr>
            <a:spLocks noGrp="1"/>
          </p:cNvSpPr>
          <p:nvPr>
            <p:ph type="body" idx="1"/>
          </p:nvPr>
        </p:nvSpPr>
        <p:spPr>
          <a:xfrm>
            <a:off x="831850" y="4732638"/>
            <a:ext cx="10515600" cy="1431992"/>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5" name="Alatunnisteen paikkamerkki 4">
            <a:extLst>
              <a:ext uri="{FF2B5EF4-FFF2-40B4-BE49-F238E27FC236}">
                <a16:creationId xmlns:a16="http://schemas.microsoft.com/office/drawing/2014/main" id="{F767727F-5F56-DA21-81FA-075BF6DD8E08}"/>
              </a:ext>
            </a:extLst>
          </p:cNvPr>
          <p:cNvSpPr>
            <a:spLocks noGrp="1"/>
          </p:cNvSpPr>
          <p:nvPr>
            <p:ph type="ftr" sz="quarter" idx="11"/>
          </p:nvPr>
        </p:nvSpPr>
        <p:spPr/>
        <p:txBody>
          <a:bodyPr/>
          <a:lstStyle/>
          <a:p>
            <a:r>
              <a:rPr lang="fi-FI" dirty="0"/>
              <a:t>&gt;&gt; keuda.fi</a:t>
            </a:r>
          </a:p>
        </p:txBody>
      </p:sp>
      <p:pic>
        <p:nvPicPr>
          <p:cNvPr id="4" name="Picture 3">
            <a:extLst>
              <a:ext uri="{FF2B5EF4-FFF2-40B4-BE49-F238E27FC236}">
                <a16:creationId xmlns:a16="http://schemas.microsoft.com/office/drawing/2014/main" id="{9283F47F-7FA8-A4DE-D50E-8EF350E68F56}"/>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1295587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2_Otsikkosivu_negateksti">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C08A0428-556B-B711-9CB8-141BA8C06923}"/>
              </a:ext>
            </a:extLst>
          </p:cNvPr>
          <p:cNvSpPr>
            <a:spLocks noGrp="1"/>
          </p:cNvSpPr>
          <p:nvPr>
            <p:ph type="title"/>
          </p:nvPr>
        </p:nvSpPr>
        <p:spPr>
          <a:xfrm>
            <a:off x="831850" y="1709738"/>
            <a:ext cx="10515600" cy="2852737"/>
          </a:xfrm>
        </p:spPr>
        <p:txBody>
          <a:bodyPr anchor="b"/>
          <a:lstStyle>
            <a:lvl1pPr>
              <a:defRPr sz="6000">
                <a:solidFill>
                  <a:schemeClr val="bg1"/>
                </a:solidFill>
              </a:defRPr>
            </a:lvl1pPr>
          </a:lstStyle>
          <a:p>
            <a:r>
              <a:rPr lang="en-GB"/>
              <a:t>Click to edit Master title style</a:t>
            </a:r>
            <a:endParaRPr lang="fi-FI" dirty="0"/>
          </a:p>
        </p:txBody>
      </p:sp>
      <p:sp>
        <p:nvSpPr>
          <p:cNvPr id="3" name="Tekstin paikkamerkki 2">
            <a:extLst>
              <a:ext uri="{FF2B5EF4-FFF2-40B4-BE49-F238E27FC236}">
                <a16:creationId xmlns:a16="http://schemas.microsoft.com/office/drawing/2014/main" id="{99497D0E-E590-150B-E0AA-0B21B63A8657}"/>
              </a:ext>
            </a:extLst>
          </p:cNvPr>
          <p:cNvSpPr>
            <a:spLocks noGrp="1"/>
          </p:cNvSpPr>
          <p:nvPr>
            <p:ph type="body" idx="1"/>
          </p:nvPr>
        </p:nvSpPr>
        <p:spPr>
          <a:xfrm>
            <a:off x="831850" y="4732638"/>
            <a:ext cx="10515600" cy="1438048"/>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5" name="Alatunnisteen paikkamerkki 4">
            <a:extLst>
              <a:ext uri="{FF2B5EF4-FFF2-40B4-BE49-F238E27FC236}">
                <a16:creationId xmlns:a16="http://schemas.microsoft.com/office/drawing/2014/main" id="{F767727F-5F56-DA21-81FA-075BF6DD8E08}"/>
              </a:ext>
            </a:extLst>
          </p:cNvPr>
          <p:cNvSpPr>
            <a:spLocks noGrp="1"/>
          </p:cNvSpPr>
          <p:nvPr>
            <p:ph type="ftr" sz="quarter" idx="11"/>
          </p:nvPr>
        </p:nvSpPr>
        <p:spPr/>
        <p:txBody>
          <a:bodyPr/>
          <a:lstStyle>
            <a:lvl1pPr>
              <a:defRPr>
                <a:solidFill>
                  <a:schemeClr val="bg1"/>
                </a:solidFill>
              </a:defRPr>
            </a:lvl1pPr>
          </a:lstStyle>
          <a:p>
            <a:r>
              <a:rPr lang="fi-FI"/>
              <a:t>&gt;&gt; keuda.fi</a:t>
            </a:r>
            <a:endParaRPr lang="fi-FI" dirty="0"/>
          </a:p>
        </p:txBody>
      </p:sp>
      <p:pic>
        <p:nvPicPr>
          <p:cNvPr id="4" name="Picture 3">
            <a:extLst>
              <a:ext uri="{FF2B5EF4-FFF2-40B4-BE49-F238E27FC236}">
                <a16:creationId xmlns:a16="http://schemas.microsoft.com/office/drawing/2014/main" id="{59A20067-9823-B268-C3E5-153E00D92A91}"/>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517207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0_Otsikkodia">
    <p:bg>
      <p:bgPr>
        <a:gradFill flip="none" rotWithShape="1">
          <a:gsLst>
            <a:gs pos="95000">
              <a:srgbClr val="BCCF00"/>
            </a:gs>
            <a:gs pos="0">
              <a:srgbClr val="009700"/>
            </a:gs>
          </a:gsLst>
          <a:lin ang="18900000" scaled="1"/>
          <a:tileRect/>
        </a:gra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083C35EB-4072-C8A9-FD7F-C0477B06FA12}"/>
              </a:ext>
            </a:extLst>
          </p:cNvPr>
          <p:cNvSpPr>
            <a:spLocks noGrp="1"/>
          </p:cNvSpPr>
          <p:nvPr>
            <p:ph type="ctrTitle"/>
          </p:nvPr>
        </p:nvSpPr>
        <p:spPr>
          <a:xfrm>
            <a:off x="841731" y="1122362"/>
            <a:ext cx="10396111" cy="3029507"/>
          </a:xfrm>
        </p:spPr>
        <p:txBody>
          <a:bodyPr anchor="b"/>
          <a:lstStyle>
            <a:lvl1pPr algn="l">
              <a:defRPr sz="6000">
                <a:solidFill>
                  <a:schemeClr val="tx1"/>
                </a:solidFill>
              </a:defRPr>
            </a:lvl1pPr>
          </a:lstStyle>
          <a:p>
            <a:r>
              <a:rPr lang="en-GB" noProof="0"/>
              <a:t>Click to edit Master title style</a:t>
            </a:r>
            <a:endParaRPr lang="en-GB" noProof="0" dirty="0"/>
          </a:p>
        </p:txBody>
      </p:sp>
      <p:sp>
        <p:nvSpPr>
          <p:cNvPr id="3" name="Alaotsikko 2">
            <a:extLst>
              <a:ext uri="{FF2B5EF4-FFF2-40B4-BE49-F238E27FC236}">
                <a16:creationId xmlns:a16="http://schemas.microsoft.com/office/drawing/2014/main" id="{54793156-3431-4A64-E2D3-061D2215553C}"/>
              </a:ext>
            </a:extLst>
          </p:cNvPr>
          <p:cNvSpPr>
            <a:spLocks noGrp="1"/>
          </p:cNvSpPr>
          <p:nvPr>
            <p:ph type="subTitle" idx="1"/>
          </p:nvPr>
        </p:nvSpPr>
        <p:spPr>
          <a:xfrm>
            <a:off x="841732" y="4516394"/>
            <a:ext cx="8280000" cy="1075037"/>
          </a:xfrm>
        </p:spPr>
        <p:txBody>
          <a:bodyPr anchor="b"/>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noProof="0"/>
              <a:t>Click to edit Master subtitle style</a:t>
            </a:r>
            <a:endParaRPr lang="en-GB" noProof="0" dirty="0"/>
          </a:p>
        </p:txBody>
      </p:sp>
      <p:sp>
        <p:nvSpPr>
          <p:cNvPr id="5" name="Alatunnisteen paikkamerkki 4">
            <a:extLst>
              <a:ext uri="{FF2B5EF4-FFF2-40B4-BE49-F238E27FC236}">
                <a16:creationId xmlns:a16="http://schemas.microsoft.com/office/drawing/2014/main" id="{9081194D-9F9B-F387-FEC7-1D3B33B3B712}"/>
              </a:ext>
            </a:extLst>
          </p:cNvPr>
          <p:cNvSpPr>
            <a:spLocks noGrp="1"/>
          </p:cNvSpPr>
          <p:nvPr>
            <p:ph type="ftr" sz="quarter" idx="11"/>
          </p:nvPr>
        </p:nvSpPr>
        <p:spPr>
          <a:xfrm>
            <a:off x="171995" y="6494242"/>
            <a:ext cx="802475" cy="227233"/>
          </a:xfrm>
        </p:spPr>
        <p:txBody>
          <a:bodyPr vert="horz" lIns="91440" tIns="45720" rIns="91440" bIns="45720" rtlCol="0" anchor="b" anchorCtr="0"/>
          <a:lstStyle>
            <a:lvl1pPr>
              <a:defRPr lang="fi-FI" smtClean="0">
                <a:solidFill>
                  <a:schemeClr val="tx1"/>
                </a:solidFill>
              </a:defRPr>
            </a:lvl1pPr>
          </a:lstStyle>
          <a:p>
            <a:r>
              <a:rPr lang="en-GB"/>
              <a:t>&gt;&gt; keuda.fi</a:t>
            </a:r>
            <a:endParaRPr lang="en-GB" dirty="0"/>
          </a:p>
        </p:txBody>
      </p:sp>
      <p:pic>
        <p:nvPicPr>
          <p:cNvPr id="7" name="Picture 6">
            <a:extLst>
              <a:ext uri="{FF2B5EF4-FFF2-40B4-BE49-F238E27FC236}">
                <a16:creationId xmlns:a16="http://schemas.microsoft.com/office/drawing/2014/main" id="{5A9E6EA7-3914-7329-A067-99267AA0EE57}"/>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378756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Huomivälisivu_oranssi">
    <p:bg>
      <p:bgPr>
        <a:gradFill>
          <a:gsLst>
            <a:gs pos="95000">
              <a:srgbClr val="FBBB48"/>
            </a:gs>
            <a:gs pos="20000">
              <a:srgbClr val="F26500"/>
            </a:gs>
          </a:gsLst>
          <a:lin ang="18900000" scaled="1"/>
        </a:gra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C08A0428-556B-B711-9CB8-141BA8C06923}"/>
              </a:ext>
            </a:extLst>
          </p:cNvPr>
          <p:cNvSpPr>
            <a:spLocks noGrp="1"/>
          </p:cNvSpPr>
          <p:nvPr>
            <p:ph type="title"/>
          </p:nvPr>
        </p:nvSpPr>
        <p:spPr>
          <a:xfrm>
            <a:off x="831850" y="1709738"/>
            <a:ext cx="10515600" cy="2852737"/>
          </a:xfrm>
        </p:spPr>
        <p:txBody>
          <a:bodyPr anchor="ctr"/>
          <a:lstStyle>
            <a:lvl1pPr algn="ctr">
              <a:defRPr sz="6000">
                <a:solidFill>
                  <a:schemeClr val="tx1"/>
                </a:solidFill>
              </a:defRPr>
            </a:lvl1pPr>
          </a:lstStyle>
          <a:p>
            <a:r>
              <a:rPr lang="en-GB"/>
              <a:t>Click to edit Master title style</a:t>
            </a:r>
            <a:endParaRPr lang="fi-FI" dirty="0"/>
          </a:p>
        </p:txBody>
      </p:sp>
      <p:sp>
        <p:nvSpPr>
          <p:cNvPr id="5" name="Alatunnisteen paikkamerkki 4">
            <a:extLst>
              <a:ext uri="{FF2B5EF4-FFF2-40B4-BE49-F238E27FC236}">
                <a16:creationId xmlns:a16="http://schemas.microsoft.com/office/drawing/2014/main" id="{F767727F-5F56-DA21-81FA-075BF6DD8E08}"/>
              </a:ext>
            </a:extLst>
          </p:cNvPr>
          <p:cNvSpPr>
            <a:spLocks noGrp="1"/>
          </p:cNvSpPr>
          <p:nvPr>
            <p:ph type="ftr" sz="quarter" idx="11"/>
          </p:nvPr>
        </p:nvSpPr>
        <p:spPr/>
        <p:txBody>
          <a:bodyPr/>
          <a:lstStyle>
            <a:lvl1pPr>
              <a:defRPr>
                <a:solidFill>
                  <a:schemeClr val="tx1"/>
                </a:solidFill>
              </a:defRPr>
            </a:lvl1pPr>
          </a:lstStyle>
          <a:p>
            <a:r>
              <a:rPr lang="en-GB"/>
              <a:t>&gt;&gt; keuda.fi</a:t>
            </a:r>
            <a:endParaRPr lang="en-GB" dirty="0"/>
          </a:p>
        </p:txBody>
      </p:sp>
      <p:pic>
        <p:nvPicPr>
          <p:cNvPr id="4" name="Picture 3">
            <a:extLst>
              <a:ext uri="{FF2B5EF4-FFF2-40B4-BE49-F238E27FC236}">
                <a16:creationId xmlns:a16="http://schemas.microsoft.com/office/drawing/2014/main" id="{00F5E979-00C0-15E4-83E0-9901E41C92C5}"/>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468721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Huomiovälisivu_pinkki">
    <p:bg>
      <p:bgPr>
        <a:gradFill>
          <a:gsLst>
            <a:gs pos="95000">
              <a:srgbClr val="FC3FB1"/>
            </a:gs>
            <a:gs pos="0">
              <a:srgbClr val="8D1BEE"/>
            </a:gs>
          </a:gsLst>
          <a:lin ang="18900000" scaled="1"/>
        </a:gra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C08A0428-556B-B711-9CB8-141BA8C06923}"/>
              </a:ext>
            </a:extLst>
          </p:cNvPr>
          <p:cNvSpPr>
            <a:spLocks noGrp="1"/>
          </p:cNvSpPr>
          <p:nvPr>
            <p:ph type="title"/>
          </p:nvPr>
        </p:nvSpPr>
        <p:spPr>
          <a:xfrm>
            <a:off x="831850" y="1709738"/>
            <a:ext cx="10515600" cy="2852737"/>
          </a:xfrm>
        </p:spPr>
        <p:txBody>
          <a:bodyPr anchor="ctr"/>
          <a:lstStyle>
            <a:lvl1pPr algn="ctr">
              <a:defRPr sz="6000">
                <a:solidFill>
                  <a:schemeClr val="tx1"/>
                </a:solidFill>
              </a:defRPr>
            </a:lvl1pPr>
          </a:lstStyle>
          <a:p>
            <a:r>
              <a:rPr lang="en-GB"/>
              <a:t>Click to edit Master title style</a:t>
            </a:r>
            <a:endParaRPr lang="fi-FI" dirty="0"/>
          </a:p>
        </p:txBody>
      </p:sp>
      <p:sp>
        <p:nvSpPr>
          <p:cNvPr id="5" name="Alatunnisteen paikkamerkki 4">
            <a:extLst>
              <a:ext uri="{FF2B5EF4-FFF2-40B4-BE49-F238E27FC236}">
                <a16:creationId xmlns:a16="http://schemas.microsoft.com/office/drawing/2014/main" id="{F767727F-5F56-DA21-81FA-075BF6DD8E08}"/>
              </a:ext>
            </a:extLst>
          </p:cNvPr>
          <p:cNvSpPr>
            <a:spLocks noGrp="1"/>
          </p:cNvSpPr>
          <p:nvPr>
            <p:ph type="ftr" sz="quarter" idx="11"/>
          </p:nvPr>
        </p:nvSpPr>
        <p:spPr/>
        <p:txBody>
          <a:bodyPr/>
          <a:lstStyle>
            <a:lvl1pPr>
              <a:defRPr>
                <a:solidFill>
                  <a:schemeClr val="tx1"/>
                </a:solidFill>
              </a:defRPr>
            </a:lvl1pPr>
          </a:lstStyle>
          <a:p>
            <a:r>
              <a:rPr lang="en-GB"/>
              <a:t>&gt;&gt; keuda.fi</a:t>
            </a:r>
            <a:endParaRPr lang="en-GB" dirty="0"/>
          </a:p>
        </p:txBody>
      </p:sp>
      <p:pic>
        <p:nvPicPr>
          <p:cNvPr id="4" name="Picture 3">
            <a:extLst>
              <a:ext uri="{FF2B5EF4-FFF2-40B4-BE49-F238E27FC236}">
                <a16:creationId xmlns:a16="http://schemas.microsoft.com/office/drawing/2014/main" id="{BA4FF410-19DD-E0C2-7E23-B99DB03B8974}"/>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1208749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eksti_ja_kuva_kenno">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C864E19-3AB2-1126-849E-0E05DCC54D94}"/>
              </a:ext>
            </a:extLst>
          </p:cNvPr>
          <p:cNvSpPr>
            <a:spLocks noGrp="1"/>
          </p:cNvSpPr>
          <p:nvPr>
            <p:ph type="title"/>
          </p:nvPr>
        </p:nvSpPr>
        <p:spPr>
          <a:xfrm>
            <a:off x="839787" y="758058"/>
            <a:ext cx="5542477" cy="1453801"/>
          </a:xfrm>
        </p:spPr>
        <p:txBody>
          <a:bodyPr anchor="t"/>
          <a:lstStyle>
            <a:lvl1pPr>
              <a:defRPr sz="3200"/>
            </a:lvl1pPr>
          </a:lstStyle>
          <a:p>
            <a:r>
              <a:rPr lang="en-GB"/>
              <a:t>Click to edit Master title style</a:t>
            </a:r>
            <a:endParaRPr lang="fi-FI" dirty="0"/>
          </a:p>
        </p:txBody>
      </p:sp>
      <p:sp>
        <p:nvSpPr>
          <p:cNvPr id="3" name="Kuvan paikkamerkki 2">
            <a:extLst>
              <a:ext uri="{FF2B5EF4-FFF2-40B4-BE49-F238E27FC236}">
                <a16:creationId xmlns:a16="http://schemas.microsoft.com/office/drawing/2014/main" id="{CAC71436-5205-DD82-A723-784B8E4FB9C7}"/>
              </a:ext>
            </a:extLst>
          </p:cNvPr>
          <p:cNvSpPr>
            <a:spLocks noGrp="1" noChangeAspect="1"/>
          </p:cNvSpPr>
          <p:nvPr>
            <p:ph type="pic" idx="1"/>
          </p:nvPr>
        </p:nvSpPr>
        <p:spPr>
          <a:xfrm>
            <a:off x="6691263" y="1277196"/>
            <a:ext cx="4929737" cy="4303607"/>
          </a:xfrm>
          <a:prstGeom prst="hexagon">
            <a:avLst>
              <a:gd name="adj" fmla="val 29003"/>
              <a:gd name="vf" fmla="val 115470"/>
            </a:avLst>
          </a:prstGeom>
          <a:ln w="63500" cap="rnd">
            <a:no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fi-FI" dirty="0"/>
          </a:p>
        </p:txBody>
      </p:sp>
      <p:sp>
        <p:nvSpPr>
          <p:cNvPr id="4" name="Tekstin paikkamerkki 3">
            <a:extLst>
              <a:ext uri="{FF2B5EF4-FFF2-40B4-BE49-F238E27FC236}">
                <a16:creationId xmlns:a16="http://schemas.microsoft.com/office/drawing/2014/main" id="{64E11190-CB3E-C9D4-7848-09097093600F}"/>
              </a:ext>
            </a:extLst>
          </p:cNvPr>
          <p:cNvSpPr>
            <a:spLocks noGrp="1"/>
          </p:cNvSpPr>
          <p:nvPr>
            <p:ph type="body" sz="half" idx="2"/>
          </p:nvPr>
        </p:nvSpPr>
        <p:spPr>
          <a:xfrm>
            <a:off x="839788" y="2353962"/>
            <a:ext cx="5256212" cy="3804613"/>
          </a:xfrm>
        </p:spPr>
        <p:txBody>
          <a:bodyPr/>
          <a:lstStyle>
            <a:lvl1pPr marL="342900" indent="-342900">
              <a:lnSpc>
                <a:spcPct val="100000"/>
              </a:lnSpc>
              <a:buFont typeface="Arial" panose="020B0604020202020204" pitchFamily="34" charset="0"/>
              <a:buChar char="•"/>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6" name="Alatunnisteen paikkamerkki 5">
            <a:extLst>
              <a:ext uri="{FF2B5EF4-FFF2-40B4-BE49-F238E27FC236}">
                <a16:creationId xmlns:a16="http://schemas.microsoft.com/office/drawing/2014/main" id="{A4BE7B1A-2FEB-361E-93CB-4367AF221435}"/>
              </a:ext>
            </a:extLst>
          </p:cNvPr>
          <p:cNvSpPr>
            <a:spLocks noGrp="1"/>
          </p:cNvSpPr>
          <p:nvPr>
            <p:ph type="ftr" sz="quarter" idx="11"/>
          </p:nvPr>
        </p:nvSpPr>
        <p:spPr/>
        <p:txBody>
          <a:bodyPr/>
          <a:lstStyle/>
          <a:p>
            <a:r>
              <a:rPr lang="fi-FI" dirty="0"/>
              <a:t>&gt;&gt; keuda.fi</a:t>
            </a:r>
          </a:p>
        </p:txBody>
      </p:sp>
      <p:pic>
        <p:nvPicPr>
          <p:cNvPr id="7" name="Picture 6">
            <a:extLst>
              <a:ext uri="{FF2B5EF4-FFF2-40B4-BE49-F238E27FC236}">
                <a16:creationId xmlns:a16="http://schemas.microsoft.com/office/drawing/2014/main" id="{B3763275-9BB4-368C-9994-B6304377BBF7}"/>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3493567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eksti_ja_kuva_ympyrä">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C864E19-3AB2-1126-849E-0E05DCC54D94}"/>
              </a:ext>
            </a:extLst>
          </p:cNvPr>
          <p:cNvSpPr>
            <a:spLocks noGrp="1"/>
          </p:cNvSpPr>
          <p:nvPr>
            <p:ph type="title"/>
          </p:nvPr>
        </p:nvSpPr>
        <p:spPr>
          <a:xfrm>
            <a:off x="839787" y="758058"/>
            <a:ext cx="5542477" cy="1453801"/>
          </a:xfrm>
        </p:spPr>
        <p:txBody>
          <a:bodyPr anchor="t"/>
          <a:lstStyle>
            <a:lvl1pPr>
              <a:defRPr sz="3200"/>
            </a:lvl1pPr>
          </a:lstStyle>
          <a:p>
            <a:r>
              <a:rPr lang="en-GB"/>
              <a:t>Click to edit Master title style</a:t>
            </a:r>
            <a:endParaRPr lang="fi-FI" dirty="0"/>
          </a:p>
        </p:txBody>
      </p:sp>
      <p:sp>
        <p:nvSpPr>
          <p:cNvPr id="3" name="Kuvan paikkamerkki 2">
            <a:extLst>
              <a:ext uri="{FF2B5EF4-FFF2-40B4-BE49-F238E27FC236}">
                <a16:creationId xmlns:a16="http://schemas.microsoft.com/office/drawing/2014/main" id="{CAC71436-5205-DD82-A723-784B8E4FB9C7}"/>
              </a:ext>
            </a:extLst>
          </p:cNvPr>
          <p:cNvSpPr>
            <a:spLocks noGrp="1"/>
          </p:cNvSpPr>
          <p:nvPr>
            <p:ph type="pic" idx="1"/>
          </p:nvPr>
        </p:nvSpPr>
        <p:spPr>
          <a:xfrm>
            <a:off x="6914223" y="1120449"/>
            <a:ext cx="4673617" cy="4673617"/>
          </a:xfrm>
          <a:prstGeom prst="ellipse">
            <a:avLst/>
          </a:prstGeom>
          <a:ln w="63500" cap="rnd">
            <a:no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fi-FI" dirty="0"/>
          </a:p>
        </p:txBody>
      </p:sp>
      <p:sp>
        <p:nvSpPr>
          <p:cNvPr id="4" name="Tekstin paikkamerkki 3">
            <a:extLst>
              <a:ext uri="{FF2B5EF4-FFF2-40B4-BE49-F238E27FC236}">
                <a16:creationId xmlns:a16="http://schemas.microsoft.com/office/drawing/2014/main" id="{64E11190-CB3E-C9D4-7848-09097093600F}"/>
              </a:ext>
            </a:extLst>
          </p:cNvPr>
          <p:cNvSpPr>
            <a:spLocks noGrp="1"/>
          </p:cNvSpPr>
          <p:nvPr>
            <p:ph type="body" sz="half" idx="2"/>
          </p:nvPr>
        </p:nvSpPr>
        <p:spPr>
          <a:xfrm>
            <a:off x="839788" y="2353962"/>
            <a:ext cx="5256212" cy="3804613"/>
          </a:xfrm>
        </p:spPr>
        <p:txBody>
          <a:bodyPr/>
          <a:lstStyle>
            <a:lvl1pPr marL="342900" indent="-342900">
              <a:lnSpc>
                <a:spcPct val="100000"/>
              </a:lnSpc>
              <a:buFont typeface="Arial" panose="020B0604020202020204" pitchFamily="34" charset="0"/>
              <a:buChar char="•"/>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6" name="Alatunnisteen paikkamerkki 5">
            <a:extLst>
              <a:ext uri="{FF2B5EF4-FFF2-40B4-BE49-F238E27FC236}">
                <a16:creationId xmlns:a16="http://schemas.microsoft.com/office/drawing/2014/main" id="{A4BE7B1A-2FEB-361E-93CB-4367AF221435}"/>
              </a:ext>
            </a:extLst>
          </p:cNvPr>
          <p:cNvSpPr>
            <a:spLocks noGrp="1"/>
          </p:cNvSpPr>
          <p:nvPr>
            <p:ph type="ftr" sz="quarter" idx="11"/>
          </p:nvPr>
        </p:nvSpPr>
        <p:spPr/>
        <p:txBody>
          <a:bodyPr/>
          <a:lstStyle/>
          <a:p>
            <a:r>
              <a:rPr lang="fi-FI" dirty="0"/>
              <a:t>&gt;&gt; keuda.fi</a:t>
            </a:r>
          </a:p>
        </p:txBody>
      </p:sp>
      <p:pic>
        <p:nvPicPr>
          <p:cNvPr id="7" name="Picture 6">
            <a:extLst>
              <a:ext uri="{FF2B5EF4-FFF2-40B4-BE49-F238E27FC236}">
                <a16:creationId xmlns:a16="http://schemas.microsoft.com/office/drawing/2014/main" id="{B3763275-9BB4-368C-9994-B6304377BBF7}"/>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1081007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eksti_ja_kuva_kolmio">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C864E19-3AB2-1126-849E-0E05DCC54D94}"/>
              </a:ext>
            </a:extLst>
          </p:cNvPr>
          <p:cNvSpPr>
            <a:spLocks noGrp="1"/>
          </p:cNvSpPr>
          <p:nvPr>
            <p:ph type="title"/>
          </p:nvPr>
        </p:nvSpPr>
        <p:spPr>
          <a:xfrm>
            <a:off x="839787" y="758058"/>
            <a:ext cx="5542477" cy="1453801"/>
          </a:xfrm>
        </p:spPr>
        <p:txBody>
          <a:bodyPr anchor="t"/>
          <a:lstStyle>
            <a:lvl1pPr>
              <a:defRPr sz="3200"/>
            </a:lvl1pPr>
          </a:lstStyle>
          <a:p>
            <a:r>
              <a:rPr lang="en-GB"/>
              <a:t>Click to edit Master title style</a:t>
            </a:r>
            <a:endParaRPr lang="fi-FI" dirty="0"/>
          </a:p>
        </p:txBody>
      </p:sp>
      <p:sp>
        <p:nvSpPr>
          <p:cNvPr id="3" name="Kuvan paikkamerkki 2">
            <a:extLst>
              <a:ext uri="{FF2B5EF4-FFF2-40B4-BE49-F238E27FC236}">
                <a16:creationId xmlns:a16="http://schemas.microsoft.com/office/drawing/2014/main" id="{CAC71436-5205-DD82-A723-784B8E4FB9C7}"/>
              </a:ext>
            </a:extLst>
          </p:cNvPr>
          <p:cNvSpPr>
            <a:spLocks noGrp="1"/>
          </p:cNvSpPr>
          <p:nvPr>
            <p:ph type="pic" idx="1"/>
          </p:nvPr>
        </p:nvSpPr>
        <p:spPr>
          <a:xfrm>
            <a:off x="6653039" y="1255849"/>
            <a:ext cx="4969566" cy="4168800"/>
          </a:xfrm>
          <a:prstGeom prst="triangle">
            <a:avLst>
              <a:gd name="adj" fmla="val 50267"/>
            </a:avLst>
          </a:prstGeom>
          <a:ln w="63500" cap="rnd" cmpd="sng">
            <a:noFill/>
            <a:extLst>
              <a:ext uri="{C807C97D-BFC1-408E-A445-0C87EB9F89A2}">
                <ask:lineSketchStyleProps xmlns:ask="http://schemas.microsoft.com/office/drawing/2018/sketchyshapes" sd="1219033472">
                  <a:custGeom>
                    <a:avLst/>
                    <a:gdLst>
                      <a:gd name="connsiteX0" fmla="*/ 0 w 4969566"/>
                      <a:gd name="connsiteY0" fmla="*/ 4168800 h 4168800"/>
                      <a:gd name="connsiteX1" fmla="*/ 2498052 w 4969566"/>
                      <a:gd name="connsiteY1" fmla="*/ 0 h 4168800"/>
                      <a:gd name="connsiteX2" fmla="*/ 4969566 w 4969566"/>
                      <a:gd name="connsiteY2" fmla="*/ 4168800 h 4168800"/>
                      <a:gd name="connsiteX3" fmla="*/ 0 w 4969566"/>
                      <a:gd name="connsiteY3" fmla="*/ 4168800 h 4168800"/>
                    </a:gdLst>
                    <a:ahLst/>
                    <a:cxnLst>
                      <a:cxn ang="0">
                        <a:pos x="connsiteX0" y="connsiteY0"/>
                      </a:cxn>
                      <a:cxn ang="0">
                        <a:pos x="connsiteX1" y="connsiteY1"/>
                      </a:cxn>
                      <a:cxn ang="0">
                        <a:pos x="connsiteX2" y="connsiteY2"/>
                      </a:cxn>
                      <a:cxn ang="0">
                        <a:pos x="connsiteX3" y="connsiteY3"/>
                      </a:cxn>
                    </a:cxnLst>
                    <a:rect l="l" t="t" r="r" b="b"/>
                    <a:pathLst>
                      <a:path w="4969566" h="4168800" fill="none" extrusionOk="0">
                        <a:moveTo>
                          <a:pt x="0" y="4168800"/>
                        </a:moveTo>
                        <a:cubicBezTo>
                          <a:pt x="758683" y="2863420"/>
                          <a:pt x="1595303" y="1209877"/>
                          <a:pt x="2498052" y="0"/>
                        </a:cubicBezTo>
                        <a:cubicBezTo>
                          <a:pt x="2901050" y="582624"/>
                          <a:pt x="4633322" y="3572605"/>
                          <a:pt x="4969566" y="4168800"/>
                        </a:cubicBezTo>
                        <a:cubicBezTo>
                          <a:pt x="4429663" y="4256439"/>
                          <a:pt x="1682741" y="4096121"/>
                          <a:pt x="0" y="4168800"/>
                        </a:cubicBezTo>
                        <a:close/>
                      </a:path>
                      <a:path w="4969566" h="4168800" stroke="0" extrusionOk="0">
                        <a:moveTo>
                          <a:pt x="0" y="4168800"/>
                        </a:moveTo>
                        <a:cubicBezTo>
                          <a:pt x="701740" y="3228545"/>
                          <a:pt x="2089879" y="906868"/>
                          <a:pt x="2498052" y="0"/>
                        </a:cubicBezTo>
                        <a:cubicBezTo>
                          <a:pt x="3329654" y="1663262"/>
                          <a:pt x="3970586" y="2317201"/>
                          <a:pt x="4969566" y="4168800"/>
                        </a:cubicBezTo>
                        <a:cubicBezTo>
                          <a:pt x="2888214" y="4303400"/>
                          <a:pt x="745734" y="4011604"/>
                          <a:pt x="0" y="4168800"/>
                        </a:cubicBezTo>
                        <a:close/>
                      </a:path>
                    </a:pathLst>
                  </a:custGeom>
                  <ask:type>
                    <ask:lineSketchNone/>
                  </ask:type>
                </ask:lineSketchStyleProps>
              </a:ext>
            </a:extLst>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fi-FI" dirty="0"/>
          </a:p>
        </p:txBody>
      </p:sp>
      <p:sp>
        <p:nvSpPr>
          <p:cNvPr id="4" name="Tekstin paikkamerkki 3">
            <a:extLst>
              <a:ext uri="{FF2B5EF4-FFF2-40B4-BE49-F238E27FC236}">
                <a16:creationId xmlns:a16="http://schemas.microsoft.com/office/drawing/2014/main" id="{64E11190-CB3E-C9D4-7848-09097093600F}"/>
              </a:ext>
            </a:extLst>
          </p:cNvPr>
          <p:cNvSpPr>
            <a:spLocks noGrp="1"/>
          </p:cNvSpPr>
          <p:nvPr>
            <p:ph type="body" sz="half" idx="2"/>
          </p:nvPr>
        </p:nvSpPr>
        <p:spPr>
          <a:xfrm>
            <a:off x="839788" y="2353962"/>
            <a:ext cx="5256212" cy="3804613"/>
          </a:xfrm>
        </p:spPr>
        <p:txBody>
          <a:bodyPr/>
          <a:lstStyle>
            <a:lvl1pPr marL="342900" indent="-342900">
              <a:lnSpc>
                <a:spcPct val="100000"/>
              </a:lnSpc>
              <a:buFont typeface="Arial" panose="020B0604020202020204" pitchFamily="34" charset="0"/>
              <a:buChar char="•"/>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6" name="Alatunnisteen paikkamerkki 5">
            <a:extLst>
              <a:ext uri="{FF2B5EF4-FFF2-40B4-BE49-F238E27FC236}">
                <a16:creationId xmlns:a16="http://schemas.microsoft.com/office/drawing/2014/main" id="{A4BE7B1A-2FEB-361E-93CB-4367AF221435}"/>
              </a:ext>
            </a:extLst>
          </p:cNvPr>
          <p:cNvSpPr>
            <a:spLocks noGrp="1"/>
          </p:cNvSpPr>
          <p:nvPr>
            <p:ph type="ftr" sz="quarter" idx="11"/>
          </p:nvPr>
        </p:nvSpPr>
        <p:spPr/>
        <p:txBody>
          <a:bodyPr/>
          <a:lstStyle/>
          <a:p>
            <a:r>
              <a:rPr lang="fi-FI" dirty="0"/>
              <a:t>&gt;&gt; keuda.fi</a:t>
            </a:r>
          </a:p>
        </p:txBody>
      </p:sp>
      <p:pic>
        <p:nvPicPr>
          <p:cNvPr id="7" name="Picture 6">
            <a:extLst>
              <a:ext uri="{FF2B5EF4-FFF2-40B4-BE49-F238E27FC236}">
                <a16:creationId xmlns:a16="http://schemas.microsoft.com/office/drawing/2014/main" id="{B3763275-9BB4-368C-9994-B6304377BBF7}"/>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34587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eksti_ja_kuva_neliö">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C864E19-3AB2-1126-849E-0E05DCC54D94}"/>
              </a:ext>
            </a:extLst>
          </p:cNvPr>
          <p:cNvSpPr>
            <a:spLocks noGrp="1"/>
          </p:cNvSpPr>
          <p:nvPr>
            <p:ph type="title"/>
          </p:nvPr>
        </p:nvSpPr>
        <p:spPr>
          <a:xfrm>
            <a:off x="839787" y="758058"/>
            <a:ext cx="5542477" cy="1453801"/>
          </a:xfrm>
        </p:spPr>
        <p:txBody>
          <a:bodyPr anchor="t"/>
          <a:lstStyle>
            <a:lvl1pPr>
              <a:defRPr sz="3200"/>
            </a:lvl1pPr>
          </a:lstStyle>
          <a:p>
            <a:r>
              <a:rPr lang="en-GB"/>
              <a:t>Click to edit Master title style</a:t>
            </a:r>
            <a:endParaRPr lang="fi-FI" dirty="0"/>
          </a:p>
        </p:txBody>
      </p:sp>
      <p:sp>
        <p:nvSpPr>
          <p:cNvPr id="3" name="Kuvan paikkamerkki 2">
            <a:extLst>
              <a:ext uri="{FF2B5EF4-FFF2-40B4-BE49-F238E27FC236}">
                <a16:creationId xmlns:a16="http://schemas.microsoft.com/office/drawing/2014/main" id="{CAC71436-5205-DD82-A723-784B8E4FB9C7}"/>
              </a:ext>
            </a:extLst>
          </p:cNvPr>
          <p:cNvSpPr>
            <a:spLocks noGrp="1"/>
          </p:cNvSpPr>
          <p:nvPr>
            <p:ph type="pic" idx="1"/>
          </p:nvPr>
        </p:nvSpPr>
        <p:spPr>
          <a:xfrm>
            <a:off x="7111412" y="1308652"/>
            <a:ext cx="4240800" cy="4240696"/>
          </a:xfrm>
          <a:prstGeom prst="rect">
            <a:avLst/>
          </a:prstGeom>
          <a:ln w="63500" cap="rnd" cmpd="sng">
            <a:noFill/>
            <a:extLst>
              <a:ext uri="{C807C97D-BFC1-408E-A445-0C87EB9F89A2}">
                <ask:lineSketchStyleProps xmlns:ask="http://schemas.microsoft.com/office/drawing/2018/sketchyshapes">
                  <ask:type>
                    <ask:lineSketchNone/>
                  </ask:type>
                </ask:lineSketchStyleProps>
              </a:ext>
            </a:extLst>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fi-FI" dirty="0"/>
          </a:p>
        </p:txBody>
      </p:sp>
      <p:sp>
        <p:nvSpPr>
          <p:cNvPr id="4" name="Tekstin paikkamerkki 3">
            <a:extLst>
              <a:ext uri="{FF2B5EF4-FFF2-40B4-BE49-F238E27FC236}">
                <a16:creationId xmlns:a16="http://schemas.microsoft.com/office/drawing/2014/main" id="{64E11190-CB3E-C9D4-7848-09097093600F}"/>
              </a:ext>
            </a:extLst>
          </p:cNvPr>
          <p:cNvSpPr>
            <a:spLocks noGrp="1"/>
          </p:cNvSpPr>
          <p:nvPr>
            <p:ph type="body" sz="half" idx="2"/>
          </p:nvPr>
        </p:nvSpPr>
        <p:spPr>
          <a:xfrm>
            <a:off x="839788" y="2353962"/>
            <a:ext cx="5256212" cy="3804613"/>
          </a:xfrm>
        </p:spPr>
        <p:txBody>
          <a:bodyPr/>
          <a:lstStyle>
            <a:lvl1pPr marL="342900" indent="-342900">
              <a:lnSpc>
                <a:spcPct val="100000"/>
              </a:lnSpc>
              <a:buFont typeface="Arial" panose="020B0604020202020204" pitchFamily="34" charset="0"/>
              <a:buChar char="•"/>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6" name="Alatunnisteen paikkamerkki 5">
            <a:extLst>
              <a:ext uri="{FF2B5EF4-FFF2-40B4-BE49-F238E27FC236}">
                <a16:creationId xmlns:a16="http://schemas.microsoft.com/office/drawing/2014/main" id="{A4BE7B1A-2FEB-361E-93CB-4367AF221435}"/>
              </a:ext>
            </a:extLst>
          </p:cNvPr>
          <p:cNvSpPr>
            <a:spLocks noGrp="1"/>
          </p:cNvSpPr>
          <p:nvPr>
            <p:ph type="ftr" sz="quarter" idx="11"/>
          </p:nvPr>
        </p:nvSpPr>
        <p:spPr/>
        <p:txBody>
          <a:bodyPr/>
          <a:lstStyle/>
          <a:p>
            <a:r>
              <a:rPr lang="fi-FI" dirty="0"/>
              <a:t>&gt;&gt; keuda.fi</a:t>
            </a:r>
          </a:p>
        </p:txBody>
      </p:sp>
      <p:pic>
        <p:nvPicPr>
          <p:cNvPr id="7" name="Picture 6">
            <a:extLst>
              <a:ext uri="{FF2B5EF4-FFF2-40B4-BE49-F238E27FC236}">
                <a16:creationId xmlns:a16="http://schemas.microsoft.com/office/drawing/2014/main" id="{B3763275-9BB4-368C-9994-B6304377BBF7}"/>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4182614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3_Otsikkosivu_vasen_normaali">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C08A0428-556B-B711-9CB8-141BA8C06923}"/>
              </a:ext>
            </a:extLst>
          </p:cNvPr>
          <p:cNvSpPr>
            <a:spLocks noGrp="1"/>
          </p:cNvSpPr>
          <p:nvPr>
            <p:ph type="title"/>
          </p:nvPr>
        </p:nvSpPr>
        <p:spPr>
          <a:xfrm>
            <a:off x="831850" y="1977152"/>
            <a:ext cx="5264150" cy="2585323"/>
          </a:xfrm>
          <a:noFill/>
        </p:spPr>
        <p:txBody>
          <a:bodyPr anchor="b">
            <a:spAutoFit/>
          </a:bodyPr>
          <a:lstStyle>
            <a:lvl1pPr>
              <a:defRPr sz="6000">
                <a:solidFill>
                  <a:schemeClr val="tx1"/>
                </a:solidFill>
              </a:defRPr>
            </a:lvl1pPr>
          </a:lstStyle>
          <a:p>
            <a:r>
              <a:rPr lang="en-GB"/>
              <a:t>Click to edit Master title style</a:t>
            </a:r>
            <a:endParaRPr lang="fi-FI" dirty="0"/>
          </a:p>
        </p:txBody>
      </p:sp>
      <p:sp>
        <p:nvSpPr>
          <p:cNvPr id="3" name="Tekstin paikkamerkki 2">
            <a:extLst>
              <a:ext uri="{FF2B5EF4-FFF2-40B4-BE49-F238E27FC236}">
                <a16:creationId xmlns:a16="http://schemas.microsoft.com/office/drawing/2014/main" id="{99497D0E-E590-150B-E0AA-0B21B63A8657}"/>
              </a:ext>
            </a:extLst>
          </p:cNvPr>
          <p:cNvSpPr>
            <a:spLocks noGrp="1"/>
          </p:cNvSpPr>
          <p:nvPr>
            <p:ph type="body" idx="1"/>
          </p:nvPr>
        </p:nvSpPr>
        <p:spPr>
          <a:xfrm>
            <a:off x="831850" y="4720281"/>
            <a:ext cx="5264150" cy="757130"/>
          </a:xfrm>
          <a:noFill/>
        </p:spPr>
        <p:txBody>
          <a:bodyPr>
            <a:spAutoFit/>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5" name="Alatunnisteen paikkamerkki 4">
            <a:extLst>
              <a:ext uri="{FF2B5EF4-FFF2-40B4-BE49-F238E27FC236}">
                <a16:creationId xmlns:a16="http://schemas.microsoft.com/office/drawing/2014/main" id="{F767727F-5F56-DA21-81FA-075BF6DD8E08}"/>
              </a:ext>
            </a:extLst>
          </p:cNvPr>
          <p:cNvSpPr>
            <a:spLocks noGrp="1"/>
          </p:cNvSpPr>
          <p:nvPr>
            <p:ph type="ftr" sz="quarter" idx="11"/>
          </p:nvPr>
        </p:nvSpPr>
        <p:spPr/>
        <p:txBody>
          <a:bodyPr/>
          <a:lstStyle>
            <a:lvl1pPr>
              <a:defRPr>
                <a:solidFill>
                  <a:schemeClr val="tx2"/>
                </a:solidFill>
              </a:defRPr>
            </a:lvl1pPr>
          </a:lstStyle>
          <a:p>
            <a:r>
              <a:rPr lang="fi-FI" dirty="0"/>
              <a:t>&gt;&gt; keuda.fi</a:t>
            </a:r>
          </a:p>
        </p:txBody>
      </p:sp>
      <p:pic>
        <p:nvPicPr>
          <p:cNvPr id="7" name="Picture 6">
            <a:extLst>
              <a:ext uri="{FF2B5EF4-FFF2-40B4-BE49-F238E27FC236}">
                <a16:creationId xmlns:a16="http://schemas.microsoft.com/office/drawing/2014/main" id="{AC117CB3-7CB4-150C-0C6F-ADA8324ABEFB}"/>
              </a:ext>
            </a:extLst>
          </p:cNvPr>
          <p:cNvPicPr>
            <a:picLocks noChangeAspect="1"/>
          </p:cNvPicPr>
          <p:nvPr/>
        </p:nvPicPr>
        <p:blipFill>
          <a:blip r:embed="rId3"/>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4153648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3_Otsikkosivu_vasen_negalog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C08A0428-556B-B711-9CB8-141BA8C06923}"/>
              </a:ext>
            </a:extLst>
          </p:cNvPr>
          <p:cNvSpPr>
            <a:spLocks noGrp="1"/>
          </p:cNvSpPr>
          <p:nvPr>
            <p:ph type="title"/>
          </p:nvPr>
        </p:nvSpPr>
        <p:spPr>
          <a:xfrm>
            <a:off x="831850" y="1977152"/>
            <a:ext cx="5264150" cy="2585323"/>
          </a:xfrm>
          <a:noFill/>
        </p:spPr>
        <p:txBody>
          <a:bodyPr anchor="b">
            <a:spAutoFit/>
          </a:bodyPr>
          <a:lstStyle>
            <a:lvl1pPr>
              <a:defRPr sz="6000">
                <a:solidFill>
                  <a:schemeClr val="tx1"/>
                </a:solidFill>
              </a:defRPr>
            </a:lvl1pPr>
          </a:lstStyle>
          <a:p>
            <a:r>
              <a:rPr lang="en-GB"/>
              <a:t>Click to edit Master title style</a:t>
            </a:r>
            <a:endParaRPr lang="fi-FI" dirty="0"/>
          </a:p>
        </p:txBody>
      </p:sp>
      <p:sp>
        <p:nvSpPr>
          <p:cNvPr id="3" name="Tekstin paikkamerkki 2">
            <a:extLst>
              <a:ext uri="{FF2B5EF4-FFF2-40B4-BE49-F238E27FC236}">
                <a16:creationId xmlns:a16="http://schemas.microsoft.com/office/drawing/2014/main" id="{99497D0E-E590-150B-E0AA-0B21B63A8657}"/>
              </a:ext>
            </a:extLst>
          </p:cNvPr>
          <p:cNvSpPr>
            <a:spLocks noGrp="1"/>
          </p:cNvSpPr>
          <p:nvPr>
            <p:ph type="body" idx="1"/>
          </p:nvPr>
        </p:nvSpPr>
        <p:spPr>
          <a:xfrm>
            <a:off x="831850" y="4720281"/>
            <a:ext cx="5264150" cy="757130"/>
          </a:xfrm>
          <a:noFill/>
        </p:spPr>
        <p:txBody>
          <a:bodyPr>
            <a:spAutoFit/>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5" name="Alatunnisteen paikkamerkki 4">
            <a:extLst>
              <a:ext uri="{FF2B5EF4-FFF2-40B4-BE49-F238E27FC236}">
                <a16:creationId xmlns:a16="http://schemas.microsoft.com/office/drawing/2014/main" id="{F767727F-5F56-DA21-81FA-075BF6DD8E08}"/>
              </a:ext>
            </a:extLst>
          </p:cNvPr>
          <p:cNvSpPr>
            <a:spLocks noGrp="1"/>
          </p:cNvSpPr>
          <p:nvPr>
            <p:ph type="ftr" sz="quarter" idx="11"/>
          </p:nvPr>
        </p:nvSpPr>
        <p:spPr/>
        <p:txBody>
          <a:bodyPr/>
          <a:lstStyle>
            <a:lvl1pPr>
              <a:defRPr>
                <a:solidFill>
                  <a:schemeClr val="tx2"/>
                </a:solidFill>
              </a:defRPr>
            </a:lvl1pPr>
          </a:lstStyle>
          <a:p>
            <a:r>
              <a:rPr lang="fi-FI" dirty="0"/>
              <a:t>&gt;&gt; keuda.fi</a:t>
            </a:r>
          </a:p>
        </p:txBody>
      </p:sp>
      <p:pic>
        <p:nvPicPr>
          <p:cNvPr id="7" name="Picture 6">
            <a:extLst>
              <a:ext uri="{FF2B5EF4-FFF2-40B4-BE49-F238E27FC236}">
                <a16:creationId xmlns:a16="http://schemas.microsoft.com/office/drawing/2014/main" id="{AC117CB3-7CB4-150C-0C6F-ADA8324ABE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73604" y="297025"/>
            <a:ext cx="1285240" cy="355912"/>
          </a:xfrm>
          <a:prstGeom prst="rect">
            <a:avLst/>
          </a:prstGeom>
        </p:spPr>
      </p:pic>
    </p:spTree>
    <p:extLst>
      <p:ext uri="{BB962C8B-B14F-4D97-AF65-F5344CB8AC3E}">
        <p14:creationId xmlns:p14="http://schemas.microsoft.com/office/powerpoint/2010/main" val="3772281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Vertailu">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E63350A3-109B-9021-49C5-C4386EC49C61}"/>
              </a:ext>
            </a:extLst>
          </p:cNvPr>
          <p:cNvSpPr>
            <a:spLocks noGrp="1"/>
          </p:cNvSpPr>
          <p:nvPr>
            <p:ph type="title"/>
          </p:nvPr>
        </p:nvSpPr>
        <p:spPr>
          <a:xfrm>
            <a:off x="839788" y="556656"/>
            <a:ext cx="9579032" cy="1325563"/>
          </a:xfrm>
        </p:spPr>
        <p:txBody>
          <a:bodyPr/>
          <a:lstStyle/>
          <a:p>
            <a:r>
              <a:rPr lang="en-GB"/>
              <a:t>Click to edit Master title style</a:t>
            </a:r>
            <a:endParaRPr lang="fi-FI" dirty="0"/>
          </a:p>
        </p:txBody>
      </p:sp>
      <p:sp>
        <p:nvSpPr>
          <p:cNvPr id="3" name="Tekstin paikkamerkki 2">
            <a:extLst>
              <a:ext uri="{FF2B5EF4-FFF2-40B4-BE49-F238E27FC236}">
                <a16:creationId xmlns:a16="http://schemas.microsoft.com/office/drawing/2014/main" id="{F4BCB44A-8F6D-473D-3545-C07C4A372F1E}"/>
              </a:ext>
            </a:extLst>
          </p:cNvPr>
          <p:cNvSpPr>
            <a:spLocks noGrp="1"/>
          </p:cNvSpPr>
          <p:nvPr>
            <p:ph type="body" idx="1"/>
          </p:nvPr>
        </p:nvSpPr>
        <p:spPr>
          <a:xfrm>
            <a:off x="839786" y="1959186"/>
            <a:ext cx="4989600" cy="823912"/>
          </a:xfrm>
        </p:spPr>
        <p:txBody>
          <a:bodyPr anchor="t"/>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Sisällön paikkamerkki 3">
            <a:extLst>
              <a:ext uri="{FF2B5EF4-FFF2-40B4-BE49-F238E27FC236}">
                <a16:creationId xmlns:a16="http://schemas.microsoft.com/office/drawing/2014/main" id="{3E0E8659-A239-6337-59A3-9973CC8DBF9A}"/>
              </a:ext>
            </a:extLst>
          </p:cNvPr>
          <p:cNvSpPr>
            <a:spLocks noGrp="1"/>
          </p:cNvSpPr>
          <p:nvPr>
            <p:ph sz="half" idx="2"/>
          </p:nvPr>
        </p:nvSpPr>
        <p:spPr>
          <a:xfrm>
            <a:off x="839787" y="2783098"/>
            <a:ext cx="4989600" cy="3518246"/>
          </a:xfrm>
        </p:spPr>
        <p:txBody>
          <a:bodyPr/>
          <a:lstStyle/>
          <a:p>
            <a:pPr lvl="0"/>
            <a:r>
              <a:rPr lang="en-GB"/>
              <a:t>Click to edit Master text styles</a:t>
            </a:r>
          </a:p>
          <a:p>
            <a:pPr lvl="1"/>
            <a:r>
              <a:rPr lang="en-GB"/>
              <a:t>Second level</a:t>
            </a:r>
          </a:p>
          <a:p>
            <a:pPr lvl="2"/>
            <a:r>
              <a:rPr lang="en-GB"/>
              <a:t>Third level</a:t>
            </a:r>
          </a:p>
        </p:txBody>
      </p:sp>
      <p:sp>
        <p:nvSpPr>
          <p:cNvPr id="5" name="Tekstin paikkamerkki 4">
            <a:extLst>
              <a:ext uri="{FF2B5EF4-FFF2-40B4-BE49-F238E27FC236}">
                <a16:creationId xmlns:a16="http://schemas.microsoft.com/office/drawing/2014/main" id="{F792577A-2676-BD54-A2B4-3FB3EE2E032B}"/>
              </a:ext>
            </a:extLst>
          </p:cNvPr>
          <p:cNvSpPr>
            <a:spLocks noGrp="1"/>
          </p:cNvSpPr>
          <p:nvPr>
            <p:ph type="body" sz="quarter" idx="3"/>
          </p:nvPr>
        </p:nvSpPr>
        <p:spPr>
          <a:xfrm>
            <a:off x="6172198" y="1959186"/>
            <a:ext cx="4989600" cy="823912"/>
          </a:xfrm>
        </p:spPr>
        <p:txBody>
          <a:bodyPr anchor="t"/>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Sisällön paikkamerkki 5">
            <a:extLst>
              <a:ext uri="{FF2B5EF4-FFF2-40B4-BE49-F238E27FC236}">
                <a16:creationId xmlns:a16="http://schemas.microsoft.com/office/drawing/2014/main" id="{9AE14E16-3F79-A122-565C-AD14E15A0E83}"/>
              </a:ext>
            </a:extLst>
          </p:cNvPr>
          <p:cNvSpPr>
            <a:spLocks noGrp="1"/>
          </p:cNvSpPr>
          <p:nvPr>
            <p:ph sz="quarter" idx="4"/>
          </p:nvPr>
        </p:nvSpPr>
        <p:spPr>
          <a:xfrm>
            <a:off x="6172199" y="2783098"/>
            <a:ext cx="4989600" cy="3518246"/>
          </a:xfrm>
        </p:spPr>
        <p:txBody>
          <a:bodyPr/>
          <a:lstStyle/>
          <a:p>
            <a:pPr lvl="0"/>
            <a:r>
              <a:rPr lang="en-GB"/>
              <a:t>Click to edit Master text styles</a:t>
            </a:r>
          </a:p>
          <a:p>
            <a:pPr lvl="1"/>
            <a:r>
              <a:rPr lang="en-GB"/>
              <a:t>Second level</a:t>
            </a:r>
          </a:p>
          <a:p>
            <a:pPr lvl="2"/>
            <a:r>
              <a:rPr lang="en-GB"/>
              <a:t>Third level</a:t>
            </a:r>
          </a:p>
        </p:txBody>
      </p:sp>
      <p:sp>
        <p:nvSpPr>
          <p:cNvPr id="8" name="Alatunnisteen paikkamerkki 7">
            <a:extLst>
              <a:ext uri="{FF2B5EF4-FFF2-40B4-BE49-F238E27FC236}">
                <a16:creationId xmlns:a16="http://schemas.microsoft.com/office/drawing/2014/main" id="{6611FE44-3FC9-E604-17E1-6BAA1965E1AE}"/>
              </a:ext>
            </a:extLst>
          </p:cNvPr>
          <p:cNvSpPr>
            <a:spLocks noGrp="1"/>
          </p:cNvSpPr>
          <p:nvPr>
            <p:ph type="ftr" sz="quarter" idx="11"/>
          </p:nvPr>
        </p:nvSpPr>
        <p:spPr/>
        <p:txBody>
          <a:bodyPr/>
          <a:lstStyle/>
          <a:p>
            <a:r>
              <a:rPr lang="fi-FI" dirty="0"/>
              <a:t>&gt;&gt; keuda.fi</a:t>
            </a:r>
          </a:p>
        </p:txBody>
      </p:sp>
      <p:pic>
        <p:nvPicPr>
          <p:cNvPr id="10" name="Picture 9">
            <a:extLst>
              <a:ext uri="{FF2B5EF4-FFF2-40B4-BE49-F238E27FC236}">
                <a16:creationId xmlns:a16="http://schemas.microsoft.com/office/drawing/2014/main" id="{F025F53D-2998-9B8B-8C18-4F1638A55909}"/>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342358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Huomionosto_kenno_vihreä">
    <p:spTree>
      <p:nvGrpSpPr>
        <p:cNvPr id="1" name=""/>
        <p:cNvGrpSpPr/>
        <p:nvPr/>
      </p:nvGrpSpPr>
      <p:grpSpPr>
        <a:xfrm>
          <a:off x="0" y="0"/>
          <a:ext cx="0" cy="0"/>
          <a:chOff x="0" y="0"/>
          <a:chExt cx="0" cy="0"/>
        </a:xfrm>
      </p:grpSpPr>
      <p:sp>
        <p:nvSpPr>
          <p:cNvPr id="7" name="Hexagon 6">
            <a:extLst>
              <a:ext uri="{FF2B5EF4-FFF2-40B4-BE49-F238E27FC236}">
                <a16:creationId xmlns:a16="http://schemas.microsoft.com/office/drawing/2014/main" id="{E57491B7-F976-7300-AD24-AC753F763FCA}"/>
              </a:ext>
            </a:extLst>
          </p:cNvPr>
          <p:cNvSpPr/>
          <p:nvPr/>
        </p:nvSpPr>
        <p:spPr>
          <a:xfrm>
            <a:off x="660955" y="987357"/>
            <a:ext cx="5364141" cy="4624259"/>
          </a:xfrm>
          <a:prstGeom prst="hexagon">
            <a:avLst/>
          </a:prstGeom>
          <a:gradFill>
            <a:gsLst>
              <a:gs pos="95000">
                <a:srgbClr val="BCCF00"/>
              </a:gs>
              <a:gs pos="0">
                <a:schemeClr val="accent1"/>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580400" y="2078282"/>
            <a:ext cx="3525253" cy="2442411"/>
          </a:xfrm>
        </p:spPr>
        <p:txBody>
          <a:bodyPr anchor="t"/>
          <a:lstStyle>
            <a:lvl1pPr algn="ctr">
              <a:defRPr sz="4000"/>
            </a:lvl1pPr>
          </a:lstStyle>
          <a:p>
            <a:r>
              <a:rPr lang="en-GB"/>
              <a:t>Click to edit Master title style</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r>
              <a:rPr lang="fi-FI" dirty="0"/>
              <a:t>&gt;&gt; keuda.fi</a:t>
            </a:r>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3480234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Huomionosto_kenno_oranssi">
    <p:spTree>
      <p:nvGrpSpPr>
        <p:cNvPr id="1" name=""/>
        <p:cNvGrpSpPr/>
        <p:nvPr/>
      </p:nvGrpSpPr>
      <p:grpSpPr>
        <a:xfrm>
          <a:off x="0" y="0"/>
          <a:ext cx="0" cy="0"/>
          <a:chOff x="0" y="0"/>
          <a:chExt cx="0" cy="0"/>
        </a:xfrm>
      </p:grpSpPr>
      <p:sp>
        <p:nvSpPr>
          <p:cNvPr id="7" name="Hexagon 6">
            <a:extLst>
              <a:ext uri="{FF2B5EF4-FFF2-40B4-BE49-F238E27FC236}">
                <a16:creationId xmlns:a16="http://schemas.microsoft.com/office/drawing/2014/main" id="{E57491B7-F976-7300-AD24-AC753F763FCA}"/>
              </a:ext>
            </a:extLst>
          </p:cNvPr>
          <p:cNvSpPr/>
          <p:nvPr/>
        </p:nvSpPr>
        <p:spPr>
          <a:xfrm>
            <a:off x="660955" y="993808"/>
            <a:ext cx="5364141" cy="4624259"/>
          </a:xfrm>
          <a:prstGeom prst="hexagon">
            <a:avLst/>
          </a:prstGeom>
          <a:gradFill>
            <a:gsLst>
              <a:gs pos="95000">
                <a:srgbClr val="FBBB48"/>
              </a:gs>
              <a:gs pos="0">
                <a:srgbClr val="F265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580400" y="2078282"/>
            <a:ext cx="3525253" cy="2442411"/>
          </a:xfrm>
        </p:spPr>
        <p:txBody>
          <a:bodyPr anchor="t"/>
          <a:lstStyle>
            <a:lvl1pPr algn="ctr">
              <a:defRPr sz="4000"/>
            </a:lvl1pPr>
          </a:lstStyle>
          <a:p>
            <a:r>
              <a:rPr lang="en-GB"/>
              <a:t>Click to edit Master title style</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r>
              <a:rPr lang="fi-FI" dirty="0"/>
              <a:t>&gt;&gt; keuda.fi</a:t>
            </a:r>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1382149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Huomionosto_kenno_pinkki">
    <p:spTree>
      <p:nvGrpSpPr>
        <p:cNvPr id="1" name=""/>
        <p:cNvGrpSpPr/>
        <p:nvPr/>
      </p:nvGrpSpPr>
      <p:grpSpPr>
        <a:xfrm>
          <a:off x="0" y="0"/>
          <a:ext cx="0" cy="0"/>
          <a:chOff x="0" y="0"/>
          <a:chExt cx="0" cy="0"/>
        </a:xfrm>
      </p:grpSpPr>
      <p:sp>
        <p:nvSpPr>
          <p:cNvPr id="7" name="Hexagon 6">
            <a:extLst>
              <a:ext uri="{FF2B5EF4-FFF2-40B4-BE49-F238E27FC236}">
                <a16:creationId xmlns:a16="http://schemas.microsoft.com/office/drawing/2014/main" id="{E57491B7-F976-7300-AD24-AC753F763FCA}"/>
              </a:ext>
            </a:extLst>
          </p:cNvPr>
          <p:cNvSpPr/>
          <p:nvPr/>
        </p:nvSpPr>
        <p:spPr>
          <a:xfrm>
            <a:off x="660955" y="993808"/>
            <a:ext cx="5364141" cy="4624259"/>
          </a:xfrm>
          <a:prstGeom prst="hexagon">
            <a:avLst/>
          </a:prstGeom>
          <a:gradFill>
            <a:gsLst>
              <a:gs pos="95000">
                <a:srgbClr val="FC3FB1"/>
              </a:gs>
              <a:gs pos="0">
                <a:srgbClr val="8D1BE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580400" y="2078282"/>
            <a:ext cx="3525253" cy="2442411"/>
          </a:xfrm>
        </p:spPr>
        <p:txBody>
          <a:bodyPr anchor="t"/>
          <a:lstStyle>
            <a:lvl1pPr algn="ctr">
              <a:defRPr sz="4000"/>
            </a:lvl1pPr>
          </a:lstStyle>
          <a:p>
            <a:r>
              <a:rPr lang="en-GB"/>
              <a:t>Click to edit Master title style</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r>
              <a:rPr lang="fi-FI" dirty="0"/>
              <a:t>&gt;&gt; keuda.fi</a:t>
            </a:r>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1038030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Huomionosto_ääriviiva_kenno">
    <p:spTree>
      <p:nvGrpSpPr>
        <p:cNvPr id="1" name=""/>
        <p:cNvGrpSpPr/>
        <p:nvPr/>
      </p:nvGrpSpPr>
      <p:grpSpPr>
        <a:xfrm>
          <a:off x="0" y="0"/>
          <a:ext cx="0" cy="0"/>
          <a:chOff x="0" y="0"/>
          <a:chExt cx="0" cy="0"/>
        </a:xfrm>
      </p:grpSpPr>
      <p:sp>
        <p:nvSpPr>
          <p:cNvPr id="7" name="Hexagon 6">
            <a:extLst>
              <a:ext uri="{FF2B5EF4-FFF2-40B4-BE49-F238E27FC236}">
                <a16:creationId xmlns:a16="http://schemas.microsoft.com/office/drawing/2014/main" id="{E57491B7-F976-7300-AD24-AC753F763FCA}"/>
              </a:ext>
            </a:extLst>
          </p:cNvPr>
          <p:cNvSpPr/>
          <p:nvPr/>
        </p:nvSpPr>
        <p:spPr>
          <a:xfrm>
            <a:off x="660955" y="978568"/>
            <a:ext cx="5364141" cy="4624259"/>
          </a:xfrm>
          <a:prstGeom prst="hexagon">
            <a:avLst/>
          </a:prstGeom>
          <a:noFill/>
          <a:ln w="63500" cap="rnd">
            <a:gradFill>
              <a:gsLst>
                <a:gs pos="10000">
                  <a:schemeClr val="accent1"/>
                </a:gs>
                <a:gs pos="100000">
                  <a:srgbClr val="BCCF00"/>
                </a:gs>
              </a:gsLst>
              <a:lin ang="2100000" scaled="0"/>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580400" y="2077200"/>
            <a:ext cx="3525253" cy="2442411"/>
          </a:xfrm>
        </p:spPr>
        <p:txBody>
          <a:bodyPr anchor="t"/>
          <a:lstStyle>
            <a:lvl1pPr algn="ctr">
              <a:defRPr sz="4000"/>
            </a:lvl1pPr>
          </a:lstStyle>
          <a:p>
            <a:r>
              <a:rPr lang="en-GB"/>
              <a:t>Click to edit Master title style</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r>
              <a:rPr lang="fi-FI" dirty="0"/>
              <a:t>&gt;&gt; keuda.fi</a:t>
            </a:r>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126995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Huomionosto_ääriviiva_ympyrä">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E57491B7-F976-7300-AD24-AC753F763FCA}"/>
              </a:ext>
            </a:extLst>
          </p:cNvPr>
          <p:cNvSpPr/>
          <p:nvPr/>
        </p:nvSpPr>
        <p:spPr>
          <a:xfrm>
            <a:off x="1045664" y="978568"/>
            <a:ext cx="4626000" cy="4624259"/>
          </a:xfrm>
          <a:prstGeom prst="ellipse">
            <a:avLst/>
          </a:prstGeom>
          <a:noFill/>
          <a:ln w="63500" cap="rnd">
            <a:gradFill>
              <a:gsLst>
                <a:gs pos="10000">
                  <a:schemeClr val="accent1"/>
                </a:gs>
                <a:gs pos="100000">
                  <a:srgbClr val="BCCF00"/>
                </a:gs>
              </a:gsLst>
              <a:lin ang="2100000" scaled="0"/>
            </a:gradFill>
            <a:beve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579558" y="2078282"/>
            <a:ext cx="3525253" cy="2442411"/>
          </a:xfrm>
        </p:spPr>
        <p:txBody>
          <a:bodyPr anchor="t"/>
          <a:lstStyle>
            <a:lvl1pPr algn="ctr">
              <a:defRPr sz="4000"/>
            </a:lvl1pPr>
          </a:lstStyle>
          <a:p>
            <a:r>
              <a:rPr lang="en-GB"/>
              <a:t>Click to edit Master title style</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r>
              <a:rPr lang="fi-FI" dirty="0"/>
              <a:t>&gt;&gt; keuda.fi</a:t>
            </a:r>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1600953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Huomionosto_ääriviiva_kolmio">
    <p:spTree>
      <p:nvGrpSpPr>
        <p:cNvPr id="1" name=""/>
        <p:cNvGrpSpPr/>
        <p:nvPr/>
      </p:nvGrpSpPr>
      <p:grpSpPr>
        <a:xfrm>
          <a:off x="0" y="0"/>
          <a:ext cx="0" cy="0"/>
          <a:chOff x="0" y="0"/>
          <a:chExt cx="0" cy="0"/>
        </a:xfrm>
      </p:grpSpPr>
      <p:sp>
        <p:nvSpPr>
          <p:cNvPr id="7" name="Triangle 6">
            <a:extLst>
              <a:ext uri="{FF2B5EF4-FFF2-40B4-BE49-F238E27FC236}">
                <a16:creationId xmlns:a16="http://schemas.microsoft.com/office/drawing/2014/main" id="{E57491B7-F976-7300-AD24-AC753F763FCA}"/>
              </a:ext>
            </a:extLst>
          </p:cNvPr>
          <p:cNvSpPr/>
          <p:nvPr/>
        </p:nvSpPr>
        <p:spPr>
          <a:xfrm>
            <a:off x="754034" y="978568"/>
            <a:ext cx="5364000" cy="4624259"/>
          </a:xfrm>
          <a:prstGeom prst="triangle">
            <a:avLst/>
          </a:prstGeom>
          <a:noFill/>
          <a:ln w="63500" cap="rnd">
            <a:gradFill>
              <a:gsLst>
                <a:gs pos="10000">
                  <a:schemeClr val="accent1"/>
                </a:gs>
                <a:gs pos="100000">
                  <a:srgbClr val="BCCF00"/>
                </a:gs>
              </a:gsLst>
              <a:lin ang="2100000" scaled="0"/>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927621" y="3138152"/>
            <a:ext cx="3016826" cy="2443339"/>
          </a:xfrm>
        </p:spPr>
        <p:txBody>
          <a:bodyPr anchor="t"/>
          <a:lstStyle>
            <a:lvl1pPr algn="ctr">
              <a:defRPr sz="4000"/>
            </a:lvl1pPr>
          </a:lstStyle>
          <a:p>
            <a:r>
              <a:rPr lang="en-GB"/>
              <a:t>Click to edit Master title style</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r>
              <a:rPr lang="fi-FI" dirty="0"/>
              <a:t>&gt;&gt; keuda.fi</a:t>
            </a:r>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780774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Huomionosto_ääriviiva_neliö">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57491B7-F976-7300-AD24-AC753F763FCA}"/>
              </a:ext>
            </a:extLst>
          </p:cNvPr>
          <p:cNvSpPr/>
          <p:nvPr/>
        </p:nvSpPr>
        <p:spPr>
          <a:xfrm>
            <a:off x="1045664" y="978568"/>
            <a:ext cx="4626000" cy="4624259"/>
          </a:xfrm>
          <a:prstGeom prst="rect">
            <a:avLst/>
          </a:prstGeom>
          <a:noFill/>
          <a:ln w="63500" cap="rnd">
            <a:gradFill>
              <a:gsLst>
                <a:gs pos="10000">
                  <a:schemeClr val="accent1"/>
                </a:gs>
                <a:gs pos="100000">
                  <a:srgbClr val="BCCF00"/>
                </a:gs>
              </a:gsLst>
              <a:lin ang="2100000" scaled="0"/>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800" dirty="0">
              <a:solidFill>
                <a:schemeClr val="tx1"/>
              </a:solidFill>
            </a:endParaRPr>
          </a:p>
        </p:txBody>
      </p:sp>
      <p:sp>
        <p:nvSpPr>
          <p:cNvPr id="2" name="Otsikko 1">
            <a:extLst>
              <a:ext uri="{FF2B5EF4-FFF2-40B4-BE49-F238E27FC236}">
                <a16:creationId xmlns:a16="http://schemas.microsoft.com/office/drawing/2014/main" id="{0017FE0B-855B-903D-511B-477E190A0767}"/>
              </a:ext>
            </a:extLst>
          </p:cNvPr>
          <p:cNvSpPr>
            <a:spLocks noGrp="1"/>
          </p:cNvSpPr>
          <p:nvPr>
            <p:ph type="title"/>
          </p:nvPr>
        </p:nvSpPr>
        <p:spPr>
          <a:xfrm>
            <a:off x="1579558" y="2078282"/>
            <a:ext cx="3525253" cy="2442411"/>
          </a:xfrm>
        </p:spPr>
        <p:txBody>
          <a:bodyPr anchor="t"/>
          <a:lstStyle>
            <a:lvl1pPr algn="ctr">
              <a:defRPr sz="4000"/>
            </a:lvl1pPr>
          </a:lstStyle>
          <a:p>
            <a:r>
              <a:rPr lang="en-GB"/>
              <a:t>Click to edit Master title style</a:t>
            </a:r>
            <a:endParaRPr lang="fi-FI" dirty="0"/>
          </a:p>
        </p:txBody>
      </p:sp>
      <p:sp>
        <p:nvSpPr>
          <p:cNvPr id="3" name="Sisällön paikkamerkki 2">
            <a:extLst>
              <a:ext uri="{FF2B5EF4-FFF2-40B4-BE49-F238E27FC236}">
                <a16:creationId xmlns:a16="http://schemas.microsoft.com/office/drawing/2014/main" id="{324BBD0F-9DC2-88D3-817A-AEA70ADD6FEC}"/>
              </a:ext>
            </a:extLst>
          </p:cNvPr>
          <p:cNvSpPr>
            <a:spLocks noGrp="1"/>
          </p:cNvSpPr>
          <p:nvPr>
            <p:ph idx="1"/>
          </p:nvPr>
        </p:nvSpPr>
        <p:spPr>
          <a:xfrm>
            <a:off x="6228706" y="996150"/>
            <a:ext cx="4917630" cy="4606677"/>
          </a:xfrm>
        </p:spPr>
        <p:txBody>
          <a:bodyPr/>
          <a:lstStyle>
            <a:lvl1pPr>
              <a:defRPr sz="2200"/>
            </a:lvl1pPr>
            <a:lvl2pPr>
              <a:defRPr sz="1800"/>
            </a:lvl2pPr>
            <a:lvl3pPr>
              <a:defRPr sz="16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p:txBody>
      </p:sp>
      <p:sp>
        <p:nvSpPr>
          <p:cNvPr id="6" name="Alatunnisteen paikkamerkki 5">
            <a:extLst>
              <a:ext uri="{FF2B5EF4-FFF2-40B4-BE49-F238E27FC236}">
                <a16:creationId xmlns:a16="http://schemas.microsoft.com/office/drawing/2014/main" id="{939AAEC4-E484-B2CC-505D-DD7577C0455E}"/>
              </a:ext>
            </a:extLst>
          </p:cNvPr>
          <p:cNvSpPr>
            <a:spLocks noGrp="1"/>
          </p:cNvSpPr>
          <p:nvPr>
            <p:ph type="ftr" sz="quarter" idx="11"/>
          </p:nvPr>
        </p:nvSpPr>
        <p:spPr/>
        <p:txBody>
          <a:bodyPr/>
          <a:lstStyle/>
          <a:p>
            <a:r>
              <a:rPr lang="fi-FI" dirty="0"/>
              <a:t>&gt;&gt; keuda.fi</a:t>
            </a:r>
          </a:p>
        </p:txBody>
      </p:sp>
      <p:pic>
        <p:nvPicPr>
          <p:cNvPr id="5" name="Picture 4">
            <a:extLst>
              <a:ext uri="{FF2B5EF4-FFF2-40B4-BE49-F238E27FC236}">
                <a16:creationId xmlns:a16="http://schemas.microsoft.com/office/drawing/2014/main" id="{2AE62DD5-8F44-838F-B512-826C8483C00A}"/>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1125309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p:cSld name="Mukautettu_asettelu_taustakuvvall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Alatunnisteen paikkamerkki 2">
            <a:extLst>
              <a:ext uri="{FF2B5EF4-FFF2-40B4-BE49-F238E27FC236}">
                <a16:creationId xmlns:a16="http://schemas.microsoft.com/office/drawing/2014/main" id="{688A2000-A4A0-F796-F3FA-48DA07B46BD6}"/>
              </a:ext>
            </a:extLst>
          </p:cNvPr>
          <p:cNvSpPr>
            <a:spLocks noGrp="1"/>
          </p:cNvSpPr>
          <p:nvPr>
            <p:ph type="ftr" sz="quarter" idx="10"/>
          </p:nvPr>
        </p:nvSpPr>
        <p:spPr/>
        <p:txBody>
          <a:bodyPr/>
          <a:lstStyle>
            <a:lvl1pPr>
              <a:defRPr>
                <a:solidFill>
                  <a:schemeClr val="bg1"/>
                </a:solidFill>
              </a:defRPr>
            </a:lvl1pPr>
          </a:lstStyle>
          <a:p>
            <a:r>
              <a:rPr lang="fi-FI" dirty="0"/>
              <a:t>&gt;&gt; keuda.fi</a:t>
            </a:r>
          </a:p>
        </p:txBody>
      </p:sp>
      <p:sp>
        <p:nvSpPr>
          <p:cNvPr id="12" name="Tekstin paikkamerkki 4">
            <a:extLst>
              <a:ext uri="{FF2B5EF4-FFF2-40B4-BE49-F238E27FC236}">
                <a16:creationId xmlns:a16="http://schemas.microsoft.com/office/drawing/2014/main" id="{8482992F-2E3F-F75D-59C2-3C37B03DB87A}"/>
              </a:ext>
            </a:extLst>
          </p:cNvPr>
          <p:cNvSpPr>
            <a:spLocks noGrp="1"/>
          </p:cNvSpPr>
          <p:nvPr>
            <p:ph type="body" sz="quarter" idx="11"/>
          </p:nvPr>
        </p:nvSpPr>
        <p:spPr>
          <a:xfrm>
            <a:off x="763200" y="1260000"/>
            <a:ext cx="5334000" cy="1758769"/>
          </a:xfrm>
          <a:noFill/>
        </p:spPr>
        <p:txBody>
          <a:bodyPr wrap="square" lIns="180000" tIns="180000" rIns="180000" bIns="180000">
            <a:spAutoFit/>
          </a:bodyPr>
          <a:lstStyle>
            <a:lvl1pPr>
              <a:lnSpc>
                <a:spcPct val="100000"/>
              </a:lnSpc>
              <a:defRPr/>
            </a:lvl1pPr>
            <a:lvl2pPr>
              <a:lnSpc>
                <a:spcPct val="100000"/>
              </a:lnSpc>
              <a:defRPr/>
            </a:lvl2pPr>
            <a:lvl3pPr>
              <a:lnSpc>
                <a:spcPct val="100000"/>
              </a:lnSpc>
              <a:defRPr/>
            </a:lvl3pPr>
            <a:lvl4pPr>
              <a:lnSpc>
                <a:spcPct val="100000"/>
              </a:lnSpc>
              <a:defRPr sz="1200"/>
            </a:lvl4pPr>
            <a:lvl5pPr>
              <a:lnSpc>
                <a:spcPct val="100000"/>
              </a:lnSpc>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dirty="0"/>
          </a:p>
        </p:txBody>
      </p:sp>
      <p:pic>
        <p:nvPicPr>
          <p:cNvPr id="2" name="Picture 1">
            <a:extLst>
              <a:ext uri="{FF2B5EF4-FFF2-40B4-BE49-F238E27FC236}">
                <a16:creationId xmlns:a16="http://schemas.microsoft.com/office/drawing/2014/main" id="{E48F5624-5E57-1DE9-28DC-2FDB94DEA6E8}"/>
              </a:ext>
            </a:extLst>
          </p:cNvPr>
          <p:cNvPicPr>
            <a:picLocks noChangeAspect="1"/>
          </p:cNvPicPr>
          <p:nvPr/>
        </p:nvPicPr>
        <p:blipFill>
          <a:blip r:embed="rId3"/>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2764865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p:cSld name="1_Mukautettu_asettelu_taustakuvalla_negalog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Alatunnisteen paikkamerkki 2">
            <a:extLst>
              <a:ext uri="{FF2B5EF4-FFF2-40B4-BE49-F238E27FC236}">
                <a16:creationId xmlns:a16="http://schemas.microsoft.com/office/drawing/2014/main" id="{688A2000-A4A0-F796-F3FA-48DA07B46BD6}"/>
              </a:ext>
            </a:extLst>
          </p:cNvPr>
          <p:cNvSpPr>
            <a:spLocks noGrp="1"/>
          </p:cNvSpPr>
          <p:nvPr>
            <p:ph type="ftr" sz="quarter" idx="10"/>
          </p:nvPr>
        </p:nvSpPr>
        <p:spPr/>
        <p:txBody>
          <a:bodyPr/>
          <a:lstStyle>
            <a:lvl1pPr>
              <a:defRPr>
                <a:solidFill>
                  <a:schemeClr val="bg1"/>
                </a:solidFill>
              </a:defRPr>
            </a:lvl1pPr>
          </a:lstStyle>
          <a:p>
            <a:r>
              <a:rPr lang="fi-FI" dirty="0"/>
              <a:t>&gt;&gt; keuda.fi</a:t>
            </a:r>
          </a:p>
        </p:txBody>
      </p:sp>
      <p:sp>
        <p:nvSpPr>
          <p:cNvPr id="12" name="Tekstin paikkamerkki 4">
            <a:extLst>
              <a:ext uri="{FF2B5EF4-FFF2-40B4-BE49-F238E27FC236}">
                <a16:creationId xmlns:a16="http://schemas.microsoft.com/office/drawing/2014/main" id="{8482992F-2E3F-F75D-59C2-3C37B03DB87A}"/>
              </a:ext>
            </a:extLst>
          </p:cNvPr>
          <p:cNvSpPr>
            <a:spLocks noGrp="1"/>
          </p:cNvSpPr>
          <p:nvPr>
            <p:ph type="body" sz="quarter" idx="11"/>
          </p:nvPr>
        </p:nvSpPr>
        <p:spPr>
          <a:xfrm>
            <a:off x="762001" y="1260000"/>
            <a:ext cx="5334000" cy="1758769"/>
          </a:xfrm>
          <a:noFill/>
        </p:spPr>
        <p:txBody>
          <a:bodyPr wrap="square" lIns="180000" tIns="180000" rIns="180000" bIns="180000">
            <a:spAutoFit/>
          </a:bodyPr>
          <a:lstStyle>
            <a:lvl1pPr>
              <a:lnSpc>
                <a:spcPct val="100000"/>
              </a:lnSpc>
              <a:defRPr/>
            </a:lvl1pPr>
            <a:lvl2pPr>
              <a:lnSpc>
                <a:spcPct val="100000"/>
              </a:lnSpc>
              <a:defRPr/>
            </a:lvl2pPr>
            <a:lvl3pPr>
              <a:lnSpc>
                <a:spcPct val="100000"/>
              </a:lnSpc>
              <a:defRPr/>
            </a:lvl3pPr>
            <a:lvl4pPr>
              <a:lnSpc>
                <a:spcPct val="100000"/>
              </a:lnSpc>
              <a:defRPr sz="1200"/>
            </a:lvl4pPr>
            <a:lvl5pPr>
              <a:lnSpc>
                <a:spcPct val="100000"/>
              </a:lnSpc>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dirty="0"/>
          </a:p>
        </p:txBody>
      </p:sp>
      <p:pic>
        <p:nvPicPr>
          <p:cNvPr id="6" name="Picture 5">
            <a:extLst>
              <a:ext uri="{FF2B5EF4-FFF2-40B4-BE49-F238E27FC236}">
                <a16:creationId xmlns:a16="http://schemas.microsoft.com/office/drawing/2014/main" id="{34A599F0-1AB7-9BF7-E14E-22E6A58A99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73604" y="297025"/>
            <a:ext cx="1285240" cy="355912"/>
          </a:xfrm>
          <a:prstGeom prst="rect">
            <a:avLst/>
          </a:prstGeom>
        </p:spPr>
      </p:pic>
    </p:spTree>
    <p:extLst>
      <p:ext uri="{BB962C8B-B14F-4D97-AF65-F5344CB8AC3E}">
        <p14:creationId xmlns:p14="http://schemas.microsoft.com/office/powerpoint/2010/main" val="881249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p:cSld name="Mukautettu_asettelu_otsikkotekstillä">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Alatunnisteen paikkamerkki 2">
            <a:extLst>
              <a:ext uri="{FF2B5EF4-FFF2-40B4-BE49-F238E27FC236}">
                <a16:creationId xmlns:a16="http://schemas.microsoft.com/office/drawing/2014/main" id="{688A2000-A4A0-F796-F3FA-48DA07B46BD6}"/>
              </a:ext>
            </a:extLst>
          </p:cNvPr>
          <p:cNvSpPr>
            <a:spLocks noGrp="1"/>
          </p:cNvSpPr>
          <p:nvPr>
            <p:ph type="ftr" sz="quarter" idx="10"/>
          </p:nvPr>
        </p:nvSpPr>
        <p:spPr/>
        <p:txBody>
          <a:bodyPr/>
          <a:lstStyle>
            <a:lvl1pPr>
              <a:defRPr>
                <a:solidFill>
                  <a:schemeClr val="bg1"/>
                </a:solidFill>
              </a:defRPr>
            </a:lvl1pPr>
          </a:lstStyle>
          <a:p>
            <a:r>
              <a:rPr lang="fi-FI" dirty="0"/>
              <a:t>&gt;&gt; keuda.fi</a:t>
            </a:r>
          </a:p>
        </p:txBody>
      </p:sp>
      <p:sp>
        <p:nvSpPr>
          <p:cNvPr id="12" name="Tekstin paikkamerkki 4">
            <a:extLst>
              <a:ext uri="{FF2B5EF4-FFF2-40B4-BE49-F238E27FC236}">
                <a16:creationId xmlns:a16="http://schemas.microsoft.com/office/drawing/2014/main" id="{8482992F-2E3F-F75D-59C2-3C37B03DB87A}"/>
              </a:ext>
            </a:extLst>
          </p:cNvPr>
          <p:cNvSpPr>
            <a:spLocks noGrp="1"/>
          </p:cNvSpPr>
          <p:nvPr>
            <p:ph type="body" sz="quarter" idx="11"/>
          </p:nvPr>
        </p:nvSpPr>
        <p:spPr>
          <a:xfrm>
            <a:off x="838199" y="2499344"/>
            <a:ext cx="5257800" cy="1859310"/>
          </a:xfrm>
          <a:noFill/>
        </p:spPr>
        <p:txBody>
          <a:bodyPr wrap="square" lIns="180000" tIns="180000" rIns="180000" bIns="180000" anchor="ctr" anchorCtr="0">
            <a:spAutoFit/>
          </a:bodyPr>
          <a:lstStyle>
            <a:lvl1pPr marL="0" indent="0" algn="ctr">
              <a:buNone/>
              <a:defRPr sz="3600" b="1"/>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pic>
        <p:nvPicPr>
          <p:cNvPr id="4" name="Picture 3">
            <a:extLst>
              <a:ext uri="{FF2B5EF4-FFF2-40B4-BE49-F238E27FC236}">
                <a16:creationId xmlns:a16="http://schemas.microsoft.com/office/drawing/2014/main" id="{3F845672-4415-604E-CDBC-6C5734E429A9}"/>
              </a:ext>
            </a:extLst>
          </p:cNvPr>
          <p:cNvPicPr>
            <a:picLocks noChangeAspect="1"/>
          </p:cNvPicPr>
          <p:nvPr/>
        </p:nvPicPr>
        <p:blipFill>
          <a:blip r:embed="rId3"/>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2656756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p:cSld name="Mukautettu_asettelu_otsikkotekstillä_negalog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Alatunnisteen paikkamerkki 2">
            <a:extLst>
              <a:ext uri="{FF2B5EF4-FFF2-40B4-BE49-F238E27FC236}">
                <a16:creationId xmlns:a16="http://schemas.microsoft.com/office/drawing/2014/main" id="{688A2000-A4A0-F796-F3FA-48DA07B46BD6}"/>
              </a:ext>
            </a:extLst>
          </p:cNvPr>
          <p:cNvSpPr>
            <a:spLocks noGrp="1"/>
          </p:cNvSpPr>
          <p:nvPr>
            <p:ph type="ftr" sz="quarter" idx="10"/>
          </p:nvPr>
        </p:nvSpPr>
        <p:spPr/>
        <p:txBody>
          <a:bodyPr/>
          <a:lstStyle>
            <a:lvl1pPr>
              <a:defRPr>
                <a:solidFill>
                  <a:schemeClr val="bg1"/>
                </a:solidFill>
              </a:defRPr>
            </a:lvl1pPr>
          </a:lstStyle>
          <a:p>
            <a:r>
              <a:rPr lang="fi-FI" dirty="0"/>
              <a:t>&gt;&gt; keuda.fi</a:t>
            </a:r>
          </a:p>
        </p:txBody>
      </p:sp>
      <p:sp>
        <p:nvSpPr>
          <p:cNvPr id="12" name="Tekstin paikkamerkki 4">
            <a:extLst>
              <a:ext uri="{FF2B5EF4-FFF2-40B4-BE49-F238E27FC236}">
                <a16:creationId xmlns:a16="http://schemas.microsoft.com/office/drawing/2014/main" id="{8482992F-2E3F-F75D-59C2-3C37B03DB87A}"/>
              </a:ext>
            </a:extLst>
          </p:cNvPr>
          <p:cNvSpPr>
            <a:spLocks noGrp="1"/>
          </p:cNvSpPr>
          <p:nvPr>
            <p:ph type="body" sz="quarter" idx="11"/>
          </p:nvPr>
        </p:nvSpPr>
        <p:spPr>
          <a:xfrm>
            <a:off x="838199" y="2499344"/>
            <a:ext cx="5257800" cy="1859310"/>
          </a:xfrm>
          <a:noFill/>
        </p:spPr>
        <p:txBody>
          <a:bodyPr wrap="square" lIns="180000" tIns="180000" rIns="180000" bIns="180000" anchor="ctr" anchorCtr="0">
            <a:spAutoFit/>
          </a:bodyPr>
          <a:lstStyle>
            <a:lvl1pPr marL="0" indent="0" algn="ctr">
              <a:buNone/>
              <a:defRPr sz="3600" b="1"/>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pic>
        <p:nvPicPr>
          <p:cNvPr id="2" name="Picture 1">
            <a:extLst>
              <a:ext uri="{FF2B5EF4-FFF2-40B4-BE49-F238E27FC236}">
                <a16:creationId xmlns:a16="http://schemas.microsoft.com/office/drawing/2014/main" id="{CC3739F8-BE90-C885-5DA7-AB23CB4C1EE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73604" y="297025"/>
            <a:ext cx="1285240" cy="355912"/>
          </a:xfrm>
          <a:prstGeom prst="rect">
            <a:avLst/>
          </a:prstGeom>
        </p:spPr>
      </p:pic>
    </p:spTree>
    <p:extLst>
      <p:ext uri="{BB962C8B-B14F-4D97-AF65-F5344CB8AC3E}">
        <p14:creationId xmlns:p14="http://schemas.microsoft.com/office/powerpoint/2010/main" val="82546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Tyhjä_logolla">
    <p:spTree>
      <p:nvGrpSpPr>
        <p:cNvPr id="1" name=""/>
        <p:cNvGrpSpPr/>
        <p:nvPr/>
      </p:nvGrpSpPr>
      <p:grpSpPr>
        <a:xfrm>
          <a:off x="0" y="0"/>
          <a:ext cx="0" cy="0"/>
          <a:chOff x="0" y="0"/>
          <a:chExt cx="0" cy="0"/>
        </a:xfrm>
      </p:grpSpPr>
      <p:sp>
        <p:nvSpPr>
          <p:cNvPr id="3" name="Alatunnisteen paikkamerkki 2">
            <a:extLst>
              <a:ext uri="{FF2B5EF4-FFF2-40B4-BE49-F238E27FC236}">
                <a16:creationId xmlns:a16="http://schemas.microsoft.com/office/drawing/2014/main" id="{0988A70D-F974-691A-1CF6-2B4D037517AB}"/>
              </a:ext>
            </a:extLst>
          </p:cNvPr>
          <p:cNvSpPr>
            <a:spLocks noGrp="1"/>
          </p:cNvSpPr>
          <p:nvPr>
            <p:ph type="ftr" sz="quarter" idx="11"/>
          </p:nvPr>
        </p:nvSpPr>
        <p:spPr/>
        <p:txBody>
          <a:bodyPr/>
          <a:lstStyle/>
          <a:p>
            <a:r>
              <a:rPr lang="fi-FI" dirty="0"/>
              <a:t>&gt;&gt; keuda.fi</a:t>
            </a:r>
          </a:p>
        </p:txBody>
      </p:sp>
      <p:pic>
        <p:nvPicPr>
          <p:cNvPr id="4" name="Picture 3">
            <a:extLst>
              <a:ext uri="{FF2B5EF4-FFF2-40B4-BE49-F238E27FC236}">
                <a16:creationId xmlns:a16="http://schemas.microsoft.com/office/drawing/2014/main" id="{1B38AB74-BD44-CD23-FEEC-5C5359F28596}"/>
              </a:ext>
            </a:extLst>
          </p:cNvPr>
          <p:cNvPicPr>
            <a:picLocks noChangeAspect="1"/>
          </p:cNvPicPr>
          <p:nvPr/>
        </p:nvPicPr>
        <p:blipFill>
          <a:blip r:embed="rId2"/>
          <a:stretch>
            <a:fillRect/>
          </a:stretch>
        </p:blipFill>
        <p:spPr>
          <a:xfrm>
            <a:off x="10573604" y="296864"/>
            <a:ext cx="1285240" cy="356235"/>
          </a:xfrm>
          <a:prstGeom prst="rect">
            <a:avLst/>
          </a:prstGeom>
        </p:spPr>
      </p:pic>
    </p:spTree>
    <p:extLst>
      <p:ext uri="{BB962C8B-B14F-4D97-AF65-F5344CB8AC3E}">
        <p14:creationId xmlns:p14="http://schemas.microsoft.com/office/powerpoint/2010/main" val="1836226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p:cSld name="Tyhjä">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6097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26" Type="http://schemas.openxmlformats.org/officeDocument/2006/relationships/slideLayout" Target="../slideLayouts/slideLayout56.xml"/><Relationship Id="rId3" Type="http://schemas.openxmlformats.org/officeDocument/2006/relationships/slideLayout" Target="../slideLayouts/slideLayout33.xml"/><Relationship Id="rId21" Type="http://schemas.openxmlformats.org/officeDocument/2006/relationships/slideLayout" Target="../slideLayouts/slideLayout51.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5" Type="http://schemas.openxmlformats.org/officeDocument/2006/relationships/slideLayout" Target="../slideLayouts/slideLayout55.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slideLayout" Target="../slideLayouts/slideLayout50.xml"/><Relationship Id="rId29" Type="http://schemas.openxmlformats.org/officeDocument/2006/relationships/slideLayout" Target="../slideLayouts/slideLayout59.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24" Type="http://schemas.openxmlformats.org/officeDocument/2006/relationships/slideLayout" Target="../slideLayouts/slideLayout54.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23" Type="http://schemas.openxmlformats.org/officeDocument/2006/relationships/slideLayout" Target="../slideLayouts/slideLayout53.xml"/><Relationship Id="rId28" Type="http://schemas.openxmlformats.org/officeDocument/2006/relationships/slideLayout" Target="../slideLayouts/slideLayout58.xml"/><Relationship Id="rId10" Type="http://schemas.openxmlformats.org/officeDocument/2006/relationships/slideLayout" Target="../slideLayouts/slideLayout40.xml"/><Relationship Id="rId19" Type="http://schemas.openxmlformats.org/officeDocument/2006/relationships/slideLayout" Target="../slideLayouts/slideLayout49.xml"/><Relationship Id="rId31" Type="http://schemas.openxmlformats.org/officeDocument/2006/relationships/theme" Target="../theme/theme2.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 Id="rId22" Type="http://schemas.openxmlformats.org/officeDocument/2006/relationships/slideLayout" Target="../slideLayouts/slideLayout52.xml"/><Relationship Id="rId27" Type="http://schemas.openxmlformats.org/officeDocument/2006/relationships/slideLayout" Target="../slideLayouts/slideLayout57.xml"/><Relationship Id="rId30" Type="http://schemas.openxmlformats.org/officeDocument/2006/relationships/slideLayout" Target="../slideLayouts/slideLayout6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tsikon paikkamerkki 1">
            <a:extLst>
              <a:ext uri="{FF2B5EF4-FFF2-40B4-BE49-F238E27FC236}">
                <a16:creationId xmlns:a16="http://schemas.microsoft.com/office/drawing/2014/main" id="{E017DD1D-C662-DEC8-D195-FF07C0345ECD}"/>
              </a:ext>
            </a:extLst>
          </p:cNvPr>
          <p:cNvSpPr>
            <a:spLocks noGrp="1"/>
          </p:cNvSpPr>
          <p:nvPr>
            <p:ph type="title"/>
          </p:nvPr>
        </p:nvSpPr>
        <p:spPr>
          <a:xfrm>
            <a:off x="838200" y="772296"/>
            <a:ext cx="9013292" cy="1383957"/>
          </a:xfrm>
          <a:prstGeom prst="rect">
            <a:avLst/>
          </a:prstGeom>
        </p:spPr>
        <p:txBody>
          <a:bodyPr vert="horz" wrap="square" lIns="91440" tIns="45720" rIns="91440" bIns="45720" rtlCol="0" anchor="t" anchorCtr="0">
            <a:no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103E433-1B54-C2C2-03C3-C61CBE9000EC}"/>
              </a:ext>
            </a:extLst>
          </p:cNvPr>
          <p:cNvSpPr>
            <a:spLocks noGrp="1"/>
          </p:cNvSpPr>
          <p:nvPr>
            <p:ph type="body" idx="1"/>
          </p:nvPr>
        </p:nvSpPr>
        <p:spPr>
          <a:xfrm>
            <a:off x="838200" y="2286000"/>
            <a:ext cx="9013292" cy="4023966"/>
          </a:xfrm>
          <a:prstGeom prst="rect">
            <a:avLst/>
          </a:prstGeom>
        </p:spPr>
        <p:txBody>
          <a:bodyPr vert="horz" lIns="91440" tIns="45720" rIns="91440" bIns="45720" rtlCol="0">
            <a:noAutofit/>
          </a:bodyPr>
          <a:lstStyle/>
          <a:p>
            <a:pPr lvl="0"/>
            <a:r>
              <a:rPr lang="fi-FI" dirty="0"/>
              <a:t>Muokkaa tekstin perustyylejä napsauttamalla</a:t>
            </a:r>
          </a:p>
          <a:p>
            <a:pPr lvl="1"/>
            <a:r>
              <a:rPr lang="fi-FI" dirty="0"/>
              <a:t>toinen taso</a:t>
            </a:r>
          </a:p>
          <a:p>
            <a:pPr lvl="2"/>
            <a:r>
              <a:rPr lang="fi-FI" dirty="0"/>
              <a:t>kolmas taso</a:t>
            </a:r>
          </a:p>
        </p:txBody>
      </p:sp>
      <p:sp>
        <p:nvSpPr>
          <p:cNvPr id="5" name="Alatunnisteen paikkamerkki 4">
            <a:extLst>
              <a:ext uri="{FF2B5EF4-FFF2-40B4-BE49-F238E27FC236}">
                <a16:creationId xmlns:a16="http://schemas.microsoft.com/office/drawing/2014/main" id="{FFA78991-0D9E-8F64-E5D8-F079D36AC275}"/>
              </a:ext>
            </a:extLst>
          </p:cNvPr>
          <p:cNvSpPr>
            <a:spLocks noGrp="1"/>
          </p:cNvSpPr>
          <p:nvPr>
            <p:ph type="ftr" sz="quarter" idx="3"/>
          </p:nvPr>
        </p:nvSpPr>
        <p:spPr>
          <a:xfrm>
            <a:off x="171996" y="6492875"/>
            <a:ext cx="1205782" cy="228600"/>
          </a:xfrm>
          <a:prstGeom prst="rect">
            <a:avLst/>
          </a:prstGeom>
        </p:spPr>
        <p:txBody>
          <a:bodyPr vert="horz" lIns="91440" tIns="45720" rIns="91440" bIns="45720" rtlCol="0" anchor="b" anchorCtr="0"/>
          <a:lstStyle>
            <a:lvl1pPr>
              <a:defRPr lang="fi-FI" sz="900" smtClean="0">
                <a:solidFill>
                  <a:schemeClr val="tx2"/>
                </a:solidFill>
              </a:defRPr>
            </a:lvl1pPr>
          </a:lstStyle>
          <a:p>
            <a:endParaRPr lang="en-FI"/>
          </a:p>
        </p:txBody>
      </p:sp>
      <p:sp>
        <p:nvSpPr>
          <p:cNvPr id="4" name="Päivämäärän paikkamerkki 3">
            <a:extLst>
              <a:ext uri="{FF2B5EF4-FFF2-40B4-BE49-F238E27FC236}">
                <a16:creationId xmlns:a16="http://schemas.microsoft.com/office/drawing/2014/main" id="{C124B1E9-2BB4-5141-1FFF-9A6497F9C74C}"/>
              </a:ext>
            </a:extLst>
          </p:cNvPr>
          <p:cNvSpPr>
            <a:spLocks noGrp="1"/>
          </p:cNvSpPr>
          <p:nvPr>
            <p:ph type="dt" sz="half" idx="2"/>
          </p:nvPr>
        </p:nvSpPr>
        <p:spPr>
          <a:xfrm>
            <a:off x="1377778" y="6492875"/>
            <a:ext cx="2743200" cy="228600"/>
          </a:xfrm>
          <a:prstGeom prst="rect">
            <a:avLst/>
          </a:prstGeom>
        </p:spPr>
        <p:txBody>
          <a:bodyPr vert="horz" lIns="91440" tIns="45720" rIns="91440" bIns="45720" rtlCol="0" anchor="ctr"/>
          <a:lstStyle>
            <a:lvl1pPr algn="l">
              <a:defRPr lang="fi-FI" sz="900" kern="1200" smtClean="0">
                <a:solidFill>
                  <a:srgbClr val="FFFFFF"/>
                </a:solidFill>
                <a:latin typeface="+mn-lt"/>
                <a:ea typeface="+mn-ea"/>
                <a:cs typeface="+mn-cs"/>
              </a:defRPr>
            </a:lvl1pPr>
          </a:lstStyle>
          <a:p>
            <a:fld id="{0C4317D2-0BB9-634C-99CA-867487F5F84D}" type="datetimeFigureOut">
              <a:rPr lang="en-FI" smtClean="0"/>
              <a:t>09/23/2026</a:t>
            </a:fld>
            <a:endParaRPr lang="en-FI"/>
          </a:p>
        </p:txBody>
      </p:sp>
      <p:sp>
        <p:nvSpPr>
          <p:cNvPr id="6" name="Dian numeron paikkamerkki 5">
            <a:extLst>
              <a:ext uri="{FF2B5EF4-FFF2-40B4-BE49-F238E27FC236}">
                <a16:creationId xmlns:a16="http://schemas.microsoft.com/office/drawing/2014/main" id="{3E2047AA-0E4F-BAF3-2144-046DDA73D493}"/>
              </a:ext>
            </a:extLst>
          </p:cNvPr>
          <p:cNvSpPr>
            <a:spLocks noGrp="1"/>
          </p:cNvSpPr>
          <p:nvPr>
            <p:ph type="sldNum" sz="quarter" idx="4"/>
          </p:nvPr>
        </p:nvSpPr>
        <p:spPr>
          <a:xfrm>
            <a:off x="8610600" y="6492875"/>
            <a:ext cx="2743200" cy="228600"/>
          </a:xfrm>
          <a:prstGeom prst="rect">
            <a:avLst/>
          </a:prstGeom>
        </p:spPr>
        <p:txBody>
          <a:bodyPr vert="horz" lIns="91440" tIns="45720" rIns="91440" bIns="45720" rtlCol="0" anchor="ctr"/>
          <a:lstStyle>
            <a:lvl1pPr algn="r">
              <a:defRPr lang="fi-FI" sz="900" kern="1200" smtClean="0">
                <a:solidFill>
                  <a:srgbClr val="FFFFFF"/>
                </a:solidFill>
                <a:latin typeface="+mn-lt"/>
                <a:ea typeface="+mn-ea"/>
                <a:cs typeface="+mn-cs"/>
              </a:defRPr>
            </a:lvl1pPr>
          </a:lstStyle>
          <a:p>
            <a:fld id="{F506384A-1EA2-BE4B-9EA4-35F0F4A23727}" type="slidenum">
              <a:rPr lang="en-FI" smtClean="0"/>
              <a:t>‹#›</a:t>
            </a:fld>
            <a:endParaRPr lang="en-FI"/>
          </a:p>
        </p:txBody>
      </p:sp>
    </p:spTree>
    <p:extLst>
      <p:ext uri="{BB962C8B-B14F-4D97-AF65-F5344CB8AC3E}">
        <p14:creationId xmlns:p14="http://schemas.microsoft.com/office/powerpoint/2010/main" val="976911997"/>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75" r:id="rId3"/>
    <p:sldLayoutId id="2147483676" r:id="rId4"/>
    <p:sldLayoutId id="2147483670" r:id="rId5"/>
    <p:sldLayoutId id="2147483669" r:id="rId6"/>
    <p:sldLayoutId id="2147483664" r:id="rId7"/>
    <p:sldLayoutId id="2147483671" r:id="rId8"/>
    <p:sldLayoutId id="2147483672" r:id="rId9"/>
    <p:sldLayoutId id="2147483678" r:id="rId10"/>
    <p:sldLayoutId id="2147483683" r:id="rId11"/>
    <p:sldLayoutId id="2147483684" r:id="rId12"/>
    <p:sldLayoutId id="2147483665" r:id="rId13"/>
    <p:sldLayoutId id="2147483666" r:id="rId14"/>
    <p:sldLayoutId id="2147483667" r:id="rId15"/>
    <p:sldLayoutId id="2147483668" r:id="rId16"/>
    <p:sldLayoutId id="2147483673" r:id="rId17"/>
    <p:sldLayoutId id="2147483674" r:id="rId18"/>
    <p:sldLayoutId id="2147483677" r:id="rId19"/>
    <p:sldLayoutId id="2147483679" r:id="rId20"/>
    <p:sldLayoutId id="2147483680" r:id="rId21"/>
    <p:sldLayoutId id="2147483681" r:id="rId22"/>
    <p:sldLayoutId id="2147483682" r:id="rId23"/>
    <p:sldLayoutId id="2147483685" r:id="rId24"/>
    <p:sldLayoutId id="2147483686" r:id="rId25"/>
    <p:sldLayoutId id="2147483687" r:id="rId26"/>
    <p:sldLayoutId id="2147483688" r:id="rId27"/>
    <p:sldLayoutId id="2147483689" r:id="rId28"/>
    <p:sldLayoutId id="2147483690" r:id="rId29"/>
    <p:sldLayoutId id="2147483691" r:id="rId3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b="1" kern="1200">
          <a:solidFill>
            <a:schemeClr val="accent6"/>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tsikon paikkamerkki 1">
            <a:extLst>
              <a:ext uri="{FF2B5EF4-FFF2-40B4-BE49-F238E27FC236}">
                <a16:creationId xmlns:a16="http://schemas.microsoft.com/office/drawing/2014/main" id="{E017DD1D-C662-DEC8-D195-FF07C0345ECD}"/>
              </a:ext>
            </a:extLst>
          </p:cNvPr>
          <p:cNvSpPr>
            <a:spLocks noGrp="1"/>
          </p:cNvSpPr>
          <p:nvPr>
            <p:ph type="title"/>
          </p:nvPr>
        </p:nvSpPr>
        <p:spPr>
          <a:xfrm>
            <a:off x="838200" y="772296"/>
            <a:ext cx="9013292" cy="1383957"/>
          </a:xfrm>
          <a:prstGeom prst="rect">
            <a:avLst/>
          </a:prstGeom>
        </p:spPr>
        <p:txBody>
          <a:bodyPr vert="horz" wrap="square" lIns="91440" tIns="45720" rIns="91440" bIns="45720" rtlCol="0" anchor="t" anchorCtr="0">
            <a:no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103E433-1B54-C2C2-03C3-C61CBE9000EC}"/>
              </a:ext>
            </a:extLst>
          </p:cNvPr>
          <p:cNvSpPr>
            <a:spLocks noGrp="1"/>
          </p:cNvSpPr>
          <p:nvPr>
            <p:ph type="body" idx="1"/>
          </p:nvPr>
        </p:nvSpPr>
        <p:spPr>
          <a:xfrm>
            <a:off x="838200" y="2286000"/>
            <a:ext cx="9013292" cy="4023966"/>
          </a:xfrm>
          <a:prstGeom prst="rect">
            <a:avLst/>
          </a:prstGeom>
        </p:spPr>
        <p:txBody>
          <a:bodyPr vert="horz" lIns="91440" tIns="45720" rIns="91440" bIns="45720" rtlCol="0">
            <a:noAutofit/>
          </a:bodyPr>
          <a:lstStyle/>
          <a:p>
            <a:pPr lvl="0"/>
            <a:r>
              <a:rPr lang="fi-FI" dirty="0"/>
              <a:t>Muokkaa tekstin perustyylejä napsauttamalla</a:t>
            </a:r>
          </a:p>
          <a:p>
            <a:pPr lvl="1"/>
            <a:r>
              <a:rPr lang="fi-FI" dirty="0"/>
              <a:t>toinen taso</a:t>
            </a:r>
          </a:p>
          <a:p>
            <a:pPr lvl="2"/>
            <a:r>
              <a:rPr lang="fi-FI" dirty="0"/>
              <a:t>kolmas taso</a:t>
            </a:r>
          </a:p>
        </p:txBody>
      </p:sp>
      <p:sp>
        <p:nvSpPr>
          <p:cNvPr id="5" name="Alatunnisteen paikkamerkki 4">
            <a:extLst>
              <a:ext uri="{FF2B5EF4-FFF2-40B4-BE49-F238E27FC236}">
                <a16:creationId xmlns:a16="http://schemas.microsoft.com/office/drawing/2014/main" id="{FFA78991-0D9E-8F64-E5D8-F079D36AC275}"/>
              </a:ext>
            </a:extLst>
          </p:cNvPr>
          <p:cNvSpPr>
            <a:spLocks noGrp="1"/>
          </p:cNvSpPr>
          <p:nvPr>
            <p:ph type="ftr" sz="quarter" idx="3"/>
          </p:nvPr>
        </p:nvSpPr>
        <p:spPr>
          <a:xfrm>
            <a:off x="171996" y="6492875"/>
            <a:ext cx="1205782" cy="228600"/>
          </a:xfrm>
          <a:prstGeom prst="rect">
            <a:avLst/>
          </a:prstGeom>
        </p:spPr>
        <p:txBody>
          <a:bodyPr vert="horz" lIns="91440" tIns="45720" rIns="91440" bIns="45720" rtlCol="0" anchor="b" anchorCtr="0"/>
          <a:lstStyle>
            <a:lvl1pPr>
              <a:defRPr lang="fi-FI" sz="900" smtClean="0">
                <a:solidFill>
                  <a:schemeClr val="tx2"/>
                </a:solidFill>
              </a:defRPr>
            </a:lvl1pPr>
          </a:lstStyle>
          <a:p>
            <a:r>
              <a:rPr lang="fi-FI" dirty="0"/>
              <a:t>&gt;&gt; keuda.fi</a:t>
            </a:r>
          </a:p>
        </p:txBody>
      </p:sp>
      <p:sp>
        <p:nvSpPr>
          <p:cNvPr id="4" name="Päivämäärän paikkamerkki 3">
            <a:extLst>
              <a:ext uri="{FF2B5EF4-FFF2-40B4-BE49-F238E27FC236}">
                <a16:creationId xmlns:a16="http://schemas.microsoft.com/office/drawing/2014/main" id="{C124B1E9-2BB4-5141-1FFF-9A6497F9C74C}"/>
              </a:ext>
            </a:extLst>
          </p:cNvPr>
          <p:cNvSpPr>
            <a:spLocks noGrp="1"/>
          </p:cNvSpPr>
          <p:nvPr>
            <p:ph type="dt" sz="half" idx="2"/>
          </p:nvPr>
        </p:nvSpPr>
        <p:spPr>
          <a:xfrm>
            <a:off x="1377778" y="6492875"/>
            <a:ext cx="2743200" cy="228600"/>
          </a:xfrm>
          <a:prstGeom prst="rect">
            <a:avLst/>
          </a:prstGeom>
        </p:spPr>
        <p:txBody>
          <a:bodyPr vert="horz" lIns="91440" tIns="45720" rIns="91440" bIns="45720" rtlCol="0" anchor="ctr"/>
          <a:lstStyle>
            <a:lvl1pPr algn="l">
              <a:defRPr lang="fi-FI" sz="900" kern="1200" smtClean="0">
                <a:solidFill>
                  <a:srgbClr val="FFFFFF"/>
                </a:solidFill>
                <a:latin typeface="+mn-lt"/>
                <a:ea typeface="+mn-ea"/>
                <a:cs typeface="+mn-cs"/>
              </a:defRPr>
            </a:lvl1pPr>
          </a:lstStyle>
          <a:p>
            <a:fld id="{D9BD2835-8781-466C-BC94-D4E717998262}" type="datetimeFigureOut">
              <a:rPr lang="fi-FI" smtClean="0"/>
              <a:pPr/>
              <a:t>23.9.2026</a:t>
            </a:fld>
            <a:endParaRPr lang="fi-FI" dirty="0"/>
          </a:p>
        </p:txBody>
      </p:sp>
      <p:sp>
        <p:nvSpPr>
          <p:cNvPr id="6" name="Dian numeron paikkamerkki 5">
            <a:extLst>
              <a:ext uri="{FF2B5EF4-FFF2-40B4-BE49-F238E27FC236}">
                <a16:creationId xmlns:a16="http://schemas.microsoft.com/office/drawing/2014/main" id="{3E2047AA-0E4F-BAF3-2144-046DDA73D493}"/>
              </a:ext>
            </a:extLst>
          </p:cNvPr>
          <p:cNvSpPr>
            <a:spLocks noGrp="1"/>
          </p:cNvSpPr>
          <p:nvPr>
            <p:ph type="sldNum" sz="quarter" idx="4"/>
          </p:nvPr>
        </p:nvSpPr>
        <p:spPr>
          <a:xfrm>
            <a:off x="8610600" y="6492875"/>
            <a:ext cx="2743200" cy="228600"/>
          </a:xfrm>
          <a:prstGeom prst="rect">
            <a:avLst/>
          </a:prstGeom>
        </p:spPr>
        <p:txBody>
          <a:bodyPr vert="horz" lIns="91440" tIns="45720" rIns="91440" bIns="45720" rtlCol="0" anchor="ctr"/>
          <a:lstStyle>
            <a:lvl1pPr algn="r">
              <a:defRPr lang="fi-FI" sz="900" kern="1200" smtClean="0">
                <a:solidFill>
                  <a:srgbClr val="FFFFFF"/>
                </a:solidFill>
                <a:latin typeface="+mn-lt"/>
                <a:ea typeface="+mn-ea"/>
                <a:cs typeface="+mn-cs"/>
              </a:defRPr>
            </a:lvl1pPr>
          </a:lstStyle>
          <a:p>
            <a:fld id="{7EB49F9D-673E-485D-884F-F6DCCC21FFA8}" type="slidenum">
              <a:rPr lang="fi-FI" smtClean="0"/>
              <a:pPr/>
              <a:t>‹#›</a:t>
            </a:fld>
            <a:endParaRPr lang="fi-FI" dirty="0"/>
          </a:p>
        </p:txBody>
      </p:sp>
    </p:spTree>
    <p:extLst>
      <p:ext uri="{BB962C8B-B14F-4D97-AF65-F5344CB8AC3E}">
        <p14:creationId xmlns:p14="http://schemas.microsoft.com/office/powerpoint/2010/main" val="4230055856"/>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707" r:id="rId4"/>
    <p:sldLayoutId id="2147483708" r:id="rId5"/>
    <p:sldLayoutId id="2147483702" r:id="rId6"/>
    <p:sldLayoutId id="2147483701" r:id="rId7"/>
    <p:sldLayoutId id="2147483696" r:id="rId8"/>
    <p:sldLayoutId id="2147483703" r:id="rId9"/>
    <p:sldLayoutId id="2147483704" r:id="rId10"/>
    <p:sldLayoutId id="2147483697" r:id="rId11"/>
    <p:sldLayoutId id="2147483698" r:id="rId12"/>
    <p:sldLayoutId id="2147483699" r:id="rId13"/>
    <p:sldLayoutId id="2147483700" r:id="rId14"/>
    <p:sldLayoutId id="2147483705" r:id="rId15"/>
    <p:sldLayoutId id="2147483706" r:id="rId16"/>
    <p:sldLayoutId id="2147483709" r:id="rId17"/>
    <p:sldLayoutId id="2147483710" r:id="rId18"/>
    <p:sldLayoutId id="2147483715" r:id="rId19"/>
    <p:sldLayoutId id="2147483716" r:id="rId20"/>
    <p:sldLayoutId id="2147483711" r:id="rId21"/>
    <p:sldLayoutId id="2147483712" r:id="rId22"/>
    <p:sldLayoutId id="2147483713" r:id="rId23"/>
    <p:sldLayoutId id="2147483714" r:id="rId24"/>
    <p:sldLayoutId id="2147483717" r:id="rId25"/>
    <p:sldLayoutId id="2147483718" r:id="rId26"/>
    <p:sldLayoutId id="2147483719" r:id="rId27"/>
    <p:sldLayoutId id="2147483720" r:id="rId28"/>
    <p:sldLayoutId id="2147483721" r:id="rId29"/>
    <p:sldLayoutId id="2147483722" r:id="rId3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defTabSz="914400" rtl="0" eaLnBrk="1" latinLnBrk="0" hangingPunct="1">
        <a:lnSpc>
          <a:spcPct val="90000"/>
        </a:lnSpc>
        <a:spcBef>
          <a:spcPct val="0"/>
        </a:spcBef>
        <a:buNone/>
        <a:defRPr sz="3200" b="1" kern="1200">
          <a:solidFill>
            <a:schemeClr val="accent6"/>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hyperlink" Target="https://fi.wikipedia.org/wiki/Eurooppalainen_sairaanhoitokortti" TargetMode="External"/><Relationship Id="rId3" Type="http://schemas.openxmlformats.org/officeDocument/2006/relationships/hyperlink" Target="https://um.fi/matkustustiedotteet-a-o" TargetMode="External"/><Relationship Id="rId7" Type="http://schemas.openxmlformats.org/officeDocument/2006/relationships/image" Target="../media/image12.jpg"/><Relationship Id="rId2" Type="http://schemas.openxmlformats.org/officeDocument/2006/relationships/hyperlink" Target="matkustusilmoitus.fi" TargetMode="External"/><Relationship Id="rId1" Type="http://schemas.openxmlformats.org/officeDocument/2006/relationships/slideLayout" Target="../slideLayouts/slideLayout4.xml"/><Relationship Id="rId6" Type="http://schemas.openxmlformats.org/officeDocument/2006/relationships/hyperlink" Target="https://fi.wikipedia.org/wiki/Luettelo_Kosovon_diplomaattisista_edustustoista" TargetMode="External"/><Relationship Id="rId5" Type="http://schemas.openxmlformats.org/officeDocument/2006/relationships/image" Target="../media/image16.JPG"/><Relationship Id="rId4" Type="http://schemas.openxmlformats.org/officeDocument/2006/relationships/hyperlink" Target="http://www.kela.fi/eurooppalainen-sairaanhoitokortti"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hyperlink" Target="https://yle.fi/a/20-10004939" TargetMode="External"/><Relationship Id="rId1" Type="http://schemas.openxmlformats.org/officeDocument/2006/relationships/slideLayout" Target="../slideLayouts/slideLayout4.xml"/><Relationship Id="rId5" Type="http://schemas.openxmlformats.org/officeDocument/2006/relationships/image" Target="../media/image15.jpg"/><Relationship Id="rId4" Type="http://schemas.openxmlformats.org/officeDocument/2006/relationships/hyperlink" Target="https://www.rokote.fi/"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kanta.fi/matkalla" TargetMode="External"/><Relationship Id="rId2" Type="http://schemas.openxmlformats.org/officeDocument/2006/relationships/hyperlink" Target="https://www.terveyskirjasto.fi/mat00010" TargetMode="External"/><Relationship Id="rId1" Type="http://schemas.openxmlformats.org/officeDocument/2006/relationships/slideLayout" Target="../slideLayouts/slideLayout4.xml"/><Relationship Id="rId6" Type="http://schemas.openxmlformats.org/officeDocument/2006/relationships/hyperlink" Target="https://www.ruokavirasto.fi/elintarvikkeet/ohjeita-kuluttajille/ruoka-allergeenit/ruoka-allergia-ja-matkustaminen/" TargetMode="External"/><Relationship Id="rId5" Type="http://schemas.openxmlformats.org/officeDocument/2006/relationships/hyperlink" Target="https://www.potilaanlaakarilehti.fi/uutiset/ruoka-allergia-matkoilla-vinkkeja-turvalliseen-ateriointiin/" TargetMode="External"/><Relationship Id="rId4" Type="http://schemas.openxmlformats.org/officeDocument/2006/relationships/image" Target="../media/image14.jp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kkv.fi/kuluttaja-asiat/matkustaminen-ja-majoitukset/lentomatkustaminen/matkatavarat/" TargetMode="External"/><Relationship Id="rId2" Type="http://schemas.openxmlformats.org/officeDocument/2006/relationships/image" Target="../media/image24.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eur03.safelinks.protection.outlook.com/?url=https%3A%2F%2Fwww.if.fi%2Fyritysasiakkaat%2Filmoita-vahingosta%2Fmatkavahinko%23hoitokulut&amp;data=05%7C02%7Csuvi.kylmala%40keuda.fi%7Cb563d465fc6a40e5f9e108dcffee59e4%7Cba611cbd35cc412db52f4cb2198b6645%7C0%7C0%7C638666646448609512%7CUnknown%7CTWFpbGZsb3d8eyJFbXB0eU1hcGkiOnRydWUsIlYiOiIwLjAuMDAwMCIsIlAiOiJXaW4zMiIsIkFOIjoiTWFpbCIsIldUIjoyfQ%3D%3D%7C0%7C%7C%7C&amp;sdata=11V%2Fl7J5TAPRPYzYPyTlSplFcF8k5MUJHZIrKRbFqyc%3D&amp;reserved=0" TargetMode="External"/><Relationship Id="rId2" Type="http://schemas.openxmlformats.org/officeDocument/2006/relationships/hyperlink" Target="https://eur03.safelinks.protection.outlook.com/?url=https%3A%2F%2Fwww.if.fi%2Fyritysasiakkaat%2Filmoita-vahingosta%2Fmatkavahinko%23kartta&amp;data=05%7C02%7Csuvi.kylmala%40keuda.fi%7Cb563d465fc6a40e5f9e108dcffee59e4%7Cba611cbd35cc412db52f4cb2198b6645%7C0%7C0%7C638666646448587877%7CUnknown%7CTWFpbGZsb3d8eyJFbXB0eU1hcGkiOnRydWUsIlYiOiIwLjAuMDAwMCIsIlAiOiJXaW4zMiIsIkFOIjoiTWFpbCIsIldUIjoyfQ%3D%3D%7C0%7C%7C%7C&amp;sdata=vfwXau9XSvBHGPYO7eqsvaz8YG0K5xWcPSgLWOUVE70%3D&amp;reserved=0" TargetMode="External"/><Relationship Id="rId1" Type="http://schemas.openxmlformats.org/officeDocument/2006/relationships/slideLayout" Target="../slideLayouts/slideLayout4.xml"/><Relationship Id="rId4" Type="http://schemas.openxmlformats.org/officeDocument/2006/relationships/image" Target="../media/image25.jpg"/></Relationships>
</file>

<file path=ppt/slides/_rels/slide1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hyperlink" Target="https://um.fi/passi-kadonnut-tai-anastettu-ulkomailla"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finlandabroad.fi/etusivu" TargetMode="External"/><Relationship Id="rId2" Type="http://schemas.openxmlformats.org/officeDocument/2006/relationships/hyperlink" Target="https://asiointi.poliisi.fi/yksityis" TargetMode="External"/><Relationship Id="rId1" Type="http://schemas.openxmlformats.org/officeDocument/2006/relationships/slideLayout" Target="../slideLayouts/slideLayout4.xml"/><Relationship Id="rId5" Type="http://schemas.openxmlformats.org/officeDocument/2006/relationships/image" Target="../media/image9.jpg"/><Relationship Id="rId4" Type="http://schemas.openxmlformats.org/officeDocument/2006/relationships/hyperlink" Target="https://um.fi/passi-kadonnut-tai-anastettu-ulkomailla"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hyperlink" Target="mailto:international@keuda.fi"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um.fi/edustustot-verkossa" TargetMode="External"/><Relationship Id="rId2" Type="http://schemas.openxmlformats.org/officeDocument/2006/relationships/hyperlink" Target="https://um.fi/matkustaminen"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FCF0736-7525-DB41-E107-8A155EEFC94F}"/>
              </a:ext>
            </a:extLst>
          </p:cNvPr>
          <p:cNvSpPr>
            <a:spLocks noGrp="1"/>
          </p:cNvSpPr>
          <p:nvPr>
            <p:ph type="ctrTitle"/>
          </p:nvPr>
        </p:nvSpPr>
        <p:spPr>
          <a:xfrm>
            <a:off x="841731" y="1122362"/>
            <a:ext cx="10396111" cy="3029507"/>
          </a:xfrm>
        </p:spPr>
        <p:txBody>
          <a:bodyPr wrap="square" anchor="b">
            <a:normAutofit/>
          </a:bodyPr>
          <a:lstStyle/>
          <a:p>
            <a:r>
              <a:rPr lang="sv-SE" dirty="0" err="1"/>
              <a:t>Turvallisuusohjeet</a:t>
            </a:r>
            <a:r>
              <a:rPr lang="sv-SE" dirty="0"/>
              <a:t> </a:t>
            </a:r>
            <a:r>
              <a:rPr lang="sv-SE" dirty="0" err="1"/>
              <a:t>ulkomaanjaksolle</a:t>
            </a:r>
            <a:endParaRPr lang="en-FI" dirty="0"/>
          </a:p>
        </p:txBody>
      </p:sp>
      <p:sp>
        <p:nvSpPr>
          <p:cNvPr id="10" name="Subtitle 2">
            <a:extLst>
              <a:ext uri="{FF2B5EF4-FFF2-40B4-BE49-F238E27FC236}">
                <a16:creationId xmlns:a16="http://schemas.microsoft.com/office/drawing/2014/main" id="{41647C32-35FF-6F04-DB74-6A7EAE6EEB54}"/>
              </a:ext>
            </a:extLst>
          </p:cNvPr>
          <p:cNvSpPr>
            <a:spLocks noGrp="1"/>
          </p:cNvSpPr>
          <p:nvPr>
            <p:ph type="subTitle" idx="1"/>
          </p:nvPr>
        </p:nvSpPr>
        <p:spPr>
          <a:xfrm>
            <a:off x="841731" y="4376694"/>
            <a:ext cx="8280000" cy="1075037"/>
          </a:xfrm>
        </p:spPr>
        <p:txBody>
          <a:bodyPr/>
          <a:lstStyle/>
          <a:p>
            <a:r>
              <a:rPr lang="en-US" dirty="0"/>
              <a:t>Lue </a:t>
            </a:r>
            <a:r>
              <a:rPr lang="en-US" dirty="0" err="1"/>
              <a:t>nämä</a:t>
            </a:r>
            <a:r>
              <a:rPr lang="en-US" dirty="0"/>
              <a:t> </a:t>
            </a:r>
            <a:r>
              <a:rPr lang="en-US" dirty="0" err="1"/>
              <a:t>ohjeet</a:t>
            </a:r>
            <a:r>
              <a:rPr lang="en-US" dirty="0"/>
              <a:t> </a:t>
            </a:r>
            <a:r>
              <a:rPr lang="en-US" dirty="0" err="1"/>
              <a:t>ennen</a:t>
            </a:r>
            <a:r>
              <a:rPr lang="en-US" dirty="0"/>
              <a:t> </a:t>
            </a:r>
            <a:r>
              <a:rPr lang="en-US" dirty="0" err="1"/>
              <a:t>lähtöäsi</a:t>
            </a:r>
            <a:r>
              <a:rPr lang="en-US" dirty="0"/>
              <a:t>, </a:t>
            </a:r>
            <a:r>
              <a:rPr lang="en-US" dirty="0" err="1"/>
              <a:t>sekä</a:t>
            </a:r>
            <a:r>
              <a:rPr lang="en-US" dirty="0"/>
              <a:t> </a:t>
            </a:r>
            <a:r>
              <a:rPr lang="en-US" dirty="0" err="1"/>
              <a:t>pidä</a:t>
            </a:r>
            <a:r>
              <a:rPr lang="en-US" dirty="0"/>
              <a:t> </a:t>
            </a:r>
            <a:r>
              <a:rPr lang="en-US" dirty="0" err="1"/>
              <a:t>tallessa</a:t>
            </a:r>
            <a:r>
              <a:rPr lang="en-US" dirty="0"/>
              <a:t> matkan </a:t>
            </a:r>
            <a:r>
              <a:rPr lang="en-US" dirty="0" err="1"/>
              <a:t>aikana</a:t>
            </a:r>
            <a:r>
              <a:rPr lang="en-US" dirty="0"/>
              <a:t>. </a:t>
            </a:r>
          </a:p>
        </p:txBody>
      </p:sp>
    </p:spTree>
    <p:extLst>
      <p:ext uri="{BB962C8B-B14F-4D97-AF65-F5344CB8AC3E}">
        <p14:creationId xmlns:p14="http://schemas.microsoft.com/office/powerpoint/2010/main" val="1291302937"/>
      </p:ext>
    </p:extLst>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C716C9-12B2-400D-4D75-4455E183D9B1}"/>
            </a:ext>
          </a:extLst>
        </p:cNvPr>
        <p:cNvGrpSpPr/>
        <p:nvPr/>
      </p:nvGrpSpPr>
      <p:grpSpPr>
        <a:xfrm>
          <a:off x="0" y="0"/>
          <a:ext cx="0" cy="0"/>
          <a:chOff x="0" y="0"/>
          <a:chExt cx="0" cy="0"/>
        </a:xfrm>
      </p:grpSpPr>
      <p:graphicFrame>
        <p:nvGraphicFramePr>
          <p:cNvPr id="8" name="Kaaviokuva 7">
            <a:extLst>
              <a:ext uri="{FF2B5EF4-FFF2-40B4-BE49-F238E27FC236}">
                <a16:creationId xmlns:a16="http://schemas.microsoft.com/office/drawing/2014/main" id="{D4824DEC-7233-72D4-60A5-DB6DD69030A1}"/>
              </a:ext>
            </a:extLst>
          </p:cNvPr>
          <p:cNvGraphicFramePr/>
          <p:nvPr>
            <p:extLst>
              <p:ext uri="{D42A27DB-BD31-4B8C-83A1-F6EECF244321}">
                <p14:modId xmlns:p14="http://schemas.microsoft.com/office/powerpoint/2010/main" val="826075567"/>
              </p:ext>
            </p:extLst>
          </p:nvPr>
        </p:nvGraphicFramePr>
        <p:xfrm>
          <a:off x="482600" y="1176867"/>
          <a:ext cx="10744200" cy="41825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Kaaviokuva 8">
            <a:extLst>
              <a:ext uri="{FF2B5EF4-FFF2-40B4-BE49-F238E27FC236}">
                <a16:creationId xmlns:a16="http://schemas.microsoft.com/office/drawing/2014/main" id="{5FE44689-2511-28F6-1E68-B77F6BF3F3DD}"/>
              </a:ext>
            </a:extLst>
          </p:cNvPr>
          <p:cNvGraphicFramePr/>
          <p:nvPr>
            <p:extLst>
              <p:ext uri="{D42A27DB-BD31-4B8C-83A1-F6EECF244321}">
                <p14:modId xmlns:p14="http://schemas.microsoft.com/office/powerpoint/2010/main" val="3914929419"/>
              </p:ext>
            </p:extLst>
          </p:nvPr>
        </p:nvGraphicFramePr>
        <p:xfrm>
          <a:off x="965200" y="833966"/>
          <a:ext cx="8128000"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 name="Tekstiruutu 9">
            <a:extLst>
              <a:ext uri="{FF2B5EF4-FFF2-40B4-BE49-F238E27FC236}">
                <a16:creationId xmlns:a16="http://schemas.microsoft.com/office/drawing/2014/main" id="{4C997679-5698-6684-BA89-BD4064C780F8}"/>
              </a:ext>
            </a:extLst>
          </p:cNvPr>
          <p:cNvSpPr txBox="1"/>
          <p:nvPr/>
        </p:nvSpPr>
        <p:spPr>
          <a:xfrm>
            <a:off x="812800" y="293184"/>
            <a:ext cx="6985000" cy="369332"/>
          </a:xfrm>
          <a:prstGeom prst="rect">
            <a:avLst/>
          </a:prstGeom>
          <a:noFill/>
        </p:spPr>
        <p:txBody>
          <a:bodyPr wrap="square" rtlCol="0">
            <a:spAutoFit/>
          </a:bodyPr>
          <a:lstStyle/>
          <a:p>
            <a:r>
              <a:rPr lang="sv-SE" dirty="0" err="1"/>
              <a:t>Tämä</a:t>
            </a:r>
            <a:r>
              <a:rPr lang="sv-SE" dirty="0"/>
              <a:t> </a:t>
            </a:r>
            <a:r>
              <a:rPr lang="sv-SE" dirty="0" err="1"/>
              <a:t>ohje</a:t>
            </a:r>
            <a:r>
              <a:rPr lang="sv-SE" dirty="0"/>
              <a:t> </a:t>
            </a:r>
            <a:r>
              <a:rPr lang="sv-SE" dirty="0" err="1"/>
              <a:t>sisältää</a:t>
            </a:r>
            <a:r>
              <a:rPr lang="sv-SE" dirty="0"/>
              <a:t> </a:t>
            </a:r>
            <a:r>
              <a:rPr lang="sv-SE" dirty="0" err="1"/>
              <a:t>käytännön</a:t>
            </a:r>
            <a:r>
              <a:rPr lang="sv-SE" dirty="0"/>
              <a:t> </a:t>
            </a:r>
            <a:r>
              <a:rPr lang="sv-SE" dirty="0" err="1"/>
              <a:t>ohjeistuksia</a:t>
            </a:r>
            <a:r>
              <a:rPr lang="sv-SE" dirty="0"/>
              <a:t> </a:t>
            </a:r>
            <a:r>
              <a:rPr lang="sv-SE" dirty="0" err="1"/>
              <a:t>seuraaviin</a:t>
            </a:r>
            <a:r>
              <a:rPr lang="sv-SE" dirty="0"/>
              <a:t> </a:t>
            </a:r>
            <a:r>
              <a:rPr lang="sv-SE" dirty="0" err="1"/>
              <a:t>tilanteisiin</a:t>
            </a:r>
            <a:r>
              <a:rPr lang="sv-SE" dirty="0"/>
              <a:t>:</a:t>
            </a:r>
            <a:endParaRPr lang="fi-FI" dirty="0"/>
          </a:p>
        </p:txBody>
      </p:sp>
    </p:spTree>
    <p:extLst>
      <p:ext uri="{BB962C8B-B14F-4D97-AF65-F5344CB8AC3E}">
        <p14:creationId xmlns:p14="http://schemas.microsoft.com/office/powerpoint/2010/main" val="2408009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tsikko 4">
            <a:extLst>
              <a:ext uri="{FF2B5EF4-FFF2-40B4-BE49-F238E27FC236}">
                <a16:creationId xmlns:a16="http://schemas.microsoft.com/office/drawing/2014/main" id="{8044BEC0-1A10-8C38-02CB-B27B7A266515}"/>
              </a:ext>
            </a:extLst>
          </p:cNvPr>
          <p:cNvSpPr>
            <a:spLocks noGrp="1"/>
          </p:cNvSpPr>
          <p:nvPr>
            <p:ph type="ctrTitle"/>
          </p:nvPr>
        </p:nvSpPr>
        <p:spPr>
          <a:xfrm>
            <a:off x="545546" y="-402249"/>
            <a:ext cx="10465905" cy="2009008"/>
          </a:xfrm>
        </p:spPr>
        <p:txBody>
          <a:bodyPr/>
          <a:lstStyle/>
          <a:p>
            <a:r>
              <a:rPr lang="sv-SE" dirty="0"/>
              <a:t>1</a:t>
            </a:r>
            <a:r>
              <a:rPr lang="fi-FI" dirty="0"/>
              <a:t>. Ennen matkaa</a:t>
            </a:r>
          </a:p>
        </p:txBody>
      </p:sp>
      <p:sp>
        <p:nvSpPr>
          <p:cNvPr id="4" name="Alatunnisteen paikkamerkki 3">
            <a:extLst>
              <a:ext uri="{FF2B5EF4-FFF2-40B4-BE49-F238E27FC236}">
                <a16:creationId xmlns:a16="http://schemas.microsoft.com/office/drawing/2014/main" id="{2338C258-0701-5EF2-885E-F485F138E6B8}"/>
              </a:ext>
            </a:extLst>
          </p:cNvPr>
          <p:cNvSpPr>
            <a:spLocks noGrp="1"/>
          </p:cNvSpPr>
          <p:nvPr>
            <p:ph type="ftr" sz="quarter" idx="11"/>
          </p:nvPr>
        </p:nvSpPr>
        <p:spPr/>
        <p:txBody>
          <a:bodyPr/>
          <a:lstStyle/>
          <a:p>
            <a:r>
              <a:rPr lang="fi-FI"/>
              <a:t>&gt;&gt; keuda.fi</a:t>
            </a:r>
          </a:p>
        </p:txBody>
      </p:sp>
      <p:graphicFrame>
        <p:nvGraphicFramePr>
          <p:cNvPr id="6" name="Kaaviokuva 5">
            <a:extLst>
              <a:ext uri="{FF2B5EF4-FFF2-40B4-BE49-F238E27FC236}">
                <a16:creationId xmlns:a16="http://schemas.microsoft.com/office/drawing/2014/main" id="{5A9C1432-3D4B-16DF-00B7-860FCD9AA3F7}"/>
              </a:ext>
            </a:extLst>
          </p:cNvPr>
          <p:cNvGraphicFramePr/>
          <p:nvPr>
            <p:extLst>
              <p:ext uri="{D42A27DB-BD31-4B8C-83A1-F6EECF244321}">
                <p14:modId xmlns:p14="http://schemas.microsoft.com/office/powerpoint/2010/main" val="1676887019"/>
              </p:ext>
            </p:extLst>
          </p:nvPr>
        </p:nvGraphicFramePr>
        <p:xfrm>
          <a:off x="1082947" y="1915583"/>
          <a:ext cx="9391104" cy="30268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766162"/>
      </p:ext>
    </p:extLst>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8B8864BC-B1DE-46E6-3031-0EE70EF0BBA6}"/>
              </a:ext>
            </a:extLst>
          </p:cNvPr>
          <p:cNvSpPr>
            <a:spLocks noGrp="1"/>
          </p:cNvSpPr>
          <p:nvPr>
            <p:ph type="title"/>
          </p:nvPr>
        </p:nvSpPr>
        <p:spPr>
          <a:xfrm>
            <a:off x="2941607" y="936206"/>
            <a:ext cx="5924909" cy="452070"/>
          </a:xfrm>
        </p:spPr>
        <p:txBody>
          <a:bodyPr/>
          <a:lstStyle/>
          <a:p>
            <a:endParaRPr lang="fi-FI" dirty="0"/>
          </a:p>
        </p:txBody>
      </p:sp>
      <p:sp>
        <p:nvSpPr>
          <p:cNvPr id="3" name="Suorakulmio: Pyöristetyt kulmat 2">
            <a:extLst>
              <a:ext uri="{FF2B5EF4-FFF2-40B4-BE49-F238E27FC236}">
                <a16:creationId xmlns:a16="http://schemas.microsoft.com/office/drawing/2014/main" id="{CA9737EC-B8EE-A647-8538-9009DF6360E7}"/>
              </a:ext>
            </a:extLst>
          </p:cNvPr>
          <p:cNvSpPr/>
          <p:nvPr/>
        </p:nvSpPr>
        <p:spPr>
          <a:xfrm>
            <a:off x="2786332" y="701660"/>
            <a:ext cx="7157768" cy="778009"/>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Matkustusasiakirjat</a:t>
            </a:r>
            <a:endParaRPr lang="fi-FI" sz="2800" b="1" dirty="0">
              <a:solidFill>
                <a:schemeClr val="tx1"/>
              </a:solidFill>
            </a:endParaRPr>
          </a:p>
        </p:txBody>
      </p:sp>
      <p:sp>
        <p:nvSpPr>
          <p:cNvPr id="4" name="Suorakulmio: Pyöristetyt kulmat 3">
            <a:extLst>
              <a:ext uri="{FF2B5EF4-FFF2-40B4-BE49-F238E27FC236}">
                <a16:creationId xmlns:a16="http://schemas.microsoft.com/office/drawing/2014/main" id="{364B49BE-A8D5-8EDB-38A7-43C39FD415BB}"/>
              </a:ext>
            </a:extLst>
          </p:cNvPr>
          <p:cNvSpPr/>
          <p:nvPr/>
        </p:nvSpPr>
        <p:spPr>
          <a:xfrm>
            <a:off x="2786332" y="3213668"/>
            <a:ext cx="7072942"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Vakuutukset</a:t>
            </a:r>
            <a:endParaRPr lang="fi-FI" sz="2800" b="1" dirty="0">
              <a:solidFill>
                <a:schemeClr val="tx1"/>
              </a:solidFill>
            </a:endParaRPr>
          </a:p>
        </p:txBody>
      </p:sp>
      <p:sp>
        <p:nvSpPr>
          <p:cNvPr id="8" name="Tekstiruutu 7">
            <a:extLst>
              <a:ext uri="{FF2B5EF4-FFF2-40B4-BE49-F238E27FC236}">
                <a16:creationId xmlns:a16="http://schemas.microsoft.com/office/drawing/2014/main" id="{8251A2BA-33A9-F535-964C-62FFDF95EFEF}"/>
              </a:ext>
            </a:extLst>
          </p:cNvPr>
          <p:cNvSpPr txBox="1"/>
          <p:nvPr/>
        </p:nvSpPr>
        <p:spPr>
          <a:xfrm>
            <a:off x="2786332" y="1622822"/>
            <a:ext cx="7250742" cy="1200329"/>
          </a:xfrm>
          <a:prstGeom prst="rect">
            <a:avLst/>
          </a:prstGeom>
          <a:noFill/>
        </p:spPr>
        <p:txBody>
          <a:bodyPr wrap="square" rtlCol="0">
            <a:spAutoFit/>
          </a:bodyPr>
          <a:lstStyle/>
          <a:p>
            <a:r>
              <a:rPr lang="fi-FI" dirty="0"/>
              <a:t>Tarkista, että sinulla on </a:t>
            </a:r>
            <a:r>
              <a:rPr lang="fi-FI" b="1" dirty="0"/>
              <a:t>voimassaoleva passi (tai henkilökortti Euroopan sisäpuolella) sekä matkustusasiakirjat</a:t>
            </a:r>
            <a:r>
              <a:rPr lang="fi-FI" dirty="0"/>
              <a:t>. Ota kuva tärkeistä matkustusasiakirjoista (passi, matkalippu, ja viisumista jne.) ja säilytä niitä erillään alkuperäisistä. </a:t>
            </a:r>
          </a:p>
        </p:txBody>
      </p:sp>
      <p:sp>
        <p:nvSpPr>
          <p:cNvPr id="5" name="Tekstiruutu 4">
            <a:extLst>
              <a:ext uri="{FF2B5EF4-FFF2-40B4-BE49-F238E27FC236}">
                <a16:creationId xmlns:a16="http://schemas.microsoft.com/office/drawing/2014/main" id="{96B78617-02AD-FFE8-5097-121D15F47DEE}"/>
              </a:ext>
            </a:extLst>
          </p:cNvPr>
          <p:cNvSpPr txBox="1"/>
          <p:nvPr/>
        </p:nvSpPr>
        <p:spPr>
          <a:xfrm>
            <a:off x="2786332" y="4329288"/>
            <a:ext cx="7999444" cy="2308324"/>
          </a:xfrm>
          <a:prstGeom prst="rect">
            <a:avLst/>
          </a:prstGeom>
          <a:noFill/>
        </p:spPr>
        <p:txBody>
          <a:bodyPr wrap="square" rtlCol="0">
            <a:spAutoFit/>
          </a:bodyPr>
          <a:lstStyle/>
          <a:p>
            <a:r>
              <a:rPr lang="sv-SE" dirty="0" err="1"/>
              <a:t>Keuda</a:t>
            </a:r>
            <a:r>
              <a:rPr lang="sv-SE" dirty="0"/>
              <a:t> </a:t>
            </a:r>
            <a:r>
              <a:rPr lang="sv-SE" dirty="0" err="1"/>
              <a:t>tarjoaa</a:t>
            </a:r>
            <a:r>
              <a:rPr lang="sv-SE" dirty="0"/>
              <a:t> </a:t>
            </a:r>
            <a:r>
              <a:rPr lang="sv-SE" dirty="0" err="1"/>
              <a:t>opiskelijoille</a:t>
            </a:r>
            <a:r>
              <a:rPr lang="sv-SE" dirty="0"/>
              <a:t> </a:t>
            </a:r>
            <a:r>
              <a:rPr lang="sv-SE" dirty="0" err="1"/>
              <a:t>matkavakuutuksen</a:t>
            </a:r>
            <a:r>
              <a:rPr lang="sv-SE" dirty="0"/>
              <a:t> </a:t>
            </a:r>
            <a:r>
              <a:rPr lang="sv-SE" dirty="0" err="1"/>
              <a:t>ulkomaanjakson</a:t>
            </a:r>
            <a:r>
              <a:rPr lang="sv-SE" dirty="0"/>
              <a:t> </a:t>
            </a:r>
            <a:r>
              <a:rPr lang="sv-SE" dirty="0" err="1"/>
              <a:t>ajaksi</a:t>
            </a:r>
            <a:r>
              <a:rPr lang="sv-SE" dirty="0"/>
              <a:t> </a:t>
            </a:r>
            <a:r>
              <a:rPr lang="sv-SE" dirty="0" err="1"/>
              <a:t>odottamattoman</a:t>
            </a:r>
            <a:r>
              <a:rPr lang="sv-SE" dirty="0"/>
              <a:t> </a:t>
            </a:r>
            <a:r>
              <a:rPr lang="sv-SE" dirty="0" err="1"/>
              <a:t>sairauden</a:t>
            </a:r>
            <a:r>
              <a:rPr lang="sv-SE" dirty="0"/>
              <a:t> ja </a:t>
            </a:r>
            <a:r>
              <a:rPr lang="sv-SE" dirty="0" err="1"/>
              <a:t>tapaturman</a:t>
            </a:r>
            <a:r>
              <a:rPr lang="sv-SE" dirty="0"/>
              <a:t> </a:t>
            </a:r>
            <a:r>
              <a:rPr lang="sv-SE" dirty="0" err="1"/>
              <a:t>varalle</a:t>
            </a:r>
            <a:r>
              <a:rPr lang="sv-SE" dirty="0"/>
              <a:t>. </a:t>
            </a:r>
            <a:r>
              <a:rPr lang="sv-SE" dirty="0" err="1"/>
              <a:t>Tarkista</a:t>
            </a:r>
            <a:r>
              <a:rPr lang="sv-SE" dirty="0"/>
              <a:t>, </a:t>
            </a:r>
            <a:r>
              <a:rPr lang="sv-SE" dirty="0" err="1"/>
              <a:t>että</a:t>
            </a:r>
            <a:r>
              <a:rPr lang="sv-SE" dirty="0"/>
              <a:t> </a:t>
            </a:r>
            <a:r>
              <a:rPr lang="sv-SE" dirty="0" err="1"/>
              <a:t>sinulla</a:t>
            </a:r>
            <a:r>
              <a:rPr lang="sv-SE" dirty="0"/>
              <a:t> on </a:t>
            </a:r>
            <a:r>
              <a:rPr lang="sv-SE" b="1" dirty="0" err="1"/>
              <a:t>matkavakuutuksen</a:t>
            </a:r>
            <a:r>
              <a:rPr lang="sv-SE" b="1" dirty="0"/>
              <a:t> </a:t>
            </a:r>
            <a:r>
              <a:rPr lang="sv-SE" b="1" dirty="0" err="1"/>
              <a:t>numero</a:t>
            </a:r>
            <a:r>
              <a:rPr lang="sv-SE" b="1" dirty="0"/>
              <a:t> ja 24/h </a:t>
            </a:r>
            <a:r>
              <a:rPr lang="sv-SE" b="1" dirty="0" err="1"/>
              <a:t>avun</a:t>
            </a:r>
            <a:r>
              <a:rPr lang="sv-SE" b="1" dirty="0"/>
              <a:t> </a:t>
            </a:r>
            <a:r>
              <a:rPr lang="sv-SE" b="1" dirty="0" err="1"/>
              <a:t>tel</a:t>
            </a:r>
            <a:r>
              <a:rPr lang="sv-SE" b="1" dirty="0"/>
              <a:t> </a:t>
            </a:r>
            <a:r>
              <a:rPr lang="sv-SE" b="1" dirty="0" err="1"/>
              <a:t>numero</a:t>
            </a:r>
            <a:r>
              <a:rPr lang="sv-SE" b="1" dirty="0"/>
              <a:t> </a:t>
            </a:r>
            <a:r>
              <a:rPr lang="sv-SE" dirty="0" err="1"/>
              <a:t>tallessa</a:t>
            </a:r>
            <a:r>
              <a:rPr lang="sv-SE" dirty="0"/>
              <a:t>, </a:t>
            </a:r>
            <a:r>
              <a:rPr lang="sv-SE" dirty="0" err="1"/>
              <a:t>sekä</a:t>
            </a:r>
            <a:r>
              <a:rPr lang="sv-SE" dirty="0"/>
              <a:t> </a:t>
            </a:r>
            <a:r>
              <a:rPr lang="sv-SE" b="1" dirty="0" err="1"/>
              <a:t>ohjeet</a:t>
            </a:r>
            <a:r>
              <a:rPr lang="sv-SE" dirty="0"/>
              <a:t> </a:t>
            </a:r>
            <a:r>
              <a:rPr lang="sv-SE" dirty="0" err="1"/>
              <a:t>vakuutuksen</a:t>
            </a:r>
            <a:r>
              <a:rPr lang="sv-SE" dirty="0"/>
              <a:t> </a:t>
            </a:r>
            <a:r>
              <a:rPr lang="sv-SE" dirty="0" err="1"/>
              <a:t>käyttämiseen</a:t>
            </a:r>
            <a:r>
              <a:rPr lang="sv-SE" dirty="0"/>
              <a:t> </a:t>
            </a:r>
            <a:r>
              <a:rPr lang="sv-SE" dirty="0" err="1"/>
              <a:t>myös</a:t>
            </a:r>
            <a:r>
              <a:rPr lang="sv-SE" dirty="0"/>
              <a:t> </a:t>
            </a:r>
            <a:r>
              <a:rPr lang="sv-SE" dirty="0" err="1"/>
              <a:t>offline</a:t>
            </a:r>
            <a:r>
              <a:rPr lang="sv-SE" dirty="0"/>
              <a:t> - </a:t>
            </a:r>
            <a:r>
              <a:rPr lang="sv-SE" dirty="0" err="1"/>
              <a:t>tilassa</a:t>
            </a:r>
            <a:r>
              <a:rPr lang="sv-SE" dirty="0"/>
              <a:t>. </a:t>
            </a:r>
            <a:r>
              <a:rPr lang="sv-SE" dirty="0" err="1"/>
              <a:t>Ohjeet</a:t>
            </a:r>
            <a:r>
              <a:rPr lang="sv-SE" dirty="0"/>
              <a:t> </a:t>
            </a:r>
            <a:r>
              <a:rPr lang="sv-SE" dirty="0" err="1"/>
              <a:t>löydät</a:t>
            </a:r>
            <a:r>
              <a:rPr lang="sv-SE" dirty="0"/>
              <a:t> keudanmatkassa.com – </a:t>
            </a:r>
            <a:r>
              <a:rPr lang="sv-SE" dirty="0" err="1"/>
              <a:t>sivulta</a:t>
            </a:r>
            <a:r>
              <a:rPr lang="sv-SE" dirty="0"/>
              <a:t>. </a:t>
            </a:r>
            <a:r>
              <a:rPr lang="sv-SE" b="1" dirty="0"/>
              <a:t>HUOM: </a:t>
            </a:r>
            <a:r>
              <a:rPr lang="sv-SE" b="1" dirty="0" err="1"/>
              <a:t>Keuda</a:t>
            </a:r>
            <a:r>
              <a:rPr lang="sv-SE" b="1" dirty="0"/>
              <a:t> EI </a:t>
            </a:r>
            <a:r>
              <a:rPr lang="sv-SE" b="1" dirty="0" err="1"/>
              <a:t>tarjoa</a:t>
            </a:r>
            <a:r>
              <a:rPr lang="sv-SE" b="1" dirty="0"/>
              <a:t> </a:t>
            </a:r>
            <a:r>
              <a:rPr lang="sv-SE" b="1" dirty="0" err="1"/>
              <a:t>matkaTAVARAvakuutusta</a:t>
            </a:r>
            <a:r>
              <a:rPr lang="sv-SE" b="1" dirty="0"/>
              <a:t>, </a:t>
            </a:r>
            <a:r>
              <a:rPr lang="sv-SE" b="1" dirty="0" err="1"/>
              <a:t>muille</a:t>
            </a:r>
            <a:r>
              <a:rPr lang="sv-SE" b="1" dirty="0"/>
              <a:t> </a:t>
            </a:r>
            <a:r>
              <a:rPr lang="sv-SE" b="1" dirty="0" err="1"/>
              <a:t>kun</a:t>
            </a:r>
            <a:r>
              <a:rPr lang="sv-SE" b="1" dirty="0"/>
              <a:t> Keudan </a:t>
            </a:r>
            <a:r>
              <a:rPr lang="sv-SE" b="1" dirty="0" err="1"/>
              <a:t>tavaroille</a:t>
            </a:r>
            <a:r>
              <a:rPr lang="sv-SE" b="1" dirty="0"/>
              <a:t>. </a:t>
            </a:r>
            <a:r>
              <a:rPr lang="sv-SE" dirty="0" err="1"/>
              <a:t>Pidä</a:t>
            </a:r>
            <a:r>
              <a:rPr lang="sv-SE" dirty="0"/>
              <a:t> </a:t>
            </a:r>
            <a:r>
              <a:rPr lang="sv-SE" dirty="0" err="1"/>
              <a:t>huoli</a:t>
            </a:r>
            <a:r>
              <a:rPr lang="sv-SE" dirty="0"/>
              <a:t>, </a:t>
            </a:r>
            <a:r>
              <a:rPr lang="sv-SE" dirty="0" err="1"/>
              <a:t>että</a:t>
            </a:r>
            <a:r>
              <a:rPr lang="sv-SE" dirty="0"/>
              <a:t> </a:t>
            </a:r>
            <a:r>
              <a:rPr lang="sv-SE" dirty="0" err="1"/>
              <a:t>sinulla</a:t>
            </a:r>
            <a:r>
              <a:rPr lang="sv-SE" dirty="0"/>
              <a:t> on </a:t>
            </a:r>
            <a:r>
              <a:rPr lang="sv-SE" dirty="0" err="1"/>
              <a:t>kaikki</a:t>
            </a:r>
            <a:r>
              <a:rPr lang="sv-SE" dirty="0"/>
              <a:t> </a:t>
            </a:r>
            <a:r>
              <a:rPr lang="sv-SE" dirty="0" err="1"/>
              <a:t>tarvitsemasi</a:t>
            </a:r>
            <a:r>
              <a:rPr lang="sv-SE" dirty="0"/>
              <a:t> </a:t>
            </a:r>
            <a:r>
              <a:rPr lang="sv-SE" dirty="0" err="1"/>
              <a:t>vakuutukset</a:t>
            </a:r>
            <a:r>
              <a:rPr lang="sv-SE" dirty="0"/>
              <a:t> matkan </a:t>
            </a:r>
            <a:r>
              <a:rPr lang="sv-SE" dirty="0" err="1"/>
              <a:t>ajalle</a:t>
            </a:r>
            <a:r>
              <a:rPr lang="sv-SE" dirty="0"/>
              <a:t>. </a:t>
            </a:r>
            <a:r>
              <a:rPr lang="sv-SE" dirty="0" err="1"/>
              <a:t>Suosittelemme</a:t>
            </a:r>
            <a:r>
              <a:rPr lang="sv-SE" dirty="0"/>
              <a:t> </a:t>
            </a:r>
            <a:r>
              <a:rPr lang="sv-SE" dirty="0" err="1"/>
              <a:t>myös</a:t>
            </a:r>
            <a:r>
              <a:rPr lang="sv-SE" dirty="0"/>
              <a:t> </a:t>
            </a:r>
            <a:r>
              <a:rPr lang="sv-SE" dirty="0" err="1"/>
              <a:t>matkatavaravakuutusta</a:t>
            </a:r>
            <a:r>
              <a:rPr lang="sv-SE" dirty="0"/>
              <a:t> </a:t>
            </a:r>
            <a:r>
              <a:rPr lang="sv-SE" dirty="0" err="1"/>
              <a:t>kaikille</a:t>
            </a:r>
            <a:r>
              <a:rPr lang="sv-SE" dirty="0"/>
              <a:t> </a:t>
            </a:r>
            <a:r>
              <a:rPr lang="sv-SE" dirty="0" err="1"/>
              <a:t>ulkomaille</a:t>
            </a:r>
            <a:r>
              <a:rPr lang="sv-SE" dirty="0"/>
              <a:t> </a:t>
            </a:r>
            <a:r>
              <a:rPr lang="sv-SE" dirty="0" err="1"/>
              <a:t>lähteville</a:t>
            </a:r>
            <a:r>
              <a:rPr lang="sv-SE" dirty="0"/>
              <a:t>.</a:t>
            </a:r>
            <a:endParaRPr lang="fi-FI" dirty="0"/>
          </a:p>
        </p:txBody>
      </p:sp>
      <p:sp>
        <p:nvSpPr>
          <p:cNvPr id="10" name="Vuokaaviosymboli: Liitin 9" descr="Kolmen passin ja lentolippujen käyttäjän olan yli katsominen lentoasemalla">
            <a:extLst>
              <a:ext uri="{FF2B5EF4-FFF2-40B4-BE49-F238E27FC236}">
                <a16:creationId xmlns:a16="http://schemas.microsoft.com/office/drawing/2014/main" id="{D17920B9-7DAB-0B0C-4688-FBF6CD572429}"/>
              </a:ext>
            </a:extLst>
          </p:cNvPr>
          <p:cNvSpPr/>
          <p:nvPr/>
        </p:nvSpPr>
        <p:spPr>
          <a:xfrm>
            <a:off x="660400" y="1206500"/>
            <a:ext cx="1816100" cy="1739900"/>
          </a:xfrm>
          <a:prstGeom prst="flowChartConnector">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
        <p:nvSpPr>
          <p:cNvPr id="11" name="Vuokaaviosymboli: Liitin 10" descr="lähikuva laskulle asetetusta laskimesta ja stetoskoopista">
            <a:extLst>
              <a:ext uri="{FF2B5EF4-FFF2-40B4-BE49-F238E27FC236}">
                <a16:creationId xmlns:a16="http://schemas.microsoft.com/office/drawing/2014/main" id="{D6794B66-04C6-2767-5626-183ABA973A46}"/>
              </a:ext>
            </a:extLst>
          </p:cNvPr>
          <p:cNvSpPr/>
          <p:nvPr/>
        </p:nvSpPr>
        <p:spPr>
          <a:xfrm>
            <a:off x="575574" y="3825336"/>
            <a:ext cx="1816100" cy="1739900"/>
          </a:xfrm>
          <a:prstGeom prst="flowChartConnector">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
        <p:nvSpPr>
          <p:cNvPr id="12" name="Tekstiruutu 11">
            <a:extLst>
              <a:ext uri="{FF2B5EF4-FFF2-40B4-BE49-F238E27FC236}">
                <a16:creationId xmlns:a16="http://schemas.microsoft.com/office/drawing/2014/main" id="{C957F97D-5307-3641-DD34-C31A8D7991A0}"/>
              </a:ext>
            </a:extLst>
          </p:cNvPr>
          <p:cNvSpPr txBox="1"/>
          <p:nvPr/>
        </p:nvSpPr>
        <p:spPr>
          <a:xfrm>
            <a:off x="469900" y="354568"/>
            <a:ext cx="1672253" cy="369332"/>
          </a:xfrm>
          <a:prstGeom prst="rect">
            <a:avLst/>
          </a:prstGeom>
          <a:noFill/>
        </p:spPr>
        <p:txBody>
          <a:bodyPr wrap="none" rtlCol="0">
            <a:spAutoFit/>
          </a:bodyPr>
          <a:lstStyle/>
          <a:p>
            <a:r>
              <a:rPr lang="sv-SE" i="1" dirty="0" err="1"/>
              <a:t>Ennen</a:t>
            </a:r>
            <a:r>
              <a:rPr lang="sv-SE" i="1" dirty="0"/>
              <a:t> </a:t>
            </a:r>
            <a:r>
              <a:rPr lang="sv-SE" i="1" dirty="0" err="1"/>
              <a:t>matkaa</a:t>
            </a:r>
            <a:endParaRPr lang="fi-FI" i="1" dirty="0"/>
          </a:p>
        </p:txBody>
      </p:sp>
    </p:spTree>
    <p:extLst>
      <p:ext uri="{BB962C8B-B14F-4D97-AF65-F5344CB8AC3E}">
        <p14:creationId xmlns:p14="http://schemas.microsoft.com/office/powerpoint/2010/main" val="839133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D9366-7A7F-DDD1-E36C-96168BA134F8}"/>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FB53B46E-AD69-3CE8-EEFE-7D8BB9A70801}"/>
              </a:ext>
            </a:extLst>
          </p:cNvPr>
          <p:cNvSpPr>
            <a:spLocks noGrp="1"/>
          </p:cNvSpPr>
          <p:nvPr>
            <p:ph type="title"/>
          </p:nvPr>
        </p:nvSpPr>
        <p:spPr>
          <a:xfrm>
            <a:off x="3449607" y="1126706"/>
            <a:ext cx="5924909" cy="452070"/>
          </a:xfrm>
        </p:spPr>
        <p:txBody>
          <a:bodyPr/>
          <a:lstStyle/>
          <a:p>
            <a:endParaRPr lang="fi-FI" dirty="0"/>
          </a:p>
        </p:txBody>
      </p:sp>
      <p:sp>
        <p:nvSpPr>
          <p:cNvPr id="3" name="Suorakulmio: Pyöristetyt kulmat 2">
            <a:extLst>
              <a:ext uri="{FF2B5EF4-FFF2-40B4-BE49-F238E27FC236}">
                <a16:creationId xmlns:a16="http://schemas.microsoft.com/office/drawing/2014/main" id="{D41FCB09-0152-347D-3131-2A03620474CD}"/>
              </a:ext>
            </a:extLst>
          </p:cNvPr>
          <p:cNvSpPr/>
          <p:nvPr/>
        </p:nvSpPr>
        <p:spPr>
          <a:xfrm>
            <a:off x="3294332" y="892160"/>
            <a:ext cx="6992668"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a:solidFill>
                  <a:schemeClr val="tx1"/>
                </a:solidFill>
              </a:rPr>
              <a:t>Tee </a:t>
            </a:r>
            <a:r>
              <a:rPr lang="sv-SE" sz="2800" b="1" dirty="0" err="1">
                <a:solidFill>
                  <a:schemeClr val="tx1"/>
                </a:solidFill>
              </a:rPr>
              <a:t>matkustusilmoitus</a:t>
            </a:r>
            <a:r>
              <a:rPr lang="sv-SE" sz="2800" b="1" dirty="0">
                <a:solidFill>
                  <a:schemeClr val="tx1"/>
                </a:solidFill>
              </a:rPr>
              <a:t>, ja lue </a:t>
            </a:r>
            <a:r>
              <a:rPr lang="sv-SE" sz="2800" b="1" dirty="0" err="1">
                <a:solidFill>
                  <a:schemeClr val="tx1"/>
                </a:solidFill>
              </a:rPr>
              <a:t>matkustustiedote</a:t>
            </a:r>
            <a:endParaRPr lang="fi-FI" sz="2800" b="1" dirty="0">
              <a:solidFill>
                <a:schemeClr val="tx1"/>
              </a:solidFill>
            </a:endParaRPr>
          </a:p>
        </p:txBody>
      </p:sp>
      <p:sp>
        <p:nvSpPr>
          <p:cNvPr id="4" name="Suorakulmio: Pyöristetyt kulmat 3">
            <a:extLst>
              <a:ext uri="{FF2B5EF4-FFF2-40B4-BE49-F238E27FC236}">
                <a16:creationId xmlns:a16="http://schemas.microsoft.com/office/drawing/2014/main" id="{E4ADD13D-A527-C96C-E6BE-9E88B0A4543A}"/>
              </a:ext>
            </a:extLst>
          </p:cNvPr>
          <p:cNvSpPr/>
          <p:nvPr/>
        </p:nvSpPr>
        <p:spPr>
          <a:xfrm>
            <a:off x="3336745" y="4119492"/>
            <a:ext cx="6907842"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Eurooppalainen</a:t>
            </a:r>
            <a:r>
              <a:rPr lang="sv-SE" sz="2800" b="1" dirty="0">
                <a:solidFill>
                  <a:schemeClr val="tx1"/>
                </a:solidFill>
              </a:rPr>
              <a:t> </a:t>
            </a:r>
            <a:r>
              <a:rPr lang="sv-SE" sz="2800" b="1" dirty="0" err="1">
                <a:solidFill>
                  <a:schemeClr val="tx1"/>
                </a:solidFill>
              </a:rPr>
              <a:t>sairaanhoitokortti</a:t>
            </a:r>
            <a:endParaRPr lang="fi-FI" sz="2800" b="1" dirty="0">
              <a:solidFill>
                <a:schemeClr val="tx1"/>
              </a:solidFill>
            </a:endParaRPr>
          </a:p>
        </p:txBody>
      </p:sp>
      <p:sp>
        <p:nvSpPr>
          <p:cNvPr id="8" name="Tekstiruutu 7">
            <a:extLst>
              <a:ext uri="{FF2B5EF4-FFF2-40B4-BE49-F238E27FC236}">
                <a16:creationId xmlns:a16="http://schemas.microsoft.com/office/drawing/2014/main" id="{A15FD1D8-02B0-BFC3-2259-529A5A747A60}"/>
              </a:ext>
            </a:extLst>
          </p:cNvPr>
          <p:cNvSpPr txBox="1"/>
          <p:nvPr/>
        </p:nvSpPr>
        <p:spPr>
          <a:xfrm>
            <a:off x="3336744" y="2022492"/>
            <a:ext cx="7369355" cy="2031325"/>
          </a:xfrm>
          <a:prstGeom prst="rect">
            <a:avLst/>
          </a:prstGeom>
          <a:noFill/>
        </p:spPr>
        <p:txBody>
          <a:bodyPr wrap="square" rtlCol="0">
            <a:spAutoFit/>
          </a:bodyPr>
          <a:lstStyle/>
          <a:p>
            <a:r>
              <a:rPr lang="fi-FI" dirty="0"/>
              <a:t>Tee </a:t>
            </a:r>
            <a:r>
              <a:rPr lang="fi-FI" b="1" dirty="0"/>
              <a:t>matkustusilmoitus</a:t>
            </a:r>
            <a:r>
              <a:rPr lang="fi-FI" dirty="0"/>
              <a:t> osoitteessa </a:t>
            </a:r>
            <a:r>
              <a:rPr lang="fi-FI" dirty="0">
                <a:hlinkClick r:id="rId2"/>
              </a:rPr>
              <a:t>matkustusilmoitus.fi</a:t>
            </a:r>
            <a:r>
              <a:rPr lang="fi-FI" dirty="0"/>
              <a:t>. Näin ulkoministeriö tietää missä suomalaiset ihmiset matkustavat ja asuvat, ja he voivat </a:t>
            </a:r>
            <a:r>
              <a:rPr lang="fi-FI" dirty="0" err="1"/>
              <a:t>infota</a:t>
            </a:r>
            <a:r>
              <a:rPr lang="fi-FI" dirty="0"/>
              <a:t> ja ottaa yhteyttä maassa tapahtuviin kriisitilanteihin liittyen. Lue myös kohdemaasi </a:t>
            </a:r>
            <a:r>
              <a:rPr lang="fi-FI" b="1" dirty="0"/>
              <a:t>maakohtainen tiedote </a:t>
            </a:r>
            <a:r>
              <a:rPr lang="fi-FI" dirty="0"/>
              <a:t>Suomen ulkoministeriön sivuilta: </a:t>
            </a:r>
            <a:r>
              <a:rPr lang="fi-FI" dirty="0">
                <a:hlinkClick r:id="rId3"/>
              </a:rPr>
              <a:t>Matkustustiedotteet A–Ö – Ulkoministeriö</a:t>
            </a:r>
            <a:r>
              <a:rPr lang="fi-FI" dirty="0"/>
              <a:t>. (tai googlaa matkustustiedote ja kohdemaasi, </a:t>
            </a:r>
            <a:r>
              <a:rPr lang="fi-FI" dirty="0" err="1"/>
              <a:t>esim</a:t>
            </a:r>
            <a:r>
              <a:rPr lang="fi-FI" dirty="0"/>
              <a:t> matkustustiedote ruotsi)</a:t>
            </a:r>
          </a:p>
        </p:txBody>
      </p:sp>
      <p:sp>
        <p:nvSpPr>
          <p:cNvPr id="5" name="Tekstiruutu 4">
            <a:extLst>
              <a:ext uri="{FF2B5EF4-FFF2-40B4-BE49-F238E27FC236}">
                <a16:creationId xmlns:a16="http://schemas.microsoft.com/office/drawing/2014/main" id="{83CF2F1A-2E53-DE0A-1675-063604EE2813}"/>
              </a:ext>
            </a:extLst>
          </p:cNvPr>
          <p:cNvSpPr txBox="1"/>
          <p:nvPr/>
        </p:nvSpPr>
        <p:spPr>
          <a:xfrm>
            <a:off x="3336744" y="5163564"/>
            <a:ext cx="6950255" cy="1754326"/>
          </a:xfrm>
          <a:prstGeom prst="rect">
            <a:avLst/>
          </a:prstGeom>
          <a:noFill/>
        </p:spPr>
        <p:txBody>
          <a:bodyPr wrap="square" rtlCol="0">
            <a:spAutoFit/>
          </a:bodyPr>
          <a:lstStyle/>
          <a:p>
            <a:r>
              <a:rPr lang="sv-SE" dirty="0" err="1"/>
              <a:t>Tilaa</a:t>
            </a:r>
            <a:r>
              <a:rPr lang="sv-SE" dirty="0"/>
              <a:t> </a:t>
            </a:r>
            <a:r>
              <a:rPr lang="sv-SE" b="1" dirty="0" err="1"/>
              <a:t>Eurooppalainen</a:t>
            </a:r>
            <a:r>
              <a:rPr lang="sv-SE" b="1" dirty="0"/>
              <a:t> </a:t>
            </a:r>
            <a:r>
              <a:rPr lang="sv-SE" b="1" dirty="0" err="1"/>
              <a:t>sairaanhoitokortti</a:t>
            </a:r>
            <a:r>
              <a:rPr lang="sv-SE" b="1" dirty="0"/>
              <a:t> </a:t>
            </a:r>
            <a:r>
              <a:rPr lang="sv-SE" dirty="0" err="1"/>
              <a:t>ilmaiseksi</a:t>
            </a:r>
            <a:r>
              <a:rPr lang="sv-SE" dirty="0"/>
              <a:t> </a:t>
            </a:r>
            <a:r>
              <a:rPr lang="sv-SE" dirty="0" err="1"/>
              <a:t>Kelan</a:t>
            </a:r>
            <a:r>
              <a:rPr lang="sv-SE" dirty="0"/>
              <a:t> </a:t>
            </a:r>
            <a:r>
              <a:rPr lang="sv-SE" dirty="0" err="1"/>
              <a:t>sivuilta</a:t>
            </a:r>
            <a:r>
              <a:rPr lang="sv-SE" dirty="0"/>
              <a:t> </a:t>
            </a:r>
            <a:r>
              <a:rPr lang="sv-SE" dirty="0" err="1"/>
              <a:t>hyvissä</a:t>
            </a:r>
            <a:r>
              <a:rPr lang="sv-SE" dirty="0"/>
              <a:t> </a:t>
            </a:r>
            <a:r>
              <a:rPr lang="sv-SE" dirty="0" err="1"/>
              <a:t>ajoin</a:t>
            </a:r>
            <a:r>
              <a:rPr lang="sv-SE" dirty="0"/>
              <a:t> </a:t>
            </a:r>
            <a:r>
              <a:rPr lang="sv-SE" dirty="0" err="1"/>
              <a:t>ennen</a:t>
            </a:r>
            <a:r>
              <a:rPr lang="sv-SE" dirty="0"/>
              <a:t> matkalle </a:t>
            </a:r>
            <a:r>
              <a:rPr lang="sv-SE" dirty="0" err="1"/>
              <a:t>lähtöä</a:t>
            </a:r>
            <a:r>
              <a:rPr lang="sv-SE" dirty="0"/>
              <a:t>. </a:t>
            </a:r>
            <a:r>
              <a:rPr lang="sv-SE" dirty="0" err="1"/>
              <a:t>Voit</a:t>
            </a:r>
            <a:r>
              <a:rPr lang="sv-SE" dirty="0"/>
              <a:t> </a:t>
            </a:r>
            <a:r>
              <a:rPr lang="sv-SE" dirty="0" err="1"/>
              <a:t>tilata</a:t>
            </a:r>
            <a:r>
              <a:rPr lang="sv-SE" dirty="0"/>
              <a:t> </a:t>
            </a:r>
            <a:r>
              <a:rPr lang="sv-SE" dirty="0" err="1"/>
              <a:t>kortin</a:t>
            </a:r>
            <a:r>
              <a:rPr lang="sv-SE" dirty="0"/>
              <a:t> </a:t>
            </a:r>
            <a:r>
              <a:rPr lang="sv-SE" dirty="0" err="1"/>
              <a:t>osoitteesta</a:t>
            </a:r>
            <a:r>
              <a:rPr lang="sv-SE" dirty="0"/>
              <a:t>: </a:t>
            </a:r>
            <a:r>
              <a:rPr lang="sv-SE" dirty="0">
                <a:hlinkClick r:id="rId4"/>
              </a:rPr>
              <a:t>www.kela.fi/</a:t>
            </a:r>
            <a:r>
              <a:rPr lang="sv-SE" dirty="0" err="1">
                <a:hlinkClick r:id="rId4"/>
              </a:rPr>
              <a:t>eurooppalainen-sairaanhoitokortti</a:t>
            </a:r>
            <a:r>
              <a:rPr lang="sv-SE" dirty="0"/>
              <a:t>. </a:t>
            </a:r>
            <a:r>
              <a:rPr lang="sv-SE" dirty="0" err="1"/>
              <a:t>Ota</a:t>
            </a:r>
            <a:r>
              <a:rPr lang="sv-SE" dirty="0"/>
              <a:t> </a:t>
            </a:r>
            <a:r>
              <a:rPr lang="sv-SE" dirty="0" err="1"/>
              <a:t>kortti</a:t>
            </a:r>
            <a:r>
              <a:rPr lang="sv-SE" dirty="0"/>
              <a:t> </a:t>
            </a:r>
            <a:r>
              <a:rPr lang="sv-SE" dirty="0" err="1"/>
              <a:t>mukaan</a:t>
            </a:r>
            <a:r>
              <a:rPr lang="sv-SE" dirty="0"/>
              <a:t> </a:t>
            </a:r>
            <a:r>
              <a:rPr lang="sv-SE" dirty="0" err="1"/>
              <a:t>ulkomaanjaksollesi</a:t>
            </a:r>
            <a:r>
              <a:rPr lang="sv-SE" dirty="0"/>
              <a:t>. </a:t>
            </a:r>
            <a:r>
              <a:rPr lang="sv-SE" dirty="0" err="1"/>
              <a:t>Tämä</a:t>
            </a:r>
            <a:r>
              <a:rPr lang="sv-SE" dirty="0"/>
              <a:t> on </a:t>
            </a:r>
            <a:r>
              <a:rPr lang="sv-SE" dirty="0" err="1"/>
              <a:t>Euroopan</a:t>
            </a:r>
            <a:r>
              <a:rPr lang="sv-SE" dirty="0"/>
              <a:t> </a:t>
            </a:r>
            <a:r>
              <a:rPr lang="sv-SE" dirty="0" err="1"/>
              <a:t>laajuinen</a:t>
            </a:r>
            <a:r>
              <a:rPr lang="sv-SE" dirty="0"/>
              <a:t> kela-</a:t>
            </a:r>
            <a:r>
              <a:rPr lang="sv-SE" dirty="0" err="1"/>
              <a:t>korttisi</a:t>
            </a:r>
            <a:r>
              <a:rPr lang="sv-SE" dirty="0"/>
              <a:t>, </a:t>
            </a:r>
            <a:r>
              <a:rPr lang="sv-SE" dirty="0" err="1"/>
              <a:t>jonka</a:t>
            </a:r>
            <a:r>
              <a:rPr lang="sv-SE" dirty="0"/>
              <a:t> </a:t>
            </a:r>
            <a:r>
              <a:rPr lang="sv-SE" dirty="0" err="1"/>
              <a:t>avulla</a:t>
            </a:r>
            <a:r>
              <a:rPr lang="sv-SE" dirty="0"/>
              <a:t> </a:t>
            </a:r>
            <a:r>
              <a:rPr lang="sv-SE" dirty="0" err="1"/>
              <a:t>sinut</a:t>
            </a:r>
            <a:r>
              <a:rPr lang="sv-SE" dirty="0"/>
              <a:t> </a:t>
            </a:r>
            <a:r>
              <a:rPr lang="sv-SE" dirty="0" err="1"/>
              <a:t>tunnistaa</a:t>
            </a:r>
            <a:r>
              <a:rPr lang="sv-SE" dirty="0"/>
              <a:t> </a:t>
            </a:r>
            <a:r>
              <a:rPr lang="sv-SE" dirty="0" err="1"/>
              <a:t>Euroopan</a:t>
            </a:r>
            <a:r>
              <a:rPr lang="sv-SE" dirty="0"/>
              <a:t> union </a:t>
            </a:r>
            <a:r>
              <a:rPr lang="sv-SE" dirty="0" err="1"/>
              <a:t>kansalaiseksi</a:t>
            </a:r>
            <a:r>
              <a:rPr lang="sv-SE" dirty="0"/>
              <a:t> ja </a:t>
            </a:r>
            <a:r>
              <a:rPr lang="sv-SE" dirty="0" err="1"/>
              <a:t>saat</a:t>
            </a:r>
            <a:r>
              <a:rPr lang="sv-SE" dirty="0"/>
              <a:t> </a:t>
            </a:r>
            <a:r>
              <a:rPr lang="sv-SE" dirty="0" err="1"/>
              <a:t>palvelua</a:t>
            </a:r>
            <a:r>
              <a:rPr lang="sv-SE" dirty="0"/>
              <a:t> </a:t>
            </a:r>
            <a:r>
              <a:rPr lang="sv-SE" dirty="0" err="1"/>
              <a:t>paikallisten</a:t>
            </a:r>
            <a:r>
              <a:rPr lang="sv-SE" dirty="0"/>
              <a:t> </a:t>
            </a:r>
            <a:r>
              <a:rPr lang="sv-SE" dirty="0" err="1"/>
              <a:t>hintaan</a:t>
            </a:r>
            <a:r>
              <a:rPr lang="sv-SE" dirty="0"/>
              <a:t>. </a:t>
            </a:r>
            <a:endParaRPr lang="fi-FI" dirty="0"/>
          </a:p>
        </p:txBody>
      </p:sp>
      <p:sp>
        <p:nvSpPr>
          <p:cNvPr id="6" name="Vuokaaviosymboli: Liitin 5" descr="Kolmen passin ja lentolippujen käyttäjän olan yli katsominen lentoasemalla">
            <a:extLst>
              <a:ext uri="{FF2B5EF4-FFF2-40B4-BE49-F238E27FC236}">
                <a16:creationId xmlns:a16="http://schemas.microsoft.com/office/drawing/2014/main" id="{729E0004-33CD-A4FE-02D3-1E0DCE6847E3}"/>
              </a:ext>
            </a:extLst>
          </p:cNvPr>
          <p:cNvSpPr/>
          <p:nvPr/>
        </p:nvSpPr>
        <p:spPr>
          <a:xfrm>
            <a:off x="721023" y="1350079"/>
            <a:ext cx="1816100" cy="1739900"/>
          </a:xfrm>
          <a:prstGeom prst="flowChartConnector">
            <a:avLst/>
          </a:prstGeom>
          <a:blipFill dpi="0"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
        <p:nvSpPr>
          <p:cNvPr id="7" name="Vuokaaviosymboli: Liitin 6" descr="lähikuva laskulle asetetusta laskimesta ja stetoskoopista">
            <a:extLst>
              <a:ext uri="{FF2B5EF4-FFF2-40B4-BE49-F238E27FC236}">
                <a16:creationId xmlns:a16="http://schemas.microsoft.com/office/drawing/2014/main" id="{67A076CD-95B8-56D7-810A-419E0EC67077}"/>
              </a:ext>
            </a:extLst>
          </p:cNvPr>
          <p:cNvSpPr/>
          <p:nvPr/>
        </p:nvSpPr>
        <p:spPr>
          <a:xfrm>
            <a:off x="721023" y="4033232"/>
            <a:ext cx="1816100" cy="1739900"/>
          </a:xfrm>
          <a:prstGeom prst="flowChartConnector">
            <a:avLst/>
          </a:prstGeom>
          <a:blipFill dpi="0" rotWithShape="1">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
        <p:nvSpPr>
          <p:cNvPr id="9" name="Tekstiruutu 8">
            <a:extLst>
              <a:ext uri="{FF2B5EF4-FFF2-40B4-BE49-F238E27FC236}">
                <a16:creationId xmlns:a16="http://schemas.microsoft.com/office/drawing/2014/main" id="{47424026-6F66-F443-BC77-93181504DF3B}"/>
              </a:ext>
            </a:extLst>
          </p:cNvPr>
          <p:cNvSpPr txBox="1"/>
          <p:nvPr/>
        </p:nvSpPr>
        <p:spPr>
          <a:xfrm>
            <a:off x="622300" y="509121"/>
            <a:ext cx="1914823" cy="369332"/>
          </a:xfrm>
          <a:prstGeom prst="rect">
            <a:avLst/>
          </a:prstGeom>
          <a:noFill/>
        </p:spPr>
        <p:txBody>
          <a:bodyPr wrap="square" rtlCol="0">
            <a:spAutoFit/>
          </a:bodyPr>
          <a:lstStyle/>
          <a:p>
            <a:r>
              <a:rPr lang="sv-SE" i="1" dirty="0" err="1"/>
              <a:t>Ennen</a:t>
            </a:r>
            <a:r>
              <a:rPr lang="sv-SE" i="1" dirty="0"/>
              <a:t> </a:t>
            </a:r>
            <a:r>
              <a:rPr lang="sv-SE" i="1" dirty="0" err="1"/>
              <a:t>matkaa</a:t>
            </a:r>
            <a:endParaRPr lang="fi-FI" i="1" dirty="0"/>
          </a:p>
        </p:txBody>
      </p:sp>
    </p:spTree>
    <p:extLst>
      <p:ext uri="{BB962C8B-B14F-4D97-AF65-F5344CB8AC3E}">
        <p14:creationId xmlns:p14="http://schemas.microsoft.com/office/powerpoint/2010/main" val="3820995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A2728-58E0-202B-11F2-A66A9C3C698C}"/>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ACC2D931-B443-FAF8-4444-D527B6FE9CE3}"/>
              </a:ext>
            </a:extLst>
          </p:cNvPr>
          <p:cNvSpPr>
            <a:spLocks noGrp="1"/>
          </p:cNvSpPr>
          <p:nvPr>
            <p:ph type="title"/>
          </p:nvPr>
        </p:nvSpPr>
        <p:spPr>
          <a:xfrm>
            <a:off x="3796579" y="1060358"/>
            <a:ext cx="5924909" cy="452070"/>
          </a:xfrm>
        </p:spPr>
        <p:txBody>
          <a:bodyPr/>
          <a:lstStyle/>
          <a:p>
            <a:endParaRPr lang="fi-FI" dirty="0"/>
          </a:p>
        </p:txBody>
      </p:sp>
      <p:sp>
        <p:nvSpPr>
          <p:cNvPr id="3" name="Suorakulmio: Pyöristetyt kulmat 2">
            <a:extLst>
              <a:ext uri="{FF2B5EF4-FFF2-40B4-BE49-F238E27FC236}">
                <a16:creationId xmlns:a16="http://schemas.microsoft.com/office/drawing/2014/main" id="{7264A752-A6F4-105D-D18A-BD470731872F}"/>
              </a:ext>
            </a:extLst>
          </p:cNvPr>
          <p:cNvSpPr/>
          <p:nvPr/>
        </p:nvSpPr>
        <p:spPr>
          <a:xfrm>
            <a:off x="3641304" y="825812"/>
            <a:ext cx="6992668"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a:solidFill>
                  <a:schemeClr val="tx1"/>
                </a:solidFill>
              </a:rPr>
              <a:t>ICE (In Case </a:t>
            </a:r>
            <a:r>
              <a:rPr lang="sv-SE" sz="2800" b="1" dirty="0" err="1">
                <a:solidFill>
                  <a:schemeClr val="tx1"/>
                </a:solidFill>
              </a:rPr>
              <a:t>of</a:t>
            </a:r>
            <a:r>
              <a:rPr lang="sv-SE" sz="2800" b="1" dirty="0">
                <a:solidFill>
                  <a:schemeClr val="tx1"/>
                </a:solidFill>
              </a:rPr>
              <a:t> </a:t>
            </a:r>
            <a:r>
              <a:rPr lang="sv-SE" sz="2800" b="1" dirty="0" err="1">
                <a:solidFill>
                  <a:schemeClr val="tx1"/>
                </a:solidFill>
              </a:rPr>
              <a:t>Emergency</a:t>
            </a:r>
            <a:r>
              <a:rPr lang="sv-SE" sz="2800" b="1" dirty="0">
                <a:solidFill>
                  <a:schemeClr val="tx1"/>
                </a:solidFill>
              </a:rPr>
              <a:t>) -</a:t>
            </a:r>
            <a:r>
              <a:rPr lang="sv-SE" sz="2800" b="1" dirty="0" err="1">
                <a:solidFill>
                  <a:schemeClr val="tx1"/>
                </a:solidFill>
              </a:rPr>
              <a:t>numero</a:t>
            </a:r>
            <a:endParaRPr lang="fi-FI" sz="2800" b="1" dirty="0">
              <a:solidFill>
                <a:schemeClr val="tx1"/>
              </a:solidFill>
            </a:endParaRPr>
          </a:p>
        </p:txBody>
      </p:sp>
      <p:sp>
        <p:nvSpPr>
          <p:cNvPr id="8" name="Tekstiruutu 7">
            <a:extLst>
              <a:ext uri="{FF2B5EF4-FFF2-40B4-BE49-F238E27FC236}">
                <a16:creationId xmlns:a16="http://schemas.microsoft.com/office/drawing/2014/main" id="{C3E8B2DC-AD88-E5C0-57B3-D00FBF944389}"/>
              </a:ext>
            </a:extLst>
          </p:cNvPr>
          <p:cNvSpPr txBox="1"/>
          <p:nvPr/>
        </p:nvSpPr>
        <p:spPr>
          <a:xfrm>
            <a:off x="3726130" y="1825052"/>
            <a:ext cx="7437890" cy="2031325"/>
          </a:xfrm>
          <a:prstGeom prst="rect">
            <a:avLst/>
          </a:prstGeom>
          <a:noFill/>
        </p:spPr>
        <p:txBody>
          <a:bodyPr wrap="square" rtlCol="0">
            <a:spAutoFit/>
          </a:bodyPr>
          <a:lstStyle/>
          <a:p>
            <a:r>
              <a:rPr lang="fi-FI" dirty="0"/>
              <a:t>Tallenna puhelimeesi </a:t>
            </a:r>
            <a:r>
              <a:rPr lang="fi-FI" b="1" dirty="0"/>
              <a:t>ICE – yhteyshenkilöt onnettomuuden varalta. </a:t>
            </a:r>
            <a:r>
              <a:rPr lang="fi-FI" dirty="0"/>
              <a:t>ICE – yhteyshenkilöillä tarkoitetaan sellaisia henkilöitä, joihin haluat, että otetaan yhteys, mikäli sinulle tapahtuu jotain. Henkilöt voivat olla esimerkiksi huoltajiasi, sukulaisiasi, tai ystäviäsi. </a:t>
            </a:r>
            <a:r>
              <a:rPr lang="fi-FI" dirty="0" err="1"/>
              <a:t>Iphonessa</a:t>
            </a:r>
            <a:r>
              <a:rPr lang="fi-FI" dirty="0"/>
              <a:t> ICE – yhteyshenkilön saat lisättyä yhteystietoluetteloon, jolloin yhteyshenkilöihin saa yhteyden vaikka puhelin olisi lukittuna. Lue ohjeet ICE – numeron tallentamiseen esim. </a:t>
            </a:r>
            <a:r>
              <a:rPr lang="fi-FI" dirty="0">
                <a:hlinkClick r:id="rId2"/>
              </a:rPr>
              <a:t>tästä Ylen artikkelista. </a:t>
            </a:r>
            <a:endParaRPr lang="fi-FI" dirty="0"/>
          </a:p>
        </p:txBody>
      </p:sp>
      <p:sp>
        <p:nvSpPr>
          <p:cNvPr id="10" name="Vuokaaviosymboli: Liitin 9" descr="Poliisiauto kadulla">
            <a:extLst>
              <a:ext uri="{FF2B5EF4-FFF2-40B4-BE49-F238E27FC236}">
                <a16:creationId xmlns:a16="http://schemas.microsoft.com/office/drawing/2014/main" id="{1D60181A-B192-45E7-5556-A58947EE1850}"/>
              </a:ext>
            </a:extLst>
          </p:cNvPr>
          <p:cNvSpPr/>
          <p:nvPr/>
        </p:nvSpPr>
        <p:spPr>
          <a:xfrm>
            <a:off x="1027980" y="1004788"/>
            <a:ext cx="1864863" cy="1739900"/>
          </a:xfrm>
          <a:prstGeom prst="flowChartConnector">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
        <p:nvSpPr>
          <p:cNvPr id="13" name="Tekstiruutu 12">
            <a:extLst>
              <a:ext uri="{FF2B5EF4-FFF2-40B4-BE49-F238E27FC236}">
                <a16:creationId xmlns:a16="http://schemas.microsoft.com/office/drawing/2014/main" id="{E3C90E99-E804-93A4-6057-8F62535BA0B7}"/>
              </a:ext>
            </a:extLst>
          </p:cNvPr>
          <p:cNvSpPr txBox="1"/>
          <p:nvPr/>
        </p:nvSpPr>
        <p:spPr>
          <a:xfrm>
            <a:off x="647700" y="414308"/>
            <a:ext cx="1993900" cy="369332"/>
          </a:xfrm>
          <a:prstGeom prst="rect">
            <a:avLst/>
          </a:prstGeom>
          <a:noFill/>
        </p:spPr>
        <p:txBody>
          <a:bodyPr wrap="square" rtlCol="0">
            <a:spAutoFit/>
          </a:bodyPr>
          <a:lstStyle/>
          <a:p>
            <a:r>
              <a:rPr lang="sv-SE" i="1" dirty="0" err="1"/>
              <a:t>Ennen</a:t>
            </a:r>
            <a:r>
              <a:rPr lang="sv-SE" i="1" dirty="0"/>
              <a:t> </a:t>
            </a:r>
            <a:r>
              <a:rPr lang="sv-SE" i="1" dirty="0" err="1"/>
              <a:t>matkaa</a:t>
            </a:r>
            <a:endParaRPr lang="fi-FI" i="1" dirty="0"/>
          </a:p>
        </p:txBody>
      </p:sp>
      <p:sp>
        <p:nvSpPr>
          <p:cNvPr id="7" name="Suorakulmio: Pyöristetyt kulmat 6">
            <a:extLst>
              <a:ext uri="{FF2B5EF4-FFF2-40B4-BE49-F238E27FC236}">
                <a16:creationId xmlns:a16="http://schemas.microsoft.com/office/drawing/2014/main" id="{6F6307C4-88C9-B271-06BE-B6BBCF2B2DBC}"/>
              </a:ext>
            </a:extLst>
          </p:cNvPr>
          <p:cNvSpPr/>
          <p:nvPr/>
        </p:nvSpPr>
        <p:spPr>
          <a:xfrm>
            <a:off x="3726130" y="4202108"/>
            <a:ext cx="6992668"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Rokotukset</a:t>
            </a:r>
            <a:endParaRPr lang="fi-FI" sz="2800" b="1" dirty="0">
              <a:solidFill>
                <a:schemeClr val="tx1"/>
              </a:solidFill>
            </a:endParaRPr>
          </a:p>
        </p:txBody>
      </p:sp>
      <p:sp>
        <p:nvSpPr>
          <p:cNvPr id="9" name="Tekstiruutu 8">
            <a:extLst>
              <a:ext uri="{FF2B5EF4-FFF2-40B4-BE49-F238E27FC236}">
                <a16:creationId xmlns:a16="http://schemas.microsoft.com/office/drawing/2014/main" id="{DBE17DA8-2084-9DAC-DBF3-2E04AEFD25EC}"/>
              </a:ext>
            </a:extLst>
          </p:cNvPr>
          <p:cNvSpPr txBox="1"/>
          <p:nvPr/>
        </p:nvSpPr>
        <p:spPr>
          <a:xfrm>
            <a:off x="3726130" y="5197477"/>
            <a:ext cx="7988302" cy="1200329"/>
          </a:xfrm>
          <a:prstGeom prst="rect">
            <a:avLst/>
          </a:prstGeom>
          <a:noFill/>
        </p:spPr>
        <p:txBody>
          <a:bodyPr wrap="square" rtlCol="0">
            <a:spAutoFit/>
          </a:bodyPr>
          <a:lstStyle/>
          <a:p>
            <a:r>
              <a:rPr lang="fi-FI" dirty="0"/>
              <a:t>Huolehdi, että sinulla on </a:t>
            </a:r>
            <a:r>
              <a:rPr lang="fi-FI" b="1" dirty="0"/>
              <a:t>kaikki tarvittavat rokotukset </a:t>
            </a:r>
            <a:r>
              <a:rPr lang="fi-FI" dirty="0"/>
              <a:t>ulkomaanjaksosi ajalle. Ota rokotukset puheeksi terveydenhoitajan kanssa, ja tutustu tähän nettisivuun: </a:t>
            </a:r>
            <a:r>
              <a:rPr lang="fi-FI" dirty="0">
                <a:hlinkClick r:id="rId4"/>
              </a:rPr>
              <a:t>Rokotukset - Lasten, aikuisten ja matkailijoiden rokotteet - rokote.fi</a:t>
            </a:r>
            <a:endParaRPr lang="fi-FI" dirty="0"/>
          </a:p>
        </p:txBody>
      </p:sp>
      <p:sp>
        <p:nvSpPr>
          <p:cNvPr id="11" name="Vuokaaviosymboli: Liitin 10" descr="Testi putki ja veri malli">
            <a:extLst>
              <a:ext uri="{FF2B5EF4-FFF2-40B4-BE49-F238E27FC236}">
                <a16:creationId xmlns:a16="http://schemas.microsoft.com/office/drawing/2014/main" id="{6FC5BB07-7FC3-DCB3-B9FA-6A7B0DDA8B9B}"/>
              </a:ext>
            </a:extLst>
          </p:cNvPr>
          <p:cNvSpPr/>
          <p:nvPr/>
        </p:nvSpPr>
        <p:spPr>
          <a:xfrm>
            <a:off x="1027980" y="4165279"/>
            <a:ext cx="1864863" cy="1739900"/>
          </a:xfrm>
          <a:prstGeom prst="flowChartConnector">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Tree>
    <p:extLst>
      <p:ext uri="{BB962C8B-B14F-4D97-AF65-F5344CB8AC3E}">
        <p14:creationId xmlns:p14="http://schemas.microsoft.com/office/powerpoint/2010/main" val="313407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A5B98-8448-A4FA-EE64-E5974D051001}"/>
            </a:ext>
          </a:extLst>
        </p:cNvPr>
        <p:cNvGrpSpPr/>
        <p:nvPr/>
      </p:nvGrpSpPr>
      <p:grpSpPr>
        <a:xfrm>
          <a:off x="0" y="0"/>
          <a:ext cx="0" cy="0"/>
          <a:chOff x="0" y="0"/>
          <a:chExt cx="0" cy="0"/>
        </a:xfrm>
      </p:grpSpPr>
      <p:sp>
        <p:nvSpPr>
          <p:cNvPr id="3" name="Suorakulmio: Pyöristetyt kulmat 2">
            <a:extLst>
              <a:ext uri="{FF2B5EF4-FFF2-40B4-BE49-F238E27FC236}">
                <a16:creationId xmlns:a16="http://schemas.microsoft.com/office/drawing/2014/main" id="{0BCEBC54-8476-A612-EE9F-85F7850AC082}"/>
              </a:ext>
            </a:extLst>
          </p:cNvPr>
          <p:cNvSpPr/>
          <p:nvPr/>
        </p:nvSpPr>
        <p:spPr>
          <a:xfrm>
            <a:off x="3510709" y="773893"/>
            <a:ext cx="6992668"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Reseptilääkkeet</a:t>
            </a:r>
            <a:endParaRPr lang="fi-FI" sz="2800" b="1" dirty="0">
              <a:solidFill>
                <a:schemeClr val="tx1"/>
              </a:solidFill>
            </a:endParaRPr>
          </a:p>
        </p:txBody>
      </p:sp>
      <p:sp>
        <p:nvSpPr>
          <p:cNvPr id="8" name="Tekstiruutu 7">
            <a:extLst>
              <a:ext uri="{FF2B5EF4-FFF2-40B4-BE49-F238E27FC236}">
                <a16:creationId xmlns:a16="http://schemas.microsoft.com/office/drawing/2014/main" id="{96B7BCE1-10D6-95CA-72DF-E2A143B273AE}"/>
              </a:ext>
            </a:extLst>
          </p:cNvPr>
          <p:cNvSpPr txBox="1"/>
          <p:nvPr/>
        </p:nvSpPr>
        <p:spPr>
          <a:xfrm>
            <a:off x="3510709" y="1773133"/>
            <a:ext cx="7988302" cy="1477328"/>
          </a:xfrm>
          <a:prstGeom prst="rect">
            <a:avLst/>
          </a:prstGeom>
          <a:noFill/>
        </p:spPr>
        <p:txBody>
          <a:bodyPr wrap="square" rtlCol="0">
            <a:spAutoFit/>
          </a:bodyPr>
          <a:lstStyle/>
          <a:p>
            <a:r>
              <a:rPr lang="fi-FI" dirty="0"/>
              <a:t>Huolehdi, että sinulla on </a:t>
            </a:r>
            <a:r>
              <a:rPr lang="fi-FI" b="1" dirty="0"/>
              <a:t>kaikki tarvittavat lääkkeet</a:t>
            </a:r>
            <a:r>
              <a:rPr lang="fi-FI" dirty="0"/>
              <a:t> koko  ulkomaanjaksosi ajaksi, sekä niille </a:t>
            </a:r>
            <a:r>
              <a:rPr lang="fi-FI" b="1" dirty="0"/>
              <a:t>englanninkielinen resepti</a:t>
            </a:r>
            <a:r>
              <a:rPr lang="fi-FI" dirty="0"/>
              <a:t>. Selvitä, tarvitsetko lääkkeillesi </a:t>
            </a:r>
            <a:r>
              <a:rPr lang="fi-FI" b="1" dirty="0"/>
              <a:t>Schengen – todistusta</a:t>
            </a:r>
            <a:r>
              <a:rPr lang="fi-FI" dirty="0"/>
              <a:t>. Saat pyydettyä ne apteekista. </a:t>
            </a:r>
            <a:r>
              <a:rPr lang="fi-FI" dirty="0">
                <a:hlinkClick r:id="rId2"/>
              </a:rPr>
              <a:t>Lue lisää: Lääkkeet matkan aikana – Terveyskirjasto</a:t>
            </a:r>
            <a:r>
              <a:rPr lang="fi-FI" dirty="0"/>
              <a:t>, </a:t>
            </a:r>
            <a:r>
              <a:rPr lang="fi-FI" dirty="0">
                <a:hlinkClick r:id="rId3"/>
              </a:rPr>
              <a:t>Lääkkeet ja reseptit mukaan ulkomaille - Kanta.fi</a:t>
            </a:r>
            <a:endParaRPr lang="fi-FI" dirty="0"/>
          </a:p>
        </p:txBody>
      </p:sp>
      <p:sp>
        <p:nvSpPr>
          <p:cNvPr id="10" name="Vuokaaviosymboli: Liitin 9" descr="Rivit reseptejä hyllyllä">
            <a:extLst>
              <a:ext uri="{FF2B5EF4-FFF2-40B4-BE49-F238E27FC236}">
                <a16:creationId xmlns:a16="http://schemas.microsoft.com/office/drawing/2014/main" id="{9F50D00C-C1C8-EB8B-6D35-866A9A9C69D3}"/>
              </a:ext>
            </a:extLst>
          </p:cNvPr>
          <p:cNvSpPr/>
          <p:nvPr/>
        </p:nvSpPr>
        <p:spPr>
          <a:xfrm>
            <a:off x="971133" y="1523710"/>
            <a:ext cx="1864863" cy="1739900"/>
          </a:xfrm>
          <a:prstGeom prst="flowChartConnector">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
        <p:nvSpPr>
          <p:cNvPr id="13" name="Tekstiruutu 12">
            <a:extLst>
              <a:ext uri="{FF2B5EF4-FFF2-40B4-BE49-F238E27FC236}">
                <a16:creationId xmlns:a16="http://schemas.microsoft.com/office/drawing/2014/main" id="{F92BEE75-BCDB-A1E7-4936-B452BD176FD7}"/>
              </a:ext>
            </a:extLst>
          </p:cNvPr>
          <p:cNvSpPr txBox="1"/>
          <p:nvPr/>
        </p:nvSpPr>
        <p:spPr>
          <a:xfrm>
            <a:off x="647700" y="673100"/>
            <a:ext cx="1993900" cy="369332"/>
          </a:xfrm>
          <a:prstGeom prst="rect">
            <a:avLst/>
          </a:prstGeom>
          <a:noFill/>
        </p:spPr>
        <p:txBody>
          <a:bodyPr wrap="square" rtlCol="0">
            <a:spAutoFit/>
          </a:bodyPr>
          <a:lstStyle/>
          <a:p>
            <a:r>
              <a:rPr lang="sv-SE" i="1" dirty="0" err="1"/>
              <a:t>Ennen</a:t>
            </a:r>
            <a:r>
              <a:rPr lang="sv-SE" i="1" dirty="0"/>
              <a:t> </a:t>
            </a:r>
            <a:r>
              <a:rPr lang="sv-SE" i="1" dirty="0" err="1"/>
              <a:t>matkaa</a:t>
            </a:r>
            <a:endParaRPr lang="fi-FI" i="1" dirty="0"/>
          </a:p>
        </p:txBody>
      </p:sp>
      <p:sp>
        <p:nvSpPr>
          <p:cNvPr id="12" name="Tekstiruutu 11">
            <a:extLst>
              <a:ext uri="{FF2B5EF4-FFF2-40B4-BE49-F238E27FC236}">
                <a16:creationId xmlns:a16="http://schemas.microsoft.com/office/drawing/2014/main" id="{8FA8DF27-D1F6-1C1A-6E84-E91A90A8DF37}"/>
              </a:ext>
            </a:extLst>
          </p:cNvPr>
          <p:cNvSpPr txBox="1"/>
          <p:nvPr/>
        </p:nvSpPr>
        <p:spPr>
          <a:xfrm>
            <a:off x="3365022" y="4320092"/>
            <a:ext cx="8762281" cy="2031325"/>
          </a:xfrm>
          <a:prstGeom prst="rect">
            <a:avLst/>
          </a:prstGeom>
          <a:noFill/>
        </p:spPr>
        <p:txBody>
          <a:bodyPr wrap="square">
            <a:spAutoFit/>
          </a:bodyPr>
          <a:lstStyle/>
          <a:p>
            <a:r>
              <a:rPr lang="fi-FI" dirty="0"/>
              <a:t>Ruoka-allergioiden kanssa matkustavan kannattaa selvittää etukäteen </a:t>
            </a:r>
            <a:r>
              <a:rPr lang="fi-FI" b="1" dirty="0"/>
              <a:t>kohdemaan tyypilliset ruoat ja allergeenit</a:t>
            </a:r>
            <a:r>
              <a:rPr lang="fi-FI" dirty="0"/>
              <a:t>, sekä osata kertoa omista allergioistaan paikallisella kielellä. </a:t>
            </a:r>
            <a:r>
              <a:rPr lang="fi-FI" b="1" dirty="0"/>
              <a:t>Pidä aina mukana tarvittavat lääkkeet</a:t>
            </a:r>
            <a:r>
              <a:rPr lang="fi-FI" dirty="0"/>
              <a:t>, kuten adrenaliinikynä, sekä allergiakortti tai –passi. Kysy ravintoloissa ruoan ainesosista, vältä epävarmoja annoksia, varaudu tarvittaessa omilla eväillä. Varmista, että matkakaverit tietävät, miten toimia allergisen reaktion sattuessa, ja olet etukäteen tietoinen hätänumerosta ja lähimmistä terveyspalveluista. </a:t>
            </a:r>
          </a:p>
        </p:txBody>
      </p:sp>
      <p:sp>
        <p:nvSpPr>
          <p:cNvPr id="14" name="Suorakulmio: Pyöristetyt kulmat 13">
            <a:extLst>
              <a:ext uri="{FF2B5EF4-FFF2-40B4-BE49-F238E27FC236}">
                <a16:creationId xmlns:a16="http://schemas.microsoft.com/office/drawing/2014/main" id="{83D22A9B-47BA-848B-C6B2-ED32F604D047}"/>
              </a:ext>
            </a:extLst>
          </p:cNvPr>
          <p:cNvSpPr/>
          <p:nvPr/>
        </p:nvSpPr>
        <p:spPr>
          <a:xfrm>
            <a:off x="3510709" y="3263610"/>
            <a:ext cx="7212400"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Ruoka-aineallergiat</a:t>
            </a:r>
            <a:endParaRPr lang="fi-FI" sz="2800" b="1" dirty="0">
              <a:solidFill>
                <a:schemeClr val="tx1"/>
              </a:solidFill>
            </a:endParaRPr>
          </a:p>
        </p:txBody>
      </p:sp>
      <p:sp>
        <p:nvSpPr>
          <p:cNvPr id="17" name="Tekstiruutu 16">
            <a:extLst>
              <a:ext uri="{FF2B5EF4-FFF2-40B4-BE49-F238E27FC236}">
                <a16:creationId xmlns:a16="http://schemas.microsoft.com/office/drawing/2014/main" id="{B8369665-B4AC-0985-096A-E615331593AA}"/>
              </a:ext>
            </a:extLst>
          </p:cNvPr>
          <p:cNvSpPr txBox="1"/>
          <p:nvPr/>
        </p:nvSpPr>
        <p:spPr>
          <a:xfrm>
            <a:off x="448574" y="3661624"/>
            <a:ext cx="2193026" cy="2862322"/>
          </a:xfrm>
          <a:prstGeom prst="rect">
            <a:avLst/>
          </a:prstGeom>
          <a:noFill/>
        </p:spPr>
        <p:txBody>
          <a:bodyPr wrap="square" rtlCol="0">
            <a:spAutoFit/>
          </a:bodyPr>
          <a:lstStyle/>
          <a:p>
            <a:r>
              <a:rPr lang="sv-SE" dirty="0"/>
              <a:t>Lue </a:t>
            </a:r>
            <a:r>
              <a:rPr lang="sv-SE" dirty="0" err="1"/>
              <a:t>lisää</a:t>
            </a:r>
            <a:r>
              <a:rPr lang="sv-SE" dirty="0"/>
              <a:t>: </a:t>
            </a:r>
            <a:r>
              <a:rPr lang="fi-FI" dirty="0">
                <a:hlinkClick r:id="rId5"/>
              </a:rPr>
              <a:t>Ruoka-allergia matkoilla ‑ vinkkejä turvalliseen ateriointiin - Potilaan Lääkärilehti</a:t>
            </a:r>
            <a:r>
              <a:rPr lang="fi-FI" dirty="0"/>
              <a:t>, </a:t>
            </a:r>
            <a:r>
              <a:rPr lang="fi-FI" dirty="0">
                <a:hlinkClick r:id="rId6"/>
              </a:rPr>
              <a:t>Ruoka-allergia ja matkustaminen - Ruokavirasto</a:t>
            </a:r>
            <a:endParaRPr lang="fi-FI" dirty="0"/>
          </a:p>
        </p:txBody>
      </p:sp>
    </p:spTree>
    <p:extLst>
      <p:ext uri="{BB962C8B-B14F-4D97-AF65-F5344CB8AC3E}">
        <p14:creationId xmlns:p14="http://schemas.microsoft.com/office/powerpoint/2010/main" val="214712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EB41FB-AB11-7CCE-1161-7F59F069058B}"/>
            </a:ext>
          </a:extLst>
        </p:cNvPr>
        <p:cNvGrpSpPr/>
        <p:nvPr/>
      </p:nvGrpSpPr>
      <p:grpSpPr>
        <a:xfrm>
          <a:off x="0" y="0"/>
          <a:ext cx="0" cy="0"/>
          <a:chOff x="0" y="0"/>
          <a:chExt cx="0" cy="0"/>
        </a:xfrm>
      </p:grpSpPr>
      <p:sp>
        <p:nvSpPr>
          <p:cNvPr id="5" name="Otsikko 4">
            <a:extLst>
              <a:ext uri="{FF2B5EF4-FFF2-40B4-BE49-F238E27FC236}">
                <a16:creationId xmlns:a16="http://schemas.microsoft.com/office/drawing/2014/main" id="{FA138DA7-5A7F-1D5E-EF43-23263FBE57AF}"/>
              </a:ext>
            </a:extLst>
          </p:cNvPr>
          <p:cNvSpPr>
            <a:spLocks noGrp="1"/>
          </p:cNvSpPr>
          <p:nvPr>
            <p:ph type="ctrTitle"/>
          </p:nvPr>
        </p:nvSpPr>
        <p:spPr>
          <a:xfrm>
            <a:off x="266146" y="149225"/>
            <a:ext cx="10465905" cy="2009008"/>
          </a:xfrm>
        </p:spPr>
        <p:txBody>
          <a:bodyPr/>
          <a:lstStyle/>
          <a:p>
            <a:r>
              <a:rPr lang="sv-SE" dirty="0"/>
              <a:t>2</a:t>
            </a:r>
            <a:r>
              <a:rPr lang="fi-FI" dirty="0"/>
              <a:t>. Matkan aikana</a:t>
            </a:r>
            <a:br>
              <a:rPr lang="fi-FI" dirty="0"/>
            </a:br>
            <a:endParaRPr lang="fi-FI" dirty="0"/>
          </a:p>
        </p:txBody>
      </p:sp>
      <p:sp>
        <p:nvSpPr>
          <p:cNvPr id="4" name="Alatunnisteen paikkamerkki 3">
            <a:extLst>
              <a:ext uri="{FF2B5EF4-FFF2-40B4-BE49-F238E27FC236}">
                <a16:creationId xmlns:a16="http://schemas.microsoft.com/office/drawing/2014/main" id="{80D3ECA1-9406-9E6D-5C35-0E2BCC2AC414}"/>
              </a:ext>
            </a:extLst>
          </p:cNvPr>
          <p:cNvSpPr>
            <a:spLocks noGrp="1"/>
          </p:cNvSpPr>
          <p:nvPr>
            <p:ph type="ftr" sz="quarter" idx="11"/>
          </p:nvPr>
        </p:nvSpPr>
        <p:spPr/>
        <p:txBody>
          <a:bodyPr/>
          <a:lstStyle/>
          <a:p>
            <a:r>
              <a:rPr lang="fi-FI"/>
              <a:t>&gt;&gt; keuda.fi</a:t>
            </a:r>
          </a:p>
        </p:txBody>
      </p:sp>
      <p:graphicFrame>
        <p:nvGraphicFramePr>
          <p:cNvPr id="2" name="Kaaviokuva 1">
            <a:extLst>
              <a:ext uri="{FF2B5EF4-FFF2-40B4-BE49-F238E27FC236}">
                <a16:creationId xmlns:a16="http://schemas.microsoft.com/office/drawing/2014/main" id="{E39771CC-A882-4DAE-0391-389D009DB4CD}"/>
              </a:ext>
            </a:extLst>
          </p:cNvPr>
          <p:cNvGraphicFramePr/>
          <p:nvPr>
            <p:extLst>
              <p:ext uri="{D42A27DB-BD31-4B8C-83A1-F6EECF244321}">
                <p14:modId xmlns:p14="http://schemas.microsoft.com/office/powerpoint/2010/main" val="3529688122"/>
              </p:ext>
            </p:extLst>
          </p:nvPr>
        </p:nvGraphicFramePr>
        <p:xfrm>
          <a:off x="607444" y="1765044"/>
          <a:ext cx="10579100" cy="3512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26797653"/>
      </p:ext>
    </p:ext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BAC84-CC89-0660-27C7-13376B487759}"/>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718098CB-819D-97BF-B619-2A493E9B33E1}"/>
              </a:ext>
            </a:extLst>
          </p:cNvPr>
          <p:cNvSpPr>
            <a:spLocks noGrp="1"/>
          </p:cNvSpPr>
          <p:nvPr>
            <p:ph type="title"/>
          </p:nvPr>
        </p:nvSpPr>
        <p:spPr>
          <a:xfrm>
            <a:off x="3449607" y="1126706"/>
            <a:ext cx="5924909" cy="452070"/>
          </a:xfrm>
        </p:spPr>
        <p:txBody>
          <a:bodyPr/>
          <a:lstStyle/>
          <a:p>
            <a:endParaRPr lang="fi-FI" dirty="0"/>
          </a:p>
        </p:txBody>
      </p:sp>
      <p:sp>
        <p:nvSpPr>
          <p:cNvPr id="3" name="Suorakulmio: Pyöristetyt kulmat 2">
            <a:extLst>
              <a:ext uri="{FF2B5EF4-FFF2-40B4-BE49-F238E27FC236}">
                <a16:creationId xmlns:a16="http://schemas.microsoft.com/office/drawing/2014/main" id="{3BED4BE4-2F52-C4B6-C1A6-B4CFF903DD33}"/>
              </a:ext>
            </a:extLst>
          </p:cNvPr>
          <p:cNvSpPr/>
          <p:nvPr/>
        </p:nvSpPr>
        <p:spPr>
          <a:xfrm>
            <a:off x="3294332" y="892160"/>
            <a:ext cx="6992668"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Lennolta</a:t>
            </a:r>
            <a:r>
              <a:rPr lang="sv-SE" sz="2800" b="1" dirty="0">
                <a:solidFill>
                  <a:schemeClr val="tx1"/>
                </a:solidFill>
              </a:rPr>
              <a:t> </a:t>
            </a:r>
            <a:r>
              <a:rPr lang="sv-SE" sz="2800" b="1" dirty="0" err="1">
                <a:solidFill>
                  <a:schemeClr val="tx1"/>
                </a:solidFill>
              </a:rPr>
              <a:t>myöhästyminen</a:t>
            </a:r>
            <a:endParaRPr lang="fi-FI" sz="2800" b="1" dirty="0">
              <a:solidFill>
                <a:schemeClr val="tx1"/>
              </a:solidFill>
            </a:endParaRPr>
          </a:p>
        </p:txBody>
      </p:sp>
      <p:sp>
        <p:nvSpPr>
          <p:cNvPr id="8" name="Tekstiruutu 7">
            <a:extLst>
              <a:ext uri="{FF2B5EF4-FFF2-40B4-BE49-F238E27FC236}">
                <a16:creationId xmlns:a16="http://schemas.microsoft.com/office/drawing/2014/main" id="{BE0D74AC-B965-3574-2190-486DE357A041}"/>
              </a:ext>
            </a:extLst>
          </p:cNvPr>
          <p:cNvSpPr txBox="1"/>
          <p:nvPr/>
        </p:nvSpPr>
        <p:spPr>
          <a:xfrm>
            <a:off x="3336745" y="2022492"/>
            <a:ext cx="6907842" cy="1200329"/>
          </a:xfrm>
          <a:prstGeom prst="rect">
            <a:avLst/>
          </a:prstGeom>
          <a:noFill/>
        </p:spPr>
        <p:txBody>
          <a:bodyPr wrap="square" rtlCol="0">
            <a:spAutoFit/>
          </a:bodyPr>
          <a:lstStyle/>
          <a:p>
            <a:r>
              <a:rPr lang="fi-FI" b="1" dirty="0"/>
              <a:t>Mene lentokentälle ajoissa. </a:t>
            </a:r>
            <a:r>
              <a:rPr lang="fi-FI" dirty="0"/>
              <a:t>Tunnetuin nyrkkisääntö on olla lentokentällä viimeistään 2 tuntia ennen lennon lähtemistä, mikäli lennät EU-alueella, ja EU:n ulkopuolisilla lennoilla viimeistään 3 tuntia ennen.</a:t>
            </a:r>
          </a:p>
        </p:txBody>
      </p:sp>
      <p:sp>
        <p:nvSpPr>
          <p:cNvPr id="9" name="Tekstiruutu 8">
            <a:extLst>
              <a:ext uri="{FF2B5EF4-FFF2-40B4-BE49-F238E27FC236}">
                <a16:creationId xmlns:a16="http://schemas.microsoft.com/office/drawing/2014/main" id="{2BA0AFFB-4E63-04A1-AE5F-1F18565F7056}"/>
              </a:ext>
            </a:extLst>
          </p:cNvPr>
          <p:cNvSpPr txBox="1"/>
          <p:nvPr/>
        </p:nvSpPr>
        <p:spPr>
          <a:xfrm>
            <a:off x="386032" y="3437315"/>
            <a:ext cx="5816600" cy="2862322"/>
          </a:xfrm>
          <a:prstGeom prst="rect">
            <a:avLst/>
          </a:prstGeom>
          <a:noFill/>
        </p:spPr>
        <p:txBody>
          <a:bodyPr wrap="square" rtlCol="0">
            <a:spAutoFit/>
          </a:bodyPr>
          <a:lstStyle/>
          <a:p>
            <a:r>
              <a:rPr lang="sv-SE" dirty="0" err="1"/>
              <a:t>Mikäli</a:t>
            </a:r>
            <a:r>
              <a:rPr lang="sv-SE" dirty="0"/>
              <a:t> </a:t>
            </a:r>
            <a:r>
              <a:rPr lang="sv-SE" dirty="0" err="1"/>
              <a:t>myöhästyminen</a:t>
            </a:r>
            <a:r>
              <a:rPr lang="sv-SE" dirty="0"/>
              <a:t> </a:t>
            </a:r>
            <a:r>
              <a:rPr lang="sv-SE" dirty="0" err="1"/>
              <a:t>johtuu</a:t>
            </a:r>
            <a:r>
              <a:rPr lang="sv-SE" dirty="0"/>
              <a:t> </a:t>
            </a:r>
            <a:r>
              <a:rPr lang="sv-SE" b="1" dirty="0" err="1"/>
              <a:t>itsestäsi</a:t>
            </a:r>
            <a:r>
              <a:rPr lang="sv-SE" b="1" dirty="0"/>
              <a:t> </a:t>
            </a:r>
            <a:r>
              <a:rPr lang="sv-SE" b="1" dirty="0" err="1"/>
              <a:t>riippumattomista</a:t>
            </a:r>
            <a:r>
              <a:rPr lang="sv-SE" b="1" dirty="0"/>
              <a:t> </a:t>
            </a:r>
            <a:r>
              <a:rPr lang="sv-SE" b="1" dirty="0" err="1"/>
              <a:t>syistä</a:t>
            </a:r>
            <a:r>
              <a:rPr lang="sv-SE" b="1" dirty="0"/>
              <a:t>, </a:t>
            </a:r>
            <a:r>
              <a:rPr lang="sv-SE" dirty="0"/>
              <a:t>tai et </a:t>
            </a:r>
            <a:r>
              <a:rPr lang="sv-SE" dirty="0" err="1"/>
              <a:t>kerkeä</a:t>
            </a:r>
            <a:r>
              <a:rPr lang="sv-SE" dirty="0"/>
              <a:t> </a:t>
            </a:r>
            <a:r>
              <a:rPr lang="sv-SE" dirty="0" err="1"/>
              <a:t>samalla</a:t>
            </a:r>
            <a:r>
              <a:rPr lang="sv-SE" dirty="0"/>
              <a:t> </a:t>
            </a:r>
            <a:r>
              <a:rPr lang="sv-SE" dirty="0" err="1"/>
              <a:t>lentolipulla</a:t>
            </a:r>
            <a:r>
              <a:rPr lang="sv-SE" dirty="0"/>
              <a:t> </a:t>
            </a:r>
            <a:r>
              <a:rPr lang="sv-SE" dirty="0" err="1"/>
              <a:t>ostetulle</a:t>
            </a:r>
            <a:r>
              <a:rPr lang="sv-SE" dirty="0"/>
              <a:t> </a:t>
            </a:r>
            <a:r>
              <a:rPr lang="sv-SE" dirty="0" err="1"/>
              <a:t>vaihtolennolle</a:t>
            </a:r>
            <a:r>
              <a:rPr lang="sv-SE" dirty="0"/>
              <a:t>: </a:t>
            </a:r>
          </a:p>
          <a:p>
            <a:endParaRPr lang="sv-SE" dirty="0"/>
          </a:p>
          <a:p>
            <a:r>
              <a:rPr lang="sv-SE" b="1" dirty="0"/>
              <a:t>Mene </a:t>
            </a:r>
            <a:r>
              <a:rPr lang="sv-SE" b="1" dirty="0" err="1"/>
              <a:t>lentoyhtiön</a:t>
            </a:r>
            <a:r>
              <a:rPr lang="sv-SE" b="1" dirty="0"/>
              <a:t> </a:t>
            </a:r>
            <a:r>
              <a:rPr lang="sv-SE" b="1" dirty="0" err="1"/>
              <a:t>tiskille</a:t>
            </a:r>
            <a:r>
              <a:rPr lang="sv-SE" b="1" dirty="0"/>
              <a:t> </a:t>
            </a:r>
            <a:r>
              <a:rPr lang="sv-SE" b="1" dirty="0" err="1"/>
              <a:t>selvittämään</a:t>
            </a:r>
            <a:r>
              <a:rPr lang="sv-SE" b="1" dirty="0"/>
              <a:t> </a:t>
            </a:r>
            <a:r>
              <a:rPr lang="sv-SE" b="1" dirty="0" err="1"/>
              <a:t>tilanne</a:t>
            </a:r>
            <a:r>
              <a:rPr lang="sv-SE" b="1" dirty="0"/>
              <a:t>. </a:t>
            </a:r>
            <a:r>
              <a:rPr lang="sv-SE" dirty="0" err="1"/>
              <a:t>Muista</a:t>
            </a:r>
            <a:r>
              <a:rPr lang="sv-SE" dirty="0"/>
              <a:t> </a:t>
            </a:r>
            <a:r>
              <a:rPr lang="sv-SE" dirty="0" err="1"/>
              <a:t>tarkistaa</a:t>
            </a:r>
            <a:r>
              <a:rPr lang="sv-SE" dirty="0"/>
              <a:t> </a:t>
            </a:r>
            <a:r>
              <a:rPr lang="sv-SE" dirty="0" err="1"/>
              <a:t>lentolippuja</a:t>
            </a:r>
            <a:r>
              <a:rPr lang="sv-SE" dirty="0"/>
              <a:t> </a:t>
            </a:r>
            <a:r>
              <a:rPr lang="sv-SE" dirty="0" err="1"/>
              <a:t>ostaessa</a:t>
            </a:r>
            <a:r>
              <a:rPr lang="sv-SE" dirty="0"/>
              <a:t> </a:t>
            </a:r>
            <a:r>
              <a:rPr lang="sv-SE" dirty="0" err="1"/>
              <a:t>ilmoittamasi</a:t>
            </a:r>
            <a:r>
              <a:rPr lang="sv-SE" dirty="0"/>
              <a:t> </a:t>
            </a:r>
            <a:r>
              <a:rPr lang="sv-SE" dirty="0" err="1"/>
              <a:t>sähköpostiosoite</a:t>
            </a:r>
            <a:r>
              <a:rPr lang="sv-SE" dirty="0"/>
              <a:t>, </a:t>
            </a:r>
            <a:r>
              <a:rPr lang="sv-SE" dirty="0" err="1"/>
              <a:t>lentoyhtiö</a:t>
            </a:r>
            <a:r>
              <a:rPr lang="sv-SE" dirty="0"/>
              <a:t> on </a:t>
            </a:r>
            <a:r>
              <a:rPr lang="sv-SE" dirty="0" err="1"/>
              <a:t>mahdollisesti</a:t>
            </a:r>
            <a:r>
              <a:rPr lang="sv-SE" dirty="0"/>
              <a:t> jo </a:t>
            </a:r>
            <a:r>
              <a:rPr lang="sv-SE" dirty="0" err="1"/>
              <a:t>ilmoittanut</a:t>
            </a:r>
            <a:r>
              <a:rPr lang="sv-SE" dirty="0"/>
              <a:t> </a:t>
            </a:r>
            <a:r>
              <a:rPr lang="sv-SE" dirty="0" err="1"/>
              <a:t>järjestelyistä</a:t>
            </a:r>
            <a:r>
              <a:rPr lang="sv-SE" dirty="0"/>
              <a:t>. </a:t>
            </a:r>
            <a:r>
              <a:rPr lang="sv-SE" dirty="0" err="1"/>
              <a:t>Tarkista</a:t>
            </a:r>
            <a:r>
              <a:rPr lang="sv-SE" dirty="0"/>
              <a:t> </a:t>
            </a:r>
            <a:r>
              <a:rPr lang="sv-SE" dirty="0" err="1"/>
              <a:t>myös</a:t>
            </a:r>
            <a:r>
              <a:rPr lang="sv-SE" dirty="0"/>
              <a:t> </a:t>
            </a:r>
            <a:r>
              <a:rPr lang="sv-SE" dirty="0" err="1"/>
              <a:t>lentoyhtiön</a:t>
            </a:r>
            <a:r>
              <a:rPr lang="sv-SE" dirty="0"/>
              <a:t> sovellus, jos olet </a:t>
            </a:r>
            <a:r>
              <a:rPr lang="sv-SE" dirty="0" err="1"/>
              <a:t>matkalla</a:t>
            </a:r>
            <a:r>
              <a:rPr lang="sv-SE" dirty="0"/>
              <a:t> </a:t>
            </a:r>
            <a:r>
              <a:rPr lang="sv-SE" dirty="0" err="1"/>
              <a:t>käyttänyt</a:t>
            </a:r>
            <a:r>
              <a:rPr lang="sv-SE" dirty="0"/>
              <a:t> </a:t>
            </a:r>
            <a:r>
              <a:rPr lang="sv-SE" dirty="0" err="1"/>
              <a:t>sitä</a:t>
            </a:r>
            <a:r>
              <a:rPr lang="sv-SE" dirty="0"/>
              <a:t>.</a:t>
            </a:r>
          </a:p>
          <a:p>
            <a:endParaRPr lang="sv-SE" dirty="0"/>
          </a:p>
        </p:txBody>
      </p:sp>
      <p:sp>
        <p:nvSpPr>
          <p:cNvPr id="11" name="Vuokaaviosymboli: Liitin 10" descr="Henkilö lentoasemalla">
            <a:extLst>
              <a:ext uri="{FF2B5EF4-FFF2-40B4-BE49-F238E27FC236}">
                <a16:creationId xmlns:a16="http://schemas.microsoft.com/office/drawing/2014/main" id="{28740DAD-30B6-3D22-E25E-30E415AED37E}"/>
              </a:ext>
            </a:extLst>
          </p:cNvPr>
          <p:cNvSpPr/>
          <p:nvPr/>
        </p:nvSpPr>
        <p:spPr>
          <a:xfrm>
            <a:off x="671184" y="892160"/>
            <a:ext cx="2146300" cy="1965340"/>
          </a:xfrm>
          <a:prstGeom prst="flowChartConnector">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
        <p:nvSpPr>
          <p:cNvPr id="13" name="Tekstiruutu 12">
            <a:extLst>
              <a:ext uri="{FF2B5EF4-FFF2-40B4-BE49-F238E27FC236}">
                <a16:creationId xmlns:a16="http://schemas.microsoft.com/office/drawing/2014/main" id="{A1304CC9-BDD2-69A7-D6E6-CFD2E1F338AF}"/>
              </a:ext>
            </a:extLst>
          </p:cNvPr>
          <p:cNvSpPr txBox="1"/>
          <p:nvPr/>
        </p:nvSpPr>
        <p:spPr>
          <a:xfrm>
            <a:off x="6790666" y="3934515"/>
            <a:ext cx="4563374" cy="2031325"/>
          </a:xfrm>
          <a:prstGeom prst="rect">
            <a:avLst/>
          </a:prstGeom>
          <a:noFill/>
        </p:spPr>
        <p:txBody>
          <a:bodyPr wrap="square" rtlCol="0">
            <a:spAutoFit/>
          </a:bodyPr>
          <a:lstStyle/>
          <a:p>
            <a:r>
              <a:rPr lang="sv-SE" dirty="0" err="1"/>
              <a:t>Ilmoita</a:t>
            </a:r>
            <a:r>
              <a:rPr lang="sv-SE" dirty="0"/>
              <a:t> </a:t>
            </a:r>
            <a:r>
              <a:rPr lang="sv-SE" dirty="0" err="1"/>
              <a:t>mahdollisesti</a:t>
            </a:r>
            <a:r>
              <a:rPr lang="sv-SE" dirty="0"/>
              <a:t> vastassa </a:t>
            </a:r>
            <a:r>
              <a:rPr lang="sv-SE" dirty="0" err="1"/>
              <a:t>olevalle</a:t>
            </a:r>
            <a:r>
              <a:rPr lang="sv-SE" dirty="0"/>
              <a:t> </a:t>
            </a:r>
            <a:r>
              <a:rPr lang="sv-SE" dirty="0" err="1"/>
              <a:t>kuljettajalle</a:t>
            </a:r>
            <a:r>
              <a:rPr lang="sv-SE" dirty="0"/>
              <a:t>, </a:t>
            </a:r>
            <a:r>
              <a:rPr lang="sv-SE" dirty="0" err="1"/>
              <a:t>että</a:t>
            </a:r>
            <a:r>
              <a:rPr lang="sv-SE" dirty="0"/>
              <a:t> </a:t>
            </a:r>
            <a:r>
              <a:rPr lang="sv-SE" dirty="0" err="1"/>
              <a:t>lentosi</a:t>
            </a:r>
            <a:r>
              <a:rPr lang="sv-SE" dirty="0"/>
              <a:t> </a:t>
            </a:r>
            <a:r>
              <a:rPr lang="sv-SE" dirty="0" err="1"/>
              <a:t>peruttiin</a:t>
            </a:r>
            <a:r>
              <a:rPr lang="sv-SE" dirty="0"/>
              <a:t>, ja </a:t>
            </a:r>
            <a:r>
              <a:rPr lang="sv-SE" dirty="0" err="1"/>
              <a:t>uuden</a:t>
            </a:r>
            <a:r>
              <a:rPr lang="sv-SE" dirty="0"/>
              <a:t> </a:t>
            </a:r>
            <a:r>
              <a:rPr lang="sv-SE" dirty="0" err="1"/>
              <a:t>lentosi</a:t>
            </a:r>
            <a:r>
              <a:rPr lang="sv-SE" dirty="0"/>
              <a:t> </a:t>
            </a:r>
            <a:r>
              <a:rPr lang="sv-SE" dirty="0" err="1"/>
              <a:t>tiedot</a:t>
            </a:r>
            <a:endParaRPr lang="fi-FI" dirty="0"/>
          </a:p>
          <a:p>
            <a:endParaRPr lang="sv-SE" dirty="0"/>
          </a:p>
          <a:p>
            <a:r>
              <a:rPr lang="sv-SE" dirty="0" err="1"/>
              <a:t>Ilmoita</a:t>
            </a:r>
            <a:r>
              <a:rPr lang="sv-SE" dirty="0"/>
              <a:t> </a:t>
            </a:r>
            <a:r>
              <a:rPr lang="sv-SE" dirty="0" err="1"/>
              <a:t>myöhästymisestä</a:t>
            </a:r>
            <a:r>
              <a:rPr lang="sv-SE" dirty="0"/>
              <a:t> </a:t>
            </a:r>
            <a:r>
              <a:rPr lang="sv-SE" dirty="0" err="1"/>
              <a:t>myös</a:t>
            </a:r>
            <a:r>
              <a:rPr lang="sv-SE" dirty="0"/>
              <a:t> </a:t>
            </a:r>
            <a:r>
              <a:rPr lang="sv-SE" b="1" dirty="0"/>
              <a:t>Keudan </a:t>
            </a:r>
            <a:r>
              <a:rPr lang="sv-SE" b="1" dirty="0" err="1"/>
              <a:t>kv-toimistolle</a:t>
            </a:r>
            <a:r>
              <a:rPr lang="sv-SE" b="1" dirty="0"/>
              <a:t> ja/tai </a:t>
            </a:r>
            <a:r>
              <a:rPr lang="sv-SE" b="1" dirty="0" err="1"/>
              <a:t>kv-yhteyshenkilöllesi</a:t>
            </a:r>
            <a:r>
              <a:rPr lang="sv-SE" b="1" dirty="0"/>
              <a:t>.</a:t>
            </a:r>
            <a:endParaRPr lang="fi-FI" b="1" dirty="0"/>
          </a:p>
        </p:txBody>
      </p:sp>
      <p:sp>
        <p:nvSpPr>
          <p:cNvPr id="14" name="Tekstiruutu 13">
            <a:extLst>
              <a:ext uri="{FF2B5EF4-FFF2-40B4-BE49-F238E27FC236}">
                <a16:creationId xmlns:a16="http://schemas.microsoft.com/office/drawing/2014/main" id="{DF5FEEDE-CA3D-AEF4-EC53-B5829C243D1E}"/>
              </a:ext>
            </a:extLst>
          </p:cNvPr>
          <p:cNvSpPr txBox="1"/>
          <p:nvPr/>
        </p:nvSpPr>
        <p:spPr>
          <a:xfrm>
            <a:off x="508000" y="334587"/>
            <a:ext cx="1917700" cy="369332"/>
          </a:xfrm>
          <a:prstGeom prst="rect">
            <a:avLst/>
          </a:prstGeom>
          <a:noFill/>
        </p:spPr>
        <p:txBody>
          <a:bodyPr wrap="square" rtlCol="0">
            <a:spAutoFit/>
          </a:bodyPr>
          <a:lstStyle/>
          <a:p>
            <a:r>
              <a:rPr lang="sv-SE" i="1" dirty="0"/>
              <a:t>Matkan </a:t>
            </a:r>
            <a:r>
              <a:rPr lang="sv-SE" i="1" dirty="0" err="1"/>
              <a:t>aikana</a:t>
            </a:r>
            <a:endParaRPr lang="fi-FI" i="1" dirty="0"/>
          </a:p>
        </p:txBody>
      </p:sp>
    </p:spTree>
    <p:extLst>
      <p:ext uri="{BB962C8B-B14F-4D97-AF65-F5344CB8AC3E}">
        <p14:creationId xmlns:p14="http://schemas.microsoft.com/office/powerpoint/2010/main" val="2124883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FC255-F34D-6560-D5AB-8D4EF95C472C}"/>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8ED04F32-0A7A-71E2-24DA-18D4A5631112}"/>
              </a:ext>
            </a:extLst>
          </p:cNvPr>
          <p:cNvSpPr>
            <a:spLocks noGrp="1"/>
          </p:cNvSpPr>
          <p:nvPr>
            <p:ph type="title"/>
          </p:nvPr>
        </p:nvSpPr>
        <p:spPr>
          <a:xfrm>
            <a:off x="787399" y="865677"/>
            <a:ext cx="9587296" cy="1377178"/>
          </a:xfrm>
        </p:spPr>
        <p:txBody>
          <a:bodyPr wrap="square" anchor="t">
            <a:normAutofit/>
          </a:bodyPr>
          <a:lstStyle/>
          <a:p>
            <a:r>
              <a:rPr lang="sv-SE" b="1" dirty="0" err="1"/>
              <a:t>Matkatavaroiden</a:t>
            </a:r>
            <a:r>
              <a:rPr lang="sv-SE" b="1" dirty="0"/>
              <a:t> </a:t>
            </a:r>
            <a:r>
              <a:rPr lang="sv-SE" b="1" dirty="0" err="1"/>
              <a:t>viivästyminen</a:t>
            </a:r>
            <a:r>
              <a:rPr lang="sv-SE" dirty="0"/>
              <a:t>,</a:t>
            </a:r>
            <a:br>
              <a:rPr lang="sv-SE" dirty="0"/>
            </a:br>
            <a:r>
              <a:rPr lang="sv-SE" dirty="0"/>
              <a:t>tai </a:t>
            </a:r>
            <a:r>
              <a:rPr lang="sv-SE" dirty="0" err="1"/>
              <a:t>katoaminen</a:t>
            </a:r>
            <a:endParaRPr lang="fi-FI" b="1" dirty="0"/>
          </a:p>
        </p:txBody>
      </p:sp>
      <p:sp>
        <p:nvSpPr>
          <p:cNvPr id="15" name="Vuokaaviosymboli: Liitin 14" descr="Henkilö pakkaa keltaista matkalaukkua">
            <a:extLst>
              <a:ext uri="{FF2B5EF4-FFF2-40B4-BE49-F238E27FC236}">
                <a16:creationId xmlns:a16="http://schemas.microsoft.com/office/drawing/2014/main" id="{BFAB5F6B-2F7A-A29D-51F1-7E2B7ECD04EA}"/>
              </a:ext>
            </a:extLst>
          </p:cNvPr>
          <p:cNvSpPr/>
          <p:nvPr/>
        </p:nvSpPr>
        <p:spPr>
          <a:xfrm>
            <a:off x="7721600" y="990600"/>
            <a:ext cx="2933700" cy="2438400"/>
          </a:xfrm>
          <a:prstGeom prst="flowChartConnector">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
        <p:nvSpPr>
          <p:cNvPr id="16" name="Tekstiruutu 15">
            <a:extLst>
              <a:ext uri="{FF2B5EF4-FFF2-40B4-BE49-F238E27FC236}">
                <a16:creationId xmlns:a16="http://schemas.microsoft.com/office/drawing/2014/main" id="{C04E5C5D-F921-4326-181D-6D042BE3D05B}"/>
              </a:ext>
            </a:extLst>
          </p:cNvPr>
          <p:cNvSpPr txBox="1"/>
          <p:nvPr/>
        </p:nvSpPr>
        <p:spPr>
          <a:xfrm>
            <a:off x="6653595" y="4014118"/>
            <a:ext cx="4089400" cy="923330"/>
          </a:xfrm>
          <a:prstGeom prst="rect">
            <a:avLst/>
          </a:prstGeom>
          <a:noFill/>
        </p:spPr>
        <p:txBody>
          <a:bodyPr wrap="square" rtlCol="0">
            <a:spAutoFit/>
          </a:bodyPr>
          <a:lstStyle/>
          <a:p>
            <a:r>
              <a:rPr lang="sv-SE" dirty="0" err="1"/>
              <a:t>Katso</a:t>
            </a:r>
            <a:r>
              <a:rPr lang="sv-SE" dirty="0"/>
              <a:t> </a:t>
            </a:r>
            <a:r>
              <a:rPr lang="sv-SE" dirty="0" err="1"/>
              <a:t>tarkat</a:t>
            </a:r>
            <a:r>
              <a:rPr lang="sv-SE" dirty="0"/>
              <a:t> </a:t>
            </a:r>
            <a:r>
              <a:rPr lang="sv-SE" dirty="0" err="1"/>
              <a:t>ohjeet</a:t>
            </a:r>
            <a:r>
              <a:rPr lang="sv-SE" dirty="0"/>
              <a:t>, </a:t>
            </a:r>
            <a:r>
              <a:rPr lang="sv-SE" dirty="0" err="1"/>
              <a:t>miten</a:t>
            </a:r>
            <a:r>
              <a:rPr lang="sv-SE" dirty="0"/>
              <a:t> </a:t>
            </a:r>
            <a:r>
              <a:rPr lang="sv-SE" dirty="0" err="1"/>
              <a:t>toimia</a:t>
            </a:r>
            <a:r>
              <a:rPr lang="sv-SE" dirty="0"/>
              <a:t> </a:t>
            </a:r>
            <a:r>
              <a:rPr lang="sv-SE" dirty="0" err="1"/>
              <a:t>osoitteesta</a:t>
            </a:r>
            <a:r>
              <a:rPr lang="sv-SE" dirty="0"/>
              <a:t> </a:t>
            </a:r>
            <a:r>
              <a:rPr lang="sv-SE" dirty="0" err="1"/>
              <a:t>Kilpailu</a:t>
            </a:r>
            <a:r>
              <a:rPr lang="sv-SE" dirty="0"/>
              <a:t>- ja </a:t>
            </a:r>
            <a:r>
              <a:rPr lang="sv-SE" dirty="0" err="1"/>
              <a:t>Kuluttajaviraston</a:t>
            </a:r>
            <a:r>
              <a:rPr lang="sv-SE" dirty="0"/>
              <a:t> </a:t>
            </a:r>
            <a:r>
              <a:rPr lang="sv-SE" dirty="0" err="1"/>
              <a:t>sivuilta</a:t>
            </a:r>
            <a:r>
              <a:rPr lang="sv-SE" dirty="0"/>
              <a:t>:</a:t>
            </a:r>
            <a:endParaRPr lang="fi-FI" dirty="0"/>
          </a:p>
        </p:txBody>
      </p:sp>
      <p:sp>
        <p:nvSpPr>
          <p:cNvPr id="18" name="Tekstiruutu 17">
            <a:extLst>
              <a:ext uri="{FF2B5EF4-FFF2-40B4-BE49-F238E27FC236}">
                <a16:creationId xmlns:a16="http://schemas.microsoft.com/office/drawing/2014/main" id="{050B1B4A-1556-98D5-54C2-E49CC31683D4}"/>
              </a:ext>
            </a:extLst>
          </p:cNvPr>
          <p:cNvSpPr txBox="1"/>
          <p:nvPr/>
        </p:nvSpPr>
        <p:spPr>
          <a:xfrm>
            <a:off x="6653595" y="4958076"/>
            <a:ext cx="6096000" cy="369332"/>
          </a:xfrm>
          <a:prstGeom prst="rect">
            <a:avLst/>
          </a:prstGeom>
          <a:noFill/>
        </p:spPr>
        <p:txBody>
          <a:bodyPr wrap="square">
            <a:spAutoFit/>
          </a:bodyPr>
          <a:lstStyle/>
          <a:p>
            <a:r>
              <a:rPr lang="fi-FI" dirty="0">
                <a:hlinkClick r:id="rId3"/>
              </a:rPr>
              <a:t>Matkatavarat - KKV</a:t>
            </a:r>
            <a:endParaRPr lang="fi-FI" dirty="0"/>
          </a:p>
        </p:txBody>
      </p:sp>
      <p:sp>
        <p:nvSpPr>
          <p:cNvPr id="21" name="Nuoli: Oikea 20">
            <a:extLst>
              <a:ext uri="{FF2B5EF4-FFF2-40B4-BE49-F238E27FC236}">
                <a16:creationId xmlns:a16="http://schemas.microsoft.com/office/drawing/2014/main" id="{E21EFE02-7A4D-02DE-8765-D7EFDF8EDE06}"/>
              </a:ext>
            </a:extLst>
          </p:cNvPr>
          <p:cNvSpPr/>
          <p:nvPr/>
        </p:nvSpPr>
        <p:spPr>
          <a:xfrm>
            <a:off x="882650" y="3437753"/>
            <a:ext cx="5219700" cy="2749550"/>
          </a:xfrm>
          <a:prstGeom prst="rightArrow">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dirty="0" err="1">
                <a:solidFill>
                  <a:schemeClr val="tx1"/>
                </a:solidFill>
              </a:rPr>
              <a:t>Mikäli</a:t>
            </a:r>
            <a:r>
              <a:rPr lang="sv-SE" dirty="0">
                <a:solidFill>
                  <a:schemeClr val="tx1"/>
                </a:solidFill>
              </a:rPr>
              <a:t> </a:t>
            </a:r>
            <a:r>
              <a:rPr lang="sv-SE" dirty="0" err="1">
                <a:solidFill>
                  <a:schemeClr val="tx1"/>
                </a:solidFill>
              </a:rPr>
              <a:t>matkatavarasi</a:t>
            </a:r>
            <a:r>
              <a:rPr lang="sv-SE" dirty="0">
                <a:solidFill>
                  <a:schemeClr val="tx1"/>
                </a:solidFill>
              </a:rPr>
              <a:t> </a:t>
            </a:r>
            <a:r>
              <a:rPr lang="sv-SE" dirty="0" err="1">
                <a:solidFill>
                  <a:schemeClr val="tx1"/>
                </a:solidFill>
              </a:rPr>
              <a:t>katoavat</a:t>
            </a:r>
            <a:r>
              <a:rPr lang="sv-SE" dirty="0">
                <a:solidFill>
                  <a:schemeClr val="tx1"/>
                </a:solidFill>
              </a:rPr>
              <a:t> tai </a:t>
            </a:r>
            <a:r>
              <a:rPr lang="sv-SE" dirty="0" err="1">
                <a:solidFill>
                  <a:schemeClr val="tx1"/>
                </a:solidFill>
              </a:rPr>
              <a:t>myöhästyvät</a:t>
            </a:r>
            <a:r>
              <a:rPr lang="sv-SE" dirty="0">
                <a:solidFill>
                  <a:schemeClr val="tx1"/>
                </a:solidFill>
              </a:rPr>
              <a:t>, </a:t>
            </a:r>
            <a:r>
              <a:rPr lang="sv-SE" b="1" dirty="0" err="1">
                <a:solidFill>
                  <a:schemeClr val="tx1"/>
                </a:solidFill>
              </a:rPr>
              <a:t>t</a:t>
            </a:r>
            <a:r>
              <a:rPr lang="sv-SE" sz="1800" b="1" dirty="0" err="1">
                <a:solidFill>
                  <a:schemeClr val="tx1"/>
                </a:solidFill>
              </a:rPr>
              <a:t>ärkeintä</a:t>
            </a:r>
            <a:r>
              <a:rPr lang="sv-SE" sz="1800" b="1" dirty="0">
                <a:solidFill>
                  <a:schemeClr val="tx1"/>
                </a:solidFill>
              </a:rPr>
              <a:t> on </a:t>
            </a:r>
            <a:r>
              <a:rPr lang="sv-SE" sz="1800" b="1" dirty="0" err="1">
                <a:solidFill>
                  <a:schemeClr val="tx1"/>
                </a:solidFill>
              </a:rPr>
              <a:t>täyttää</a:t>
            </a:r>
            <a:r>
              <a:rPr lang="sv-SE" sz="1800" b="1" dirty="0">
                <a:solidFill>
                  <a:schemeClr val="tx1"/>
                </a:solidFill>
              </a:rPr>
              <a:t> PIR – </a:t>
            </a:r>
            <a:r>
              <a:rPr lang="sv-SE" sz="1800" b="1" dirty="0" err="1">
                <a:solidFill>
                  <a:schemeClr val="tx1"/>
                </a:solidFill>
              </a:rPr>
              <a:t>lomake</a:t>
            </a:r>
            <a:r>
              <a:rPr lang="sv-SE" sz="1800" b="1" dirty="0">
                <a:solidFill>
                  <a:schemeClr val="tx1"/>
                </a:solidFill>
              </a:rPr>
              <a:t> </a:t>
            </a:r>
            <a:r>
              <a:rPr lang="sv-SE" sz="1800" dirty="0" err="1">
                <a:solidFill>
                  <a:schemeClr val="tx1"/>
                </a:solidFill>
              </a:rPr>
              <a:t>välittömästi</a:t>
            </a:r>
            <a:r>
              <a:rPr lang="sv-SE" sz="1800" dirty="0">
                <a:solidFill>
                  <a:schemeClr val="tx1"/>
                </a:solidFill>
              </a:rPr>
              <a:t> </a:t>
            </a:r>
            <a:r>
              <a:rPr lang="sv-SE" sz="1800" dirty="0" err="1">
                <a:solidFill>
                  <a:schemeClr val="tx1"/>
                </a:solidFill>
              </a:rPr>
              <a:t>lennolta</a:t>
            </a:r>
            <a:r>
              <a:rPr lang="sv-SE" sz="1800" dirty="0">
                <a:solidFill>
                  <a:schemeClr val="tx1"/>
                </a:solidFill>
              </a:rPr>
              <a:t> </a:t>
            </a:r>
            <a:r>
              <a:rPr lang="sv-SE" sz="1800" dirty="0" err="1">
                <a:solidFill>
                  <a:schemeClr val="tx1"/>
                </a:solidFill>
              </a:rPr>
              <a:t>saavuttuasi</a:t>
            </a:r>
            <a:r>
              <a:rPr lang="sv-SE" dirty="0">
                <a:solidFill>
                  <a:schemeClr val="tx1"/>
                </a:solidFill>
              </a:rPr>
              <a:t> </a:t>
            </a:r>
            <a:r>
              <a:rPr lang="sv-SE" dirty="0" err="1">
                <a:solidFill>
                  <a:schemeClr val="tx1"/>
                </a:solidFill>
              </a:rPr>
              <a:t>lentokentän</a:t>
            </a:r>
            <a:r>
              <a:rPr lang="sv-SE" dirty="0">
                <a:solidFill>
                  <a:schemeClr val="tx1"/>
                </a:solidFill>
              </a:rPr>
              <a:t> </a:t>
            </a:r>
            <a:r>
              <a:rPr lang="sv-SE" dirty="0" err="1">
                <a:solidFill>
                  <a:schemeClr val="tx1"/>
                </a:solidFill>
              </a:rPr>
              <a:t>saapumisaulassa</a:t>
            </a:r>
            <a:r>
              <a:rPr lang="sv-SE" dirty="0">
                <a:solidFill>
                  <a:schemeClr val="tx1"/>
                </a:solidFill>
              </a:rPr>
              <a:t>! </a:t>
            </a:r>
            <a:r>
              <a:rPr lang="sv-SE" dirty="0" err="1">
                <a:solidFill>
                  <a:schemeClr val="tx1"/>
                </a:solidFill>
              </a:rPr>
              <a:t>Pyydä</a:t>
            </a:r>
            <a:r>
              <a:rPr lang="sv-SE" dirty="0">
                <a:solidFill>
                  <a:schemeClr val="tx1"/>
                </a:solidFill>
              </a:rPr>
              <a:t> </a:t>
            </a:r>
            <a:r>
              <a:rPr lang="sv-SE" dirty="0" err="1">
                <a:solidFill>
                  <a:schemeClr val="tx1"/>
                </a:solidFill>
              </a:rPr>
              <a:t>lomakkeesta</a:t>
            </a:r>
            <a:r>
              <a:rPr lang="sv-SE" dirty="0">
                <a:solidFill>
                  <a:schemeClr val="tx1"/>
                </a:solidFill>
              </a:rPr>
              <a:t> </a:t>
            </a:r>
            <a:r>
              <a:rPr lang="sv-SE" dirty="0" err="1">
                <a:solidFill>
                  <a:schemeClr val="tx1"/>
                </a:solidFill>
              </a:rPr>
              <a:t>itsellesi</a:t>
            </a:r>
            <a:r>
              <a:rPr lang="sv-SE" dirty="0">
                <a:solidFill>
                  <a:schemeClr val="tx1"/>
                </a:solidFill>
              </a:rPr>
              <a:t> </a:t>
            </a:r>
            <a:r>
              <a:rPr lang="sv-SE" dirty="0" err="1">
                <a:solidFill>
                  <a:schemeClr val="tx1"/>
                </a:solidFill>
              </a:rPr>
              <a:t>kopio</a:t>
            </a:r>
            <a:r>
              <a:rPr lang="sv-SE" dirty="0">
                <a:solidFill>
                  <a:schemeClr val="tx1"/>
                </a:solidFill>
              </a:rPr>
              <a:t>.</a:t>
            </a:r>
            <a:endParaRPr lang="fi-FI" sz="1800" dirty="0">
              <a:solidFill>
                <a:schemeClr val="tx1"/>
              </a:solidFill>
            </a:endParaRPr>
          </a:p>
        </p:txBody>
      </p:sp>
      <p:sp>
        <p:nvSpPr>
          <p:cNvPr id="23" name="Tekstiruutu 22">
            <a:extLst>
              <a:ext uri="{FF2B5EF4-FFF2-40B4-BE49-F238E27FC236}">
                <a16:creationId xmlns:a16="http://schemas.microsoft.com/office/drawing/2014/main" id="{D40AC6B5-80AF-A9FB-B6C9-7D018E13534E}"/>
              </a:ext>
            </a:extLst>
          </p:cNvPr>
          <p:cNvSpPr txBox="1"/>
          <p:nvPr/>
        </p:nvSpPr>
        <p:spPr>
          <a:xfrm>
            <a:off x="882650" y="2253169"/>
            <a:ext cx="6680200" cy="923330"/>
          </a:xfrm>
          <a:prstGeom prst="rect">
            <a:avLst/>
          </a:prstGeom>
          <a:noFill/>
        </p:spPr>
        <p:txBody>
          <a:bodyPr wrap="square">
            <a:spAutoFit/>
          </a:bodyPr>
          <a:lstStyle/>
          <a:p>
            <a:pPr lvl="0"/>
            <a:r>
              <a:rPr lang="fi-FI" dirty="0"/>
              <a:t>Sinulla on oikeus lentoyhtiön maksamaan korvaukseen, jos matkatavarasi viivästyvät, katoavat tai vahingoittuvat lennon aikana. </a:t>
            </a:r>
          </a:p>
        </p:txBody>
      </p:sp>
      <p:sp>
        <p:nvSpPr>
          <p:cNvPr id="25" name="Tekstiruutu 24">
            <a:extLst>
              <a:ext uri="{FF2B5EF4-FFF2-40B4-BE49-F238E27FC236}">
                <a16:creationId xmlns:a16="http://schemas.microsoft.com/office/drawing/2014/main" id="{136FB4C9-FFCA-092E-C277-F64C6898E70F}"/>
              </a:ext>
            </a:extLst>
          </p:cNvPr>
          <p:cNvSpPr txBox="1"/>
          <p:nvPr/>
        </p:nvSpPr>
        <p:spPr>
          <a:xfrm>
            <a:off x="787399" y="263409"/>
            <a:ext cx="6375400" cy="369332"/>
          </a:xfrm>
          <a:prstGeom prst="rect">
            <a:avLst/>
          </a:prstGeom>
          <a:noFill/>
        </p:spPr>
        <p:txBody>
          <a:bodyPr wrap="square">
            <a:spAutoFit/>
          </a:bodyPr>
          <a:lstStyle/>
          <a:p>
            <a:r>
              <a:rPr lang="sv-SE" i="1" dirty="0"/>
              <a:t>Matkan </a:t>
            </a:r>
            <a:r>
              <a:rPr lang="sv-SE" i="1" dirty="0" err="1"/>
              <a:t>aikana</a:t>
            </a:r>
            <a:endParaRPr lang="fi-FI" i="1" dirty="0"/>
          </a:p>
        </p:txBody>
      </p:sp>
    </p:spTree>
    <p:extLst>
      <p:ext uri="{BB962C8B-B14F-4D97-AF65-F5344CB8AC3E}">
        <p14:creationId xmlns:p14="http://schemas.microsoft.com/office/powerpoint/2010/main" val="3215974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ED2B0-C25E-4D3B-2FDA-07AC6795B356}"/>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C5A9BA68-345B-5224-A952-91D40268F5CF}"/>
              </a:ext>
            </a:extLst>
          </p:cNvPr>
          <p:cNvSpPr>
            <a:spLocks noGrp="1"/>
          </p:cNvSpPr>
          <p:nvPr>
            <p:ph type="title"/>
          </p:nvPr>
        </p:nvSpPr>
        <p:spPr>
          <a:xfrm>
            <a:off x="3449607" y="1126706"/>
            <a:ext cx="5924909" cy="452070"/>
          </a:xfrm>
        </p:spPr>
        <p:txBody>
          <a:bodyPr/>
          <a:lstStyle/>
          <a:p>
            <a:endParaRPr lang="fi-FI" dirty="0"/>
          </a:p>
        </p:txBody>
      </p:sp>
      <p:sp>
        <p:nvSpPr>
          <p:cNvPr id="3" name="Suorakulmio: Pyöristetyt kulmat 2">
            <a:extLst>
              <a:ext uri="{FF2B5EF4-FFF2-40B4-BE49-F238E27FC236}">
                <a16:creationId xmlns:a16="http://schemas.microsoft.com/office/drawing/2014/main" id="{1D05D63F-E586-BFC0-4108-6D4E7E58CDD9}"/>
              </a:ext>
            </a:extLst>
          </p:cNvPr>
          <p:cNvSpPr/>
          <p:nvPr/>
        </p:nvSpPr>
        <p:spPr>
          <a:xfrm>
            <a:off x="3294332" y="892160"/>
            <a:ext cx="6992668"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Sairastuminen</a:t>
            </a:r>
            <a:r>
              <a:rPr lang="sv-SE" sz="2800" b="1" dirty="0">
                <a:solidFill>
                  <a:schemeClr val="tx1"/>
                </a:solidFill>
              </a:rPr>
              <a:t> tai </a:t>
            </a:r>
            <a:r>
              <a:rPr lang="sv-SE" sz="2800" b="1" dirty="0" err="1">
                <a:solidFill>
                  <a:schemeClr val="tx1"/>
                </a:solidFill>
              </a:rPr>
              <a:t>tapaturma</a:t>
            </a:r>
            <a:endParaRPr lang="fi-FI" sz="2800" b="1" dirty="0">
              <a:solidFill>
                <a:schemeClr val="tx1"/>
              </a:solidFill>
            </a:endParaRPr>
          </a:p>
        </p:txBody>
      </p:sp>
      <p:sp>
        <p:nvSpPr>
          <p:cNvPr id="8" name="Tekstiruutu 7">
            <a:extLst>
              <a:ext uri="{FF2B5EF4-FFF2-40B4-BE49-F238E27FC236}">
                <a16:creationId xmlns:a16="http://schemas.microsoft.com/office/drawing/2014/main" id="{05828B2A-64F0-A7F3-8322-FDD47058DB31}"/>
              </a:ext>
            </a:extLst>
          </p:cNvPr>
          <p:cNvSpPr txBox="1"/>
          <p:nvPr/>
        </p:nvSpPr>
        <p:spPr>
          <a:xfrm>
            <a:off x="3336745" y="2073094"/>
            <a:ext cx="6907842" cy="646331"/>
          </a:xfrm>
          <a:prstGeom prst="rect">
            <a:avLst/>
          </a:prstGeom>
          <a:noFill/>
        </p:spPr>
        <p:txBody>
          <a:bodyPr wrap="square" rtlCol="0">
            <a:spAutoFit/>
          </a:bodyPr>
          <a:lstStyle/>
          <a:p>
            <a:r>
              <a:rPr lang="fi-FI" b="1" dirty="0"/>
              <a:t>Jos sairastut jaksollasi ja tarvitset lääkärikäyntiä, soita tähän Ifin vakuutuksen neuvontanumeroon: +358 10 19 19 99.</a:t>
            </a:r>
            <a:endParaRPr lang="fi-FI" dirty="0"/>
          </a:p>
        </p:txBody>
      </p:sp>
      <p:sp>
        <p:nvSpPr>
          <p:cNvPr id="9" name="Tekstiruutu 8">
            <a:extLst>
              <a:ext uri="{FF2B5EF4-FFF2-40B4-BE49-F238E27FC236}">
                <a16:creationId xmlns:a16="http://schemas.microsoft.com/office/drawing/2014/main" id="{02DBBFEF-50C1-3BDB-C3EA-63D89AD35357}"/>
              </a:ext>
            </a:extLst>
          </p:cNvPr>
          <p:cNvSpPr txBox="1"/>
          <p:nvPr/>
        </p:nvSpPr>
        <p:spPr>
          <a:xfrm>
            <a:off x="1466850" y="3227681"/>
            <a:ext cx="5843916" cy="3231654"/>
          </a:xfrm>
          <a:prstGeom prst="rect">
            <a:avLst/>
          </a:prstGeom>
          <a:noFill/>
        </p:spPr>
        <p:txBody>
          <a:bodyPr wrap="square" rtlCol="0">
            <a:spAutoFit/>
          </a:bodyPr>
          <a:lstStyle/>
          <a:p>
            <a:pPr marL="285750" lvl="0" indent="-285750">
              <a:buFont typeface="Arial"/>
              <a:buChar char="•"/>
            </a:pPr>
            <a:r>
              <a:rPr lang="fi-FI" sz="1200" dirty="0">
                <a:ea typeface="+mn-lt"/>
                <a:cs typeface="+mn-lt"/>
              </a:rPr>
              <a:t>saat numerosta suomenkielistä palvelua 24/7</a:t>
            </a:r>
            <a:endParaRPr lang="fi-FI" dirty="0">
              <a:ea typeface="+mn-lt"/>
              <a:cs typeface="+mn-lt"/>
            </a:endParaRPr>
          </a:p>
          <a:p>
            <a:pPr marL="285750" lvl="0" indent="-285750">
              <a:buFont typeface="Arial"/>
              <a:buChar char="•"/>
              <a:tabLst>
                <a:tab pos="457200" algn="l"/>
              </a:tabLst>
            </a:pPr>
            <a:r>
              <a:rPr lang="fi-FI" sz="1200" dirty="0">
                <a:ea typeface="+mn-lt"/>
                <a:cs typeface="+mn-lt"/>
              </a:rPr>
              <a:t>soittaessasi numeroon mainitse, että opiskelet</a:t>
            </a:r>
            <a:r>
              <a:rPr lang="fi-FI" sz="1200" b="1" dirty="0">
                <a:ea typeface="+mn-lt"/>
                <a:cs typeface="+mn-lt"/>
              </a:rPr>
              <a:t> Keski-Uudenmaan koulutuskuntayhtymässä, </a:t>
            </a:r>
            <a:r>
              <a:rPr lang="fi-FI" sz="1200" b="1" dirty="0" err="1">
                <a:ea typeface="+mn-lt"/>
                <a:cs typeface="+mn-lt"/>
              </a:rPr>
              <a:t>Keudassa</a:t>
            </a:r>
            <a:r>
              <a:rPr lang="fi-FI" sz="1200" b="1" dirty="0">
                <a:ea typeface="+mn-lt"/>
                <a:cs typeface="+mn-lt"/>
              </a:rPr>
              <a:t> ja vakuutusnumero: SP3353997</a:t>
            </a:r>
            <a:endParaRPr lang="fi-FI" dirty="0">
              <a:ea typeface="+mn-lt"/>
              <a:cs typeface="+mn-lt"/>
            </a:endParaRPr>
          </a:p>
          <a:p>
            <a:pPr marL="285750" lvl="0" indent="-285750">
              <a:buFont typeface="Arial"/>
              <a:buChar char="•"/>
              <a:tabLst>
                <a:tab pos="457200" algn="l"/>
              </a:tabLst>
            </a:pPr>
            <a:r>
              <a:rPr lang="fi-FI" sz="1200" dirty="0">
                <a:ea typeface="+mn-lt"/>
                <a:cs typeface="+mn-lt"/>
              </a:rPr>
              <a:t>auttavat mm. sairaalahoitoon pääsemiseksi, hoidon ja mahdollisen maksusitoumusten järjestämisessä sekä mahdollisissa kotiinkuljetuksissa.</a:t>
            </a:r>
            <a:endParaRPr lang="fi-FI" dirty="0">
              <a:ea typeface="+mn-lt"/>
              <a:cs typeface="+mn-lt"/>
            </a:endParaRPr>
          </a:p>
          <a:p>
            <a:pPr marL="285750" indent="-285750">
              <a:buFont typeface="Arial"/>
              <a:buChar char="•"/>
              <a:tabLst>
                <a:tab pos="457200" algn="l"/>
              </a:tabLst>
            </a:pPr>
            <a:r>
              <a:rPr lang="fi-FI" sz="1200" dirty="0">
                <a:ea typeface="+mn-lt"/>
                <a:cs typeface="+mn-lt"/>
              </a:rPr>
              <a:t>voit myös suoraan hakeutua hoitoon julkiselle tai yksityiselle palveluntarjoajalle. </a:t>
            </a:r>
            <a:endParaRPr lang="fi-FI" dirty="0"/>
          </a:p>
          <a:p>
            <a:pPr marL="285750" indent="-285750">
              <a:buFont typeface="Arial"/>
              <a:buChar char="•"/>
              <a:tabLst>
                <a:tab pos="457200" algn="l"/>
              </a:tabLst>
            </a:pPr>
            <a:r>
              <a:rPr lang="fi-FI" sz="1200" dirty="0">
                <a:ea typeface="+mn-lt"/>
                <a:cs typeface="+mn-lt"/>
              </a:rPr>
              <a:t>näytä lääkärissä eurooppalainen sairaanhoitokortti</a:t>
            </a:r>
            <a:endParaRPr lang="fi-FI" dirty="0"/>
          </a:p>
          <a:p>
            <a:pPr marL="285750" lvl="0" indent="-285750">
              <a:buFont typeface="Arial"/>
              <a:buChar char="•"/>
              <a:tabLst>
                <a:tab pos="457200" algn="l"/>
              </a:tabLst>
            </a:pPr>
            <a:r>
              <a:rPr lang="fi-FI" sz="1200" dirty="0">
                <a:ea typeface="+mn-lt"/>
                <a:cs typeface="+mn-lt"/>
              </a:rPr>
              <a:t>maksa kulut ja ota kuittikopiot. Pyydä englanninkielinen potilaskertomus. </a:t>
            </a:r>
            <a:endParaRPr lang="fi-FI" dirty="0">
              <a:ea typeface="+mn-lt"/>
              <a:cs typeface="+mn-lt"/>
            </a:endParaRPr>
          </a:p>
          <a:p>
            <a:pPr marL="285750" lvl="0" indent="-285750">
              <a:buFont typeface="Arial"/>
              <a:buChar char="•"/>
              <a:tabLst>
                <a:tab pos="457200" algn="l"/>
              </a:tabLst>
            </a:pPr>
            <a:r>
              <a:rPr lang="fi-FI" sz="1200" dirty="0">
                <a:ea typeface="+mn-lt"/>
                <a:cs typeface="+mn-lt"/>
              </a:rPr>
              <a:t>haet kulut takaisin vakuutusyhtiöltä kuitteja vastaan jälkikäteen yhdessä </a:t>
            </a:r>
            <a:r>
              <a:rPr lang="fi-FI" sz="1200" dirty="0" err="1">
                <a:ea typeface="+mn-lt"/>
                <a:cs typeface="+mn-lt"/>
              </a:rPr>
              <a:t>kv</a:t>
            </a:r>
            <a:r>
              <a:rPr lang="fi-FI" sz="1200" dirty="0">
                <a:ea typeface="+mn-lt"/>
                <a:cs typeface="+mn-lt"/>
              </a:rPr>
              <a:t>-toimiston kanssa.  </a:t>
            </a:r>
            <a:endParaRPr lang="fi-FI" dirty="0">
              <a:ea typeface="+mn-lt"/>
              <a:cs typeface="+mn-lt"/>
            </a:endParaRPr>
          </a:p>
          <a:p>
            <a:pPr marL="742950" lvl="1" indent="-285750">
              <a:buFont typeface="Arial"/>
              <a:buChar char="•"/>
              <a:tabLst>
                <a:tab pos="914400" algn="l"/>
              </a:tabLst>
            </a:pPr>
            <a:r>
              <a:rPr lang="fi-FI" sz="1200" u="sng" dirty="0">
                <a:ea typeface="+mn-lt"/>
                <a:cs typeface="+mn-lt"/>
                <a:hlinkClick r:id="rId2"/>
              </a:rPr>
              <a:t>Katso kartasta</a:t>
            </a:r>
            <a:r>
              <a:rPr lang="fi-FI" sz="1200" dirty="0">
                <a:ea typeface="+mn-lt"/>
                <a:cs typeface="+mn-lt"/>
              </a:rPr>
              <a:t> lähin </a:t>
            </a:r>
            <a:r>
              <a:rPr lang="fi-FI" sz="1200" dirty="0" err="1">
                <a:ea typeface="+mn-lt"/>
                <a:cs typeface="+mn-lt"/>
              </a:rPr>
              <a:t>IF:in</a:t>
            </a:r>
            <a:r>
              <a:rPr lang="fi-FI" sz="1200" dirty="0">
                <a:ea typeface="+mn-lt"/>
                <a:cs typeface="+mn-lt"/>
              </a:rPr>
              <a:t> suosittelema hoitopaikka</a:t>
            </a:r>
            <a:endParaRPr lang="fi-FI" dirty="0">
              <a:ea typeface="+mn-lt"/>
              <a:cs typeface="+mn-lt"/>
            </a:endParaRPr>
          </a:p>
          <a:p>
            <a:pPr marL="742950" lvl="1" indent="-285750">
              <a:buFont typeface="Arial"/>
              <a:buChar char="•"/>
              <a:tabLst>
                <a:tab pos="914400" algn="l"/>
              </a:tabLst>
            </a:pPr>
            <a:r>
              <a:rPr lang="fi-FI" sz="1200" u="sng" dirty="0">
                <a:ea typeface="+mn-lt"/>
                <a:cs typeface="+mn-lt"/>
                <a:hlinkClick r:id="rId3"/>
              </a:rPr>
              <a:t>Katso</a:t>
            </a:r>
            <a:r>
              <a:rPr lang="fi-FI" sz="1200" dirty="0">
                <a:ea typeface="+mn-lt"/>
                <a:cs typeface="+mn-lt"/>
              </a:rPr>
              <a:t> infoa miten toimia Ifin sivuilta</a:t>
            </a:r>
            <a:endParaRPr lang="fi-FI" dirty="0">
              <a:ea typeface="+mn-lt"/>
              <a:cs typeface="+mn-lt"/>
            </a:endParaRPr>
          </a:p>
          <a:p>
            <a:pPr lvl="1"/>
            <a:endParaRPr lang="fi-FI" dirty="0">
              <a:ea typeface="+mn-lt"/>
              <a:cs typeface="+mn-lt"/>
            </a:endParaRPr>
          </a:p>
          <a:p>
            <a:pPr lvl="1"/>
            <a:r>
              <a:rPr lang="fi-FI" sz="1200" dirty="0">
                <a:ea typeface="+mn-lt"/>
                <a:cs typeface="+mn-lt"/>
              </a:rPr>
              <a:t>Infoa sairastumisestasi myös </a:t>
            </a:r>
            <a:r>
              <a:rPr lang="fi-FI" sz="1200" b="1" dirty="0">
                <a:ea typeface="+mn-lt"/>
                <a:cs typeface="+mn-lt"/>
              </a:rPr>
              <a:t>työpaikkaa, kohteen yhteyshenkilöä ja </a:t>
            </a:r>
            <a:r>
              <a:rPr lang="fi-FI" sz="1200" b="1" dirty="0" err="1">
                <a:ea typeface="+mn-lt"/>
                <a:cs typeface="+mn-lt"/>
              </a:rPr>
              <a:t>kv</a:t>
            </a:r>
            <a:r>
              <a:rPr lang="fi-FI" sz="1200" b="1" dirty="0">
                <a:ea typeface="+mn-lt"/>
                <a:cs typeface="+mn-lt"/>
              </a:rPr>
              <a:t>-toimistoa</a:t>
            </a:r>
            <a:r>
              <a:rPr lang="fi-FI" sz="1200" dirty="0">
                <a:ea typeface="+mn-lt"/>
                <a:cs typeface="+mn-lt"/>
              </a:rPr>
              <a:t> niin pian kuin pystyt.  </a:t>
            </a:r>
            <a:endParaRPr lang="fi-FI" dirty="0">
              <a:ea typeface="+mn-lt"/>
              <a:cs typeface="+mn-lt"/>
            </a:endParaRPr>
          </a:p>
          <a:p>
            <a:endParaRPr lang="fi-FI" dirty="0"/>
          </a:p>
        </p:txBody>
      </p:sp>
      <p:sp>
        <p:nvSpPr>
          <p:cNvPr id="14" name="Tekstiruutu 13">
            <a:extLst>
              <a:ext uri="{FF2B5EF4-FFF2-40B4-BE49-F238E27FC236}">
                <a16:creationId xmlns:a16="http://schemas.microsoft.com/office/drawing/2014/main" id="{B4F91FC0-E065-3F84-90BE-3A2CDFBAEB07}"/>
              </a:ext>
            </a:extLst>
          </p:cNvPr>
          <p:cNvSpPr txBox="1"/>
          <p:nvPr/>
        </p:nvSpPr>
        <p:spPr>
          <a:xfrm>
            <a:off x="508000" y="334587"/>
            <a:ext cx="1917700" cy="369332"/>
          </a:xfrm>
          <a:prstGeom prst="rect">
            <a:avLst/>
          </a:prstGeom>
          <a:noFill/>
        </p:spPr>
        <p:txBody>
          <a:bodyPr wrap="square" rtlCol="0">
            <a:spAutoFit/>
          </a:bodyPr>
          <a:lstStyle/>
          <a:p>
            <a:r>
              <a:rPr lang="sv-SE" i="1" dirty="0"/>
              <a:t>Matkan </a:t>
            </a:r>
            <a:r>
              <a:rPr lang="sv-SE" i="1" dirty="0" err="1"/>
              <a:t>aikana</a:t>
            </a:r>
            <a:endParaRPr lang="fi-FI" i="1" dirty="0"/>
          </a:p>
        </p:txBody>
      </p:sp>
      <p:sp>
        <p:nvSpPr>
          <p:cNvPr id="5" name="Suorakulmio: Pyöristetyt kulmat 4">
            <a:extLst>
              <a:ext uri="{FF2B5EF4-FFF2-40B4-BE49-F238E27FC236}">
                <a16:creationId xmlns:a16="http://schemas.microsoft.com/office/drawing/2014/main" id="{50204B79-32EC-BC12-EACD-62345A503832}"/>
              </a:ext>
            </a:extLst>
          </p:cNvPr>
          <p:cNvSpPr/>
          <p:nvPr/>
        </p:nvSpPr>
        <p:spPr>
          <a:xfrm>
            <a:off x="8039100" y="3378676"/>
            <a:ext cx="3289300" cy="1621003"/>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1800" b="1" dirty="0" err="1">
                <a:solidFill>
                  <a:schemeClr val="tx1"/>
                </a:solidFill>
              </a:rPr>
              <a:t>Yleinen</a:t>
            </a:r>
            <a:r>
              <a:rPr lang="sv-SE" sz="1800" b="1" dirty="0">
                <a:solidFill>
                  <a:schemeClr val="tx1"/>
                </a:solidFill>
              </a:rPr>
              <a:t> </a:t>
            </a:r>
            <a:r>
              <a:rPr lang="sv-SE" sz="1800" b="1" dirty="0" err="1">
                <a:solidFill>
                  <a:schemeClr val="tx1"/>
                </a:solidFill>
              </a:rPr>
              <a:t>hätänumero</a:t>
            </a:r>
            <a:r>
              <a:rPr lang="sv-SE" sz="1800" b="1" dirty="0">
                <a:solidFill>
                  <a:schemeClr val="tx1"/>
                </a:solidFill>
              </a:rPr>
              <a:t> </a:t>
            </a:r>
            <a:r>
              <a:rPr lang="sv-SE" sz="1800" b="1" dirty="0" err="1">
                <a:solidFill>
                  <a:schemeClr val="tx1"/>
                </a:solidFill>
              </a:rPr>
              <a:t>Euroopassa</a:t>
            </a:r>
            <a:r>
              <a:rPr lang="sv-SE" sz="1800" b="1" dirty="0">
                <a:solidFill>
                  <a:schemeClr val="tx1"/>
                </a:solidFill>
              </a:rPr>
              <a:t> on 112!</a:t>
            </a:r>
            <a:endParaRPr lang="fi-FI" sz="1800" b="1" dirty="0">
              <a:solidFill>
                <a:schemeClr val="tx1"/>
              </a:solidFill>
            </a:endParaRPr>
          </a:p>
        </p:txBody>
      </p:sp>
      <p:sp>
        <p:nvSpPr>
          <p:cNvPr id="6" name="Vuokaaviosymboli: Liitin 5" descr="Kasvonaamio ja käsineet">
            <a:extLst>
              <a:ext uri="{FF2B5EF4-FFF2-40B4-BE49-F238E27FC236}">
                <a16:creationId xmlns:a16="http://schemas.microsoft.com/office/drawing/2014/main" id="{49978026-9927-3487-95FE-98C0974B4D52}"/>
              </a:ext>
            </a:extLst>
          </p:cNvPr>
          <p:cNvSpPr/>
          <p:nvPr/>
        </p:nvSpPr>
        <p:spPr>
          <a:xfrm>
            <a:off x="508000" y="892160"/>
            <a:ext cx="2309484" cy="1965340"/>
          </a:xfrm>
          <a:prstGeom prst="flowChartConnector">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Tree>
    <p:extLst>
      <p:ext uri="{BB962C8B-B14F-4D97-AF65-F5344CB8AC3E}">
        <p14:creationId xmlns:p14="http://schemas.microsoft.com/office/powerpoint/2010/main" val="4160608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8B55CD-F3C3-0870-1044-0AEEB9CE3FD6}"/>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8C874634-F835-41C8-3415-4125D1BCC16E}"/>
              </a:ext>
            </a:extLst>
          </p:cNvPr>
          <p:cNvSpPr>
            <a:spLocks noGrp="1"/>
          </p:cNvSpPr>
          <p:nvPr>
            <p:ph type="title"/>
          </p:nvPr>
        </p:nvSpPr>
        <p:spPr>
          <a:xfrm>
            <a:off x="3449607" y="1126706"/>
            <a:ext cx="5924909" cy="452070"/>
          </a:xfrm>
        </p:spPr>
        <p:txBody>
          <a:bodyPr/>
          <a:lstStyle/>
          <a:p>
            <a:endParaRPr lang="fi-FI" dirty="0"/>
          </a:p>
        </p:txBody>
      </p:sp>
      <p:sp>
        <p:nvSpPr>
          <p:cNvPr id="3" name="Suorakulmio: Pyöristetyt kulmat 2">
            <a:extLst>
              <a:ext uri="{FF2B5EF4-FFF2-40B4-BE49-F238E27FC236}">
                <a16:creationId xmlns:a16="http://schemas.microsoft.com/office/drawing/2014/main" id="{A1315F63-8A85-D016-0860-CBD067D2C396}"/>
              </a:ext>
            </a:extLst>
          </p:cNvPr>
          <p:cNvSpPr/>
          <p:nvPr/>
        </p:nvSpPr>
        <p:spPr>
          <a:xfrm>
            <a:off x="3294332" y="892160"/>
            <a:ext cx="6992668"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Ryöstö</a:t>
            </a:r>
            <a:r>
              <a:rPr lang="sv-SE" sz="2800" b="1" dirty="0">
                <a:solidFill>
                  <a:schemeClr val="tx1"/>
                </a:solidFill>
              </a:rPr>
              <a:t> tai </a:t>
            </a:r>
            <a:r>
              <a:rPr lang="sv-SE" sz="2800" b="1" dirty="0" err="1">
                <a:solidFill>
                  <a:schemeClr val="tx1"/>
                </a:solidFill>
              </a:rPr>
              <a:t>varkaus</a:t>
            </a:r>
            <a:endParaRPr lang="fi-FI" sz="2800" b="1" dirty="0">
              <a:solidFill>
                <a:schemeClr val="tx1"/>
              </a:solidFill>
            </a:endParaRPr>
          </a:p>
        </p:txBody>
      </p:sp>
      <p:sp>
        <p:nvSpPr>
          <p:cNvPr id="8" name="Tekstiruutu 7">
            <a:extLst>
              <a:ext uri="{FF2B5EF4-FFF2-40B4-BE49-F238E27FC236}">
                <a16:creationId xmlns:a16="http://schemas.microsoft.com/office/drawing/2014/main" id="{F850A34A-126C-7429-DA22-A37093FF7FBE}"/>
              </a:ext>
            </a:extLst>
          </p:cNvPr>
          <p:cNvSpPr txBox="1"/>
          <p:nvPr/>
        </p:nvSpPr>
        <p:spPr>
          <a:xfrm>
            <a:off x="3294332" y="2321005"/>
            <a:ext cx="7686855" cy="2585323"/>
          </a:xfrm>
          <a:prstGeom prst="rect">
            <a:avLst/>
          </a:prstGeom>
          <a:noFill/>
        </p:spPr>
        <p:txBody>
          <a:bodyPr wrap="square" rtlCol="0">
            <a:spAutoFit/>
          </a:bodyPr>
          <a:lstStyle/>
          <a:p>
            <a:r>
              <a:rPr lang="fi-FI" dirty="0"/>
              <a:t>Jos tilanne vaatii sairaanhoitoa, toimi kuten tapaturma/sairastumistilanteessa. </a:t>
            </a:r>
          </a:p>
          <a:p>
            <a:endParaRPr lang="fi-FI" dirty="0"/>
          </a:p>
          <a:p>
            <a:r>
              <a:rPr lang="fi-FI" dirty="0"/>
              <a:t>Jos kyseessä on rikos, ilmoita vahingosta paikalliselle poliisille. Ota kopio ilmoituksesta itsellesi. Sitä voidaan tarvita vakuutuskorvauksia ja uusien matkustusasiakirjojen hankkimista varten. Mikäli sinulla on itse otettu matkatavaravakuutus, voit hakea sieltä korvauksia menetetyistä tavaroista. Jos sinulta on ryöstetty passi, tai maksukortti, katso ohjeet miten toimia seuraavista dioista.</a:t>
            </a:r>
          </a:p>
        </p:txBody>
      </p:sp>
      <p:sp>
        <p:nvSpPr>
          <p:cNvPr id="13" name="Tekstiruutu 12">
            <a:extLst>
              <a:ext uri="{FF2B5EF4-FFF2-40B4-BE49-F238E27FC236}">
                <a16:creationId xmlns:a16="http://schemas.microsoft.com/office/drawing/2014/main" id="{743F7686-F214-7A85-10E6-7711B5E66761}"/>
              </a:ext>
            </a:extLst>
          </p:cNvPr>
          <p:cNvSpPr txBox="1"/>
          <p:nvPr/>
        </p:nvSpPr>
        <p:spPr>
          <a:xfrm>
            <a:off x="271732" y="5269629"/>
            <a:ext cx="3492500" cy="923330"/>
          </a:xfrm>
          <a:prstGeom prst="rect">
            <a:avLst/>
          </a:prstGeom>
          <a:noFill/>
        </p:spPr>
        <p:txBody>
          <a:bodyPr wrap="square" rtlCol="0">
            <a:spAutoFit/>
          </a:bodyPr>
          <a:lstStyle/>
          <a:p>
            <a:r>
              <a:rPr lang="sv-SE" dirty="0" err="1"/>
              <a:t>Ilmoita</a:t>
            </a:r>
            <a:r>
              <a:rPr lang="sv-SE" dirty="0"/>
              <a:t> </a:t>
            </a:r>
            <a:r>
              <a:rPr lang="sv-SE" dirty="0" err="1"/>
              <a:t>tapahtuneesta</a:t>
            </a:r>
            <a:r>
              <a:rPr lang="sv-SE" dirty="0"/>
              <a:t> </a:t>
            </a:r>
            <a:r>
              <a:rPr lang="sv-SE" dirty="0" err="1"/>
              <a:t>myös</a:t>
            </a:r>
            <a:r>
              <a:rPr lang="sv-SE" dirty="0"/>
              <a:t> </a:t>
            </a:r>
            <a:r>
              <a:rPr lang="sv-SE" b="1" dirty="0"/>
              <a:t>Keudan </a:t>
            </a:r>
            <a:r>
              <a:rPr lang="sv-SE" b="1" dirty="0" err="1"/>
              <a:t>kv-toimistolle</a:t>
            </a:r>
            <a:r>
              <a:rPr lang="sv-SE" b="1" dirty="0"/>
              <a:t> ja/tai </a:t>
            </a:r>
            <a:r>
              <a:rPr lang="sv-SE" b="1" dirty="0" err="1"/>
              <a:t>kv-yhteyshenkilöllesi</a:t>
            </a:r>
            <a:r>
              <a:rPr lang="sv-SE" b="1" dirty="0"/>
              <a:t>.</a:t>
            </a:r>
            <a:endParaRPr lang="fi-FI" b="1" dirty="0"/>
          </a:p>
        </p:txBody>
      </p:sp>
      <p:sp>
        <p:nvSpPr>
          <p:cNvPr id="4" name="Vuokaaviosymboli: Liitin 3" descr="Kolikko, joka on täynnä luottokortteja">
            <a:extLst>
              <a:ext uri="{FF2B5EF4-FFF2-40B4-BE49-F238E27FC236}">
                <a16:creationId xmlns:a16="http://schemas.microsoft.com/office/drawing/2014/main" id="{9EC50B56-6113-3EC4-C213-95A63758059E}"/>
              </a:ext>
            </a:extLst>
          </p:cNvPr>
          <p:cNvSpPr/>
          <p:nvPr/>
        </p:nvSpPr>
        <p:spPr>
          <a:xfrm>
            <a:off x="663275" y="914496"/>
            <a:ext cx="2309484" cy="2133600"/>
          </a:xfrm>
          <a:prstGeom prst="flowChartConnector">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
        <p:nvSpPr>
          <p:cNvPr id="5" name="Tekstiruutu 4">
            <a:extLst>
              <a:ext uri="{FF2B5EF4-FFF2-40B4-BE49-F238E27FC236}">
                <a16:creationId xmlns:a16="http://schemas.microsoft.com/office/drawing/2014/main" id="{6A55D1A4-FD45-3AE5-94EA-5F68230FD800}"/>
              </a:ext>
            </a:extLst>
          </p:cNvPr>
          <p:cNvSpPr txBox="1"/>
          <p:nvPr/>
        </p:nvSpPr>
        <p:spPr>
          <a:xfrm>
            <a:off x="381000" y="330200"/>
            <a:ext cx="2692400" cy="369332"/>
          </a:xfrm>
          <a:prstGeom prst="rect">
            <a:avLst/>
          </a:prstGeom>
          <a:noFill/>
        </p:spPr>
        <p:txBody>
          <a:bodyPr wrap="square" rtlCol="0">
            <a:spAutoFit/>
          </a:bodyPr>
          <a:lstStyle/>
          <a:p>
            <a:r>
              <a:rPr lang="sv-SE" i="1" dirty="0"/>
              <a:t>Matkan </a:t>
            </a:r>
            <a:r>
              <a:rPr lang="sv-SE" i="1" dirty="0" err="1"/>
              <a:t>aikana</a:t>
            </a:r>
            <a:endParaRPr lang="sv-SE" i="1" dirty="0"/>
          </a:p>
        </p:txBody>
      </p:sp>
    </p:spTree>
    <p:extLst>
      <p:ext uri="{BB962C8B-B14F-4D97-AF65-F5344CB8AC3E}">
        <p14:creationId xmlns:p14="http://schemas.microsoft.com/office/powerpoint/2010/main" val="348726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DD4A93-B247-BAD8-4609-87AFD72F988B}"/>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66115C89-99B9-0AE1-39E6-01E9C4C1EBD5}"/>
              </a:ext>
            </a:extLst>
          </p:cNvPr>
          <p:cNvSpPr>
            <a:spLocks noGrp="1"/>
          </p:cNvSpPr>
          <p:nvPr>
            <p:ph type="title"/>
          </p:nvPr>
        </p:nvSpPr>
        <p:spPr>
          <a:xfrm>
            <a:off x="3449607" y="1126706"/>
            <a:ext cx="5924909" cy="452070"/>
          </a:xfrm>
        </p:spPr>
        <p:txBody>
          <a:bodyPr/>
          <a:lstStyle/>
          <a:p>
            <a:endParaRPr lang="fi-FI" dirty="0"/>
          </a:p>
        </p:txBody>
      </p:sp>
      <p:sp>
        <p:nvSpPr>
          <p:cNvPr id="3" name="Suorakulmio: Pyöristetyt kulmat 2">
            <a:extLst>
              <a:ext uri="{FF2B5EF4-FFF2-40B4-BE49-F238E27FC236}">
                <a16:creationId xmlns:a16="http://schemas.microsoft.com/office/drawing/2014/main" id="{BC6FEEEB-D7BD-6BB5-11D5-5AD1E58C027E}"/>
              </a:ext>
            </a:extLst>
          </p:cNvPr>
          <p:cNvSpPr/>
          <p:nvPr/>
        </p:nvSpPr>
        <p:spPr>
          <a:xfrm>
            <a:off x="3294332" y="892160"/>
            <a:ext cx="6992668"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Maksukortin</a:t>
            </a:r>
            <a:r>
              <a:rPr lang="sv-SE" sz="2800" b="1" dirty="0">
                <a:solidFill>
                  <a:schemeClr val="tx1"/>
                </a:solidFill>
              </a:rPr>
              <a:t> </a:t>
            </a:r>
            <a:r>
              <a:rPr lang="sv-SE" sz="2800" b="1" dirty="0" err="1">
                <a:solidFill>
                  <a:schemeClr val="tx1"/>
                </a:solidFill>
              </a:rPr>
              <a:t>katoaminen</a:t>
            </a:r>
            <a:endParaRPr lang="fi-FI" sz="2800" b="1" dirty="0">
              <a:solidFill>
                <a:schemeClr val="tx1"/>
              </a:solidFill>
            </a:endParaRPr>
          </a:p>
        </p:txBody>
      </p:sp>
      <p:sp>
        <p:nvSpPr>
          <p:cNvPr id="8" name="Tekstiruutu 7">
            <a:extLst>
              <a:ext uri="{FF2B5EF4-FFF2-40B4-BE49-F238E27FC236}">
                <a16:creationId xmlns:a16="http://schemas.microsoft.com/office/drawing/2014/main" id="{A8C470D3-2540-ED84-9C7D-0C62BD4C8E92}"/>
              </a:ext>
            </a:extLst>
          </p:cNvPr>
          <p:cNvSpPr txBox="1"/>
          <p:nvPr/>
        </p:nvSpPr>
        <p:spPr>
          <a:xfrm>
            <a:off x="3449607" y="2159244"/>
            <a:ext cx="7686855" cy="2585323"/>
          </a:xfrm>
          <a:prstGeom prst="rect">
            <a:avLst/>
          </a:prstGeom>
          <a:noFill/>
        </p:spPr>
        <p:txBody>
          <a:bodyPr wrap="square" rtlCol="0">
            <a:spAutoFit/>
          </a:bodyPr>
          <a:lstStyle/>
          <a:p>
            <a:r>
              <a:rPr lang="fi-FI" dirty="0"/>
              <a:t>Jos </a:t>
            </a:r>
            <a:r>
              <a:rPr lang="fi-FI" b="1" dirty="0"/>
              <a:t>pankkikorttisi </a:t>
            </a:r>
            <a:r>
              <a:rPr lang="fi-FI" dirty="0"/>
              <a:t>katoaa, varastetaan tai se jää ulkomailla automaattiin:</a:t>
            </a:r>
          </a:p>
          <a:p>
            <a:endParaRPr lang="fi-FI" dirty="0"/>
          </a:p>
          <a:p>
            <a:r>
              <a:rPr lang="fi-FI" dirty="0"/>
              <a:t>1. ilmoita siitä välittömästi pankkisi sulkupalveluun ja/tai yleiseen sulkupalveluun +35820333. He sulkevat korttisi, eikä sitä voi enää sen jälkeen käyttää.</a:t>
            </a:r>
          </a:p>
          <a:p>
            <a:endParaRPr lang="fi-FI" dirty="0"/>
          </a:p>
          <a:p>
            <a:r>
              <a:rPr lang="fi-FI" dirty="0"/>
              <a:t>2. loppujaksosi ajalle sinun täytyy järjestää maksujärjestelysi jollain vaihtoehtoisella tavalla. Voit esimerkiksi pyytää, että teet tilisiirron </a:t>
            </a:r>
            <a:r>
              <a:rPr lang="fi-FI" dirty="0" err="1"/>
              <a:t>jollekkin</a:t>
            </a:r>
            <a:r>
              <a:rPr lang="fi-FI" dirty="0"/>
              <a:t> luotettavalle henkilölle, joka nostaa sinulle rahasi käteisellä.</a:t>
            </a:r>
          </a:p>
        </p:txBody>
      </p:sp>
      <p:sp>
        <p:nvSpPr>
          <p:cNvPr id="13" name="Tekstiruutu 12">
            <a:extLst>
              <a:ext uri="{FF2B5EF4-FFF2-40B4-BE49-F238E27FC236}">
                <a16:creationId xmlns:a16="http://schemas.microsoft.com/office/drawing/2014/main" id="{291C3D41-674C-6188-530E-4DCE4BEF813D}"/>
              </a:ext>
            </a:extLst>
          </p:cNvPr>
          <p:cNvSpPr txBox="1"/>
          <p:nvPr/>
        </p:nvSpPr>
        <p:spPr>
          <a:xfrm>
            <a:off x="556284" y="3817660"/>
            <a:ext cx="2333925" cy="1477328"/>
          </a:xfrm>
          <a:prstGeom prst="rect">
            <a:avLst/>
          </a:prstGeom>
          <a:noFill/>
        </p:spPr>
        <p:txBody>
          <a:bodyPr wrap="square" rtlCol="0">
            <a:spAutoFit/>
          </a:bodyPr>
          <a:lstStyle/>
          <a:p>
            <a:r>
              <a:rPr lang="sv-SE" dirty="0" err="1"/>
              <a:t>Ilmoita</a:t>
            </a:r>
            <a:r>
              <a:rPr lang="sv-SE" dirty="0"/>
              <a:t> </a:t>
            </a:r>
            <a:r>
              <a:rPr lang="sv-SE" dirty="0" err="1"/>
              <a:t>tapahtuneesta</a:t>
            </a:r>
            <a:r>
              <a:rPr lang="sv-SE" dirty="0"/>
              <a:t> </a:t>
            </a:r>
            <a:r>
              <a:rPr lang="sv-SE" dirty="0" err="1"/>
              <a:t>myös</a:t>
            </a:r>
            <a:r>
              <a:rPr lang="sv-SE" dirty="0"/>
              <a:t> </a:t>
            </a:r>
            <a:r>
              <a:rPr lang="sv-SE" b="1" dirty="0"/>
              <a:t>Keudan </a:t>
            </a:r>
            <a:r>
              <a:rPr lang="sv-SE" b="1" dirty="0" err="1"/>
              <a:t>kv-toimistolle</a:t>
            </a:r>
            <a:r>
              <a:rPr lang="sv-SE" b="1" dirty="0"/>
              <a:t> ja/tai </a:t>
            </a:r>
            <a:r>
              <a:rPr lang="sv-SE" b="1" dirty="0" err="1"/>
              <a:t>kv-yhteyshenkilöllesi</a:t>
            </a:r>
            <a:r>
              <a:rPr lang="sv-SE" b="1" dirty="0"/>
              <a:t>!</a:t>
            </a:r>
            <a:endParaRPr lang="fi-FI" b="1" dirty="0"/>
          </a:p>
        </p:txBody>
      </p:sp>
      <p:sp>
        <p:nvSpPr>
          <p:cNvPr id="6" name="Tekstiruutu 5">
            <a:extLst>
              <a:ext uri="{FF2B5EF4-FFF2-40B4-BE49-F238E27FC236}">
                <a16:creationId xmlns:a16="http://schemas.microsoft.com/office/drawing/2014/main" id="{50AA8BFF-377A-7EC2-9CD5-BE5597CA937B}"/>
              </a:ext>
            </a:extLst>
          </p:cNvPr>
          <p:cNvSpPr txBox="1"/>
          <p:nvPr/>
        </p:nvSpPr>
        <p:spPr>
          <a:xfrm>
            <a:off x="845509" y="6072036"/>
            <a:ext cx="4089400" cy="369332"/>
          </a:xfrm>
          <a:prstGeom prst="rect">
            <a:avLst/>
          </a:prstGeom>
          <a:noFill/>
        </p:spPr>
        <p:txBody>
          <a:bodyPr wrap="square" rtlCol="0">
            <a:spAutoFit/>
          </a:bodyPr>
          <a:lstStyle/>
          <a:p>
            <a:r>
              <a:rPr lang="sv-SE" dirty="0"/>
              <a:t>Lue </a:t>
            </a:r>
            <a:r>
              <a:rPr lang="sv-SE" dirty="0" err="1"/>
              <a:t>lisää</a:t>
            </a:r>
            <a:r>
              <a:rPr lang="sv-SE" dirty="0"/>
              <a:t> </a:t>
            </a:r>
            <a:r>
              <a:rPr lang="sv-SE" dirty="0" err="1">
                <a:hlinkClick r:id="rId2"/>
              </a:rPr>
              <a:t>Ulkoministeriön</a:t>
            </a:r>
            <a:r>
              <a:rPr lang="sv-SE" dirty="0">
                <a:hlinkClick r:id="rId2"/>
              </a:rPr>
              <a:t> </a:t>
            </a:r>
            <a:r>
              <a:rPr lang="sv-SE" dirty="0" err="1">
                <a:hlinkClick r:id="rId2"/>
              </a:rPr>
              <a:t>sivuilta</a:t>
            </a:r>
            <a:r>
              <a:rPr lang="sv-SE" dirty="0">
                <a:hlinkClick r:id="rId2"/>
              </a:rPr>
              <a:t>.</a:t>
            </a:r>
            <a:endParaRPr lang="fi-FI" dirty="0"/>
          </a:p>
        </p:txBody>
      </p:sp>
      <p:sp>
        <p:nvSpPr>
          <p:cNvPr id="9" name="Tekstiruutu 8">
            <a:extLst>
              <a:ext uri="{FF2B5EF4-FFF2-40B4-BE49-F238E27FC236}">
                <a16:creationId xmlns:a16="http://schemas.microsoft.com/office/drawing/2014/main" id="{F3ABE8B7-8701-2570-1BFA-BFC0392554D7}"/>
              </a:ext>
            </a:extLst>
          </p:cNvPr>
          <p:cNvSpPr txBox="1"/>
          <p:nvPr/>
        </p:nvSpPr>
        <p:spPr>
          <a:xfrm>
            <a:off x="472775" y="241300"/>
            <a:ext cx="2821557" cy="369332"/>
          </a:xfrm>
          <a:prstGeom prst="rect">
            <a:avLst/>
          </a:prstGeom>
          <a:noFill/>
        </p:spPr>
        <p:txBody>
          <a:bodyPr wrap="square" rtlCol="0">
            <a:spAutoFit/>
          </a:bodyPr>
          <a:lstStyle/>
          <a:p>
            <a:r>
              <a:rPr lang="sv-SE" i="1" dirty="0"/>
              <a:t>Matkan </a:t>
            </a:r>
            <a:r>
              <a:rPr lang="sv-SE" i="1" dirty="0" err="1"/>
              <a:t>aikana</a:t>
            </a:r>
            <a:endParaRPr lang="fi-FI" i="1" dirty="0"/>
          </a:p>
        </p:txBody>
      </p:sp>
      <p:sp>
        <p:nvSpPr>
          <p:cNvPr id="10" name="Vuokaaviosymboli: Liitin 9" descr="Aikuinen ostamassa tuotetta luottokortilla">
            <a:extLst>
              <a:ext uri="{FF2B5EF4-FFF2-40B4-BE49-F238E27FC236}">
                <a16:creationId xmlns:a16="http://schemas.microsoft.com/office/drawing/2014/main" id="{9D6F100F-A447-0A00-1AD3-52F88946C74D}"/>
              </a:ext>
            </a:extLst>
          </p:cNvPr>
          <p:cNvSpPr/>
          <p:nvPr/>
        </p:nvSpPr>
        <p:spPr>
          <a:xfrm>
            <a:off x="651054" y="1350079"/>
            <a:ext cx="2144384" cy="1939124"/>
          </a:xfrm>
          <a:prstGeom prst="flowChartConnector">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Tree>
    <p:extLst>
      <p:ext uri="{BB962C8B-B14F-4D97-AF65-F5344CB8AC3E}">
        <p14:creationId xmlns:p14="http://schemas.microsoft.com/office/powerpoint/2010/main" val="3454599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2BA680-8A8B-52A2-7268-0FC88932F7CF}"/>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7BB40D3F-18E5-7890-65AD-3176D1E51FA2}"/>
              </a:ext>
            </a:extLst>
          </p:cNvPr>
          <p:cNvSpPr>
            <a:spLocks noGrp="1"/>
          </p:cNvSpPr>
          <p:nvPr>
            <p:ph type="title"/>
          </p:nvPr>
        </p:nvSpPr>
        <p:spPr>
          <a:xfrm>
            <a:off x="3449607" y="1126706"/>
            <a:ext cx="5924909" cy="452070"/>
          </a:xfrm>
        </p:spPr>
        <p:txBody>
          <a:bodyPr/>
          <a:lstStyle/>
          <a:p>
            <a:endParaRPr lang="fi-FI" dirty="0"/>
          </a:p>
        </p:txBody>
      </p:sp>
      <p:sp>
        <p:nvSpPr>
          <p:cNvPr id="3" name="Suorakulmio: Pyöristetyt kulmat 2">
            <a:extLst>
              <a:ext uri="{FF2B5EF4-FFF2-40B4-BE49-F238E27FC236}">
                <a16:creationId xmlns:a16="http://schemas.microsoft.com/office/drawing/2014/main" id="{37B84A82-B0E6-03E9-5B30-71BA35C1F5A4}"/>
              </a:ext>
            </a:extLst>
          </p:cNvPr>
          <p:cNvSpPr/>
          <p:nvPr/>
        </p:nvSpPr>
        <p:spPr>
          <a:xfrm>
            <a:off x="3294332" y="892160"/>
            <a:ext cx="6992668"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Passin</a:t>
            </a:r>
            <a:r>
              <a:rPr lang="sv-SE" sz="2800" b="1" dirty="0">
                <a:solidFill>
                  <a:schemeClr val="tx1"/>
                </a:solidFill>
              </a:rPr>
              <a:t> tai </a:t>
            </a:r>
            <a:r>
              <a:rPr lang="sv-SE" sz="2800" b="1" dirty="0" err="1">
                <a:solidFill>
                  <a:schemeClr val="tx1"/>
                </a:solidFill>
              </a:rPr>
              <a:t>henkilökortin</a:t>
            </a:r>
            <a:r>
              <a:rPr lang="sv-SE" sz="2800" b="1" dirty="0">
                <a:solidFill>
                  <a:schemeClr val="tx1"/>
                </a:solidFill>
              </a:rPr>
              <a:t> </a:t>
            </a:r>
            <a:r>
              <a:rPr lang="sv-SE" sz="2800" b="1" dirty="0" err="1">
                <a:solidFill>
                  <a:schemeClr val="tx1"/>
                </a:solidFill>
              </a:rPr>
              <a:t>katoaminen</a:t>
            </a:r>
            <a:endParaRPr lang="fi-FI" sz="2800" b="1" dirty="0">
              <a:solidFill>
                <a:schemeClr val="tx1"/>
              </a:solidFill>
            </a:endParaRPr>
          </a:p>
        </p:txBody>
      </p:sp>
      <p:sp>
        <p:nvSpPr>
          <p:cNvPr id="13" name="Tekstiruutu 12">
            <a:extLst>
              <a:ext uri="{FF2B5EF4-FFF2-40B4-BE49-F238E27FC236}">
                <a16:creationId xmlns:a16="http://schemas.microsoft.com/office/drawing/2014/main" id="{75951B44-9538-9D87-02AE-C8F0D9A516C1}"/>
              </a:ext>
            </a:extLst>
          </p:cNvPr>
          <p:cNvSpPr txBox="1"/>
          <p:nvPr/>
        </p:nvSpPr>
        <p:spPr>
          <a:xfrm>
            <a:off x="659202" y="3947658"/>
            <a:ext cx="2529697" cy="1200329"/>
          </a:xfrm>
          <a:prstGeom prst="rect">
            <a:avLst/>
          </a:prstGeom>
          <a:noFill/>
        </p:spPr>
        <p:txBody>
          <a:bodyPr wrap="square" rtlCol="0">
            <a:spAutoFit/>
          </a:bodyPr>
          <a:lstStyle/>
          <a:p>
            <a:r>
              <a:rPr lang="sv-SE" dirty="0" err="1"/>
              <a:t>Ilmoita</a:t>
            </a:r>
            <a:r>
              <a:rPr lang="sv-SE" dirty="0"/>
              <a:t> </a:t>
            </a:r>
            <a:r>
              <a:rPr lang="sv-SE" dirty="0" err="1"/>
              <a:t>tapahtuneesta</a:t>
            </a:r>
            <a:r>
              <a:rPr lang="sv-SE" dirty="0"/>
              <a:t> </a:t>
            </a:r>
            <a:r>
              <a:rPr lang="sv-SE" dirty="0" err="1"/>
              <a:t>myös</a:t>
            </a:r>
            <a:r>
              <a:rPr lang="sv-SE" dirty="0"/>
              <a:t> </a:t>
            </a:r>
            <a:r>
              <a:rPr lang="sv-SE" b="1" dirty="0"/>
              <a:t>Keudan </a:t>
            </a:r>
            <a:r>
              <a:rPr lang="sv-SE" b="1" dirty="0" err="1"/>
              <a:t>kv-toimistolle</a:t>
            </a:r>
            <a:r>
              <a:rPr lang="sv-SE" b="1" dirty="0"/>
              <a:t> ja/tai </a:t>
            </a:r>
            <a:r>
              <a:rPr lang="sv-SE" b="1" dirty="0" err="1"/>
              <a:t>kv-yhteyshenkilöllesi</a:t>
            </a:r>
            <a:r>
              <a:rPr lang="sv-SE" b="1" dirty="0"/>
              <a:t>!</a:t>
            </a:r>
            <a:endParaRPr lang="fi-FI" b="1" dirty="0"/>
          </a:p>
        </p:txBody>
      </p:sp>
      <p:sp>
        <p:nvSpPr>
          <p:cNvPr id="5" name="Tekstiruutu 4">
            <a:extLst>
              <a:ext uri="{FF2B5EF4-FFF2-40B4-BE49-F238E27FC236}">
                <a16:creationId xmlns:a16="http://schemas.microsoft.com/office/drawing/2014/main" id="{5E94DE91-36F8-F583-7A19-2E05ED0B1000}"/>
              </a:ext>
            </a:extLst>
          </p:cNvPr>
          <p:cNvSpPr txBox="1"/>
          <p:nvPr/>
        </p:nvSpPr>
        <p:spPr>
          <a:xfrm>
            <a:off x="3629803" y="2377998"/>
            <a:ext cx="7168191" cy="3693319"/>
          </a:xfrm>
          <a:prstGeom prst="rect">
            <a:avLst/>
          </a:prstGeom>
          <a:noFill/>
        </p:spPr>
        <p:txBody>
          <a:bodyPr wrap="square" rtlCol="0">
            <a:spAutoFit/>
          </a:bodyPr>
          <a:lstStyle/>
          <a:p>
            <a:pPr marL="342900" indent="-342900">
              <a:buAutoNum type="arabicPeriod"/>
            </a:pPr>
            <a:r>
              <a:rPr lang="sv-SE" dirty="0"/>
              <a:t>Jos </a:t>
            </a:r>
            <a:r>
              <a:rPr lang="sv-SE" b="1" dirty="0" err="1"/>
              <a:t>passisi</a:t>
            </a:r>
            <a:r>
              <a:rPr lang="sv-SE" b="1" dirty="0"/>
              <a:t> tai </a:t>
            </a:r>
            <a:r>
              <a:rPr lang="sv-SE" b="1" dirty="0" err="1"/>
              <a:t>henkilökorttisi</a:t>
            </a:r>
            <a:r>
              <a:rPr lang="sv-SE" dirty="0"/>
              <a:t> </a:t>
            </a:r>
            <a:r>
              <a:rPr lang="sv-SE" dirty="0" err="1"/>
              <a:t>katoaa</a:t>
            </a:r>
            <a:r>
              <a:rPr lang="sv-SE" dirty="0"/>
              <a:t>, tee </a:t>
            </a:r>
            <a:r>
              <a:rPr lang="sv-SE" dirty="0" err="1"/>
              <a:t>siitä</a:t>
            </a:r>
            <a:r>
              <a:rPr lang="sv-SE" dirty="0"/>
              <a:t> </a:t>
            </a:r>
            <a:r>
              <a:rPr lang="sv-SE" dirty="0" err="1"/>
              <a:t>heti</a:t>
            </a:r>
            <a:r>
              <a:rPr lang="sv-SE" dirty="0"/>
              <a:t> </a:t>
            </a:r>
            <a:r>
              <a:rPr lang="sv-SE" dirty="0" err="1"/>
              <a:t>rikos</a:t>
            </a:r>
            <a:r>
              <a:rPr lang="sv-SE" dirty="0"/>
              <a:t>- tai </a:t>
            </a:r>
            <a:r>
              <a:rPr lang="sv-SE" dirty="0" err="1"/>
              <a:t>katoamisilmoitus</a:t>
            </a:r>
            <a:r>
              <a:rPr lang="sv-SE" dirty="0"/>
              <a:t> </a:t>
            </a:r>
            <a:r>
              <a:rPr lang="sv-SE" dirty="0" err="1">
                <a:hlinkClick r:id="rId2"/>
              </a:rPr>
              <a:t>Suomen</a:t>
            </a:r>
            <a:r>
              <a:rPr lang="sv-SE" dirty="0">
                <a:hlinkClick r:id="rId2"/>
              </a:rPr>
              <a:t> </a:t>
            </a:r>
            <a:r>
              <a:rPr lang="sv-SE" dirty="0" err="1">
                <a:hlinkClick r:id="rId2"/>
              </a:rPr>
              <a:t>poliisin</a:t>
            </a:r>
            <a:r>
              <a:rPr lang="sv-SE" dirty="0">
                <a:hlinkClick r:id="rId2"/>
              </a:rPr>
              <a:t> </a:t>
            </a:r>
            <a:r>
              <a:rPr lang="sv-SE" dirty="0" err="1">
                <a:hlinkClick r:id="rId2"/>
              </a:rPr>
              <a:t>sähköisessä</a:t>
            </a:r>
            <a:r>
              <a:rPr lang="sv-SE" dirty="0">
                <a:hlinkClick r:id="rId2"/>
              </a:rPr>
              <a:t> </a:t>
            </a:r>
            <a:r>
              <a:rPr lang="sv-SE" dirty="0" err="1">
                <a:hlinkClick r:id="rId2"/>
              </a:rPr>
              <a:t>asiointipalvelussa</a:t>
            </a:r>
            <a:r>
              <a:rPr lang="sv-SE" dirty="0"/>
              <a:t>. Jos </a:t>
            </a:r>
            <a:r>
              <a:rPr lang="sv-SE" dirty="0" err="1"/>
              <a:t>sähköinen</a:t>
            </a:r>
            <a:r>
              <a:rPr lang="sv-SE" dirty="0"/>
              <a:t> </a:t>
            </a:r>
            <a:r>
              <a:rPr lang="sv-SE" dirty="0" err="1"/>
              <a:t>asiointi</a:t>
            </a:r>
            <a:r>
              <a:rPr lang="sv-SE" dirty="0"/>
              <a:t> </a:t>
            </a:r>
            <a:r>
              <a:rPr lang="sv-SE" dirty="0" err="1"/>
              <a:t>ei</a:t>
            </a:r>
            <a:r>
              <a:rPr lang="sv-SE" dirty="0"/>
              <a:t> </a:t>
            </a:r>
            <a:r>
              <a:rPr lang="sv-SE" dirty="0" err="1"/>
              <a:t>ole</a:t>
            </a:r>
            <a:r>
              <a:rPr lang="sv-SE" dirty="0"/>
              <a:t> </a:t>
            </a:r>
            <a:r>
              <a:rPr lang="sv-SE" dirty="0" err="1"/>
              <a:t>mahdollista</a:t>
            </a:r>
            <a:r>
              <a:rPr lang="sv-SE" dirty="0"/>
              <a:t>, tee </a:t>
            </a:r>
            <a:r>
              <a:rPr lang="sv-SE" dirty="0" err="1"/>
              <a:t>rikos</a:t>
            </a:r>
            <a:r>
              <a:rPr lang="sv-SE" dirty="0"/>
              <a:t>- tai </a:t>
            </a:r>
            <a:r>
              <a:rPr lang="sv-SE" dirty="0" err="1"/>
              <a:t>katoamisilmoitus</a:t>
            </a:r>
            <a:r>
              <a:rPr lang="sv-SE" dirty="0"/>
              <a:t> </a:t>
            </a:r>
            <a:r>
              <a:rPr lang="sv-SE" dirty="0" err="1"/>
              <a:t>paikallisella</a:t>
            </a:r>
            <a:r>
              <a:rPr lang="sv-SE" dirty="0"/>
              <a:t> </a:t>
            </a:r>
            <a:r>
              <a:rPr lang="sv-SE" dirty="0" err="1"/>
              <a:t>poliisiasemalla</a:t>
            </a:r>
            <a:r>
              <a:rPr lang="sv-SE" dirty="0"/>
              <a:t> ja </a:t>
            </a:r>
            <a:r>
              <a:rPr lang="sv-SE" dirty="0" err="1"/>
              <a:t>toimita</a:t>
            </a:r>
            <a:r>
              <a:rPr lang="sv-SE" dirty="0"/>
              <a:t> </a:t>
            </a:r>
            <a:r>
              <a:rPr lang="sv-SE" dirty="0" err="1"/>
              <a:t>rikosilmoitus</a:t>
            </a:r>
            <a:r>
              <a:rPr lang="sv-SE" dirty="0"/>
              <a:t> </a:t>
            </a:r>
            <a:r>
              <a:rPr lang="sv-SE" dirty="0" err="1"/>
              <a:t>Suomen</a:t>
            </a:r>
            <a:r>
              <a:rPr lang="sv-SE" dirty="0"/>
              <a:t> </a:t>
            </a:r>
            <a:r>
              <a:rPr lang="sv-SE" dirty="0" err="1"/>
              <a:t>ulkomaanedustustoon</a:t>
            </a:r>
            <a:r>
              <a:rPr lang="sv-SE" dirty="0"/>
              <a:t>. </a:t>
            </a:r>
            <a:r>
              <a:rPr lang="sv-SE" dirty="0" err="1"/>
              <a:t>Pyydä</a:t>
            </a:r>
            <a:r>
              <a:rPr lang="sv-SE" dirty="0"/>
              <a:t> </a:t>
            </a:r>
            <a:r>
              <a:rPr lang="sv-SE" dirty="0" err="1"/>
              <a:t>ilmoituksesta</a:t>
            </a:r>
            <a:r>
              <a:rPr lang="sv-SE" dirty="0"/>
              <a:t> </a:t>
            </a:r>
            <a:r>
              <a:rPr lang="sv-SE" dirty="0" err="1"/>
              <a:t>itsellesi</a:t>
            </a:r>
            <a:r>
              <a:rPr lang="sv-SE" dirty="0"/>
              <a:t> </a:t>
            </a:r>
            <a:r>
              <a:rPr lang="sv-SE" dirty="0" err="1"/>
              <a:t>kopio</a:t>
            </a:r>
            <a:r>
              <a:rPr lang="sv-SE" dirty="0"/>
              <a:t>. </a:t>
            </a:r>
            <a:r>
              <a:rPr lang="sv-SE" dirty="0" err="1"/>
              <a:t>Tarvitset</a:t>
            </a:r>
            <a:r>
              <a:rPr lang="sv-SE" dirty="0"/>
              <a:t> </a:t>
            </a:r>
            <a:r>
              <a:rPr lang="sv-SE" dirty="0" err="1"/>
              <a:t>sitä</a:t>
            </a:r>
            <a:r>
              <a:rPr lang="sv-SE" dirty="0"/>
              <a:t> </a:t>
            </a:r>
            <a:r>
              <a:rPr lang="sv-SE" dirty="0" err="1"/>
              <a:t>myöhemmin</a:t>
            </a:r>
            <a:r>
              <a:rPr lang="sv-SE" dirty="0"/>
              <a:t>, </a:t>
            </a:r>
            <a:r>
              <a:rPr lang="sv-SE" dirty="0" err="1"/>
              <a:t>kun</a:t>
            </a:r>
            <a:r>
              <a:rPr lang="sv-SE" dirty="0"/>
              <a:t> </a:t>
            </a:r>
            <a:r>
              <a:rPr lang="sv-SE" dirty="0" err="1"/>
              <a:t>haet</a:t>
            </a:r>
            <a:r>
              <a:rPr lang="sv-SE" dirty="0"/>
              <a:t> </a:t>
            </a:r>
            <a:r>
              <a:rPr lang="sv-SE" dirty="0" err="1"/>
              <a:t>uutta</a:t>
            </a:r>
            <a:r>
              <a:rPr lang="sv-SE" dirty="0"/>
              <a:t> </a:t>
            </a:r>
            <a:r>
              <a:rPr lang="sv-SE" dirty="0" err="1"/>
              <a:t>passia</a:t>
            </a:r>
            <a:r>
              <a:rPr lang="sv-SE" dirty="0"/>
              <a:t>.</a:t>
            </a:r>
          </a:p>
          <a:p>
            <a:pPr marL="342900" indent="-342900">
              <a:buAutoNum type="arabicPeriod"/>
            </a:pPr>
            <a:r>
              <a:rPr lang="sv-SE" dirty="0" err="1"/>
              <a:t>Ota</a:t>
            </a:r>
            <a:r>
              <a:rPr lang="sv-SE" dirty="0"/>
              <a:t> </a:t>
            </a:r>
            <a:r>
              <a:rPr lang="sv-SE" dirty="0" err="1"/>
              <a:t>yhteyttä</a:t>
            </a:r>
            <a:r>
              <a:rPr lang="sv-SE" dirty="0"/>
              <a:t> </a:t>
            </a:r>
            <a:r>
              <a:rPr lang="sv-SE" b="1" dirty="0" err="1"/>
              <a:t>lähimpään</a:t>
            </a:r>
            <a:r>
              <a:rPr lang="sv-SE" b="1" dirty="0"/>
              <a:t> </a:t>
            </a:r>
            <a:r>
              <a:rPr lang="sv-SE" b="1" dirty="0" err="1"/>
              <a:t>Suomen</a:t>
            </a:r>
            <a:r>
              <a:rPr lang="sv-SE" b="1" dirty="0"/>
              <a:t> </a:t>
            </a:r>
            <a:r>
              <a:rPr lang="sv-SE" b="1" dirty="0" err="1"/>
              <a:t>suurlähetystöön</a:t>
            </a:r>
            <a:r>
              <a:rPr lang="sv-SE" b="1" dirty="0"/>
              <a:t> tai </a:t>
            </a:r>
            <a:r>
              <a:rPr lang="sv-SE" b="1" dirty="0" err="1"/>
              <a:t>konsulaattiin</a:t>
            </a:r>
            <a:r>
              <a:rPr lang="sv-SE" dirty="0"/>
              <a:t>, </a:t>
            </a:r>
            <a:r>
              <a:rPr lang="sv-SE" dirty="0" err="1"/>
              <a:t>he</a:t>
            </a:r>
            <a:r>
              <a:rPr lang="sv-SE" dirty="0"/>
              <a:t> </a:t>
            </a:r>
            <a:r>
              <a:rPr lang="sv-SE" dirty="0" err="1"/>
              <a:t>neuvovat</a:t>
            </a:r>
            <a:r>
              <a:rPr lang="sv-SE" dirty="0"/>
              <a:t> </a:t>
            </a:r>
            <a:r>
              <a:rPr lang="sv-SE" dirty="0" err="1"/>
              <a:t>uuden</a:t>
            </a:r>
            <a:r>
              <a:rPr lang="sv-SE" dirty="0"/>
              <a:t> </a:t>
            </a:r>
            <a:r>
              <a:rPr lang="sv-SE" dirty="0" err="1"/>
              <a:t>passin</a:t>
            </a:r>
            <a:r>
              <a:rPr lang="sv-SE" dirty="0"/>
              <a:t> tai </a:t>
            </a:r>
            <a:r>
              <a:rPr lang="sv-SE" dirty="0" err="1"/>
              <a:t>väliaikaisen</a:t>
            </a:r>
            <a:r>
              <a:rPr lang="sv-SE" dirty="0"/>
              <a:t> </a:t>
            </a:r>
            <a:r>
              <a:rPr lang="sv-SE" dirty="0" err="1"/>
              <a:t>hätämatkustusasiakirjan</a:t>
            </a:r>
            <a:r>
              <a:rPr lang="sv-SE" dirty="0"/>
              <a:t> </a:t>
            </a:r>
            <a:r>
              <a:rPr lang="sv-SE" dirty="0" err="1"/>
              <a:t>hankkimisessa</a:t>
            </a:r>
            <a:r>
              <a:rPr lang="sv-SE" dirty="0"/>
              <a:t>, </a:t>
            </a:r>
            <a:r>
              <a:rPr lang="sv-SE" dirty="0" err="1"/>
              <a:t>jotta</a:t>
            </a:r>
            <a:r>
              <a:rPr lang="sv-SE" dirty="0"/>
              <a:t> </a:t>
            </a:r>
            <a:r>
              <a:rPr lang="sv-SE" dirty="0" err="1"/>
              <a:t>voit</a:t>
            </a:r>
            <a:r>
              <a:rPr lang="sv-SE" dirty="0"/>
              <a:t> </a:t>
            </a:r>
            <a:r>
              <a:rPr lang="sv-SE" dirty="0" err="1"/>
              <a:t>palata</a:t>
            </a:r>
            <a:r>
              <a:rPr lang="sv-SE" dirty="0"/>
              <a:t> </a:t>
            </a:r>
            <a:r>
              <a:rPr lang="sv-SE" dirty="0" err="1"/>
              <a:t>takaisin</a:t>
            </a:r>
            <a:r>
              <a:rPr lang="sv-SE" dirty="0"/>
              <a:t> </a:t>
            </a:r>
            <a:r>
              <a:rPr lang="sv-SE" dirty="0" err="1"/>
              <a:t>Suomeen</a:t>
            </a:r>
            <a:r>
              <a:rPr lang="sv-SE" dirty="0"/>
              <a:t>. </a:t>
            </a:r>
            <a:r>
              <a:rPr lang="sv-SE" dirty="0" err="1"/>
              <a:t>Lähimmät</a:t>
            </a:r>
            <a:r>
              <a:rPr lang="sv-SE" dirty="0"/>
              <a:t> </a:t>
            </a:r>
            <a:r>
              <a:rPr lang="sv-SE" dirty="0" err="1"/>
              <a:t>suurlähetystösi</a:t>
            </a:r>
            <a:r>
              <a:rPr lang="sv-SE" dirty="0"/>
              <a:t> </a:t>
            </a:r>
            <a:r>
              <a:rPr lang="sv-SE" dirty="0" err="1"/>
              <a:t>löydät</a:t>
            </a:r>
            <a:r>
              <a:rPr lang="sv-SE" dirty="0"/>
              <a:t> </a:t>
            </a:r>
            <a:r>
              <a:rPr lang="sv-SE" dirty="0">
                <a:hlinkClick r:id="rId3"/>
              </a:rPr>
              <a:t>finlandabroad.fi </a:t>
            </a:r>
            <a:r>
              <a:rPr lang="sv-SE" dirty="0"/>
              <a:t>– </a:t>
            </a:r>
            <a:r>
              <a:rPr lang="sv-SE" dirty="0" err="1"/>
              <a:t>sivustolta</a:t>
            </a:r>
            <a:r>
              <a:rPr lang="sv-SE" dirty="0"/>
              <a:t>. Jos et </a:t>
            </a:r>
            <a:r>
              <a:rPr lang="sv-SE" dirty="0" err="1"/>
              <a:t>saa</a:t>
            </a:r>
            <a:r>
              <a:rPr lang="sv-SE" dirty="0"/>
              <a:t> </a:t>
            </a:r>
            <a:r>
              <a:rPr lang="sv-SE" dirty="0" err="1"/>
              <a:t>konsulaatista</a:t>
            </a:r>
            <a:r>
              <a:rPr lang="sv-SE" dirty="0"/>
              <a:t> </a:t>
            </a:r>
            <a:r>
              <a:rPr lang="sv-SE" dirty="0" err="1"/>
              <a:t>väliaikaista</a:t>
            </a:r>
            <a:r>
              <a:rPr lang="sv-SE" dirty="0"/>
              <a:t> </a:t>
            </a:r>
            <a:r>
              <a:rPr lang="sv-SE" dirty="0" err="1"/>
              <a:t>matkustuslupa-asiakirjaa</a:t>
            </a:r>
            <a:r>
              <a:rPr lang="sv-SE" dirty="0"/>
              <a:t>, </a:t>
            </a:r>
            <a:r>
              <a:rPr lang="sv-SE" dirty="0" err="1"/>
              <a:t>saat</a:t>
            </a:r>
            <a:r>
              <a:rPr lang="sv-SE" dirty="0"/>
              <a:t> </a:t>
            </a:r>
            <a:r>
              <a:rPr lang="sv-SE" dirty="0" err="1"/>
              <a:t>ainakin</a:t>
            </a:r>
            <a:r>
              <a:rPr lang="sv-SE" dirty="0"/>
              <a:t> </a:t>
            </a:r>
            <a:r>
              <a:rPr lang="sv-SE" dirty="0" err="1"/>
              <a:t>ajankohtaiset</a:t>
            </a:r>
            <a:r>
              <a:rPr lang="sv-SE" dirty="0"/>
              <a:t> </a:t>
            </a:r>
            <a:r>
              <a:rPr lang="sv-SE" dirty="0" err="1"/>
              <a:t>ohjeet</a:t>
            </a:r>
            <a:r>
              <a:rPr lang="sv-SE" dirty="0"/>
              <a:t> </a:t>
            </a:r>
            <a:r>
              <a:rPr lang="sv-SE" dirty="0" err="1"/>
              <a:t>tilanteessa</a:t>
            </a:r>
            <a:r>
              <a:rPr lang="sv-SE" dirty="0"/>
              <a:t> </a:t>
            </a:r>
            <a:r>
              <a:rPr lang="sv-SE" dirty="0" err="1"/>
              <a:t>toimimiseen</a:t>
            </a:r>
            <a:r>
              <a:rPr lang="sv-SE" dirty="0"/>
              <a:t>. </a:t>
            </a:r>
            <a:endParaRPr lang="fi-FI" dirty="0"/>
          </a:p>
        </p:txBody>
      </p:sp>
      <p:sp>
        <p:nvSpPr>
          <p:cNvPr id="6" name="Tekstiruutu 5">
            <a:extLst>
              <a:ext uri="{FF2B5EF4-FFF2-40B4-BE49-F238E27FC236}">
                <a16:creationId xmlns:a16="http://schemas.microsoft.com/office/drawing/2014/main" id="{8352471A-E10D-FCFF-6283-C79E437EBBD3}"/>
              </a:ext>
            </a:extLst>
          </p:cNvPr>
          <p:cNvSpPr txBox="1"/>
          <p:nvPr/>
        </p:nvSpPr>
        <p:spPr>
          <a:xfrm>
            <a:off x="845509" y="6072036"/>
            <a:ext cx="4089400" cy="369332"/>
          </a:xfrm>
          <a:prstGeom prst="rect">
            <a:avLst/>
          </a:prstGeom>
          <a:noFill/>
        </p:spPr>
        <p:txBody>
          <a:bodyPr wrap="square" rtlCol="0">
            <a:spAutoFit/>
          </a:bodyPr>
          <a:lstStyle/>
          <a:p>
            <a:r>
              <a:rPr lang="sv-SE" dirty="0"/>
              <a:t>Lue </a:t>
            </a:r>
            <a:r>
              <a:rPr lang="sv-SE" dirty="0" err="1"/>
              <a:t>lisää</a:t>
            </a:r>
            <a:r>
              <a:rPr lang="sv-SE" dirty="0"/>
              <a:t> </a:t>
            </a:r>
            <a:r>
              <a:rPr lang="sv-SE" dirty="0" err="1">
                <a:hlinkClick r:id="rId4"/>
              </a:rPr>
              <a:t>Ulkoministeriön</a:t>
            </a:r>
            <a:r>
              <a:rPr lang="sv-SE" dirty="0">
                <a:hlinkClick r:id="rId4"/>
              </a:rPr>
              <a:t> </a:t>
            </a:r>
            <a:r>
              <a:rPr lang="sv-SE" dirty="0" err="1">
                <a:hlinkClick r:id="rId4"/>
              </a:rPr>
              <a:t>sivuilta</a:t>
            </a:r>
            <a:r>
              <a:rPr lang="sv-SE" dirty="0">
                <a:hlinkClick r:id="rId4"/>
              </a:rPr>
              <a:t>.</a:t>
            </a:r>
            <a:endParaRPr lang="fi-FI" dirty="0"/>
          </a:p>
        </p:txBody>
      </p:sp>
      <p:sp>
        <p:nvSpPr>
          <p:cNvPr id="9" name="Tekstiruutu 8">
            <a:extLst>
              <a:ext uri="{FF2B5EF4-FFF2-40B4-BE49-F238E27FC236}">
                <a16:creationId xmlns:a16="http://schemas.microsoft.com/office/drawing/2014/main" id="{5CBAC386-20E1-53C4-E16D-4F7211AE63FE}"/>
              </a:ext>
            </a:extLst>
          </p:cNvPr>
          <p:cNvSpPr txBox="1"/>
          <p:nvPr/>
        </p:nvSpPr>
        <p:spPr>
          <a:xfrm>
            <a:off x="472775" y="241300"/>
            <a:ext cx="2821557" cy="369332"/>
          </a:xfrm>
          <a:prstGeom prst="rect">
            <a:avLst/>
          </a:prstGeom>
          <a:noFill/>
        </p:spPr>
        <p:txBody>
          <a:bodyPr wrap="square" rtlCol="0">
            <a:spAutoFit/>
          </a:bodyPr>
          <a:lstStyle/>
          <a:p>
            <a:r>
              <a:rPr lang="sv-SE" i="1" dirty="0"/>
              <a:t>Matkan </a:t>
            </a:r>
            <a:r>
              <a:rPr lang="sv-SE" i="1" dirty="0" err="1"/>
              <a:t>aikana</a:t>
            </a:r>
            <a:endParaRPr lang="fi-FI" i="1" dirty="0"/>
          </a:p>
        </p:txBody>
      </p:sp>
      <p:sp>
        <p:nvSpPr>
          <p:cNvPr id="4" name="Vuokaaviosymboli: Liitin 3" descr="Kolmen passin ja lentolippujen käyttäjän olan yli katsominen lentoasemalla">
            <a:extLst>
              <a:ext uri="{FF2B5EF4-FFF2-40B4-BE49-F238E27FC236}">
                <a16:creationId xmlns:a16="http://schemas.microsoft.com/office/drawing/2014/main" id="{24DE9599-E8B7-8AB2-AF00-7F4B1B5434B2}"/>
              </a:ext>
            </a:extLst>
          </p:cNvPr>
          <p:cNvSpPr/>
          <p:nvPr/>
        </p:nvSpPr>
        <p:spPr>
          <a:xfrm>
            <a:off x="659202" y="1326818"/>
            <a:ext cx="2344709" cy="2116924"/>
          </a:xfrm>
          <a:prstGeom prst="flowChartConnector">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Tree>
    <p:extLst>
      <p:ext uri="{BB962C8B-B14F-4D97-AF65-F5344CB8AC3E}">
        <p14:creationId xmlns:p14="http://schemas.microsoft.com/office/powerpoint/2010/main" val="427174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57A3F1-6623-74DB-0D5F-DD922F72A609}"/>
            </a:ext>
          </a:extLst>
        </p:cNvPr>
        <p:cNvGrpSpPr/>
        <p:nvPr/>
      </p:nvGrpSpPr>
      <p:grpSpPr>
        <a:xfrm>
          <a:off x="0" y="0"/>
          <a:ext cx="0" cy="0"/>
          <a:chOff x="0" y="0"/>
          <a:chExt cx="0" cy="0"/>
        </a:xfrm>
      </p:grpSpPr>
      <p:sp>
        <p:nvSpPr>
          <p:cNvPr id="3" name="Suorakulmio: Pyöristetyt kulmat 2">
            <a:extLst>
              <a:ext uri="{FF2B5EF4-FFF2-40B4-BE49-F238E27FC236}">
                <a16:creationId xmlns:a16="http://schemas.microsoft.com/office/drawing/2014/main" id="{25640113-3958-98BF-1919-C28D3C58D7FF}"/>
              </a:ext>
            </a:extLst>
          </p:cNvPr>
          <p:cNvSpPr/>
          <p:nvPr/>
        </p:nvSpPr>
        <p:spPr>
          <a:xfrm>
            <a:off x="3540904" y="436903"/>
            <a:ext cx="6992668"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Puhelimen</a:t>
            </a:r>
            <a:r>
              <a:rPr lang="sv-SE" sz="2800" b="1" dirty="0">
                <a:solidFill>
                  <a:schemeClr val="tx1"/>
                </a:solidFill>
              </a:rPr>
              <a:t> </a:t>
            </a:r>
            <a:r>
              <a:rPr lang="sv-SE" sz="2800" b="1" dirty="0" err="1">
                <a:solidFill>
                  <a:schemeClr val="tx1"/>
                </a:solidFill>
              </a:rPr>
              <a:t>katoaminen</a:t>
            </a:r>
            <a:endParaRPr lang="fi-FI" sz="2800" b="1" dirty="0">
              <a:solidFill>
                <a:schemeClr val="tx1"/>
              </a:solidFill>
            </a:endParaRPr>
          </a:p>
        </p:txBody>
      </p:sp>
      <p:sp>
        <p:nvSpPr>
          <p:cNvPr id="13" name="Tekstiruutu 12">
            <a:extLst>
              <a:ext uri="{FF2B5EF4-FFF2-40B4-BE49-F238E27FC236}">
                <a16:creationId xmlns:a16="http://schemas.microsoft.com/office/drawing/2014/main" id="{C23BB088-A0B2-6A97-0A44-136F7D462F64}"/>
              </a:ext>
            </a:extLst>
          </p:cNvPr>
          <p:cNvSpPr txBox="1"/>
          <p:nvPr/>
        </p:nvSpPr>
        <p:spPr>
          <a:xfrm>
            <a:off x="472775" y="3429000"/>
            <a:ext cx="2333925" cy="2308324"/>
          </a:xfrm>
          <a:prstGeom prst="rect">
            <a:avLst/>
          </a:prstGeom>
          <a:noFill/>
        </p:spPr>
        <p:txBody>
          <a:bodyPr wrap="square" rtlCol="0">
            <a:spAutoFit/>
          </a:bodyPr>
          <a:lstStyle/>
          <a:p>
            <a:r>
              <a:rPr lang="sv-SE" i="1" dirty="0" err="1"/>
              <a:t>Voitko</a:t>
            </a:r>
            <a:r>
              <a:rPr lang="sv-SE" i="1" dirty="0"/>
              <a:t> </a:t>
            </a:r>
            <a:r>
              <a:rPr lang="sv-SE" i="1" dirty="0" err="1"/>
              <a:t>tehdä</a:t>
            </a:r>
            <a:r>
              <a:rPr lang="sv-SE" i="1" dirty="0"/>
              <a:t> </a:t>
            </a:r>
            <a:r>
              <a:rPr lang="sv-SE" i="1" dirty="0" err="1"/>
              <a:t>nämä</a:t>
            </a:r>
            <a:r>
              <a:rPr lang="sv-SE" i="1" dirty="0"/>
              <a:t> asiat </a:t>
            </a:r>
            <a:r>
              <a:rPr lang="sv-SE" i="1" dirty="0" err="1"/>
              <a:t>jonkun</a:t>
            </a:r>
            <a:r>
              <a:rPr lang="sv-SE" i="1" dirty="0"/>
              <a:t> </a:t>
            </a:r>
            <a:r>
              <a:rPr lang="sv-SE" i="1" dirty="0" err="1"/>
              <a:t>toisen</a:t>
            </a:r>
            <a:r>
              <a:rPr lang="sv-SE" i="1" dirty="0"/>
              <a:t> </a:t>
            </a:r>
            <a:r>
              <a:rPr lang="sv-SE" i="1" dirty="0" err="1"/>
              <a:t>henkilön</a:t>
            </a:r>
            <a:r>
              <a:rPr lang="sv-SE" i="1" dirty="0"/>
              <a:t> </a:t>
            </a:r>
            <a:r>
              <a:rPr lang="sv-SE" i="1" dirty="0" err="1"/>
              <a:t>puhelimella</a:t>
            </a:r>
            <a:r>
              <a:rPr lang="sv-SE" i="1" dirty="0"/>
              <a:t>? </a:t>
            </a:r>
            <a:r>
              <a:rPr lang="sv-SE" i="1" dirty="0" err="1"/>
              <a:t>Tietokoneella</a:t>
            </a:r>
            <a:r>
              <a:rPr lang="sv-SE" i="1" dirty="0"/>
              <a:t>? </a:t>
            </a:r>
            <a:r>
              <a:rPr lang="sv-SE" i="1" dirty="0" err="1"/>
              <a:t>Myös</a:t>
            </a:r>
            <a:r>
              <a:rPr lang="sv-SE" i="1" dirty="0"/>
              <a:t> </a:t>
            </a:r>
            <a:r>
              <a:rPr lang="sv-SE" i="1" dirty="0" err="1"/>
              <a:t>paikallinen</a:t>
            </a:r>
            <a:r>
              <a:rPr lang="sv-SE" i="1" dirty="0"/>
              <a:t> </a:t>
            </a:r>
            <a:r>
              <a:rPr lang="sv-SE" i="1" dirty="0" err="1"/>
              <a:t>Suomen</a:t>
            </a:r>
            <a:r>
              <a:rPr lang="sv-SE" i="1" dirty="0"/>
              <a:t> </a:t>
            </a:r>
            <a:r>
              <a:rPr lang="sv-SE" i="1" dirty="0" err="1"/>
              <a:t>suurlähetystö</a:t>
            </a:r>
            <a:r>
              <a:rPr lang="sv-SE" i="1" dirty="0"/>
              <a:t> </a:t>
            </a:r>
            <a:r>
              <a:rPr lang="sv-SE" i="1" dirty="0" err="1"/>
              <a:t>voi</a:t>
            </a:r>
            <a:r>
              <a:rPr lang="sv-SE" i="1" dirty="0"/>
              <a:t> </a:t>
            </a:r>
            <a:r>
              <a:rPr lang="sv-SE" i="1" dirty="0" err="1"/>
              <a:t>auttaa</a:t>
            </a:r>
            <a:r>
              <a:rPr lang="sv-SE" i="1" dirty="0"/>
              <a:t>.</a:t>
            </a:r>
            <a:endParaRPr lang="fi-FI" i="1" dirty="0"/>
          </a:p>
        </p:txBody>
      </p:sp>
      <p:sp>
        <p:nvSpPr>
          <p:cNvPr id="5" name="Tekstiruutu 4">
            <a:extLst>
              <a:ext uri="{FF2B5EF4-FFF2-40B4-BE49-F238E27FC236}">
                <a16:creationId xmlns:a16="http://schemas.microsoft.com/office/drawing/2014/main" id="{5F7E29BD-C79B-880D-EFE9-61AA89143CBB}"/>
              </a:ext>
            </a:extLst>
          </p:cNvPr>
          <p:cNvSpPr txBox="1"/>
          <p:nvPr/>
        </p:nvSpPr>
        <p:spPr>
          <a:xfrm>
            <a:off x="3228316" y="1502688"/>
            <a:ext cx="8963684" cy="4893647"/>
          </a:xfrm>
          <a:prstGeom prst="rect">
            <a:avLst/>
          </a:prstGeom>
          <a:noFill/>
        </p:spPr>
        <p:txBody>
          <a:bodyPr wrap="square" rtlCol="0">
            <a:spAutoFit/>
          </a:bodyPr>
          <a:lstStyle/>
          <a:p>
            <a:r>
              <a:rPr lang="sv-SE" sz="1600" dirty="0" err="1"/>
              <a:t>Yritä</a:t>
            </a:r>
            <a:r>
              <a:rPr lang="sv-SE" sz="1600" dirty="0"/>
              <a:t> </a:t>
            </a:r>
            <a:r>
              <a:rPr lang="sv-SE" sz="1600" dirty="0" err="1"/>
              <a:t>paikantaa</a:t>
            </a:r>
            <a:r>
              <a:rPr lang="sv-SE" sz="1600" dirty="0"/>
              <a:t> </a:t>
            </a:r>
            <a:r>
              <a:rPr lang="sv-SE" sz="1600" dirty="0" err="1"/>
              <a:t>puhelin</a:t>
            </a:r>
            <a:r>
              <a:rPr lang="sv-SE" sz="1600" dirty="0"/>
              <a:t>, jos se on </a:t>
            </a:r>
            <a:r>
              <a:rPr lang="sv-SE" sz="1600" dirty="0" err="1"/>
              <a:t>mahdollista</a:t>
            </a:r>
            <a:r>
              <a:rPr lang="sv-SE" sz="1600" dirty="0"/>
              <a:t>. </a:t>
            </a:r>
          </a:p>
          <a:p>
            <a:endParaRPr lang="sv-SE" sz="1600" dirty="0"/>
          </a:p>
          <a:p>
            <a:r>
              <a:rPr lang="sv-SE" sz="1600" dirty="0" err="1"/>
              <a:t>Lukitse</a:t>
            </a:r>
            <a:r>
              <a:rPr lang="sv-SE" sz="1600" dirty="0"/>
              <a:t> </a:t>
            </a:r>
            <a:r>
              <a:rPr lang="sv-SE" sz="1600" dirty="0" err="1"/>
              <a:t>puhelin</a:t>
            </a:r>
            <a:r>
              <a:rPr lang="sv-SE" sz="1600" dirty="0"/>
              <a:t> </a:t>
            </a:r>
            <a:r>
              <a:rPr lang="sv-SE" sz="1600" dirty="0" err="1"/>
              <a:t>etänä</a:t>
            </a:r>
            <a:r>
              <a:rPr lang="sv-SE" sz="1600" dirty="0"/>
              <a:t>, ja </a:t>
            </a:r>
            <a:r>
              <a:rPr lang="sv-SE" sz="1600" dirty="0" err="1"/>
              <a:t>lisää</a:t>
            </a:r>
            <a:r>
              <a:rPr lang="sv-SE" sz="1600" dirty="0"/>
              <a:t> </a:t>
            </a:r>
            <a:r>
              <a:rPr lang="sv-SE" sz="1600" dirty="0" err="1"/>
              <a:t>näytölle</a:t>
            </a:r>
            <a:r>
              <a:rPr lang="sv-SE" sz="1600" dirty="0"/>
              <a:t> </a:t>
            </a:r>
            <a:r>
              <a:rPr lang="sv-SE" sz="1600" dirty="0" err="1"/>
              <a:t>yhteystieto</a:t>
            </a:r>
            <a:r>
              <a:rPr lang="sv-SE" sz="1600" dirty="0"/>
              <a:t>, </a:t>
            </a:r>
            <a:r>
              <a:rPr lang="sv-SE" sz="1600" dirty="0" err="1"/>
              <a:t>johon</a:t>
            </a:r>
            <a:r>
              <a:rPr lang="sv-SE" sz="1600" dirty="0"/>
              <a:t> </a:t>
            </a:r>
            <a:r>
              <a:rPr lang="sv-SE" sz="1600" dirty="0" err="1"/>
              <a:t>löytäjä</a:t>
            </a:r>
            <a:r>
              <a:rPr lang="sv-SE" sz="1600" dirty="0"/>
              <a:t> </a:t>
            </a:r>
            <a:r>
              <a:rPr lang="sv-SE" sz="1600" dirty="0" err="1"/>
              <a:t>voi</a:t>
            </a:r>
            <a:r>
              <a:rPr lang="sv-SE" sz="1600" dirty="0"/>
              <a:t> </a:t>
            </a:r>
            <a:r>
              <a:rPr lang="sv-SE" sz="1600" dirty="0" err="1"/>
              <a:t>ottaa</a:t>
            </a:r>
            <a:r>
              <a:rPr lang="sv-SE" sz="1600" dirty="0"/>
              <a:t> </a:t>
            </a:r>
            <a:r>
              <a:rPr lang="sv-SE" sz="1600" dirty="0" err="1"/>
              <a:t>yhteyttä</a:t>
            </a:r>
            <a:r>
              <a:rPr lang="sv-SE" sz="1600" dirty="0"/>
              <a:t>. </a:t>
            </a:r>
          </a:p>
          <a:p>
            <a:endParaRPr lang="sv-SE" sz="1600" dirty="0"/>
          </a:p>
          <a:p>
            <a:r>
              <a:rPr lang="sv-SE" sz="1600" dirty="0" err="1"/>
              <a:t>Poista</a:t>
            </a:r>
            <a:r>
              <a:rPr lang="sv-SE" sz="1600" dirty="0"/>
              <a:t> </a:t>
            </a:r>
            <a:r>
              <a:rPr lang="sv-SE" sz="1600" dirty="0" err="1"/>
              <a:t>puhelimen</a:t>
            </a:r>
            <a:r>
              <a:rPr lang="sv-SE" sz="1600" dirty="0"/>
              <a:t> </a:t>
            </a:r>
            <a:r>
              <a:rPr lang="sv-SE" sz="1600" dirty="0" err="1"/>
              <a:t>tiedot</a:t>
            </a:r>
            <a:r>
              <a:rPr lang="sv-SE" sz="1600" dirty="0"/>
              <a:t> </a:t>
            </a:r>
            <a:r>
              <a:rPr lang="sv-SE" sz="1600" dirty="0" err="1"/>
              <a:t>etänä</a:t>
            </a:r>
            <a:r>
              <a:rPr lang="sv-SE" sz="1600" dirty="0"/>
              <a:t>, jos et </a:t>
            </a:r>
            <a:r>
              <a:rPr lang="sv-SE" sz="1600" dirty="0" err="1"/>
              <a:t>saa</a:t>
            </a:r>
            <a:r>
              <a:rPr lang="sv-SE" sz="1600" dirty="0"/>
              <a:t> </a:t>
            </a:r>
            <a:r>
              <a:rPr lang="sv-SE" sz="1600" dirty="0" err="1"/>
              <a:t>puhelinta</a:t>
            </a:r>
            <a:r>
              <a:rPr lang="sv-SE" sz="1600" dirty="0"/>
              <a:t> </a:t>
            </a:r>
            <a:r>
              <a:rPr lang="sv-SE" sz="1600" dirty="0" err="1"/>
              <a:t>takaisin</a:t>
            </a:r>
            <a:r>
              <a:rPr lang="sv-SE" sz="1600" dirty="0"/>
              <a:t>.</a:t>
            </a:r>
          </a:p>
          <a:p>
            <a:endParaRPr lang="sv-SE" sz="1600" dirty="0"/>
          </a:p>
          <a:p>
            <a:r>
              <a:rPr lang="sv-SE" sz="1600" dirty="0" err="1"/>
              <a:t>Sulje</a:t>
            </a:r>
            <a:r>
              <a:rPr lang="sv-SE" sz="1600" dirty="0"/>
              <a:t> SIM-</a:t>
            </a:r>
            <a:r>
              <a:rPr lang="sv-SE" sz="1600" dirty="0" err="1"/>
              <a:t>korttisi</a:t>
            </a:r>
            <a:r>
              <a:rPr lang="sv-SE" sz="1600" dirty="0"/>
              <a:t> ottamalla </a:t>
            </a:r>
            <a:r>
              <a:rPr lang="sv-SE" sz="1600" dirty="0" err="1"/>
              <a:t>yhteys</a:t>
            </a:r>
            <a:r>
              <a:rPr lang="sv-SE" sz="1600" dirty="0"/>
              <a:t> </a:t>
            </a:r>
            <a:r>
              <a:rPr lang="sv-SE" sz="1600" dirty="0" err="1"/>
              <a:t>omaan</a:t>
            </a:r>
            <a:r>
              <a:rPr lang="sv-SE" sz="1600" dirty="0"/>
              <a:t> </a:t>
            </a:r>
            <a:r>
              <a:rPr lang="sv-SE" sz="1600" dirty="0" err="1"/>
              <a:t>puhelinoperaattoriisi</a:t>
            </a:r>
            <a:r>
              <a:rPr lang="sv-SE" sz="1600" dirty="0"/>
              <a:t>. </a:t>
            </a:r>
          </a:p>
          <a:p>
            <a:endParaRPr lang="sv-SE" sz="1600" dirty="0"/>
          </a:p>
          <a:p>
            <a:r>
              <a:rPr lang="sv-SE" sz="1600" dirty="0" err="1"/>
              <a:t>Vaihda</a:t>
            </a:r>
            <a:r>
              <a:rPr lang="sv-SE" sz="1600" dirty="0"/>
              <a:t> </a:t>
            </a:r>
            <a:r>
              <a:rPr lang="sv-SE" sz="1600" dirty="0" err="1"/>
              <a:t>tärkeiden</a:t>
            </a:r>
            <a:r>
              <a:rPr lang="sv-SE" sz="1600" dirty="0"/>
              <a:t> </a:t>
            </a:r>
            <a:r>
              <a:rPr lang="sv-SE" sz="1600" dirty="0" err="1"/>
              <a:t>palvelujen</a:t>
            </a:r>
            <a:r>
              <a:rPr lang="sv-SE" sz="1600" dirty="0"/>
              <a:t> </a:t>
            </a:r>
            <a:r>
              <a:rPr lang="sv-SE" sz="1600" dirty="0" err="1"/>
              <a:t>salasanat</a:t>
            </a:r>
            <a:r>
              <a:rPr lang="sv-SE" sz="1600" dirty="0"/>
              <a:t>: </a:t>
            </a:r>
            <a:r>
              <a:rPr lang="sv-SE" sz="1600" dirty="0" err="1"/>
              <a:t>sähköposti</a:t>
            </a:r>
            <a:r>
              <a:rPr lang="sv-SE" sz="1600" dirty="0"/>
              <a:t>, </a:t>
            </a:r>
            <a:r>
              <a:rPr lang="sv-SE" sz="1600" dirty="0" err="1"/>
              <a:t>verkkopankki</a:t>
            </a:r>
            <a:r>
              <a:rPr lang="sv-SE" sz="1600" dirty="0"/>
              <a:t>, </a:t>
            </a:r>
            <a:r>
              <a:rPr lang="sv-SE" sz="1600" dirty="0" err="1"/>
              <a:t>sosiaalinen</a:t>
            </a:r>
            <a:r>
              <a:rPr lang="sv-SE" sz="1600" dirty="0"/>
              <a:t> media. </a:t>
            </a:r>
          </a:p>
          <a:p>
            <a:endParaRPr lang="sv-SE" sz="1600" dirty="0"/>
          </a:p>
          <a:p>
            <a:r>
              <a:rPr lang="sv-SE" sz="1600" dirty="0"/>
              <a:t>Iphone: </a:t>
            </a:r>
            <a:r>
              <a:rPr lang="sv-SE" sz="1600" dirty="0" err="1"/>
              <a:t>Poista</a:t>
            </a:r>
            <a:r>
              <a:rPr lang="sv-SE" sz="1600" dirty="0"/>
              <a:t> </a:t>
            </a:r>
            <a:r>
              <a:rPr lang="sv-SE" sz="1600" dirty="0" err="1"/>
              <a:t>maksukortit</a:t>
            </a:r>
            <a:r>
              <a:rPr lang="sv-SE" sz="1600" dirty="0"/>
              <a:t> </a:t>
            </a:r>
            <a:r>
              <a:rPr lang="sv-SE" sz="1600" dirty="0" err="1"/>
              <a:t>mobiililompakosta</a:t>
            </a:r>
            <a:r>
              <a:rPr lang="sv-SE" sz="1600" dirty="0"/>
              <a:t>. </a:t>
            </a:r>
          </a:p>
          <a:p>
            <a:endParaRPr lang="sv-SE" sz="1600" dirty="0"/>
          </a:p>
          <a:p>
            <a:r>
              <a:rPr lang="sv-SE" sz="1600" dirty="0"/>
              <a:t>Tee </a:t>
            </a:r>
            <a:r>
              <a:rPr lang="sv-SE" sz="1600" dirty="0" err="1"/>
              <a:t>rikosilmoitus</a:t>
            </a:r>
            <a:r>
              <a:rPr lang="sv-SE" sz="1600" dirty="0"/>
              <a:t> </a:t>
            </a:r>
            <a:r>
              <a:rPr lang="sv-SE" sz="1600" dirty="0" err="1"/>
              <a:t>paikalliselle</a:t>
            </a:r>
            <a:r>
              <a:rPr lang="sv-SE" sz="1600" dirty="0"/>
              <a:t> </a:t>
            </a:r>
            <a:r>
              <a:rPr lang="sv-SE" sz="1600" dirty="0" err="1"/>
              <a:t>poliisille</a:t>
            </a:r>
            <a:r>
              <a:rPr lang="sv-SE" sz="1600" dirty="0"/>
              <a:t>, jos </a:t>
            </a:r>
            <a:r>
              <a:rPr lang="sv-SE" sz="1600" dirty="0" err="1"/>
              <a:t>puhelin</a:t>
            </a:r>
            <a:r>
              <a:rPr lang="sv-SE" sz="1600" dirty="0"/>
              <a:t> on </a:t>
            </a:r>
            <a:r>
              <a:rPr lang="sv-SE" sz="1600" dirty="0" err="1"/>
              <a:t>varastettu</a:t>
            </a:r>
            <a:r>
              <a:rPr lang="sv-SE" sz="1600" dirty="0"/>
              <a:t>. </a:t>
            </a:r>
            <a:r>
              <a:rPr lang="sv-SE" sz="1600" dirty="0" err="1"/>
              <a:t>Pyydä</a:t>
            </a:r>
            <a:r>
              <a:rPr lang="sv-SE" sz="1600" dirty="0"/>
              <a:t> </a:t>
            </a:r>
            <a:r>
              <a:rPr lang="sv-SE" sz="1600" dirty="0" err="1"/>
              <a:t>kopio</a:t>
            </a:r>
            <a:r>
              <a:rPr lang="sv-SE" sz="1600" dirty="0"/>
              <a:t> </a:t>
            </a:r>
            <a:r>
              <a:rPr lang="sv-SE" sz="1600" dirty="0" err="1"/>
              <a:t>ilmoituksesta</a:t>
            </a:r>
            <a:r>
              <a:rPr lang="sv-SE" sz="1600" dirty="0"/>
              <a:t> </a:t>
            </a:r>
            <a:r>
              <a:rPr lang="sv-SE" sz="1600" dirty="0" err="1"/>
              <a:t>mahdollista</a:t>
            </a:r>
            <a:r>
              <a:rPr lang="sv-SE" sz="1600" dirty="0"/>
              <a:t> </a:t>
            </a:r>
            <a:r>
              <a:rPr lang="sv-SE" sz="1600" dirty="0" err="1"/>
              <a:t>vakuutusyhtiötä</a:t>
            </a:r>
            <a:r>
              <a:rPr lang="sv-SE" sz="1600" dirty="0"/>
              <a:t> </a:t>
            </a:r>
            <a:r>
              <a:rPr lang="sv-SE" sz="1600" dirty="0" err="1"/>
              <a:t>varten</a:t>
            </a:r>
            <a:r>
              <a:rPr lang="sv-SE" sz="1600" dirty="0"/>
              <a:t>. </a:t>
            </a:r>
            <a:r>
              <a:rPr lang="sv-SE" sz="1600" dirty="0" err="1"/>
              <a:t>Voit</a:t>
            </a:r>
            <a:r>
              <a:rPr lang="sv-SE" sz="1600" dirty="0"/>
              <a:t> </a:t>
            </a:r>
            <a:r>
              <a:rPr lang="sv-SE" sz="1600" dirty="0" err="1"/>
              <a:t>hakea</a:t>
            </a:r>
            <a:r>
              <a:rPr lang="sv-SE" sz="1600" dirty="0"/>
              <a:t> </a:t>
            </a:r>
            <a:r>
              <a:rPr lang="sv-SE" sz="1600" dirty="0" err="1"/>
              <a:t>korvauksia</a:t>
            </a:r>
            <a:r>
              <a:rPr lang="sv-SE" sz="1600" dirty="0"/>
              <a:t>, </a:t>
            </a:r>
            <a:r>
              <a:rPr lang="sv-SE" sz="1600" dirty="0" err="1"/>
              <a:t>mikäli</a:t>
            </a:r>
            <a:r>
              <a:rPr lang="sv-SE" sz="1600" dirty="0"/>
              <a:t> olet </a:t>
            </a:r>
            <a:r>
              <a:rPr lang="sv-SE" sz="1600" dirty="0" err="1"/>
              <a:t>ottanut</a:t>
            </a:r>
            <a:r>
              <a:rPr lang="sv-SE" sz="1600" dirty="0"/>
              <a:t> </a:t>
            </a:r>
            <a:r>
              <a:rPr lang="sv-SE" sz="1600" dirty="0" err="1"/>
              <a:t>oman</a:t>
            </a:r>
            <a:r>
              <a:rPr lang="sv-SE" sz="1600" dirty="0"/>
              <a:t> </a:t>
            </a:r>
            <a:r>
              <a:rPr lang="sv-SE" sz="1600" dirty="0" err="1"/>
              <a:t>matkatavaravakuutuksen</a:t>
            </a:r>
            <a:r>
              <a:rPr lang="sv-SE" sz="1600" dirty="0"/>
              <a:t>. </a:t>
            </a:r>
          </a:p>
          <a:p>
            <a:endParaRPr lang="sv-SE" sz="1600" dirty="0"/>
          </a:p>
          <a:p>
            <a:r>
              <a:rPr lang="sv-SE" sz="1600" dirty="0" err="1"/>
              <a:t>Pohdi</a:t>
            </a:r>
            <a:r>
              <a:rPr lang="sv-SE" sz="1600" dirty="0"/>
              <a:t> </a:t>
            </a:r>
            <a:r>
              <a:rPr lang="sv-SE" sz="1600" dirty="0" err="1"/>
              <a:t>uuden</a:t>
            </a:r>
            <a:r>
              <a:rPr lang="sv-SE" sz="1600" dirty="0"/>
              <a:t> </a:t>
            </a:r>
            <a:r>
              <a:rPr lang="sv-SE" sz="1600" dirty="0" err="1"/>
              <a:t>puhelimen</a:t>
            </a:r>
            <a:r>
              <a:rPr lang="sv-SE" sz="1600" dirty="0"/>
              <a:t> </a:t>
            </a:r>
            <a:r>
              <a:rPr lang="sv-SE" sz="1600" dirty="0" err="1"/>
              <a:t>ostoa</a:t>
            </a:r>
            <a:r>
              <a:rPr lang="sv-SE" sz="1600" dirty="0"/>
              <a:t> </a:t>
            </a:r>
            <a:r>
              <a:rPr lang="sv-SE" sz="1600" dirty="0" err="1"/>
              <a:t>kohteesta</a:t>
            </a:r>
            <a:r>
              <a:rPr lang="sv-SE" sz="1600" dirty="0"/>
              <a:t>. </a:t>
            </a:r>
          </a:p>
          <a:p>
            <a:endParaRPr lang="sv-SE" sz="1600" dirty="0"/>
          </a:p>
          <a:p>
            <a:r>
              <a:rPr lang="sv-SE" sz="1600" dirty="0" err="1"/>
              <a:t>Hae</a:t>
            </a:r>
            <a:r>
              <a:rPr lang="sv-SE" sz="1600" dirty="0"/>
              <a:t> </a:t>
            </a:r>
            <a:r>
              <a:rPr lang="sv-SE" sz="1600" dirty="0" err="1"/>
              <a:t>korvauksia</a:t>
            </a:r>
            <a:r>
              <a:rPr lang="sv-SE" sz="1600" dirty="0"/>
              <a:t> </a:t>
            </a:r>
            <a:r>
              <a:rPr lang="sv-SE" sz="1600" dirty="0" err="1"/>
              <a:t>matkatavaravakuutuksesta</a:t>
            </a:r>
            <a:r>
              <a:rPr lang="sv-SE" sz="1600" dirty="0"/>
              <a:t>, </a:t>
            </a:r>
            <a:r>
              <a:rPr lang="sv-SE" sz="1600" dirty="0" err="1"/>
              <a:t>mikäli</a:t>
            </a:r>
            <a:r>
              <a:rPr lang="sv-SE" sz="1600" dirty="0"/>
              <a:t> </a:t>
            </a:r>
            <a:r>
              <a:rPr lang="sv-SE" sz="1600" dirty="0" err="1"/>
              <a:t>sinulla</a:t>
            </a:r>
            <a:r>
              <a:rPr lang="sv-SE" sz="1600" dirty="0"/>
              <a:t> on </a:t>
            </a:r>
            <a:r>
              <a:rPr lang="sv-SE" sz="1600" dirty="0" err="1"/>
              <a:t>sellainen</a:t>
            </a:r>
            <a:r>
              <a:rPr lang="sv-SE" sz="1600" dirty="0"/>
              <a:t> </a:t>
            </a:r>
            <a:r>
              <a:rPr lang="sv-SE" sz="1600" dirty="0" err="1"/>
              <a:t>hankittuna</a:t>
            </a:r>
            <a:endParaRPr lang="fi-FI" sz="1600" dirty="0"/>
          </a:p>
        </p:txBody>
      </p:sp>
      <p:sp>
        <p:nvSpPr>
          <p:cNvPr id="9" name="Tekstiruutu 8">
            <a:extLst>
              <a:ext uri="{FF2B5EF4-FFF2-40B4-BE49-F238E27FC236}">
                <a16:creationId xmlns:a16="http://schemas.microsoft.com/office/drawing/2014/main" id="{59AECCCF-966B-BD7A-821B-2B5782047AAE}"/>
              </a:ext>
            </a:extLst>
          </p:cNvPr>
          <p:cNvSpPr txBox="1"/>
          <p:nvPr/>
        </p:nvSpPr>
        <p:spPr>
          <a:xfrm>
            <a:off x="472775" y="241300"/>
            <a:ext cx="2821557" cy="369332"/>
          </a:xfrm>
          <a:prstGeom prst="rect">
            <a:avLst/>
          </a:prstGeom>
          <a:noFill/>
        </p:spPr>
        <p:txBody>
          <a:bodyPr wrap="square" rtlCol="0">
            <a:spAutoFit/>
          </a:bodyPr>
          <a:lstStyle/>
          <a:p>
            <a:r>
              <a:rPr lang="sv-SE" i="1" dirty="0"/>
              <a:t>Matkan </a:t>
            </a:r>
            <a:r>
              <a:rPr lang="sv-SE" i="1" dirty="0" err="1"/>
              <a:t>aikana</a:t>
            </a:r>
            <a:endParaRPr lang="fi-FI" i="1" dirty="0"/>
          </a:p>
        </p:txBody>
      </p:sp>
      <p:sp>
        <p:nvSpPr>
          <p:cNvPr id="4" name="Vuokaaviosymboli: Liitin 3" descr="Lähikuva henkilöstä, joka käyttää älypuhelinta">
            <a:extLst>
              <a:ext uri="{FF2B5EF4-FFF2-40B4-BE49-F238E27FC236}">
                <a16:creationId xmlns:a16="http://schemas.microsoft.com/office/drawing/2014/main" id="{8A639515-7C4B-22DF-8512-68F72BA90619}"/>
              </a:ext>
            </a:extLst>
          </p:cNvPr>
          <p:cNvSpPr/>
          <p:nvPr/>
        </p:nvSpPr>
        <p:spPr>
          <a:xfrm>
            <a:off x="561675" y="1035566"/>
            <a:ext cx="2118025" cy="1968500"/>
          </a:xfrm>
          <a:prstGeom prst="flowChartConnector">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Tree>
    <p:extLst>
      <p:ext uri="{BB962C8B-B14F-4D97-AF65-F5344CB8AC3E}">
        <p14:creationId xmlns:p14="http://schemas.microsoft.com/office/powerpoint/2010/main" val="1921829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8BC2F8DE-A282-4BC9-0919-329D724183BF}"/>
              </a:ext>
            </a:extLst>
          </p:cNvPr>
          <p:cNvSpPr>
            <a:spLocks noGrp="1"/>
          </p:cNvSpPr>
          <p:nvPr>
            <p:ph type="ctrTitle"/>
          </p:nvPr>
        </p:nvSpPr>
        <p:spPr>
          <a:xfrm>
            <a:off x="532847" y="804251"/>
            <a:ext cx="10465905" cy="2009008"/>
          </a:xfrm>
        </p:spPr>
        <p:txBody>
          <a:bodyPr/>
          <a:lstStyle/>
          <a:p>
            <a:r>
              <a:rPr lang="sv-SE" dirty="0"/>
              <a:t>3. </a:t>
            </a:r>
            <a:r>
              <a:rPr lang="sv-SE" dirty="0" err="1"/>
              <a:t>Mistä</a:t>
            </a:r>
            <a:r>
              <a:rPr lang="sv-SE" dirty="0"/>
              <a:t> </a:t>
            </a:r>
            <a:r>
              <a:rPr lang="sv-SE" dirty="0" err="1"/>
              <a:t>voit</a:t>
            </a:r>
            <a:r>
              <a:rPr lang="sv-SE" dirty="0"/>
              <a:t> </a:t>
            </a:r>
            <a:r>
              <a:rPr lang="sv-SE" dirty="0" err="1"/>
              <a:t>kysyä</a:t>
            </a:r>
            <a:r>
              <a:rPr lang="sv-SE" dirty="0"/>
              <a:t> </a:t>
            </a:r>
            <a:r>
              <a:rPr lang="sv-SE" dirty="0" err="1"/>
              <a:t>neuvoja</a:t>
            </a:r>
            <a:r>
              <a:rPr lang="sv-SE" dirty="0"/>
              <a:t>? </a:t>
            </a:r>
            <a:r>
              <a:rPr lang="sv-SE" dirty="0" err="1"/>
              <a:t>Kehen</a:t>
            </a:r>
            <a:r>
              <a:rPr lang="sv-SE" dirty="0"/>
              <a:t> olla </a:t>
            </a:r>
            <a:r>
              <a:rPr lang="sv-SE" dirty="0" err="1"/>
              <a:t>yhteydessä</a:t>
            </a:r>
            <a:r>
              <a:rPr lang="sv-SE" dirty="0"/>
              <a:t>?</a:t>
            </a:r>
            <a:endParaRPr lang="fi-FI" dirty="0"/>
          </a:p>
        </p:txBody>
      </p:sp>
    </p:spTree>
    <p:extLst>
      <p:ext uri="{BB962C8B-B14F-4D97-AF65-F5344CB8AC3E}">
        <p14:creationId xmlns:p14="http://schemas.microsoft.com/office/powerpoint/2010/main" val="1661853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2C70B-DB6A-1A97-2042-CA36FBED0986}"/>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C2551B2D-C9BB-9188-CE06-08FAA2923693}"/>
              </a:ext>
            </a:extLst>
          </p:cNvPr>
          <p:cNvSpPr>
            <a:spLocks noGrp="1"/>
          </p:cNvSpPr>
          <p:nvPr>
            <p:ph type="title"/>
          </p:nvPr>
        </p:nvSpPr>
        <p:spPr>
          <a:xfrm>
            <a:off x="3449607" y="1126706"/>
            <a:ext cx="5924909" cy="452070"/>
          </a:xfrm>
        </p:spPr>
        <p:txBody>
          <a:bodyPr/>
          <a:lstStyle/>
          <a:p>
            <a:endParaRPr lang="fi-FI" dirty="0"/>
          </a:p>
        </p:txBody>
      </p:sp>
      <p:sp>
        <p:nvSpPr>
          <p:cNvPr id="3" name="Suorakulmio: Pyöristetyt kulmat 2">
            <a:extLst>
              <a:ext uri="{FF2B5EF4-FFF2-40B4-BE49-F238E27FC236}">
                <a16:creationId xmlns:a16="http://schemas.microsoft.com/office/drawing/2014/main" id="{F1B5A14F-79D3-A3AC-9B33-77010F0A6855}"/>
              </a:ext>
            </a:extLst>
          </p:cNvPr>
          <p:cNvSpPr/>
          <p:nvPr/>
        </p:nvSpPr>
        <p:spPr>
          <a:xfrm>
            <a:off x="3294332" y="892160"/>
            <a:ext cx="6992668"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rPr>
              <a:t>Yleinen</a:t>
            </a:r>
            <a:r>
              <a:rPr lang="sv-SE" sz="2800" b="1" dirty="0">
                <a:solidFill>
                  <a:schemeClr val="tx1"/>
                </a:solidFill>
              </a:rPr>
              <a:t> </a:t>
            </a:r>
            <a:r>
              <a:rPr lang="sv-SE" sz="2800" b="1" dirty="0" err="1">
                <a:solidFill>
                  <a:schemeClr val="tx1"/>
                </a:solidFill>
              </a:rPr>
              <a:t>toimintaohje</a:t>
            </a:r>
            <a:r>
              <a:rPr lang="sv-SE" sz="2800" b="1" dirty="0">
                <a:solidFill>
                  <a:schemeClr val="tx1"/>
                </a:solidFill>
              </a:rPr>
              <a:t> </a:t>
            </a:r>
            <a:r>
              <a:rPr lang="sv-SE" sz="2800" b="1" dirty="0" err="1">
                <a:solidFill>
                  <a:schemeClr val="tx1"/>
                </a:solidFill>
              </a:rPr>
              <a:t>erikoisissa</a:t>
            </a:r>
            <a:r>
              <a:rPr lang="sv-SE" sz="2800" b="1" dirty="0">
                <a:solidFill>
                  <a:schemeClr val="tx1"/>
                </a:solidFill>
              </a:rPr>
              <a:t> </a:t>
            </a:r>
            <a:r>
              <a:rPr lang="sv-SE" sz="2800" b="1" dirty="0" err="1">
                <a:solidFill>
                  <a:schemeClr val="tx1"/>
                </a:solidFill>
              </a:rPr>
              <a:t>tilanteissa</a:t>
            </a:r>
            <a:endParaRPr lang="fi-FI" sz="2800" b="1" dirty="0">
              <a:solidFill>
                <a:schemeClr val="tx1"/>
              </a:solidFill>
            </a:endParaRPr>
          </a:p>
        </p:txBody>
      </p:sp>
      <p:sp>
        <p:nvSpPr>
          <p:cNvPr id="5" name="Tekstiruutu 4">
            <a:extLst>
              <a:ext uri="{FF2B5EF4-FFF2-40B4-BE49-F238E27FC236}">
                <a16:creationId xmlns:a16="http://schemas.microsoft.com/office/drawing/2014/main" id="{F65A6674-F710-95FD-64A7-FDCFE030AB28}"/>
              </a:ext>
            </a:extLst>
          </p:cNvPr>
          <p:cNvSpPr txBox="1"/>
          <p:nvPr/>
        </p:nvSpPr>
        <p:spPr>
          <a:xfrm>
            <a:off x="3294332" y="2042544"/>
            <a:ext cx="7367918" cy="5355312"/>
          </a:xfrm>
          <a:prstGeom prst="rect">
            <a:avLst/>
          </a:prstGeom>
          <a:noFill/>
        </p:spPr>
        <p:txBody>
          <a:bodyPr wrap="square" rtlCol="0">
            <a:spAutoFit/>
          </a:bodyPr>
          <a:lstStyle/>
          <a:p>
            <a:r>
              <a:rPr lang="sv-SE" b="1" dirty="0" err="1"/>
              <a:t>Akuutti</a:t>
            </a:r>
            <a:r>
              <a:rPr lang="sv-SE" b="1" dirty="0"/>
              <a:t> HÄTÄ </a:t>
            </a:r>
            <a:r>
              <a:rPr lang="sv-SE" dirty="0">
                <a:sym typeface="Wingdings" panose="05000000000000000000" pitchFamily="2" charset="2"/>
              </a:rPr>
              <a:t> AINA </a:t>
            </a:r>
            <a:r>
              <a:rPr lang="sv-SE" dirty="0" err="1">
                <a:sym typeface="Wingdings" panose="05000000000000000000" pitchFamily="2" charset="2"/>
              </a:rPr>
              <a:t>ensin</a:t>
            </a:r>
            <a:r>
              <a:rPr lang="sv-SE" dirty="0">
                <a:sym typeface="Wingdings" panose="05000000000000000000" pitchFamily="2" charset="2"/>
              </a:rPr>
              <a:t> </a:t>
            </a:r>
            <a:r>
              <a:rPr lang="sv-SE" dirty="0" err="1">
                <a:sym typeface="Wingdings" panose="05000000000000000000" pitchFamily="2" charset="2"/>
              </a:rPr>
              <a:t>hätänumeroon</a:t>
            </a:r>
            <a:r>
              <a:rPr lang="sv-SE" dirty="0">
                <a:sym typeface="Wingdings" panose="05000000000000000000" pitchFamily="2" charset="2"/>
              </a:rPr>
              <a:t>, </a:t>
            </a:r>
            <a:r>
              <a:rPr lang="sv-SE" dirty="0" err="1">
                <a:sym typeface="Wingdings" panose="05000000000000000000" pitchFamily="2" charset="2"/>
              </a:rPr>
              <a:t>joka</a:t>
            </a:r>
            <a:r>
              <a:rPr lang="sv-SE" dirty="0">
                <a:sym typeface="Wingdings" panose="05000000000000000000" pitchFamily="2" charset="2"/>
              </a:rPr>
              <a:t> </a:t>
            </a:r>
            <a:r>
              <a:rPr lang="sv-SE" dirty="0" err="1">
                <a:sym typeface="Wingdings" panose="05000000000000000000" pitchFamily="2" charset="2"/>
              </a:rPr>
              <a:t>Euroopassa</a:t>
            </a:r>
            <a:r>
              <a:rPr lang="sv-SE" dirty="0">
                <a:sym typeface="Wingdings" panose="05000000000000000000" pitchFamily="2" charset="2"/>
              </a:rPr>
              <a:t> on </a:t>
            </a:r>
            <a:r>
              <a:rPr lang="sv-SE" b="1" dirty="0">
                <a:sym typeface="Wingdings" panose="05000000000000000000" pitchFamily="2" charset="2"/>
              </a:rPr>
              <a:t>112. </a:t>
            </a:r>
          </a:p>
          <a:p>
            <a:endParaRPr lang="sv-SE" dirty="0">
              <a:sym typeface="Wingdings" panose="05000000000000000000" pitchFamily="2" charset="2"/>
            </a:endParaRPr>
          </a:p>
          <a:p>
            <a:r>
              <a:rPr lang="sv-SE" b="1" dirty="0" err="1">
                <a:sym typeface="Wingdings" panose="05000000000000000000" pitchFamily="2" charset="2"/>
              </a:rPr>
              <a:t>Ei-akuuteissa</a:t>
            </a:r>
            <a:r>
              <a:rPr lang="sv-SE" b="1" dirty="0">
                <a:sym typeface="Wingdings" panose="05000000000000000000" pitchFamily="2" charset="2"/>
              </a:rPr>
              <a:t> </a:t>
            </a:r>
            <a:r>
              <a:rPr lang="sv-SE" b="1" dirty="0" err="1">
                <a:sym typeface="Wingdings" panose="05000000000000000000" pitchFamily="2" charset="2"/>
              </a:rPr>
              <a:t>tilanteissa</a:t>
            </a:r>
            <a:r>
              <a:rPr lang="sv-SE" b="1" dirty="0">
                <a:sym typeface="Wingdings" panose="05000000000000000000" pitchFamily="2" charset="2"/>
              </a:rPr>
              <a:t> </a:t>
            </a:r>
          </a:p>
          <a:p>
            <a:endParaRPr lang="sv-SE" b="1" dirty="0">
              <a:sym typeface="Wingdings" panose="05000000000000000000" pitchFamily="2" charset="2"/>
            </a:endParaRPr>
          </a:p>
          <a:p>
            <a:r>
              <a:rPr lang="sv-SE" b="1" dirty="0" err="1">
                <a:sym typeface="Wingdings" panose="05000000000000000000" pitchFamily="2" charset="2"/>
              </a:rPr>
              <a:t>Kohdemaan</a:t>
            </a:r>
            <a:r>
              <a:rPr lang="sv-SE" b="1" dirty="0">
                <a:sym typeface="Wingdings" panose="05000000000000000000" pitchFamily="2" charset="2"/>
              </a:rPr>
              <a:t> </a:t>
            </a:r>
            <a:r>
              <a:rPr lang="sv-SE" b="1" dirty="0" err="1">
                <a:sym typeface="Wingdings" panose="05000000000000000000" pitchFamily="2" charset="2"/>
              </a:rPr>
              <a:t>yhteyshenkilöt</a:t>
            </a:r>
            <a:r>
              <a:rPr lang="sv-SE" b="1" dirty="0">
                <a:sym typeface="Wingdings" panose="05000000000000000000" pitchFamily="2" charset="2"/>
              </a:rPr>
              <a:t> </a:t>
            </a:r>
            <a:r>
              <a:rPr lang="sv-SE" b="1" dirty="0" err="1">
                <a:sym typeface="Wingdings" panose="05000000000000000000" pitchFamily="2" charset="2"/>
              </a:rPr>
              <a:t>tietävät</a:t>
            </a:r>
            <a:r>
              <a:rPr lang="sv-SE" b="1" dirty="0">
                <a:sym typeface="Wingdings" panose="05000000000000000000" pitchFamily="2" charset="2"/>
              </a:rPr>
              <a:t> </a:t>
            </a:r>
            <a:r>
              <a:rPr lang="sv-SE" b="1" dirty="0" err="1">
                <a:sym typeface="Wingdings" panose="05000000000000000000" pitchFamily="2" charset="2"/>
              </a:rPr>
              <a:t>kohteen</a:t>
            </a:r>
            <a:r>
              <a:rPr lang="sv-SE" b="1" dirty="0">
                <a:sym typeface="Wingdings" panose="05000000000000000000" pitchFamily="2" charset="2"/>
              </a:rPr>
              <a:t> </a:t>
            </a:r>
            <a:r>
              <a:rPr lang="sv-SE" b="1" dirty="0" err="1">
                <a:sym typeface="Wingdings" panose="05000000000000000000" pitchFamily="2" charset="2"/>
              </a:rPr>
              <a:t>käytänteistä</a:t>
            </a:r>
            <a:r>
              <a:rPr lang="sv-SE" b="1" dirty="0">
                <a:sym typeface="Wingdings" panose="05000000000000000000" pitchFamily="2" charset="2"/>
              </a:rPr>
              <a:t> </a:t>
            </a:r>
            <a:r>
              <a:rPr lang="sv-SE" b="1" dirty="0" err="1">
                <a:sym typeface="Wingdings" panose="05000000000000000000" pitchFamily="2" charset="2"/>
              </a:rPr>
              <a:t>parhaiten</a:t>
            </a:r>
            <a:r>
              <a:rPr lang="sv-SE" b="1" dirty="0">
                <a:sym typeface="Wingdings" panose="05000000000000000000" pitchFamily="2" charset="2"/>
              </a:rPr>
              <a:t>. Toimi </a:t>
            </a:r>
            <a:r>
              <a:rPr lang="sv-SE" b="1" dirty="0" err="1">
                <a:sym typeface="Wingdings" panose="05000000000000000000" pitchFamily="2" charset="2"/>
              </a:rPr>
              <a:t>heidän</a:t>
            </a:r>
            <a:r>
              <a:rPr lang="sv-SE" b="1" dirty="0">
                <a:sym typeface="Wingdings" panose="05000000000000000000" pitchFamily="2" charset="2"/>
              </a:rPr>
              <a:t> </a:t>
            </a:r>
            <a:r>
              <a:rPr lang="sv-SE" b="1" dirty="0" err="1">
                <a:sym typeface="Wingdings" panose="05000000000000000000" pitchFamily="2" charset="2"/>
              </a:rPr>
              <a:t>antamien</a:t>
            </a:r>
            <a:r>
              <a:rPr lang="sv-SE" b="1" dirty="0">
                <a:sym typeface="Wingdings" panose="05000000000000000000" pitchFamily="2" charset="2"/>
              </a:rPr>
              <a:t> </a:t>
            </a:r>
            <a:r>
              <a:rPr lang="sv-SE" b="1" dirty="0" err="1">
                <a:sym typeface="Wingdings" panose="05000000000000000000" pitchFamily="2" charset="2"/>
              </a:rPr>
              <a:t>ohjeiden</a:t>
            </a:r>
            <a:r>
              <a:rPr lang="sv-SE" b="1" dirty="0">
                <a:sym typeface="Wingdings" panose="05000000000000000000" pitchFamily="2" charset="2"/>
              </a:rPr>
              <a:t> </a:t>
            </a:r>
            <a:r>
              <a:rPr lang="sv-SE" b="1" dirty="0" err="1">
                <a:sym typeface="Wingdings" panose="05000000000000000000" pitchFamily="2" charset="2"/>
              </a:rPr>
              <a:t>mukaan</a:t>
            </a:r>
            <a:r>
              <a:rPr lang="sv-SE" b="1" dirty="0">
                <a:sym typeface="Wingdings" panose="05000000000000000000" pitchFamily="2" charset="2"/>
              </a:rPr>
              <a:t>.</a:t>
            </a:r>
          </a:p>
          <a:p>
            <a:endParaRPr lang="sv-SE" b="1" dirty="0">
              <a:sym typeface="Wingdings" panose="05000000000000000000" pitchFamily="2" charset="2"/>
            </a:endParaRPr>
          </a:p>
          <a:p>
            <a:r>
              <a:rPr lang="sv-SE" dirty="0" err="1">
                <a:sym typeface="Wingdings" panose="05000000000000000000" pitchFamily="2" charset="2"/>
              </a:rPr>
              <a:t>Voit</a:t>
            </a:r>
            <a:r>
              <a:rPr lang="sv-SE" dirty="0">
                <a:sym typeface="Wingdings" panose="05000000000000000000" pitchFamily="2" charset="2"/>
              </a:rPr>
              <a:t> olla </a:t>
            </a:r>
            <a:r>
              <a:rPr lang="sv-SE" dirty="0" err="1">
                <a:sym typeface="Wingdings" panose="05000000000000000000" pitchFamily="2" charset="2"/>
              </a:rPr>
              <a:t>yhteydessä</a:t>
            </a:r>
            <a:r>
              <a:rPr lang="sv-SE" dirty="0">
                <a:sym typeface="Wingdings" panose="05000000000000000000" pitchFamily="2" charset="2"/>
              </a:rPr>
              <a:t> </a:t>
            </a:r>
            <a:r>
              <a:rPr lang="sv-SE" dirty="0" err="1">
                <a:sym typeface="Wingdings" panose="05000000000000000000" pitchFamily="2" charset="2"/>
              </a:rPr>
              <a:t>ensisijaisesti</a:t>
            </a:r>
            <a:r>
              <a:rPr lang="sv-SE" dirty="0">
                <a:sym typeface="Wingdings" panose="05000000000000000000" pitchFamily="2" charset="2"/>
              </a:rPr>
              <a:t> </a:t>
            </a:r>
            <a:r>
              <a:rPr lang="sv-SE" dirty="0" err="1">
                <a:sym typeface="Wingdings" panose="05000000000000000000" pitchFamily="2" charset="2"/>
              </a:rPr>
              <a:t>kv-yhteyshenkilöösi</a:t>
            </a:r>
            <a:r>
              <a:rPr lang="sv-SE" dirty="0">
                <a:sym typeface="Wingdings" panose="05000000000000000000" pitchFamily="2" charset="2"/>
              </a:rPr>
              <a:t> ja </a:t>
            </a:r>
            <a:r>
              <a:rPr lang="sv-SE" dirty="0" err="1">
                <a:sym typeface="Wingdings" panose="05000000000000000000" pitchFamily="2" charset="2"/>
              </a:rPr>
              <a:t>vastuuopettajaasi</a:t>
            </a:r>
            <a:r>
              <a:rPr lang="sv-SE" dirty="0">
                <a:sym typeface="Wingdings" panose="05000000000000000000" pitchFamily="2" charset="2"/>
              </a:rPr>
              <a:t>, tai </a:t>
            </a:r>
            <a:r>
              <a:rPr lang="sv-SE" dirty="0" err="1">
                <a:sym typeface="Wingdings" panose="05000000000000000000" pitchFamily="2" charset="2"/>
              </a:rPr>
              <a:t>tarvittaessa</a:t>
            </a:r>
            <a:r>
              <a:rPr lang="sv-SE" dirty="0">
                <a:sym typeface="Wingdings" panose="05000000000000000000" pitchFamily="2" charset="2"/>
              </a:rPr>
              <a:t> </a:t>
            </a:r>
            <a:r>
              <a:rPr lang="sv-SE" dirty="0" err="1">
                <a:sym typeface="Wingdings" panose="05000000000000000000" pitchFamily="2" charset="2"/>
              </a:rPr>
              <a:t>kv-toimistoon</a:t>
            </a:r>
            <a:r>
              <a:rPr lang="sv-SE" dirty="0">
                <a:sym typeface="Wingdings" panose="05000000000000000000" pitchFamily="2" charset="2"/>
              </a:rPr>
              <a:t>. </a:t>
            </a:r>
            <a:r>
              <a:rPr lang="sv-SE" dirty="0" err="1">
                <a:sym typeface="Wingdings" panose="05000000000000000000" pitchFamily="2" charset="2"/>
              </a:rPr>
              <a:t>Kv-toimiston</a:t>
            </a:r>
            <a:r>
              <a:rPr lang="sv-SE" dirty="0">
                <a:sym typeface="Wingdings" panose="05000000000000000000" pitchFamily="2" charset="2"/>
              </a:rPr>
              <a:t> </a:t>
            </a:r>
            <a:r>
              <a:rPr lang="sv-SE" dirty="0" err="1">
                <a:sym typeface="Wingdings" panose="05000000000000000000" pitchFamily="2" charset="2"/>
              </a:rPr>
              <a:t>yhteystiedot</a:t>
            </a:r>
            <a:r>
              <a:rPr lang="sv-SE" dirty="0">
                <a:sym typeface="Wingdings" panose="05000000000000000000" pitchFamily="2" charset="2"/>
              </a:rPr>
              <a:t> </a:t>
            </a:r>
            <a:r>
              <a:rPr lang="sv-SE" dirty="0" err="1">
                <a:sym typeface="Wingdings" panose="05000000000000000000" pitchFamily="2" charset="2"/>
              </a:rPr>
              <a:t>vasemmalla</a:t>
            </a:r>
            <a:r>
              <a:rPr lang="sv-SE" dirty="0">
                <a:sym typeface="Wingdings" panose="05000000000000000000" pitchFamily="2" charset="2"/>
              </a:rPr>
              <a:t>, </a:t>
            </a:r>
            <a:r>
              <a:rPr lang="sv-SE" dirty="0" err="1">
                <a:sym typeface="Wingdings" panose="05000000000000000000" pitchFamily="2" charset="2"/>
              </a:rPr>
              <a:t>kv-yhteyshenkilöiden</a:t>
            </a:r>
            <a:r>
              <a:rPr lang="sv-SE" dirty="0">
                <a:sym typeface="Wingdings" panose="05000000000000000000" pitchFamily="2" charset="2"/>
              </a:rPr>
              <a:t> </a:t>
            </a:r>
            <a:r>
              <a:rPr lang="sv-SE" dirty="0" err="1">
                <a:sym typeface="Wingdings" panose="05000000000000000000" pitchFamily="2" charset="2"/>
              </a:rPr>
              <a:t>yhteystiedot</a:t>
            </a:r>
            <a:r>
              <a:rPr lang="sv-SE" dirty="0">
                <a:sym typeface="Wingdings" panose="05000000000000000000" pitchFamily="2" charset="2"/>
              </a:rPr>
              <a:t> </a:t>
            </a:r>
            <a:r>
              <a:rPr lang="sv-SE" dirty="0" err="1">
                <a:sym typeface="Wingdings" panose="05000000000000000000" pitchFamily="2" charset="2"/>
              </a:rPr>
              <a:t>seuraavalla</a:t>
            </a:r>
            <a:r>
              <a:rPr lang="sv-SE" dirty="0">
                <a:sym typeface="Wingdings" panose="05000000000000000000" pitchFamily="2" charset="2"/>
              </a:rPr>
              <a:t> </a:t>
            </a:r>
            <a:r>
              <a:rPr lang="sv-SE" dirty="0" err="1">
                <a:sym typeface="Wingdings" panose="05000000000000000000" pitchFamily="2" charset="2"/>
              </a:rPr>
              <a:t>dialla</a:t>
            </a:r>
            <a:r>
              <a:rPr lang="sv-SE" dirty="0">
                <a:sym typeface="Wingdings" panose="05000000000000000000" pitchFamily="2" charset="2"/>
              </a:rPr>
              <a:t>. </a:t>
            </a:r>
            <a:r>
              <a:rPr lang="sv-SE" dirty="0" err="1">
                <a:sym typeface="Wingdings" panose="05000000000000000000" pitchFamily="2" charset="2"/>
              </a:rPr>
              <a:t>Huomioithan</a:t>
            </a:r>
            <a:r>
              <a:rPr lang="sv-SE" dirty="0">
                <a:sym typeface="Wingdings" panose="05000000000000000000" pitchFamily="2" charset="2"/>
              </a:rPr>
              <a:t>, </a:t>
            </a:r>
            <a:r>
              <a:rPr lang="sv-SE" dirty="0" err="1">
                <a:sym typeface="Wingdings" panose="05000000000000000000" pitchFamily="2" charset="2"/>
              </a:rPr>
              <a:t>että</a:t>
            </a:r>
            <a:r>
              <a:rPr lang="sv-SE" dirty="0">
                <a:sym typeface="Wingdings" panose="05000000000000000000" pitchFamily="2" charset="2"/>
              </a:rPr>
              <a:t> Keudan </a:t>
            </a:r>
            <a:r>
              <a:rPr lang="sv-SE" dirty="0" err="1">
                <a:sym typeface="Wingdings" panose="05000000000000000000" pitchFamily="2" charset="2"/>
              </a:rPr>
              <a:t>henkilöstö</a:t>
            </a:r>
            <a:r>
              <a:rPr lang="sv-SE" dirty="0">
                <a:sym typeface="Wingdings" panose="05000000000000000000" pitchFamily="2" charset="2"/>
              </a:rPr>
              <a:t> on </a:t>
            </a:r>
            <a:r>
              <a:rPr lang="sv-SE" dirty="0" err="1">
                <a:sym typeface="Wingdings" panose="05000000000000000000" pitchFamily="2" charset="2"/>
              </a:rPr>
              <a:t>töissä</a:t>
            </a:r>
            <a:r>
              <a:rPr lang="sv-SE" dirty="0">
                <a:sym typeface="Wingdings" panose="05000000000000000000" pitchFamily="2" charset="2"/>
              </a:rPr>
              <a:t> </a:t>
            </a:r>
            <a:r>
              <a:rPr lang="sv-SE" dirty="0" err="1">
                <a:sym typeface="Wingdings" panose="05000000000000000000" pitchFamily="2" charset="2"/>
              </a:rPr>
              <a:t>vain</a:t>
            </a:r>
            <a:r>
              <a:rPr lang="sv-SE" dirty="0">
                <a:sym typeface="Wingdings" panose="05000000000000000000" pitchFamily="2" charset="2"/>
              </a:rPr>
              <a:t> </a:t>
            </a:r>
            <a:r>
              <a:rPr lang="sv-SE" dirty="0" err="1">
                <a:sym typeface="Wingdings" panose="05000000000000000000" pitchFamily="2" charset="2"/>
              </a:rPr>
              <a:t>arkipäivisin</a:t>
            </a:r>
            <a:r>
              <a:rPr lang="sv-SE" dirty="0">
                <a:sym typeface="Wingdings" panose="05000000000000000000" pitchFamily="2" charset="2"/>
              </a:rPr>
              <a:t>. </a:t>
            </a:r>
          </a:p>
          <a:p>
            <a:endParaRPr lang="sv-SE" dirty="0">
              <a:sym typeface="Wingdings" panose="05000000000000000000" pitchFamily="2" charset="2"/>
            </a:endParaRPr>
          </a:p>
          <a:p>
            <a:r>
              <a:rPr lang="sv-SE" dirty="0" err="1">
                <a:sym typeface="Wingdings" panose="05000000000000000000" pitchFamily="2" charset="2"/>
              </a:rPr>
              <a:t>Mikäli</a:t>
            </a:r>
            <a:r>
              <a:rPr lang="sv-SE" dirty="0">
                <a:sym typeface="Wingdings" panose="05000000000000000000" pitchFamily="2" charset="2"/>
              </a:rPr>
              <a:t> </a:t>
            </a:r>
            <a:r>
              <a:rPr lang="sv-SE" dirty="0" err="1">
                <a:sym typeface="Wingdings" panose="05000000000000000000" pitchFamily="2" charset="2"/>
              </a:rPr>
              <a:t>kysely</a:t>
            </a:r>
            <a:r>
              <a:rPr lang="sv-SE" dirty="0">
                <a:sym typeface="Wingdings" panose="05000000000000000000" pitchFamily="2" charset="2"/>
              </a:rPr>
              <a:t> </a:t>
            </a:r>
            <a:r>
              <a:rPr lang="sv-SE" dirty="0" err="1">
                <a:sym typeface="Wingdings" panose="05000000000000000000" pitchFamily="2" charset="2"/>
              </a:rPr>
              <a:t>koskee</a:t>
            </a:r>
            <a:r>
              <a:rPr lang="sv-SE" dirty="0">
                <a:sym typeface="Wingdings" panose="05000000000000000000" pitchFamily="2" charset="2"/>
              </a:rPr>
              <a:t> </a:t>
            </a:r>
            <a:r>
              <a:rPr lang="sv-SE" dirty="0" err="1">
                <a:sym typeface="Wingdings" panose="05000000000000000000" pitchFamily="2" charset="2"/>
              </a:rPr>
              <a:t>työharjoittelupaikkaasi</a:t>
            </a:r>
            <a:r>
              <a:rPr lang="sv-SE" dirty="0">
                <a:sym typeface="Wingdings" panose="05000000000000000000" pitchFamily="2" charset="2"/>
              </a:rPr>
              <a:t> tai </a:t>
            </a:r>
            <a:r>
              <a:rPr lang="sv-SE" dirty="0" err="1">
                <a:sym typeface="Wingdings" panose="05000000000000000000" pitchFamily="2" charset="2"/>
              </a:rPr>
              <a:t>tarvitset</a:t>
            </a:r>
            <a:r>
              <a:rPr lang="sv-SE" dirty="0">
                <a:sym typeface="Wingdings" panose="05000000000000000000" pitchFamily="2" charset="2"/>
              </a:rPr>
              <a:t> </a:t>
            </a:r>
            <a:r>
              <a:rPr lang="sv-SE" dirty="0" err="1">
                <a:sym typeface="Wingdings" panose="05000000000000000000" pitchFamily="2" charset="2"/>
              </a:rPr>
              <a:t>paikallista</a:t>
            </a:r>
            <a:r>
              <a:rPr lang="sv-SE" dirty="0">
                <a:sym typeface="Wingdings" panose="05000000000000000000" pitchFamily="2" charset="2"/>
              </a:rPr>
              <a:t> </a:t>
            </a:r>
            <a:r>
              <a:rPr lang="sv-SE" dirty="0" err="1">
                <a:sym typeface="Wingdings" panose="05000000000000000000" pitchFamily="2" charset="2"/>
              </a:rPr>
              <a:t>apua</a:t>
            </a:r>
            <a:r>
              <a:rPr lang="sv-SE" dirty="0">
                <a:sym typeface="Wingdings" panose="05000000000000000000" pitchFamily="2" charset="2"/>
              </a:rPr>
              <a:t>, </a:t>
            </a:r>
            <a:r>
              <a:rPr lang="sv-SE" dirty="0" err="1">
                <a:sym typeface="Wingdings" panose="05000000000000000000" pitchFamily="2" charset="2"/>
              </a:rPr>
              <a:t>voit</a:t>
            </a:r>
            <a:r>
              <a:rPr lang="sv-SE" dirty="0">
                <a:sym typeface="Wingdings" panose="05000000000000000000" pitchFamily="2" charset="2"/>
              </a:rPr>
              <a:t> </a:t>
            </a:r>
            <a:r>
              <a:rPr lang="sv-SE" dirty="0" err="1">
                <a:sym typeface="Wingdings" panose="05000000000000000000" pitchFamily="2" charset="2"/>
              </a:rPr>
              <a:t>kysyä</a:t>
            </a:r>
            <a:r>
              <a:rPr lang="sv-SE" dirty="0">
                <a:sym typeface="Wingdings" panose="05000000000000000000" pitchFamily="2" charset="2"/>
              </a:rPr>
              <a:t> </a:t>
            </a:r>
            <a:r>
              <a:rPr lang="sv-SE" dirty="0" err="1">
                <a:sym typeface="Wingdings" panose="05000000000000000000" pitchFamily="2" charset="2"/>
              </a:rPr>
              <a:t>myös</a:t>
            </a:r>
            <a:r>
              <a:rPr lang="sv-SE" dirty="0">
                <a:sym typeface="Wingdings" panose="05000000000000000000" pitchFamily="2" charset="2"/>
              </a:rPr>
              <a:t> </a:t>
            </a:r>
            <a:r>
              <a:rPr lang="sv-SE" b="1" dirty="0" err="1">
                <a:sym typeface="Wingdings" panose="05000000000000000000" pitchFamily="2" charset="2"/>
              </a:rPr>
              <a:t>työpaikan</a:t>
            </a:r>
            <a:r>
              <a:rPr lang="sv-SE" b="1" dirty="0">
                <a:sym typeface="Wingdings" panose="05000000000000000000" pitchFamily="2" charset="2"/>
              </a:rPr>
              <a:t> </a:t>
            </a:r>
            <a:r>
              <a:rPr lang="sv-SE" b="1" dirty="0" err="1">
                <a:sym typeface="Wingdings" panose="05000000000000000000" pitchFamily="2" charset="2"/>
              </a:rPr>
              <a:t>yhteyshenkilöltä</a:t>
            </a:r>
            <a:r>
              <a:rPr lang="sv-SE" b="1" dirty="0">
                <a:sym typeface="Wingdings" panose="05000000000000000000" pitchFamily="2" charset="2"/>
              </a:rPr>
              <a:t> tai </a:t>
            </a:r>
            <a:r>
              <a:rPr lang="sv-SE" b="1" dirty="0" err="1">
                <a:sym typeface="Wingdings" panose="05000000000000000000" pitchFamily="2" charset="2"/>
              </a:rPr>
              <a:t>välittävän</a:t>
            </a:r>
            <a:r>
              <a:rPr lang="sv-SE" b="1" dirty="0">
                <a:sym typeface="Wingdings" panose="05000000000000000000" pitchFamily="2" charset="2"/>
              </a:rPr>
              <a:t> </a:t>
            </a:r>
            <a:r>
              <a:rPr lang="sv-SE" b="1" dirty="0" err="1">
                <a:sym typeface="Wingdings" panose="05000000000000000000" pitchFamily="2" charset="2"/>
              </a:rPr>
              <a:t>organisaation</a:t>
            </a:r>
            <a:r>
              <a:rPr lang="sv-SE" b="1" dirty="0">
                <a:sym typeface="Wingdings" panose="05000000000000000000" pitchFamily="2" charset="2"/>
              </a:rPr>
              <a:t> </a:t>
            </a:r>
            <a:r>
              <a:rPr lang="sv-SE" b="1" dirty="0" err="1">
                <a:sym typeface="Wingdings" panose="05000000000000000000" pitchFamily="2" charset="2"/>
              </a:rPr>
              <a:t>yhteyshenkilöltä</a:t>
            </a:r>
            <a:r>
              <a:rPr lang="sv-SE" b="1" dirty="0">
                <a:sym typeface="Wingdings" panose="05000000000000000000" pitchFamily="2" charset="2"/>
              </a:rPr>
              <a:t>. </a:t>
            </a:r>
          </a:p>
          <a:p>
            <a:endParaRPr lang="sv-SE" dirty="0">
              <a:sym typeface="Wingdings" panose="05000000000000000000" pitchFamily="2" charset="2"/>
            </a:endParaRPr>
          </a:p>
          <a:p>
            <a:endParaRPr lang="sv-SE" dirty="0">
              <a:sym typeface="Wingdings" panose="05000000000000000000" pitchFamily="2" charset="2"/>
            </a:endParaRPr>
          </a:p>
          <a:p>
            <a:endParaRPr lang="fi-FI" dirty="0"/>
          </a:p>
        </p:txBody>
      </p:sp>
      <p:sp>
        <p:nvSpPr>
          <p:cNvPr id="6" name="Tekstiruutu 5">
            <a:extLst>
              <a:ext uri="{FF2B5EF4-FFF2-40B4-BE49-F238E27FC236}">
                <a16:creationId xmlns:a16="http://schemas.microsoft.com/office/drawing/2014/main" id="{49A2D781-9410-C427-DD58-39F14A70EA84}"/>
              </a:ext>
            </a:extLst>
          </p:cNvPr>
          <p:cNvSpPr txBox="1"/>
          <p:nvPr/>
        </p:nvSpPr>
        <p:spPr>
          <a:xfrm>
            <a:off x="472775" y="3369980"/>
            <a:ext cx="4270075" cy="2585323"/>
          </a:xfrm>
          <a:prstGeom prst="rect">
            <a:avLst/>
          </a:prstGeom>
          <a:noFill/>
        </p:spPr>
        <p:txBody>
          <a:bodyPr wrap="square" rtlCol="0">
            <a:spAutoFit/>
          </a:bodyPr>
          <a:lstStyle/>
          <a:p>
            <a:r>
              <a:rPr lang="sv-SE" dirty="0"/>
              <a:t>Keudan </a:t>
            </a:r>
            <a:r>
              <a:rPr lang="sv-SE" dirty="0" err="1"/>
              <a:t>kv-toimisto</a:t>
            </a:r>
            <a:r>
              <a:rPr lang="sv-SE" dirty="0"/>
              <a:t>: </a:t>
            </a:r>
          </a:p>
          <a:p>
            <a:endParaRPr lang="sv-SE" dirty="0"/>
          </a:p>
          <a:p>
            <a:r>
              <a:rPr lang="sv-SE" dirty="0"/>
              <a:t>Suvi Kylmälä</a:t>
            </a:r>
          </a:p>
          <a:p>
            <a:r>
              <a:rPr lang="sv-SE" dirty="0"/>
              <a:t>+358401745534</a:t>
            </a:r>
          </a:p>
          <a:p>
            <a:endParaRPr lang="sv-SE" dirty="0"/>
          </a:p>
          <a:p>
            <a:r>
              <a:rPr lang="sv-SE" dirty="0"/>
              <a:t>Oona Haanpää</a:t>
            </a:r>
          </a:p>
          <a:p>
            <a:r>
              <a:rPr lang="en-GB" dirty="0"/>
              <a:t>+358 40 5937953</a:t>
            </a:r>
            <a:endParaRPr lang="sv-SE" dirty="0"/>
          </a:p>
          <a:p>
            <a:endParaRPr lang="sv-SE" dirty="0"/>
          </a:p>
          <a:p>
            <a:r>
              <a:rPr lang="sv-SE" dirty="0">
                <a:hlinkClick r:id="rId2"/>
              </a:rPr>
              <a:t>international@keuda.fi</a:t>
            </a:r>
            <a:r>
              <a:rPr lang="sv-SE" dirty="0"/>
              <a:t> </a:t>
            </a:r>
            <a:endParaRPr lang="fi-FI" dirty="0"/>
          </a:p>
        </p:txBody>
      </p:sp>
      <p:sp>
        <p:nvSpPr>
          <p:cNvPr id="4" name="Vuokaaviosymboli: Liitin 3" descr="Kysymysmerkki vihreällä pastellitaustalla">
            <a:extLst>
              <a:ext uri="{FF2B5EF4-FFF2-40B4-BE49-F238E27FC236}">
                <a16:creationId xmlns:a16="http://schemas.microsoft.com/office/drawing/2014/main" id="{36E2C01E-D895-4DE9-B3EF-172D4F8877AC}"/>
              </a:ext>
            </a:extLst>
          </p:cNvPr>
          <p:cNvSpPr/>
          <p:nvPr/>
        </p:nvSpPr>
        <p:spPr>
          <a:xfrm>
            <a:off x="472775" y="1126706"/>
            <a:ext cx="2232325" cy="1727200"/>
          </a:xfrm>
          <a:prstGeom prst="flowChartConnector">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800" dirty="0">
              <a:solidFill>
                <a:schemeClr val="tx1"/>
              </a:solidFill>
            </a:endParaRPr>
          </a:p>
        </p:txBody>
      </p:sp>
    </p:spTree>
    <p:extLst>
      <p:ext uri="{BB962C8B-B14F-4D97-AF65-F5344CB8AC3E}">
        <p14:creationId xmlns:p14="http://schemas.microsoft.com/office/powerpoint/2010/main" val="35234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09457-CA5D-D09B-CBCD-95DC73F1D2A8}"/>
            </a:ext>
          </a:extLst>
        </p:cNvPr>
        <p:cNvGrpSpPr/>
        <p:nvPr/>
      </p:nvGrpSpPr>
      <p:grpSpPr>
        <a:xfrm>
          <a:off x="0" y="0"/>
          <a:ext cx="0" cy="0"/>
          <a:chOff x="0" y="0"/>
          <a:chExt cx="0" cy="0"/>
        </a:xfrm>
      </p:grpSpPr>
      <p:sp>
        <p:nvSpPr>
          <p:cNvPr id="10" name="Tekstiruutu 9">
            <a:extLst>
              <a:ext uri="{FF2B5EF4-FFF2-40B4-BE49-F238E27FC236}">
                <a16:creationId xmlns:a16="http://schemas.microsoft.com/office/drawing/2014/main" id="{7AC64221-B185-0977-2B3E-BBEC3EDB12A7}"/>
              </a:ext>
            </a:extLst>
          </p:cNvPr>
          <p:cNvSpPr txBox="1"/>
          <p:nvPr/>
        </p:nvSpPr>
        <p:spPr>
          <a:xfrm>
            <a:off x="635000" y="419100"/>
            <a:ext cx="6311900" cy="523220"/>
          </a:xfrm>
          <a:prstGeom prst="rect">
            <a:avLst/>
          </a:prstGeom>
          <a:noFill/>
        </p:spPr>
        <p:txBody>
          <a:bodyPr wrap="square" rtlCol="0">
            <a:spAutoFit/>
          </a:bodyPr>
          <a:lstStyle/>
          <a:p>
            <a:r>
              <a:rPr lang="sv-SE" sz="2800" dirty="0" err="1"/>
              <a:t>Kv-yhteyshenkilöt</a:t>
            </a:r>
            <a:r>
              <a:rPr lang="sv-SE" sz="2800" dirty="0"/>
              <a:t> </a:t>
            </a:r>
            <a:r>
              <a:rPr lang="sv-SE" sz="2800" dirty="0" err="1"/>
              <a:t>aloittain</a:t>
            </a:r>
            <a:endParaRPr lang="fi-FI" sz="2800" dirty="0"/>
          </a:p>
        </p:txBody>
      </p:sp>
    </p:spTree>
    <p:extLst>
      <p:ext uri="{BB962C8B-B14F-4D97-AF65-F5344CB8AC3E}">
        <p14:creationId xmlns:p14="http://schemas.microsoft.com/office/powerpoint/2010/main" val="2313242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38551-4526-EBAE-D3AD-52FE85926AB3}"/>
            </a:ext>
          </a:extLst>
        </p:cNvPr>
        <p:cNvGrpSpPr/>
        <p:nvPr/>
      </p:nvGrpSpPr>
      <p:grpSpPr>
        <a:xfrm>
          <a:off x="0" y="0"/>
          <a:ext cx="0" cy="0"/>
          <a:chOff x="0" y="0"/>
          <a:chExt cx="0" cy="0"/>
        </a:xfrm>
      </p:grpSpPr>
      <p:sp>
        <p:nvSpPr>
          <p:cNvPr id="2" name="Otsikko 1">
            <a:extLst>
              <a:ext uri="{FF2B5EF4-FFF2-40B4-BE49-F238E27FC236}">
                <a16:creationId xmlns:a16="http://schemas.microsoft.com/office/drawing/2014/main" id="{3966627A-655E-FFCC-4220-D76BB163BD75}"/>
              </a:ext>
            </a:extLst>
          </p:cNvPr>
          <p:cNvSpPr>
            <a:spLocks noGrp="1"/>
          </p:cNvSpPr>
          <p:nvPr>
            <p:ph type="title"/>
          </p:nvPr>
        </p:nvSpPr>
        <p:spPr>
          <a:xfrm>
            <a:off x="2301216" y="2788995"/>
            <a:ext cx="5924909" cy="452070"/>
          </a:xfrm>
        </p:spPr>
        <p:txBody>
          <a:bodyPr/>
          <a:lstStyle/>
          <a:p>
            <a:r>
              <a:rPr lang="sv-SE" sz="2000" b="0" dirty="0" err="1"/>
              <a:t>Heidän</a:t>
            </a:r>
            <a:r>
              <a:rPr lang="sv-SE" sz="2000" b="0" dirty="0"/>
              <a:t> </a:t>
            </a:r>
            <a:r>
              <a:rPr lang="sv-SE" sz="2000" b="0" dirty="0" err="1"/>
              <a:t>sivuillaan</a:t>
            </a:r>
            <a:r>
              <a:rPr lang="sv-SE" sz="2000" b="0" dirty="0"/>
              <a:t> </a:t>
            </a:r>
            <a:r>
              <a:rPr lang="sv-SE" sz="2000" b="0" dirty="0" err="1"/>
              <a:t>neuvoja</a:t>
            </a:r>
            <a:r>
              <a:rPr lang="sv-SE" sz="2000" b="0" dirty="0"/>
              <a:t> ja </a:t>
            </a:r>
            <a:r>
              <a:rPr lang="sv-SE" sz="2000" b="0" dirty="0" err="1"/>
              <a:t>ohjeita</a:t>
            </a:r>
            <a:r>
              <a:rPr lang="sv-SE" sz="2000" b="0" dirty="0"/>
              <a:t>, </a:t>
            </a:r>
            <a:r>
              <a:rPr lang="sv-SE" sz="2000" b="0" dirty="0" err="1"/>
              <a:t>sekä</a:t>
            </a:r>
            <a:r>
              <a:rPr lang="sv-SE" sz="2000" b="0" dirty="0"/>
              <a:t> </a:t>
            </a:r>
            <a:r>
              <a:rPr lang="sv-SE" sz="2000" b="0" dirty="0" err="1"/>
              <a:t>päivystyspuhelin</a:t>
            </a:r>
            <a:r>
              <a:rPr lang="sv-SE" sz="2000" b="0" dirty="0"/>
              <a:t> </a:t>
            </a:r>
            <a:r>
              <a:rPr lang="sv-SE" sz="2000" i="1" dirty="0" err="1"/>
              <a:t>hätätilanteita</a:t>
            </a:r>
            <a:r>
              <a:rPr lang="sv-SE" sz="2000" b="0" dirty="0"/>
              <a:t> </a:t>
            </a:r>
            <a:r>
              <a:rPr lang="sv-SE" sz="2000" b="0" dirty="0" err="1"/>
              <a:t>varten</a:t>
            </a:r>
            <a:r>
              <a:rPr lang="sv-SE" sz="2000" b="0" dirty="0"/>
              <a:t>. </a:t>
            </a:r>
            <a:endParaRPr lang="fi-FI" sz="2000" b="0" dirty="0"/>
          </a:p>
        </p:txBody>
      </p:sp>
      <p:sp>
        <p:nvSpPr>
          <p:cNvPr id="3" name="Suorakulmio: Pyöristetyt kulmat 2">
            <a:extLst>
              <a:ext uri="{FF2B5EF4-FFF2-40B4-BE49-F238E27FC236}">
                <a16:creationId xmlns:a16="http://schemas.microsoft.com/office/drawing/2014/main" id="{71F217DA-9B36-DACE-7BA5-D33FA166D3E0}"/>
              </a:ext>
            </a:extLst>
          </p:cNvPr>
          <p:cNvSpPr/>
          <p:nvPr/>
        </p:nvSpPr>
        <p:spPr>
          <a:xfrm>
            <a:off x="2258803" y="1592780"/>
            <a:ext cx="6992668"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hlinkClick r:id="rId2"/>
              </a:rPr>
              <a:t>Ulkoministeriö</a:t>
            </a:r>
            <a:endParaRPr lang="fi-FI" sz="2800" b="1" dirty="0">
              <a:solidFill>
                <a:schemeClr val="tx1"/>
              </a:solidFill>
            </a:endParaRPr>
          </a:p>
        </p:txBody>
      </p:sp>
      <p:sp>
        <p:nvSpPr>
          <p:cNvPr id="4" name="Suorakulmio: Pyöristetyt kulmat 3">
            <a:extLst>
              <a:ext uri="{FF2B5EF4-FFF2-40B4-BE49-F238E27FC236}">
                <a16:creationId xmlns:a16="http://schemas.microsoft.com/office/drawing/2014/main" id="{8E1E82CD-E316-3EFC-77F6-86D49FD4C786}"/>
              </a:ext>
            </a:extLst>
          </p:cNvPr>
          <p:cNvSpPr/>
          <p:nvPr/>
        </p:nvSpPr>
        <p:spPr>
          <a:xfrm>
            <a:off x="2258803" y="3967664"/>
            <a:ext cx="6907842" cy="915838"/>
          </a:xfrm>
          <a:prstGeom prst="roundRect">
            <a:avLst/>
          </a:prstGeom>
          <a:gradFill>
            <a:gsLst>
              <a:gs pos="0">
                <a:schemeClr val="accent1"/>
              </a:gs>
              <a:gs pos="95000">
                <a:srgbClr val="BCCF00"/>
              </a:gs>
            </a:gsLst>
            <a:lin ang="19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v-SE" sz="2800" b="1" dirty="0" err="1">
                <a:solidFill>
                  <a:schemeClr val="tx1"/>
                </a:solidFill>
                <a:hlinkClick r:id="rId3"/>
              </a:rPr>
              <a:t>Suomen</a:t>
            </a:r>
            <a:r>
              <a:rPr lang="sv-SE" sz="2800" b="1" dirty="0">
                <a:solidFill>
                  <a:schemeClr val="tx1"/>
                </a:solidFill>
                <a:hlinkClick r:id="rId3"/>
              </a:rPr>
              <a:t> </a:t>
            </a:r>
            <a:r>
              <a:rPr lang="sv-SE" sz="2800" b="1" dirty="0" err="1">
                <a:solidFill>
                  <a:schemeClr val="tx1"/>
                </a:solidFill>
                <a:hlinkClick r:id="rId3"/>
              </a:rPr>
              <a:t>edustustojen</a:t>
            </a:r>
            <a:r>
              <a:rPr lang="sv-SE" sz="2800" b="1" dirty="0">
                <a:solidFill>
                  <a:schemeClr val="tx1"/>
                </a:solidFill>
                <a:hlinkClick r:id="rId3"/>
              </a:rPr>
              <a:t> </a:t>
            </a:r>
            <a:r>
              <a:rPr lang="sv-SE" sz="2800" b="1" dirty="0" err="1">
                <a:solidFill>
                  <a:schemeClr val="tx1"/>
                </a:solidFill>
                <a:hlinkClick r:id="rId3"/>
              </a:rPr>
              <a:t>verkkopalvelut</a:t>
            </a:r>
            <a:endParaRPr lang="fi-FI" sz="2800" b="1" dirty="0">
              <a:solidFill>
                <a:schemeClr val="tx1"/>
              </a:solidFill>
            </a:endParaRPr>
          </a:p>
        </p:txBody>
      </p:sp>
      <p:sp>
        <p:nvSpPr>
          <p:cNvPr id="9" name="Tekstiruutu 8">
            <a:extLst>
              <a:ext uri="{FF2B5EF4-FFF2-40B4-BE49-F238E27FC236}">
                <a16:creationId xmlns:a16="http://schemas.microsoft.com/office/drawing/2014/main" id="{0FE2C1F6-FBBA-E19F-44BF-469AEF4871DA}"/>
              </a:ext>
            </a:extLst>
          </p:cNvPr>
          <p:cNvSpPr txBox="1"/>
          <p:nvPr/>
        </p:nvSpPr>
        <p:spPr>
          <a:xfrm>
            <a:off x="444500" y="702927"/>
            <a:ext cx="4991100" cy="369332"/>
          </a:xfrm>
          <a:prstGeom prst="rect">
            <a:avLst/>
          </a:prstGeom>
          <a:noFill/>
        </p:spPr>
        <p:txBody>
          <a:bodyPr wrap="square" rtlCol="0">
            <a:spAutoFit/>
          </a:bodyPr>
          <a:lstStyle/>
          <a:p>
            <a:r>
              <a:rPr lang="sv-SE" dirty="0" err="1"/>
              <a:t>Mistä</a:t>
            </a:r>
            <a:r>
              <a:rPr lang="sv-SE" dirty="0"/>
              <a:t> </a:t>
            </a:r>
            <a:r>
              <a:rPr lang="sv-SE" dirty="0" err="1"/>
              <a:t>muualta</a:t>
            </a:r>
            <a:r>
              <a:rPr lang="sv-SE" dirty="0"/>
              <a:t> </a:t>
            </a:r>
            <a:r>
              <a:rPr lang="sv-SE" dirty="0" err="1"/>
              <a:t>voit</a:t>
            </a:r>
            <a:r>
              <a:rPr lang="sv-SE" dirty="0"/>
              <a:t> </a:t>
            </a:r>
            <a:r>
              <a:rPr lang="sv-SE" dirty="0" err="1"/>
              <a:t>kysyä</a:t>
            </a:r>
            <a:r>
              <a:rPr lang="sv-SE" dirty="0"/>
              <a:t> </a:t>
            </a:r>
            <a:r>
              <a:rPr lang="sv-SE" dirty="0" err="1"/>
              <a:t>apua</a:t>
            </a:r>
            <a:r>
              <a:rPr lang="sv-SE" dirty="0"/>
              <a:t>, </a:t>
            </a:r>
            <a:r>
              <a:rPr lang="sv-SE" dirty="0" err="1"/>
              <a:t>neuvoja</a:t>
            </a:r>
            <a:r>
              <a:rPr lang="sv-SE" dirty="0"/>
              <a:t>?</a:t>
            </a:r>
            <a:endParaRPr lang="fi-FI" dirty="0"/>
          </a:p>
        </p:txBody>
      </p:sp>
      <p:sp>
        <p:nvSpPr>
          <p:cNvPr id="12" name="Tekstiruutu 11">
            <a:extLst>
              <a:ext uri="{FF2B5EF4-FFF2-40B4-BE49-F238E27FC236}">
                <a16:creationId xmlns:a16="http://schemas.microsoft.com/office/drawing/2014/main" id="{7A64FA05-EBF1-02FE-ECCA-FE76F35AD8B0}"/>
              </a:ext>
            </a:extLst>
          </p:cNvPr>
          <p:cNvSpPr txBox="1"/>
          <p:nvPr/>
        </p:nvSpPr>
        <p:spPr>
          <a:xfrm>
            <a:off x="2258803" y="5150535"/>
            <a:ext cx="6096000" cy="677108"/>
          </a:xfrm>
          <a:prstGeom prst="rect">
            <a:avLst/>
          </a:prstGeom>
          <a:noFill/>
        </p:spPr>
        <p:txBody>
          <a:bodyPr wrap="square">
            <a:spAutoFit/>
          </a:bodyPr>
          <a:lstStyle/>
          <a:p>
            <a:r>
              <a:rPr lang="sv-SE" sz="1800" b="0" dirty="0" err="1"/>
              <a:t>Etsi</a:t>
            </a:r>
            <a:r>
              <a:rPr lang="sv-SE" sz="1800" b="0" dirty="0"/>
              <a:t> </a:t>
            </a:r>
            <a:r>
              <a:rPr lang="sv-SE" sz="2000" b="0" dirty="0" err="1"/>
              <a:t>paikallisen</a:t>
            </a:r>
            <a:r>
              <a:rPr lang="sv-SE" sz="1800" b="0" dirty="0"/>
              <a:t> </a:t>
            </a:r>
            <a:r>
              <a:rPr lang="sv-SE" sz="1800" b="0" dirty="0" err="1"/>
              <a:t>Suomen</a:t>
            </a:r>
            <a:r>
              <a:rPr lang="sv-SE" sz="1800" b="0" dirty="0"/>
              <a:t> </a:t>
            </a:r>
            <a:r>
              <a:rPr lang="sv-SE" sz="1800" b="0" dirty="0" err="1"/>
              <a:t>suurlähetystön</a:t>
            </a:r>
            <a:r>
              <a:rPr lang="sv-SE" sz="1800" b="0" dirty="0"/>
              <a:t> </a:t>
            </a:r>
            <a:r>
              <a:rPr lang="sv-SE" sz="1800" b="0" dirty="0" err="1"/>
              <a:t>yhteystiedot</a:t>
            </a:r>
            <a:r>
              <a:rPr lang="sv-SE" sz="1800" b="0" dirty="0"/>
              <a:t> </a:t>
            </a:r>
            <a:r>
              <a:rPr lang="sv-SE" sz="1800" b="0" dirty="0" err="1"/>
              <a:t>täältä</a:t>
            </a:r>
            <a:r>
              <a:rPr lang="sv-SE" sz="1800" b="0" dirty="0"/>
              <a:t>.</a:t>
            </a:r>
            <a:endParaRPr lang="fi-FI" dirty="0"/>
          </a:p>
        </p:txBody>
      </p:sp>
    </p:spTree>
    <p:extLst>
      <p:ext uri="{BB962C8B-B14F-4D97-AF65-F5344CB8AC3E}">
        <p14:creationId xmlns:p14="http://schemas.microsoft.com/office/powerpoint/2010/main" val="149426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KEUDA_PPT">
  <a:themeElements>
    <a:clrScheme name="Keuda">
      <a:dk1>
        <a:srgbClr val="000000"/>
      </a:dk1>
      <a:lt1>
        <a:srgbClr val="FFFFFF"/>
      </a:lt1>
      <a:dk2>
        <a:srgbClr val="7F7F7F"/>
      </a:dk2>
      <a:lt2>
        <a:srgbClr val="F2F2F2"/>
      </a:lt2>
      <a:accent1>
        <a:srgbClr val="009700"/>
      </a:accent1>
      <a:accent2>
        <a:srgbClr val="FBBB48"/>
      </a:accent2>
      <a:accent3>
        <a:srgbClr val="334F55"/>
      </a:accent3>
      <a:accent4>
        <a:srgbClr val="FC3FB1"/>
      </a:accent4>
      <a:accent5>
        <a:srgbClr val="3067A3"/>
      </a:accent5>
      <a:accent6>
        <a:srgbClr val="00232B"/>
      </a:accent6>
      <a:hlink>
        <a:srgbClr val="007400"/>
      </a:hlink>
      <a:folHlink>
        <a:srgbClr val="70229D"/>
      </a:folHlink>
    </a:clrScheme>
    <a:fontScheme name="Keuda-teem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accent1"/>
            </a:gs>
            <a:gs pos="95000">
              <a:srgbClr val="BCCF00"/>
            </a:gs>
          </a:gsLst>
          <a:lin ang="19500000" scaled="0"/>
        </a:gradFill>
        <a:ln>
          <a:noFill/>
        </a:ln>
      </a:spPr>
      <a:bodyPr rtlCol="0" anchor="ctr"/>
      <a:lstStyle>
        <a:defPPr algn="ctr">
          <a:defRPr sz="1800" dirty="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25400">
          <a:solidFill>
            <a:schemeClr val="accent4"/>
          </a:solidFill>
          <a:miter lim="800000"/>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Esitys1" id="{B9F75603-51C0-45A1-864E-A6E8D5F25A36}" vid="{71A44E8F-6140-419B-A87F-047D8563B448}"/>
    </a:ext>
  </a:extLst>
</a:theme>
</file>

<file path=ppt/theme/theme2.xml><?xml version="1.0" encoding="utf-8"?>
<a:theme xmlns:a="http://schemas.openxmlformats.org/drawingml/2006/main" name="Keuda_diapohjat_EI_ALAKAARTA">
  <a:themeElements>
    <a:clrScheme name="Keuda">
      <a:dk1>
        <a:srgbClr val="000000"/>
      </a:dk1>
      <a:lt1>
        <a:srgbClr val="FFFFFF"/>
      </a:lt1>
      <a:dk2>
        <a:srgbClr val="7F7F7F"/>
      </a:dk2>
      <a:lt2>
        <a:srgbClr val="F2F2F2"/>
      </a:lt2>
      <a:accent1>
        <a:srgbClr val="009700"/>
      </a:accent1>
      <a:accent2>
        <a:srgbClr val="FBBB48"/>
      </a:accent2>
      <a:accent3>
        <a:srgbClr val="334F55"/>
      </a:accent3>
      <a:accent4>
        <a:srgbClr val="FC3FB1"/>
      </a:accent4>
      <a:accent5>
        <a:srgbClr val="3067A3"/>
      </a:accent5>
      <a:accent6>
        <a:srgbClr val="00232B"/>
      </a:accent6>
      <a:hlink>
        <a:srgbClr val="007400"/>
      </a:hlink>
      <a:folHlink>
        <a:srgbClr val="70229D"/>
      </a:folHlink>
    </a:clrScheme>
    <a:fontScheme name="Keuda-teem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accent1"/>
            </a:gs>
            <a:gs pos="95000">
              <a:srgbClr val="BCCF00"/>
            </a:gs>
          </a:gsLst>
          <a:lin ang="19500000" scaled="0"/>
        </a:gradFill>
        <a:ln>
          <a:noFill/>
        </a:ln>
      </a:spPr>
      <a:bodyPr rtlCol="0" anchor="ctr"/>
      <a:lstStyle>
        <a:defPPr algn="ctr">
          <a:defRPr sz="1800" dirty="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25400">
          <a:solidFill>
            <a:schemeClr val="accent4"/>
          </a:solidFill>
          <a:miter lim="800000"/>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Esitys1" id="{B9F75603-51C0-45A1-864E-A6E8D5F25A36}" vid="{B47A2299-232A-49E4-8285-AA08B657432A}"/>
    </a:ext>
  </a:extLst>
</a:theme>
</file>

<file path=ppt/theme/theme3.xml><?xml version="1.0" encoding="utf-8"?>
<a:theme xmlns:a="http://schemas.openxmlformats.org/drawingml/2006/main" name="Office-te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EEFFD36394F6B47B360571593A7D9B2" ma:contentTypeVersion="4" ma:contentTypeDescription="Create a new document." ma:contentTypeScope="" ma:versionID="2b5fbb4a90da8282203358081e8941b5">
  <xsd:schema xmlns:xsd="http://www.w3.org/2001/XMLSchema" xmlns:xs="http://www.w3.org/2001/XMLSchema" xmlns:p="http://schemas.microsoft.com/office/2006/metadata/properties" xmlns:ns2="02571814-6c73-4317-9a4c-7807e1eff809" targetNamespace="http://schemas.microsoft.com/office/2006/metadata/properties" ma:root="true" ma:fieldsID="71e0c7cfce0f30be154cdb9b1832e8a1" ns2:_="">
    <xsd:import namespace="02571814-6c73-4317-9a4c-7807e1eff80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571814-6c73-4317-9a4c-7807e1eff80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BillingMetadata" ma:index="1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1023B1-22F8-43D4-9CE6-23E980F97D7B}">
  <ds:schemaRefs>
    <ds:schemaRef ds:uri="http://www.w3.org/XML/1998/namespac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http://schemas.microsoft.com/office/2006/metadata/properties"/>
    <ds:schemaRef ds:uri="http://purl.org/dc/dcmitype/"/>
    <ds:schemaRef ds:uri="http://purl.org/dc/terms/"/>
  </ds:schemaRefs>
</ds:datastoreItem>
</file>

<file path=customXml/itemProps2.xml><?xml version="1.0" encoding="utf-8"?>
<ds:datastoreItem xmlns:ds="http://schemas.openxmlformats.org/officeDocument/2006/customXml" ds:itemID="{261CFA59-6FB9-4540-A1C3-423992449FE0}"/>
</file>

<file path=customXml/itemProps3.xml><?xml version="1.0" encoding="utf-8"?>
<ds:datastoreItem xmlns:ds="http://schemas.openxmlformats.org/officeDocument/2006/customXml" ds:itemID="{9346FC5A-12D9-46D6-AA0A-F6202A80807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Keuda_ppt-pohja-2025</Template>
  <TotalTime>11614</TotalTime>
  <Words>1452</Words>
  <Application>Microsoft Office PowerPoint</Application>
  <PresentationFormat>Laajakuva</PresentationFormat>
  <Paragraphs>155</Paragraphs>
  <Slides>19</Slides>
  <Notes>0</Notes>
  <HiddenSlides>0</HiddenSlides>
  <MMClips>0</MMClips>
  <ScaleCrop>false</ScaleCrop>
  <HeadingPairs>
    <vt:vector size="6" baseType="variant">
      <vt:variant>
        <vt:lpstr>Käytetyt fontit</vt:lpstr>
      </vt:variant>
      <vt:variant>
        <vt:i4>3</vt:i4>
      </vt:variant>
      <vt:variant>
        <vt:lpstr>Teema</vt:lpstr>
      </vt:variant>
      <vt:variant>
        <vt:i4>2</vt:i4>
      </vt:variant>
      <vt:variant>
        <vt:lpstr>Dian otsikot</vt:lpstr>
      </vt:variant>
      <vt:variant>
        <vt:i4>19</vt:i4>
      </vt:variant>
    </vt:vector>
  </HeadingPairs>
  <TitlesOfParts>
    <vt:vector size="24" baseType="lpstr">
      <vt:lpstr>Aptos</vt:lpstr>
      <vt:lpstr>Arial</vt:lpstr>
      <vt:lpstr>Wingdings</vt:lpstr>
      <vt:lpstr>KEUDA_PPT</vt:lpstr>
      <vt:lpstr>Keuda_diapohjat_EI_ALAKAARTA</vt:lpstr>
      <vt:lpstr>Turvallisuusohjeet ulkomaanjaksolle</vt:lpstr>
      <vt:lpstr>PowerPoint-esitys</vt:lpstr>
      <vt:lpstr>1. Ennen matkaa</vt:lpstr>
      <vt:lpstr>PowerPoint-esitys</vt:lpstr>
      <vt:lpstr>PowerPoint-esitys</vt:lpstr>
      <vt:lpstr>PowerPoint-esitys</vt:lpstr>
      <vt:lpstr>PowerPoint-esitys</vt:lpstr>
      <vt:lpstr>2. Matkan aikana </vt:lpstr>
      <vt:lpstr>PowerPoint-esitys</vt:lpstr>
      <vt:lpstr>Matkatavaroiden viivästyminen, tai katoaminen</vt:lpstr>
      <vt:lpstr>PowerPoint-esitys</vt:lpstr>
      <vt:lpstr>PowerPoint-esitys</vt:lpstr>
      <vt:lpstr>PowerPoint-esitys</vt:lpstr>
      <vt:lpstr>PowerPoint-esitys</vt:lpstr>
      <vt:lpstr>PowerPoint-esitys</vt:lpstr>
      <vt:lpstr>3. Mistä voit kysyä neuvoja? Kehen olla yhteydessä?</vt:lpstr>
      <vt:lpstr>PowerPoint-esitys</vt:lpstr>
      <vt:lpstr>PowerPoint-esitys</vt:lpstr>
      <vt:lpstr>Heidän sivuillaan neuvoja ja ohjeita, sekä päivystyspuhelin hätätilanteita varten.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Oona Haanpää</dc:creator>
  <cp:lastModifiedBy>Oona Haanpää</cp:lastModifiedBy>
  <cp:revision>34</cp:revision>
  <dcterms:created xsi:type="dcterms:W3CDTF">2026-07-14T11:50:58Z</dcterms:created>
  <dcterms:modified xsi:type="dcterms:W3CDTF">2026-09-23T12:24:27Z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0x010100BEEFFD36394F6B47B360571593A7D9B2</vt:lpwstr>
  </property>
  <property fmtid="{D5CDD505-2E9C-101B-9397-08002B2CF9AE}" pid="3" name="MediaServiceImageTags">
    <vt:lpwstr/>
  </property>
  <property fmtid="{D5CDD505-2E9C-101B-9397-08002B2CF9AE}" pid="4" name="Order">
    <vt:lpwstr>1847600.00000000</vt:lpwstr>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xd_Signature">
    <vt:lpwstr/>
  </property>
  <property fmtid="{D5CDD505-2E9C-101B-9397-08002B2CF9AE}" pid="11" name="_SourceUrl">
    <vt:lpwstr/>
  </property>
  <property fmtid="{D5CDD505-2E9C-101B-9397-08002B2CF9AE}" pid="12" name="_SharedFileIndex">
    <vt:lpwstr/>
  </property>
</Properties>
</file>