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692" r:id="rId5"/>
  </p:sldMasterIdLst>
  <p:sldIdLst>
    <p:sldId id="261" r:id="rId6"/>
    <p:sldId id="262" r:id="rId7"/>
    <p:sldId id="263" r:id="rId8"/>
    <p:sldId id="265" r:id="rId9"/>
    <p:sldId id="266" r:id="rId10"/>
    <p:sldId id="267" r:id="rId11"/>
    <p:sldId id="268" r:id="rId12"/>
    <p:sldId id="283" r:id="rId13"/>
    <p:sldId id="269" r:id="rId14"/>
    <p:sldId id="271" r:id="rId15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4126F92-A8DB-774B-BF8E-7FE0CD38DA7D}" v="2" dt="2026-04-27T16:36:29.121"/>
    <p1510:client id="{A53153D0-4F29-A0D2-5325-24961472FD10}" v="7" dt="2026-04-27T17:07:30.708"/>
    <p1510:client id="{C806B7E0-AA63-5FEF-26F4-94CDF15E0EA1}" v="555" dt="2026-04-27T17:02:30.5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Otsikkodia_aal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83C35EB-4072-C8A9-FD7F-C0477B06FA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305318"/>
            <a:ext cx="5730025" cy="3013657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4793156-3431-4A64-E2D3-061D221555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5527141"/>
            <a:ext cx="7000642" cy="659054"/>
          </a:xfrm>
        </p:spPr>
        <p:txBody>
          <a:bodyPr anchor="b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081194D-9F9B-F387-FEC7-1D3B33B3B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33497FB-24D6-B361-B429-033F23B63B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0ECD88-4D1E-3042-9648-B822B7E02A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271" y="716476"/>
            <a:ext cx="12210271" cy="3073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62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Otsikkosivu_perus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08A0428-556B-B711-9CB8-141BA8C06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9497D0E-E590-150B-E0AA-0B21B63A86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32638"/>
            <a:ext cx="10515600" cy="143199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767727F-5F56-DA21-81FA-075BF6DD8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83F47F-7FA8-A4DE-D50E-8EF350E68F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0B12697-B0A5-7203-9F52-CFCC0E74B1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601" y="4899009"/>
            <a:ext cx="7772397" cy="195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899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omivälisivu_oranssi">
    <p:bg>
      <p:bgPr>
        <a:gradFill>
          <a:gsLst>
            <a:gs pos="95000">
              <a:srgbClr val="FBBB48"/>
            </a:gs>
            <a:gs pos="20000">
              <a:srgbClr val="F265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08A0428-556B-B711-9CB8-141BA8C06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767727F-5F56-DA21-81FA-075BF6DD8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F5E979-00C0-15E4-83E0-9901E41C92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621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omiovälisivu_pinkki">
    <p:bg>
      <p:bgPr>
        <a:gradFill>
          <a:gsLst>
            <a:gs pos="95000">
              <a:srgbClr val="FC3FB1"/>
            </a:gs>
            <a:gs pos="0">
              <a:srgbClr val="8D1BEE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08A0428-556B-B711-9CB8-141BA8C06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767727F-5F56-DA21-81FA-075BF6DD8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4FF410-19DD-E0C2-7E23-B99DB03B8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442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Otsikkosivu_vasen_normaal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08A0428-556B-B711-9CB8-141BA8C06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977152"/>
            <a:ext cx="5264150" cy="2585323"/>
          </a:xfrm>
          <a:noFill/>
        </p:spPr>
        <p:txBody>
          <a:bodyPr anchor="b">
            <a:sp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9497D0E-E590-150B-E0AA-0B21B63A86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20281"/>
            <a:ext cx="5264150" cy="757130"/>
          </a:xfrm>
          <a:noFill/>
        </p:spPr>
        <p:txBody>
          <a:bodyPr>
            <a:sp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767727F-5F56-DA21-81FA-075BF6DD8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117CB3-7CB4-150C-0C6F-ADA8324ABE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6B7349F-16CF-7240-E6FD-9D26A11552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601" y="4899009"/>
            <a:ext cx="7772397" cy="195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630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Otsikkosivu_vasen_nega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08A0428-556B-B711-9CB8-141BA8C06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977152"/>
            <a:ext cx="5264150" cy="2585323"/>
          </a:xfrm>
          <a:noFill/>
        </p:spPr>
        <p:txBody>
          <a:bodyPr anchor="b">
            <a:sp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9497D0E-E590-150B-E0AA-0B21B63A86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20281"/>
            <a:ext cx="5264150" cy="757130"/>
          </a:xfrm>
          <a:noFill/>
        </p:spPr>
        <p:txBody>
          <a:bodyPr>
            <a:sp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767727F-5F56-DA21-81FA-075BF6DD8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117CB3-7CB4-150C-0C6F-ADA8324ABE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3604" y="297025"/>
            <a:ext cx="1285240" cy="35591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6B7349F-16CF-7240-E6FD-9D26A11552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601" y="4899009"/>
            <a:ext cx="7772397" cy="195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622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_ja_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E89C331-4ABD-CDE7-B433-CB94EB270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72297"/>
            <a:ext cx="9587296" cy="1377178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A1264EC-373A-6FC3-812A-C9494375A6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286000"/>
            <a:ext cx="10304417" cy="387863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3577B77-0F0D-3E94-7918-86480C901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FI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BD3D96-6716-F602-E164-1E61728D11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A6478D8-D32A-03FC-4547-E2539C68C1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601" y="4899009"/>
            <a:ext cx="7772397" cy="195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146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_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AC6C537-0DCE-26EE-4F0C-CCFEC63E7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6119"/>
            <a:ext cx="9580620" cy="1445740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80449B6-AD3A-369D-136B-D771487DD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E4624A-B064-19F4-3593-4F09F8E1E5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A281ED2-BC8B-5683-990D-A171487A91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601" y="4899009"/>
            <a:ext cx="7772397" cy="195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140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63350A3-109B-9021-49C5-C4386EC49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56656"/>
            <a:ext cx="9579032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4BCB44A-8F6D-473D-3545-C07C4A372F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6" y="1959186"/>
            <a:ext cx="4989600" cy="823912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3E0E8659-A239-6337-59A3-9973CC8DBF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7" y="2783098"/>
            <a:ext cx="4989600" cy="351824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792577A-2676-BD54-A2B4-3FB3EE2E03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198" y="1959186"/>
            <a:ext cx="4989600" cy="823912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9AE14E16-3F79-A122-565C-AD14E15A0E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783098"/>
            <a:ext cx="4989600" cy="351824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6611FE44-3FC9-E604-17E1-6BAA1965E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025F53D-2998-9B8B-8C18-4F1638A559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B312CA-6184-781F-5649-9D3A07C430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601" y="4899009"/>
            <a:ext cx="7772397" cy="195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31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omionosto_kenno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exagon 6">
            <a:extLst>
              <a:ext uri="{FF2B5EF4-FFF2-40B4-BE49-F238E27FC236}">
                <a16:creationId xmlns:a16="http://schemas.microsoft.com/office/drawing/2014/main" id="{E57491B7-F976-7300-AD24-AC753F763FCA}"/>
              </a:ext>
            </a:extLst>
          </p:cNvPr>
          <p:cNvSpPr/>
          <p:nvPr/>
        </p:nvSpPr>
        <p:spPr>
          <a:xfrm>
            <a:off x="660955" y="987357"/>
            <a:ext cx="5364141" cy="4624259"/>
          </a:xfrm>
          <a:prstGeom prst="hexagon">
            <a:avLst/>
          </a:prstGeom>
          <a:gradFill>
            <a:gsLst>
              <a:gs pos="95000">
                <a:srgbClr val="BCCF00"/>
              </a:gs>
              <a:gs pos="0">
                <a:schemeClr val="accent1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800">
              <a:solidFill>
                <a:schemeClr val="tx1"/>
              </a:solidFill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017FE0B-855B-903D-511B-477E190A0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0400" y="2078282"/>
            <a:ext cx="3525253" cy="2442411"/>
          </a:xfrm>
        </p:spPr>
        <p:txBody>
          <a:bodyPr anchor="t"/>
          <a:lstStyle>
            <a:lvl1pPr algn="ctr">
              <a:defRPr sz="4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24BBD0F-9DC2-88D3-817A-AEA70ADD6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8706" y="996150"/>
            <a:ext cx="4917630" cy="4606677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39AAEC4-E484-B2CC-505D-DD7577C04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E62DD5-8F44-838F-B512-826C8483C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D320A5C-0383-D547-F630-DFA0405DF8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601" y="4899009"/>
            <a:ext cx="7772397" cy="195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185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omionosto_ääriviiva_ken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exagon 6">
            <a:extLst>
              <a:ext uri="{FF2B5EF4-FFF2-40B4-BE49-F238E27FC236}">
                <a16:creationId xmlns:a16="http://schemas.microsoft.com/office/drawing/2014/main" id="{E57491B7-F976-7300-AD24-AC753F763FCA}"/>
              </a:ext>
            </a:extLst>
          </p:cNvPr>
          <p:cNvSpPr/>
          <p:nvPr/>
        </p:nvSpPr>
        <p:spPr>
          <a:xfrm>
            <a:off x="660955" y="978568"/>
            <a:ext cx="5364141" cy="4624259"/>
          </a:xfrm>
          <a:prstGeom prst="hexagon">
            <a:avLst/>
          </a:prstGeom>
          <a:noFill/>
          <a:ln w="63500" cap="rnd">
            <a:gradFill>
              <a:gsLst>
                <a:gs pos="10000">
                  <a:schemeClr val="accent1"/>
                </a:gs>
                <a:gs pos="100000">
                  <a:srgbClr val="BCCF00"/>
                </a:gs>
              </a:gsLst>
              <a:lin ang="2100000" scaled="0"/>
            </a:gra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800">
              <a:solidFill>
                <a:schemeClr val="tx1"/>
              </a:solidFill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017FE0B-855B-903D-511B-477E190A0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0400" y="2077200"/>
            <a:ext cx="3525253" cy="2442411"/>
          </a:xfrm>
        </p:spPr>
        <p:txBody>
          <a:bodyPr anchor="t"/>
          <a:lstStyle>
            <a:lvl1pPr algn="ctr">
              <a:defRPr sz="4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24BBD0F-9DC2-88D3-817A-AEA70ADD6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8706" y="996150"/>
            <a:ext cx="4917630" cy="4606677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39AAEC4-E484-B2CC-505D-DD7577C04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E62DD5-8F44-838F-B512-826C8483C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D320A5C-0383-D547-F630-DFA0405DF8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601" y="4899009"/>
            <a:ext cx="7772397" cy="195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223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Otsikkodia_kuva-aal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83C35EB-4072-C8A9-FD7F-C0477B06FA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305318"/>
            <a:ext cx="5730025" cy="3013657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4793156-3431-4A64-E2D3-061D221555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5527141"/>
            <a:ext cx="7000642" cy="659054"/>
          </a:xfrm>
        </p:spPr>
        <p:txBody>
          <a:bodyPr anchor="b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081194D-9F9B-F387-FEC7-1D3B33B3B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33497FB-24D6-B361-B429-033F23B63B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  <p:sp>
        <p:nvSpPr>
          <p:cNvPr id="4" name="Kuvan paikkamerkki 2">
            <a:extLst>
              <a:ext uri="{FF2B5EF4-FFF2-40B4-BE49-F238E27FC236}">
                <a16:creationId xmlns:a16="http://schemas.microsoft.com/office/drawing/2014/main" id="{64EFF589-0EED-841D-7D4D-154C69346591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-18271" y="680320"/>
            <a:ext cx="12222490" cy="3113190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184 h 10184"/>
              <a:gd name="connsiteX1" fmla="*/ 2500 w 10000"/>
              <a:gd name="connsiteY1" fmla="*/ 2184 h 10184"/>
              <a:gd name="connsiteX2" fmla="*/ 4683 w 10000"/>
              <a:gd name="connsiteY2" fmla="*/ 4859 h 10184"/>
              <a:gd name="connsiteX3" fmla="*/ 7500 w 10000"/>
              <a:gd name="connsiteY3" fmla="*/ 184 h 10184"/>
              <a:gd name="connsiteX4" fmla="*/ 10000 w 10000"/>
              <a:gd name="connsiteY4" fmla="*/ 1184 h 10184"/>
              <a:gd name="connsiteX5" fmla="*/ 10000 w 10000"/>
              <a:gd name="connsiteY5" fmla="*/ 9184 h 10184"/>
              <a:gd name="connsiteX6" fmla="*/ 7500 w 10000"/>
              <a:gd name="connsiteY6" fmla="*/ 8184 h 10184"/>
              <a:gd name="connsiteX7" fmla="*/ 5000 w 10000"/>
              <a:gd name="connsiteY7" fmla="*/ 9184 h 10184"/>
              <a:gd name="connsiteX8" fmla="*/ 2500 w 10000"/>
              <a:gd name="connsiteY8" fmla="*/ 10184 h 10184"/>
              <a:gd name="connsiteX9" fmla="*/ 0 w 10000"/>
              <a:gd name="connsiteY9" fmla="*/ 9184 h 10184"/>
              <a:gd name="connsiteX10" fmla="*/ 0 w 10000"/>
              <a:gd name="connsiteY10" fmla="*/ 1184 h 10184"/>
              <a:gd name="connsiteX0" fmla="*/ 0 w 10000"/>
              <a:gd name="connsiteY0" fmla="*/ 1184 h 10184"/>
              <a:gd name="connsiteX1" fmla="*/ 2500 w 10000"/>
              <a:gd name="connsiteY1" fmla="*/ 2184 h 10184"/>
              <a:gd name="connsiteX2" fmla="*/ 4683 w 10000"/>
              <a:gd name="connsiteY2" fmla="*/ 4859 h 10184"/>
              <a:gd name="connsiteX3" fmla="*/ 7500 w 10000"/>
              <a:gd name="connsiteY3" fmla="*/ 184 h 10184"/>
              <a:gd name="connsiteX4" fmla="*/ 10000 w 10000"/>
              <a:gd name="connsiteY4" fmla="*/ 1184 h 10184"/>
              <a:gd name="connsiteX5" fmla="*/ 10000 w 10000"/>
              <a:gd name="connsiteY5" fmla="*/ 9184 h 10184"/>
              <a:gd name="connsiteX6" fmla="*/ 7500 w 10000"/>
              <a:gd name="connsiteY6" fmla="*/ 8184 h 10184"/>
              <a:gd name="connsiteX7" fmla="*/ 5000 w 10000"/>
              <a:gd name="connsiteY7" fmla="*/ 9184 h 10184"/>
              <a:gd name="connsiteX8" fmla="*/ 2500 w 10000"/>
              <a:gd name="connsiteY8" fmla="*/ 10184 h 10184"/>
              <a:gd name="connsiteX9" fmla="*/ 0 w 10000"/>
              <a:gd name="connsiteY9" fmla="*/ 9184 h 10184"/>
              <a:gd name="connsiteX10" fmla="*/ 0 w 10000"/>
              <a:gd name="connsiteY10" fmla="*/ 1184 h 10184"/>
              <a:gd name="connsiteX0" fmla="*/ 0 w 10222"/>
              <a:gd name="connsiteY0" fmla="*/ 1640 h 10184"/>
              <a:gd name="connsiteX1" fmla="*/ 2722 w 10222"/>
              <a:gd name="connsiteY1" fmla="*/ 2184 h 10184"/>
              <a:gd name="connsiteX2" fmla="*/ 4905 w 10222"/>
              <a:gd name="connsiteY2" fmla="*/ 4859 h 10184"/>
              <a:gd name="connsiteX3" fmla="*/ 7722 w 10222"/>
              <a:gd name="connsiteY3" fmla="*/ 184 h 10184"/>
              <a:gd name="connsiteX4" fmla="*/ 10222 w 10222"/>
              <a:gd name="connsiteY4" fmla="*/ 1184 h 10184"/>
              <a:gd name="connsiteX5" fmla="*/ 10222 w 10222"/>
              <a:gd name="connsiteY5" fmla="*/ 9184 h 10184"/>
              <a:gd name="connsiteX6" fmla="*/ 7722 w 10222"/>
              <a:gd name="connsiteY6" fmla="*/ 8184 h 10184"/>
              <a:gd name="connsiteX7" fmla="*/ 5222 w 10222"/>
              <a:gd name="connsiteY7" fmla="*/ 9184 h 10184"/>
              <a:gd name="connsiteX8" fmla="*/ 2722 w 10222"/>
              <a:gd name="connsiteY8" fmla="*/ 10184 h 10184"/>
              <a:gd name="connsiteX9" fmla="*/ 222 w 10222"/>
              <a:gd name="connsiteY9" fmla="*/ 9184 h 10184"/>
              <a:gd name="connsiteX10" fmla="*/ 0 w 10222"/>
              <a:gd name="connsiteY10" fmla="*/ 1640 h 10184"/>
              <a:gd name="connsiteX0" fmla="*/ 0 w 10222"/>
              <a:gd name="connsiteY0" fmla="*/ 1640 h 10184"/>
              <a:gd name="connsiteX1" fmla="*/ 2722 w 10222"/>
              <a:gd name="connsiteY1" fmla="*/ 2184 h 10184"/>
              <a:gd name="connsiteX2" fmla="*/ 4905 w 10222"/>
              <a:gd name="connsiteY2" fmla="*/ 4859 h 10184"/>
              <a:gd name="connsiteX3" fmla="*/ 7722 w 10222"/>
              <a:gd name="connsiteY3" fmla="*/ 184 h 10184"/>
              <a:gd name="connsiteX4" fmla="*/ 10222 w 10222"/>
              <a:gd name="connsiteY4" fmla="*/ 1184 h 10184"/>
              <a:gd name="connsiteX5" fmla="*/ 10222 w 10222"/>
              <a:gd name="connsiteY5" fmla="*/ 9184 h 10184"/>
              <a:gd name="connsiteX6" fmla="*/ 7722 w 10222"/>
              <a:gd name="connsiteY6" fmla="*/ 8184 h 10184"/>
              <a:gd name="connsiteX7" fmla="*/ 5222 w 10222"/>
              <a:gd name="connsiteY7" fmla="*/ 9184 h 10184"/>
              <a:gd name="connsiteX8" fmla="*/ 2722 w 10222"/>
              <a:gd name="connsiteY8" fmla="*/ 10184 h 10184"/>
              <a:gd name="connsiteX9" fmla="*/ 222 w 10222"/>
              <a:gd name="connsiteY9" fmla="*/ 9184 h 10184"/>
              <a:gd name="connsiteX10" fmla="*/ 0 w 10222"/>
              <a:gd name="connsiteY10" fmla="*/ 1640 h 10184"/>
              <a:gd name="connsiteX0" fmla="*/ 0 w 10222"/>
              <a:gd name="connsiteY0" fmla="*/ 1640 h 10184"/>
              <a:gd name="connsiteX1" fmla="*/ 1940 w 10222"/>
              <a:gd name="connsiteY1" fmla="*/ 1880 h 10184"/>
              <a:gd name="connsiteX2" fmla="*/ 4905 w 10222"/>
              <a:gd name="connsiteY2" fmla="*/ 4859 h 10184"/>
              <a:gd name="connsiteX3" fmla="*/ 7722 w 10222"/>
              <a:gd name="connsiteY3" fmla="*/ 184 h 10184"/>
              <a:gd name="connsiteX4" fmla="*/ 10222 w 10222"/>
              <a:gd name="connsiteY4" fmla="*/ 1184 h 10184"/>
              <a:gd name="connsiteX5" fmla="*/ 10222 w 10222"/>
              <a:gd name="connsiteY5" fmla="*/ 9184 h 10184"/>
              <a:gd name="connsiteX6" fmla="*/ 7722 w 10222"/>
              <a:gd name="connsiteY6" fmla="*/ 8184 h 10184"/>
              <a:gd name="connsiteX7" fmla="*/ 5222 w 10222"/>
              <a:gd name="connsiteY7" fmla="*/ 9184 h 10184"/>
              <a:gd name="connsiteX8" fmla="*/ 2722 w 10222"/>
              <a:gd name="connsiteY8" fmla="*/ 10184 h 10184"/>
              <a:gd name="connsiteX9" fmla="*/ 222 w 10222"/>
              <a:gd name="connsiteY9" fmla="*/ 9184 h 10184"/>
              <a:gd name="connsiteX10" fmla="*/ 0 w 10222"/>
              <a:gd name="connsiteY10" fmla="*/ 1640 h 10184"/>
              <a:gd name="connsiteX0" fmla="*/ 0 w 10021"/>
              <a:gd name="connsiteY0" fmla="*/ 2187 h 10184"/>
              <a:gd name="connsiteX1" fmla="*/ 1739 w 10021"/>
              <a:gd name="connsiteY1" fmla="*/ 1880 h 10184"/>
              <a:gd name="connsiteX2" fmla="*/ 4704 w 10021"/>
              <a:gd name="connsiteY2" fmla="*/ 4859 h 10184"/>
              <a:gd name="connsiteX3" fmla="*/ 7521 w 10021"/>
              <a:gd name="connsiteY3" fmla="*/ 184 h 10184"/>
              <a:gd name="connsiteX4" fmla="*/ 10021 w 10021"/>
              <a:gd name="connsiteY4" fmla="*/ 1184 h 10184"/>
              <a:gd name="connsiteX5" fmla="*/ 10021 w 10021"/>
              <a:gd name="connsiteY5" fmla="*/ 9184 h 10184"/>
              <a:gd name="connsiteX6" fmla="*/ 7521 w 10021"/>
              <a:gd name="connsiteY6" fmla="*/ 8184 h 10184"/>
              <a:gd name="connsiteX7" fmla="*/ 5021 w 10021"/>
              <a:gd name="connsiteY7" fmla="*/ 9184 h 10184"/>
              <a:gd name="connsiteX8" fmla="*/ 2521 w 10021"/>
              <a:gd name="connsiteY8" fmla="*/ 10184 h 10184"/>
              <a:gd name="connsiteX9" fmla="*/ 21 w 10021"/>
              <a:gd name="connsiteY9" fmla="*/ 9184 h 10184"/>
              <a:gd name="connsiteX10" fmla="*/ 0 w 10021"/>
              <a:gd name="connsiteY10" fmla="*/ 2187 h 10184"/>
              <a:gd name="connsiteX0" fmla="*/ 0 w 10021"/>
              <a:gd name="connsiteY0" fmla="*/ 2187 h 10184"/>
              <a:gd name="connsiteX1" fmla="*/ 1739 w 10021"/>
              <a:gd name="connsiteY1" fmla="*/ 1880 h 10184"/>
              <a:gd name="connsiteX2" fmla="*/ 4704 w 10021"/>
              <a:gd name="connsiteY2" fmla="*/ 4859 h 10184"/>
              <a:gd name="connsiteX3" fmla="*/ 7521 w 10021"/>
              <a:gd name="connsiteY3" fmla="*/ 184 h 10184"/>
              <a:gd name="connsiteX4" fmla="*/ 10021 w 10021"/>
              <a:gd name="connsiteY4" fmla="*/ 1184 h 10184"/>
              <a:gd name="connsiteX5" fmla="*/ 10021 w 10021"/>
              <a:gd name="connsiteY5" fmla="*/ 9184 h 10184"/>
              <a:gd name="connsiteX6" fmla="*/ 7521 w 10021"/>
              <a:gd name="connsiteY6" fmla="*/ 8184 h 10184"/>
              <a:gd name="connsiteX7" fmla="*/ 5021 w 10021"/>
              <a:gd name="connsiteY7" fmla="*/ 9184 h 10184"/>
              <a:gd name="connsiteX8" fmla="*/ 2521 w 10021"/>
              <a:gd name="connsiteY8" fmla="*/ 10184 h 10184"/>
              <a:gd name="connsiteX9" fmla="*/ 21 w 10021"/>
              <a:gd name="connsiteY9" fmla="*/ 9184 h 10184"/>
              <a:gd name="connsiteX10" fmla="*/ 0 w 10021"/>
              <a:gd name="connsiteY10" fmla="*/ 2187 h 10184"/>
              <a:gd name="connsiteX0" fmla="*/ 0 w 10021"/>
              <a:gd name="connsiteY0" fmla="*/ 2187 h 10184"/>
              <a:gd name="connsiteX1" fmla="*/ 1929 w 10021"/>
              <a:gd name="connsiteY1" fmla="*/ 2305 h 10184"/>
              <a:gd name="connsiteX2" fmla="*/ 4704 w 10021"/>
              <a:gd name="connsiteY2" fmla="*/ 4859 h 10184"/>
              <a:gd name="connsiteX3" fmla="*/ 7521 w 10021"/>
              <a:gd name="connsiteY3" fmla="*/ 184 h 10184"/>
              <a:gd name="connsiteX4" fmla="*/ 10021 w 10021"/>
              <a:gd name="connsiteY4" fmla="*/ 1184 h 10184"/>
              <a:gd name="connsiteX5" fmla="*/ 10021 w 10021"/>
              <a:gd name="connsiteY5" fmla="*/ 9184 h 10184"/>
              <a:gd name="connsiteX6" fmla="*/ 7521 w 10021"/>
              <a:gd name="connsiteY6" fmla="*/ 8184 h 10184"/>
              <a:gd name="connsiteX7" fmla="*/ 5021 w 10021"/>
              <a:gd name="connsiteY7" fmla="*/ 9184 h 10184"/>
              <a:gd name="connsiteX8" fmla="*/ 2521 w 10021"/>
              <a:gd name="connsiteY8" fmla="*/ 10184 h 10184"/>
              <a:gd name="connsiteX9" fmla="*/ 21 w 10021"/>
              <a:gd name="connsiteY9" fmla="*/ 9184 h 10184"/>
              <a:gd name="connsiteX10" fmla="*/ 0 w 10021"/>
              <a:gd name="connsiteY10" fmla="*/ 2187 h 10184"/>
              <a:gd name="connsiteX0" fmla="*/ 0 w 10021"/>
              <a:gd name="connsiteY0" fmla="*/ 2187 h 10184"/>
              <a:gd name="connsiteX1" fmla="*/ 1929 w 10021"/>
              <a:gd name="connsiteY1" fmla="*/ 2305 h 10184"/>
              <a:gd name="connsiteX2" fmla="*/ 4704 w 10021"/>
              <a:gd name="connsiteY2" fmla="*/ 4859 h 10184"/>
              <a:gd name="connsiteX3" fmla="*/ 7521 w 10021"/>
              <a:gd name="connsiteY3" fmla="*/ 184 h 10184"/>
              <a:gd name="connsiteX4" fmla="*/ 10021 w 10021"/>
              <a:gd name="connsiteY4" fmla="*/ 1184 h 10184"/>
              <a:gd name="connsiteX5" fmla="*/ 10021 w 10021"/>
              <a:gd name="connsiteY5" fmla="*/ 9184 h 10184"/>
              <a:gd name="connsiteX6" fmla="*/ 7521 w 10021"/>
              <a:gd name="connsiteY6" fmla="*/ 8184 h 10184"/>
              <a:gd name="connsiteX7" fmla="*/ 5021 w 10021"/>
              <a:gd name="connsiteY7" fmla="*/ 9184 h 10184"/>
              <a:gd name="connsiteX8" fmla="*/ 2521 w 10021"/>
              <a:gd name="connsiteY8" fmla="*/ 10184 h 10184"/>
              <a:gd name="connsiteX9" fmla="*/ 21 w 10021"/>
              <a:gd name="connsiteY9" fmla="*/ 9184 h 10184"/>
              <a:gd name="connsiteX10" fmla="*/ 0 w 10021"/>
              <a:gd name="connsiteY10" fmla="*/ 2187 h 10184"/>
              <a:gd name="connsiteX0" fmla="*/ 0 w 10021"/>
              <a:gd name="connsiteY0" fmla="*/ 2248 h 10245"/>
              <a:gd name="connsiteX1" fmla="*/ 1929 w 10021"/>
              <a:gd name="connsiteY1" fmla="*/ 2366 h 10245"/>
              <a:gd name="connsiteX2" fmla="*/ 5940 w 10021"/>
              <a:gd name="connsiteY2" fmla="*/ 5831 h 10245"/>
              <a:gd name="connsiteX3" fmla="*/ 7521 w 10021"/>
              <a:gd name="connsiteY3" fmla="*/ 245 h 10245"/>
              <a:gd name="connsiteX4" fmla="*/ 10021 w 10021"/>
              <a:gd name="connsiteY4" fmla="*/ 1245 h 10245"/>
              <a:gd name="connsiteX5" fmla="*/ 10021 w 10021"/>
              <a:gd name="connsiteY5" fmla="*/ 9245 h 10245"/>
              <a:gd name="connsiteX6" fmla="*/ 7521 w 10021"/>
              <a:gd name="connsiteY6" fmla="*/ 8245 h 10245"/>
              <a:gd name="connsiteX7" fmla="*/ 5021 w 10021"/>
              <a:gd name="connsiteY7" fmla="*/ 9245 h 10245"/>
              <a:gd name="connsiteX8" fmla="*/ 2521 w 10021"/>
              <a:gd name="connsiteY8" fmla="*/ 10245 h 10245"/>
              <a:gd name="connsiteX9" fmla="*/ 21 w 10021"/>
              <a:gd name="connsiteY9" fmla="*/ 9245 h 10245"/>
              <a:gd name="connsiteX10" fmla="*/ 0 w 10021"/>
              <a:gd name="connsiteY10" fmla="*/ 2248 h 10245"/>
              <a:gd name="connsiteX0" fmla="*/ 0 w 10021"/>
              <a:gd name="connsiteY0" fmla="*/ 1067 h 9064"/>
              <a:gd name="connsiteX1" fmla="*/ 1929 w 10021"/>
              <a:gd name="connsiteY1" fmla="*/ 1185 h 9064"/>
              <a:gd name="connsiteX2" fmla="*/ 5940 w 10021"/>
              <a:gd name="connsiteY2" fmla="*/ 4650 h 9064"/>
              <a:gd name="connsiteX3" fmla="*/ 8577 w 10021"/>
              <a:gd name="connsiteY3" fmla="*/ 3468 h 9064"/>
              <a:gd name="connsiteX4" fmla="*/ 10021 w 10021"/>
              <a:gd name="connsiteY4" fmla="*/ 64 h 9064"/>
              <a:gd name="connsiteX5" fmla="*/ 10021 w 10021"/>
              <a:gd name="connsiteY5" fmla="*/ 8064 h 9064"/>
              <a:gd name="connsiteX6" fmla="*/ 7521 w 10021"/>
              <a:gd name="connsiteY6" fmla="*/ 7064 h 9064"/>
              <a:gd name="connsiteX7" fmla="*/ 5021 w 10021"/>
              <a:gd name="connsiteY7" fmla="*/ 8064 h 9064"/>
              <a:gd name="connsiteX8" fmla="*/ 2521 w 10021"/>
              <a:gd name="connsiteY8" fmla="*/ 9064 h 9064"/>
              <a:gd name="connsiteX9" fmla="*/ 21 w 10021"/>
              <a:gd name="connsiteY9" fmla="*/ 8064 h 9064"/>
              <a:gd name="connsiteX10" fmla="*/ 0 w 10021"/>
              <a:gd name="connsiteY10" fmla="*/ 1067 h 9064"/>
              <a:gd name="connsiteX0" fmla="*/ 0 w 10000"/>
              <a:gd name="connsiteY0" fmla="*/ 1177 h 10000"/>
              <a:gd name="connsiteX1" fmla="*/ 1925 w 10000"/>
              <a:gd name="connsiteY1" fmla="*/ 1307 h 10000"/>
              <a:gd name="connsiteX2" fmla="*/ 5928 w 10000"/>
              <a:gd name="connsiteY2" fmla="*/ 5130 h 10000"/>
              <a:gd name="connsiteX3" fmla="*/ 8559 w 10000"/>
              <a:gd name="connsiteY3" fmla="*/ 3826 h 10000"/>
              <a:gd name="connsiteX4" fmla="*/ 10000 w 10000"/>
              <a:gd name="connsiteY4" fmla="*/ 71 h 10000"/>
              <a:gd name="connsiteX5" fmla="*/ 10000 w 10000"/>
              <a:gd name="connsiteY5" fmla="*/ 8897 h 10000"/>
              <a:gd name="connsiteX6" fmla="*/ 7505 w 10000"/>
              <a:gd name="connsiteY6" fmla="*/ 7793 h 10000"/>
              <a:gd name="connsiteX7" fmla="*/ 5010 w 10000"/>
              <a:gd name="connsiteY7" fmla="*/ 8897 h 10000"/>
              <a:gd name="connsiteX8" fmla="*/ 2516 w 10000"/>
              <a:gd name="connsiteY8" fmla="*/ 10000 h 10000"/>
              <a:gd name="connsiteX9" fmla="*/ 21 w 10000"/>
              <a:gd name="connsiteY9" fmla="*/ 8897 h 10000"/>
              <a:gd name="connsiteX10" fmla="*/ 0 w 10000"/>
              <a:gd name="connsiteY10" fmla="*/ 1177 h 10000"/>
              <a:gd name="connsiteX0" fmla="*/ 0 w 10000"/>
              <a:gd name="connsiteY0" fmla="*/ 1176 h 9999"/>
              <a:gd name="connsiteX1" fmla="*/ 1925 w 10000"/>
              <a:gd name="connsiteY1" fmla="*/ 1306 h 9999"/>
              <a:gd name="connsiteX2" fmla="*/ 5802 w 10000"/>
              <a:gd name="connsiteY2" fmla="*/ 4995 h 9999"/>
              <a:gd name="connsiteX3" fmla="*/ 8559 w 10000"/>
              <a:gd name="connsiteY3" fmla="*/ 3825 h 9999"/>
              <a:gd name="connsiteX4" fmla="*/ 10000 w 10000"/>
              <a:gd name="connsiteY4" fmla="*/ 70 h 9999"/>
              <a:gd name="connsiteX5" fmla="*/ 10000 w 10000"/>
              <a:gd name="connsiteY5" fmla="*/ 8896 h 9999"/>
              <a:gd name="connsiteX6" fmla="*/ 7505 w 10000"/>
              <a:gd name="connsiteY6" fmla="*/ 7792 h 9999"/>
              <a:gd name="connsiteX7" fmla="*/ 5010 w 10000"/>
              <a:gd name="connsiteY7" fmla="*/ 8896 h 9999"/>
              <a:gd name="connsiteX8" fmla="*/ 2516 w 10000"/>
              <a:gd name="connsiteY8" fmla="*/ 9999 h 9999"/>
              <a:gd name="connsiteX9" fmla="*/ 21 w 10000"/>
              <a:gd name="connsiteY9" fmla="*/ 8896 h 9999"/>
              <a:gd name="connsiteX10" fmla="*/ 0 w 10000"/>
              <a:gd name="connsiteY10" fmla="*/ 1176 h 9999"/>
              <a:gd name="connsiteX0" fmla="*/ 0 w 10000"/>
              <a:gd name="connsiteY0" fmla="*/ 1106 h 9930"/>
              <a:gd name="connsiteX1" fmla="*/ 1925 w 10000"/>
              <a:gd name="connsiteY1" fmla="*/ 1236 h 9930"/>
              <a:gd name="connsiteX2" fmla="*/ 5802 w 10000"/>
              <a:gd name="connsiteY2" fmla="*/ 4925 h 9930"/>
              <a:gd name="connsiteX3" fmla="*/ 8559 w 10000"/>
              <a:gd name="connsiteY3" fmla="*/ 3755 h 9930"/>
              <a:gd name="connsiteX4" fmla="*/ 10000 w 10000"/>
              <a:gd name="connsiteY4" fmla="*/ 0 h 9930"/>
              <a:gd name="connsiteX5" fmla="*/ 10000 w 10000"/>
              <a:gd name="connsiteY5" fmla="*/ 8827 h 9930"/>
              <a:gd name="connsiteX6" fmla="*/ 7505 w 10000"/>
              <a:gd name="connsiteY6" fmla="*/ 7723 h 9930"/>
              <a:gd name="connsiteX7" fmla="*/ 5010 w 10000"/>
              <a:gd name="connsiteY7" fmla="*/ 8827 h 9930"/>
              <a:gd name="connsiteX8" fmla="*/ 2516 w 10000"/>
              <a:gd name="connsiteY8" fmla="*/ 9930 h 9930"/>
              <a:gd name="connsiteX9" fmla="*/ 21 w 10000"/>
              <a:gd name="connsiteY9" fmla="*/ 8827 h 9930"/>
              <a:gd name="connsiteX10" fmla="*/ 0 w 10000"/>
              <a:gd name="connsiteY10" fmla="*/ 1106 h 9930"/>
              <a:gd name="connsiteX0" fmla="*/ 0 w 10000"/>
              <a:gd name="connsiteY0" fmla="*/ 364 h 9250"/>
              <a:gd name="connsiteX1" fmla="*/ 1925 w 10000"/>
              <a:gd name="connsiteY1" fmla="*/ 495 h 9250"/>
              <a:gd name="connsiteX2" fmla="*/ 5802 w 10000"/>
              <a:gd name="connsiteY2" fmla="*/ 4210 h 9250"/>
              <a:gd name="connsiteX3" fmla="*/ 8559 w 10000"/>
              <a:gd name="connsiteY3" fmla="*/ 3031 h 9250"/>
              <a:gd name="connsiteX4" fmla="*/ 9989 w 10000"/>
              <a:gd name="connsiteY4" fmla="*/ 296 h 9250"/>
              <a:gd name="connsiteX5" fmla="*/ 10000 w 10000"/>
              <a:gd name="connsiteY5" fmla="*/ 8139 h 9250"/>
              <a:gd name="connsiteX6" fmla="*/ 7505 w 10000"/>
              <a:gd name="connsiteY6" fmla="*/ 7027 h 9250"/>
              <a:gd name="connsiteX7" fmla="*/ 5010 w 10000"/>
              <a:gd name="connsiteY7" fmla="*/ 8139 h 9250"/>
              <a:gd name="connsiteX8" fmla="*/ 2516 w 10000"/>
              <a:gd name="connsiteY8" fmla="*/ 9250 h 9250"/>
              <a:gd name="connsiteX9" fmla="*/ 21 w 10000"/>
              <a:gd name="connsiteY9" fmla="*/ 8139 h 9250"/>
              <a:gd name="connsiteX10" fmla="*/ 0 w 10000"/>
              <a:gd name="connsiteY10" fmla="*/ 364 h 9250"/>
              <a:gd name="connsiteX0" fmla="*/ 0 w 10000"/>
              <a:gd name="connsiteY0" fmla="*/ 394 h 10000"/>
              <a:gd name="connsiteX1" fmla="*/ 1925 w 10000"/>
              <a:gd name="connsiteY1" fmla="*/ 535 h 10000"/>
              <a:gd name="connsiteX2" fmla="*/ 5802 w 10000"/>
              <a:gd name="connsiteY2" fmla="*/ 4551 h 10000"/>
              <a:gd name="connsiteX3" fmla="*/ 8559 w 10000"/>
              <a:gd name="connsiteY3" fmla="*/ 3277 h 10000"/>
              <a:gd name="connsiteX4" fmla="*/ 9989 w 10000"/>
              <a:gd name="connsiteY4" fmla="*/ 320 h 10000"/>
              <a:gd name="connsiteX5" fmla="*/ 10000 w 10000"/>
              <a:gd name="connsiteY5" fmla="*/ 8580 h 10000"/>
              <a:gd name="connsiteX6" fmla="*/ 7505 w 10000"/>
              <a:gd name="connsiteY6" fmla="*/ 7597 h 10000"/>
              <a:gd name="connsiteX7" fmla="*/ 5010 w 10000"/>
              <a:gd name="connsiteY7" fmla="*/ 8799 h 10000"/>
              <a:gd name="connsiteX8" fmla="*/ 2516 w 10000"/>
              <a:gd name="connsiteY8" fmla="*/ 10000 h 10000"/>
              <a:gd name="connsiteX9" fmla="*/ 21 w 10000"/>
              <a:gd name="connsiteY9" fmla="*/ 8799 h 10000"/>
              <a:gd name="connsiteX10" fmla="*/ 0 w 10000"/>
              <a:gd name="connsiteY10" fmla="*/ 394 h 10000"/>
              <a:gd name="connsiteX0" fmla="*/ 0 w 10000"/>
              <a:gd name="connsiteY0" fmla="*/ 394 h 10000"/>
              <a:gd name="connsiteX1" fmla="*/ 1925 w 10000"/>
              <a:gd name="connsiteY1" fmla="*/ 535 h 10000"/>
              <a:gd name="connsiteX2" fmla="*/ 5802 w 10000"/>
              <a:gd name="connsiteY2" fmla="*/ 4551 h 10000"/>
              <a:gd name="connsiteX3" fmla="*/ 8559 w 10000"/>
              <a:gd name="connsiteY3" fmla="*/ 3277 h 10000"/>
              <a:gd name="connsiteX4" fmla="*/ 9989 w 10000"/>
              <a:gd name="connsiteY4" fmla="*/ 320 h 10000"/>
              <a:gd name="connsiteX5" fmla="*/ 10000 w 10000"/>
              <a:gd name="connsiteY5" fmla="*/ 8580 h 10000"/>
              <a:gd name="connsiteX6" fmla="*/ 7505 w 10000"/>
              <a:gd name="connsiteY6" fmla="*/ 7597 h 10000"/>
              <a:gd name="connsiteX7" fmla="*/ 5010 w 10000"/>
              <a:gd name="connsiteY7" fmla="*/ 8799 h 10000"/>
              <a:gd name="connsiteX8" fmla="*/ 2516 w 10000"/>
              <a:gd name="connsiteY8" fmla="*/ 10000 h 10000"/>
              <a:gd name="connsiteX9" fmla="*/ 21 w 10000"/>
              <a:gd name="connsiteY9" fmla="*/ 8799 h 10000"/>
              <a:gd name="connsiteX10" fmla="*/ 0 w 10000"/>
              <a:gd name="connsiteY10" fmla="*/ 394 h 10000"/>
              <a:gd name="connsiteX0" fmla="*/ 0 w 10000"/>
              <a:gd name="connsiteY0" fmla="*/ 394 h 10000"/>
              <a:gd name="connsiteX1" fmla="*/ 1925 w 10000"/>
              <a:gd name="connsiteY1" fmla="*/ 535 h 10000"/>
              <a:gd name="connsiteX2" fmla="*/ 5802 w 10000"/>
              <a:gd name="connsiteY2" fmla="*/ 4551 h 10000"/>
              <a:gd name="connsiteX3" fmla="*/ 8559 w 10000"/>
              <a:gd name="connsiteY3" fmla="*/ 3277 h 10000"/>
              <a:gd name="connsiteX4" fmla="*/ 9989 w 10000"/>
              <a:gd name="connsiteY4" fmla="*/ 320 h 10000"/>
              <a:gd name="connsiteX5" fmla="*/ 10000 w 10000"/>
              <a:gd name="connsiteY5" fmla="*/ 8580 h 10000"/>
              <a:gd name="connsiteX6" fmla="*/ 7294 w 10000"/>
              <a:gd name="connsiteY6" fmla="*/ 7779 h 10000"/>
              <a:gd name="connsiteX7" fmla="*/ 5010 w 10000"/>
              <a:gd name="connsiteY7" fmla="*/ 8799 h 10000"/>
              <a:gd name="connsiteX8" fmla="*/ 2516 w 10000"/>
              <a:gd name="connsiteY8" fmla="*/ 10000 h 10000"/>
              <a:gd name="connsiteX9" fmla="*/ 21 w 10000"/>
              <a:gd name="connsiteY9" fmla="*/ 8799 h 10000"/>
              <a:gd name="connsiteX10" fmla="*/ 0 w 10000"/>
              <a:gd name="connsiteY10" fmla="*/ 394 h 10000"/>
              <a:gd name="connsiteX0" fmla="*/ 0 w 10000"/>
              <a:gd name="connsiteY0" fmla="*/ 394 h 10000"/>
              <a:gd name="connsiteX1" fmla="*/ 1925 w 10000"/>
              <a:gd name="connsiteY1" fmla="*/ 535 h 10000"/>
              <a:gd name="connsiteX2" fmla="*/ 5802 w 10000"/>
              <a:gd name="connsiteY2" fmla="*/ 4551 h 10000"/>
              <a:gd name="connsiteX3" fmla="*/ 8559 w 10000"/>
              <a:gd name="connsiteY3" fmla="*/ 3277 h 10000"/>
              <a:gd name="connsiteX4" fmla="*/ 9989 w 10000"/>
              <a:gd name="connsiteY4" fmla="*/ 320 h 10000"/>
              <a:gd name="connsiteX5" fmla="*/ 10000 w 10000"/>
              <a:gd name="connsiteY5" fmla="*/ 8580 h 10000"/>
              <a:gd name="connsiteX6" fmla="*/ 7294 w 10000"/>
              <a:gd name="connsiteY6" fmla="*/ 7779 h 10000"/>
              <a:gd name="connsiteX7" fmla="*/ 5010 w 10000"/>
              <a:gd name="connsiteY7" fmla="*/ 8799 h 10000"/>
              <a:gd name="connsiteX8" fmla="*/ 2516 w 10000"/>
              <a:gd name="connsiteY8" fmla="*/ 10000 h 10000"/>
              <a:gd name="connsiteX9" fmla="*/ 21 w 10000"/>
              <a:gd name="connsiteY9" fmla="*/ 8799 h 10000"/>
              <a:gd name="connsiteX10" fmla="*/ 0 w 10000"/>
              <a:gd name="connsiteY10" fmla="*/ 394 h 10000"/>
              <a:gd name="connsiteX0" fmla="*/ 0 w 10000"/>
              <a:gd name="connsiteY0" fmla="*/ 394 h 10000"/>
              <a:gd name="connsiteX1" fmla="*/ 1925 w 10000"/>
              <a:gd name="connsiteY1" fmla="*/ 535 h 10000"/>
              <a:gd name="connsiteX2" fmla="*/ 5802 w 10000"/>
              <a:gd name="connsiteY2" fmla="*/ 4551 h 10000"/>
              <a:gd name="connsiteX3" fmla="*/ 8559 w 10000"/>
              <a:gd name="connsiteY3" fmla="*/ 3277 h 10000"/>
              <a:gd name="connsiteX4" fmla="*/ 9989 w 10000"/>
              <a:gd name="connsiteY4" fmla="*/ 320 h 10000"/>
              <a:gd name="connsiteX5" fmla="*/ 10000 w 10000"/>
              <a:gd name="connsiteY5" fmla="*/ 8580 h 10000"/>
              <a:gd name="connsiteX6" fmla="*/ 7294 w 10000"/>
              <a:gd name="connsiteY6" fmla="*/ 7779 h 10000"/>
              <a:gd name="connsiteX7" fmla="*/ 4188 w 10000"/>
              <a:gd name="connsiteY7" fmla="*/ 3983 h 10000"/>
              <a:gd name="connsiteX8" fmla="*/ 2516 w 10000"/>
              <a:gd name="connsiteY8" fmla="*/ 10000 h 10000"/>
              <a:gd name="connsiteX9" fmla="*/ 21 w 10000"/>
              <a:gd name="connsiteY9" fmla="*/ 8799 h 10000"/>
              <a:gd name="connsiteX10" fmla="*/ 0 w 10000"/>
              <a:gd name="connsiteY10" fmla="*/ 394 h 10000"/>
              <a:gd name="connsiteX0" fmla="*/ 0 w 10000"/>
              <a:gd name="connsiteY0" fmla="*/ 394 h 10000"/>
              <a:gd name="connsiteX1" fmla="*/ 1925 w 10000"/>
              <a:gd name="connsiteY1" fmla="*/ 535 h 10000"/>
              <a:gd name="connsiteX2" fmla="*/ 5802 w 10000"/>
              <a:gd name="connsiteY2" fmla="*/ 4551 h 10000"/>
              <a:gd name="connsiteX3" fmla="*/ 8559 w 10000"/>
              <a:gd name="connsiteY3" fmla="*/ 3277 h 10000"/>
              <a:gd name="connsiteX4" fmla="*/ 9989 w 10000"/>
              <a:gd name="connsiteY4" fmla="*/ 320 h 10000"/>
              <a:gd name="connsiteX5" fmla="*/ 10000 w 10000"/>
              <a:gd name="connsiteY5" fmla="*/ 8580 h 10000"/>
              <a:gd name="connsiteX6" fmla="*/ 7294 w 10000"/>
              <a:gd name="connsiteY6" fmla="*/ 7779 h 10000"/>
              <a:gd name="connsiteX7" fmla="*/ 4188 w 10000"/>
              <a:gd name="connsiteY7" fmla="*/ 3983 h 10000"/>
              <a:gd name="connsiteX8" fmla="*/ 2516 w 10000"/>
              <a:gd name="connsiteY8" fmla="*/ 10000 h 10000"/>
              <a:gd name="connsiteX9" fmla="*/ 21 w 10000"/>
              <a:gd name="connsiteY9" fmla="*/ 8799 h 10000"/>
              <a:gd name="connsiteX10" fmla="*/ 0 w 10000"/>
              <a:gd name="connsiteY10" fmla="*/ 394 h 10000"/>
              <a:gd name="connsiteX0" fmla="*/ 0 w 10000"/>
              <a:gd name="connsiteY0" fmla="*/ 394 h 10000"/>
              <a:gd name="connsiteX1" fmla="*/ 1925 w 10000"/>
              <a:gd name="connsiteY1" fmla="*/ 535 h 10000"/>
              <a:gd name="connsiteX2" fmla="*/ 5770 w 10000"/>
              <a:gd name="connsiteY2" fmla="*/ 4551 h 10000"/>
              <a:gd name="connsiteX3" fmla="*/ 8559 w 10000"/>
              <a:gd name="connsiteY3" fmla="*/ 3277 h 10000"/>
              <a:gd name="connsiteX4" fmla="*/ 9989 w 10000"/>
              <a:gd name="connsiteY4" fmla="*/ 320 h 10000"/>
              <a:gd name="connsiteX5" fmla="*/ 10000 w 10000"/>
              <a:gd name="connsiteY5" fmla="*/ 8580 h 10000"/>
              <a:gd name="connsiteX6" fmla="*/ 7294 w 10000"/>
              <a:gd name="connsiteY6" fmla="*/ 7779 h 10000"/>
              <a:gd name="connsiteX7" fmla="*/ 4188 w 10000"/>
              <a:gd name="connsiteY7" fmla="*/ 3983 h 10000"/>
              <a:gd name="connsiteX8" fmla="*/ 2516 w 10000"/>
              <a:gd name="connsiteY8" fmla="*/ 10000 h 10000"/>
              <a:gd name="connsiteX9" fmla="*/ 21 w 10000"/>
              <a:gd name="connsiteY9" fmla="*/ 8799 h 10000"/>
              <a:gd name="connsiteX10" fmla="*/ 0 w 10000"/>
              <a:gd name="connsiteY10" fmla="*/ 394 h 10000"/>
              <a:gd name="connsiteX0" fmla="*/ 0 w 10000"/>
              <a:gd name="connsiteY0" fmla="*/ 394 h 10000"/>
              <a:gd name="connsiteX1" fmla="*/ 1925 w 10000"/>
              <a:gd name="connsiteY1" fmla="*/ 535 h 10000"/>
              <a:gd name="connsiteX2" fmla="*/ 5770 w 10000"/>
              <a:gd name="connsiteY2" fmla="*/ 4551 h 10000"/>
              <a:gd name="connsiteX3" fmla="*/ 8591 w 10000"/>
              <a:gd name="connsiteY3" fmla="*/ 3277 h 10000"/>
              <a:gd name="connsiteX4" fmla="*/ 9989 w 10000"/>
              <a:gd name="connsiteY4" fmla="*/ 320 h 10000"/>
              <a:gd name="connsiteX5" fmla="*/ 10000 w 10000"/>
              <a:gd name="connsiteY5" fmla="*/ 8580 h 10000"/>
              <a:gd name="connsiteX6" fmla="*/ 7294 w 10000"/>
              <a:gd name="connsiteY6" fmla="*/ 7779 h 10000"/>
              <a:gd name="connsiteX7" fmla="*/ 4188 w 10000"/>
              <a:gd name="connsiteY7" fmla="*/ 3983 h 10000"/>
              <a:gd name="connsiteX8" fmla="*/ 2516 w 10000"/>
              <a:gd name="connsiteY8" fmla="*/ 10000 h 10000"/>
              <a:gd name="connsiteX9" fmla="*/ 21 w 10000"/>
              <a:gd name="connsiteY9" fmla="*/ 8799 h 10000"/>
              <a:gd name="connsiteX10" fmla="*/ 0 w 10000"/>
              <a:gd name="connsiteY10" fmla="*/ 394 h 10000"/>
              <a:gd name="connsiteX0" fmla="*/ 0 w 10000"/>
              <a:gd name="connsiteY0" fmla="*/ 394 h 10000"/>
              <a:gd name="connsiteX1" fmla="*/ 1925 w 10000"/>
              <a:gd name="connsiteY1" fmla="*/ 535 h 10000"/>
              <a:gd name="connsiteX2" fmla="*/ 5770 w 10000"/>
              <a:gd name="connsiteY2" fmla="*/ 4551 h 10000"/>
              <a:gd name="connsiteX3" fmla="*/ 8591 w 10000"/>
              <a:gd name="connsiteY3" fmla="*/ 3277 h 10000"/>
              <a:gd name="connsiteX4" fmla="*/ 9989 w 10000"/>
              <a:gd name="connsiteY4" fmla="*/ 320 h 10000"/>
              <a:gd name="connsiteX5" fmla="*/ 10000 w 10000"/>
              <a:gd name="connsiteY5" fmla="*/ 8580 h 10000"/>
              <a:gd name="connsiteX6" fmla="*/ 7294 w 10000"/>
              <a:gd name="connsiteY6" fmla="*/ 7779 h 10000"/>
              <a:gd name="connsiteX7" fmla="*/ 4188 w 10000"/>
              <a:gd name="connsiteY7" fmla="*/ 3983 h 10000"/>
              <a:gd name="connsiteX8" fmla="*/ 2516 w 10000"/>
              <a:gd name="connsiteY8" fmla="*/ 10000 h 10000"/>
              <a:gd name="connsiteX9" fmla="*/ 21 w 10000"/>
              <a:gd name="connsiteY9" fmla="*/ 8799 h 10000"/>
              <a:gd name="connsiteX10" fmla="*/ 0 w 10000"/>
              <a:gd name="connsiteY10" fmla="*/ 394 h 10000"/>
              <a:gd name="connsiteX0" fmla="*/ 0 w 10000"/>
              <a:gd name="connsiteY0" fmla="*/ 395 h 10001"/>
              <a:gd name="connsiteX1" fmla="*/ 1925 w 10000"/>
              <a:gd name="connsiteY1" fmla="*/ 536 h 10001"/>
              <a:gd name="connsiteX2" fmla="*/ 5644 w 10000"/>
              <a:gd name="connsiteY2" fmla="*/ 4588 h 10001"/>
              <a:gd name="connsiteX3" fmla="*/ 8591 w 10000"/>
              <a:gd name="connsiteY3" fmla="*/ 3278 h 10001"/>
              <a:gd name="connsiteX4" fmla="*/ 9989 w 10000"/>
              <a:gd name="connsiteY4" fmla="*/ 321 h 10001"/>
              <a:gd name="connsiteX5" fmla="*/ 10000 w 10000"/>
              <a:gd name="connsiteY5" fmla="*/ 8581 h 10001"/>
              <a:gd name="connsiteX6" fmla="*/ 7294 w 10000"/>
              <a:gd name="connsiteY6" fmla="*/ 7780 h 10001"/>
              <a:gd name="connsiteX7" fmla="*/ 4188 w 10000"/>
              <a:gd name="connsiteY7" fmla="*/ 3984 h 10001"/>
              <a:gd name="connsiteX8" fmla="*/ 2516 w 10000"/>
              <a:gd name="connsiteY8" fmla="*/ 10001 h 10001"/>
              <a:gd name="connsiteX9" fmla="*/ 21 w 10000"/>
              <a:gd name="connsiteY9" fmla="*/ 8800 h 10001"/>
              <a:gd name="connsiteX10" fmla="*/ 0 w 10000"/>
              <a:gd name="connsiteY10" fmla="*/ 395 h 10001"/>
              <a:gd name="connsiteX0" fmla="*/ 0 w 10000"/>
              <a:gd name="connsiteY0" fmla="*/ 395 h 10001"/>
              <a:gd name="connsiteX1" fmla="*/ 1925 w 10000"/>
              <a:gd name="connsiteY1" fmla="*/ 536 h 10001"/>
              <a:gd name="connsiteX2" fmla="*/ 5644 w 10000"/>
              <a:gd name="connsiteY2" fmla="*/ 4588 h 10001"/>
              <a:gd name="connsiteX3" fmla="*/ 8591 w 10000"/>
              <a:gd name="connsiteY3" fmla="*/ 3278 h 10001"/>
              <a:gd name="connsiteX4" fmla="*/ 9989 w 10000"/>
              <a:gd name="connsiteY4" fmla="*/ 321 h 10001"/>
              <a:gd name="connsiteX5" fmla="*/ 10000 w 10000"/>
              <a:gd name="connsiteY5" fmla="*/ 8581 h 10001"/>
              <a:gd name="connsiteX6" fmla="*/ 7294 w 10000"/>
              <a:gd name="connsiteY6" fmla="*/ 7780 h 10001"/>
              <a:gd name="connsiteX7" fmla="*/ 4188 w 10000"/>
              <a:gd name="connsiteY7" fmla="*/ 3984 h 10001"/>
              <a:gd name="connsiteX8" fmla="*/ 2516 w 10000"/>
              <a:gd name="connsiteY8" fmla="*/ 10001 h 10001"/>
              <a:gd name="connsiteX9" fmla="*/ 21 w 10000"/>
              <a:gd name="connsiteY9" fmla="*/ 8800 h 10001"/>
              <a:gd name="connsiteX10" fmla="*/ 0 w 10000"/>
              <a:gd name="connsiteY10" fmla="*/ 395 h 10001"/>
              <a:gd name="connsiteX0" fmla="*/ 0 w 10000"/>
              <a:gd name="connsiteY0" fmla="*/ 395 h 10001"/>
              <a:gd name="connsiteX1" fmla="*/ 1925 w 10000"/>
              <a:gd name="connsiteY1" fmla="*/ 536 h 10001"/>
              <a:gd name="connsiteX2" fmla="*/ 5644 w 10000"/>
              <a:gd name="connsiteY2" fmla="*/ 4588 h 10001"/>
              <a:gd name="connsiteX3" fmla="*/ 8591 w 10000"/>
              <a:gd name="connsiteY3" fmla="*/ 3278 h 10001"/>
              <a:gd name="connsiteX4" fmla="*/ 9989 w 10000"/>
              <a:gd name="connsiteY4" fmla="*/ 321 h 10001"/>
              <a:gd name="connsiteX5" fmla="*/ 10000 w 10000"/>
              <a:gd name="connsiteY5" fmla="*/ 8581 h 10001"/>
              <a:gd name="connsiteX6" fmla="*/ 7294 w 10000"/>
              <a:gd name="connsiteY6" fmla="*/ 7780 h 10001"/>
              <a:gd name="connsiteX7" fmla="*/ 4188 w 10000"/>
              <a:gd name="connsiteY7" fmla="*/ 3984 h 10001"/>
              <a:gd name="connsiteX8" fmla="*/ 2516 w 10000"/>
              <a:gd name="connsiteY8" fmla="*/ 10001 h 10001"/>
              <a:gd name="connsiteX9" fmla="*/ 21 w 10000"/>
              <a:gd name="connsiteY9" fmla="*/ 8800 h 10001"/>
              <a:gd name="connsiteX10" fmla="*/ 0 w 10000"/>
              <a:gd name="connsiteY10" fmla="*/ 395 h 10001"/>
              <a:gd name="connsiteX0" fmla="*/ 0 w 10000"/>
              <a:gd name="connsiteY0" fmla="*/ 395 h 10001"/>
              <a:gd name="connsiteX1" fmla="*/ 1925 w 10000"/>
              <a:gd name="connsiteY1" fmla="*/ 536 h 10001"/>
              <a:gd name="connsiteX2" fmla="*/ 5644 w 10000"/>
              <a:gd name="connsiteY2" fmla="*/ 4588 h 10001"/>
              <a:gd name="connsiteX3" fmla="*/ 8591 w 10000"/>
              <a:gd name="connsiteY3" fmla="*/ 3278 h 10001"/>
              <a:gd name="connsiteX4" fmla="*/ 9989 w 10000"/>
              <a:gd name="connsiteY4" fmla="*/ 321 h 10001"/>
              <a:gd name="connsiteX5" fmla="*/ 10000 w 10000"/>
              <a:gd name="connsiteY5" fmla="*/ 8581 h 10001"/>
              <a:gd name="connsiteX6" fmla="*/ 7294 w 10000"/>
              <a:gd name="connsiteY6" fmla="*/ 7780 h 10001"/>
              <a:gd name="connsiteX7" fmla="*/ 4188 w 10000"/>
              <a:gd name="connsiteY7" fmla="*/ 3984 h 10001"/>
              <a:gd name="connsiteX8" fmla="*/ 2516 w 10000"/>
              <a:gd name="connsiteY8" fmla="*/ 10001 h 10001"/>
              <a:gd name="connsiteX9" fmla="*/ 21 w 10000"/>
              <a:gd name="connsiteY9" fmla="*/ 4751 h 10001"/>
              <a:gd name="connsiteX10" fmla="*/ 0 w 10000"/>
              <a:gd name="connsiteY10" fmla="*/ 395 h 10001"/>
              <a:gd name="connsiteX0" fmla="*/ 0 w 10000"/>
              <a:gd name="connsiteY0" fmla="*/ 395 h 10001"/>
              <a:gd name="connsiteX1" fmla="*/ 1925 w 10000"/>
              <a:gd name="connsiteY1" fmla="*/ 536 h 10001"/>
              <a:gd name="connsiteX2" fmla="*/ 5644 w 10000"/>
              <a:gd name="connsiteY2" fmla="*/ 4588 h 10001"/>
              <a:gd name="connsiteX3" fmla="*/ 8591 w 10000"/>
              <a:gd name="connsiteY3" fmla="*/ 3278 h 10001"/>
              <a:gd name="connsiteX4" fmla="*/ 9989 w 10000"/>
              <a:gd name="connsiteY4" fmla="*/ 321 h 10001"/>
              <a:gd name="connsiteX5" fmla="*/ 10000 w 10000"/>
              <a:gd name="connsiteY5" fmla="*/ 8581 h 10001"/>
              <a:gd name="connsiteX6" fmla="*/ 7294 w 10000"/>
              <a:gd name="connsiteY6" fmla="*/ 7780 h 10001"/>
              <a:gd name="connsiteX7" fmla="*/ 4188 w 10000"/>
              <a:gd name="connsiteY7" fmla="*/ 3984 h 10001"/>
              <a:gd name="connsiteX8" fmla="*/ 2516 w 10000"/>
              <a:gd name="connsiteY8" fmla="*/ 10001 h 10001"/>
              <a:gd name="connsiteX9" fmla="*/ 21 w 10000"/>
              <a:gd name="connsiteY9" fmla="*/ 4751 h 10001"/>
              <a:gd name="connsiteX10" fmla="*/ 0 w 10000"/>
              <a:gd name="connsiteY10" fmla="*/ 395 h 10001"/>
              <a:gd name="connsiteX0" fmla="*/ 0 w 10000"/>
              <a:gd name="connsiteY0" fmla="*/ 395 h 10001"/>
              <a:gd name="connsiteX1" fmla="*/ 1925 w 10000"/>
              <a:gd name="connsiteY1" fmla="*/ 536 h 10001"/>
              <a:gd name="connsiteX2" fmla="*/ 5644 w 10000"/>
              <a:gd name="connsiteY2" fmla="*/ 4588 h 10001"/>
              <a:gd name="connsiteX3" fmla="*/ 8591 w 10000"/>
              <a:gd name="connsiteY3" fmla="*/ 3278 h 10001"/>
              <a:gd name="connsiteX4" fmla="*/ 9989 w 10000"/>
              <a:gd name="connsiteY4" fmla="*/ 321 h 10001"/>
              <a:gd name="connsiteX5" fmla="*/ 10000 w 10000"/>
              <a:gd name="connsiteY5" fmla="*/ 8581 h 10001"/>
              <a:gd name="connsiteX6" fmla="*/ 7294 w 10000"/>
              <a:gd name="connsiteY6" fmla="*/ 7780 h 10001"/>
              <a:gd name="connsiteX7" fmla="*/ 4188 w 10000"/>
              <a:gd name="connsiteY7" fmla="*/ 3984 h 10001"/>
              <a:gd name="connsiteX8" fmla="*/ 2516 w 10000"/>
              <a:gd name="connsiteY8" fmla="*/ 10001 h 10001"/>
              <a:gd name="connsiteX9" fmla="*/ 21 w 10000"/>
              <a:gd name="connsiteY9" fmla="*/ 2854 h 10001"/>
              <a:gd name="connsiteX10" fmla="*/ 0 w 10000"/>
              <a:gd name="connsiteY10" fmla="*/ 395 h 10001"/>
              <a:gd name="connsiteX0" fmla="*/ 0 w 10000"/>
              <a:gd name="connsiteY0" fmla="*/ 395 h 10001"/>
              <a:gd name="connsiteX1" fmla="*/ 1925 w 10000"/>
              <a:gd name="connsiteY1" fmla="*/ 536 h 10001"/>
              <a:gd name="connsiteX2" fmla="*/ 5644 w 10000"/>
              <a:gd name="connsiteY2" fmla="*/ 4588 h 10001"/>
              <a:gd name="connsiteX3" fmla="*/ 8591 w 10000"/>
              <a:gd name="connsiteY3" fmla="*/ 3278 h 10001"/>
              <a:gd name="connsiteX4" fmla="*/ 9989 w 10000"/>
              <a:gd name="connsiteY4" fmla="*/ 321 h 10001"/>
              <a:gd name="connsiteX5" fmla="*/ 10000 w 10000"/>
              <a:gd name="connsiteY5" fmla="*/ 8581 h 10001"/>
              <a:gd name="connsiteX6" fmla="*/ 7294 w 10000"/>
              <a:gd name="connsiteY6" fmla="*/ 7780 h 10001"/>
              <a:gd name="connsiteX7" fmla="*/ 4188 w 10000"/>
              <a:gd name="connsiteY7" fmla="*/ 3984 h 10001"/>
              <a:gd name="connsiteX8" fmla="*/ 2516 w 10000"/>
              <a:gd name="connsiteY8" fmla="*/ 10001 h 10001"/>
              <a:gd name="connsiteX9" fmla="*/ 21 w 10000"/>
              <a:gd name="connsiteY9" fmla="*/ 2854 h 10001"/>
              <a:gd name="connsiteX10" fmla="*/ 0 w 10000"/>
              <a:gd name="connsiteY10" fmla="*/ 395 h 10001"/>
              <a:gd name="connsiteX0" fmla="*/ 0 w 10000"/>
              <a:gd name="connsiteY0" fmla="*/ 395 h 10001"/>
              <a:gd name="connsiteX1" fmla="*/ 1925 w 10000"/>
              <a:gd name="connsiteY1" fmla="*/ 536 h 10001"/>
              <a:gd name="connsiteX2" fmla="*/ 5644 w 10000"/>
              <a:gd name="connsiteY2" fmla="*/ 4588 h 10001"/>
              <a:gd name="connsiteX3" fmla="*/ 8591 w 10000"/>
              <a:gd name="connsiteY3" fmla="*/ 3278 h 10001"/>
              <a:gd name="connsiteX4" fmla="*/ 9989 w 10000"/>
              <a:gd name="connsiteY4" fmla="*/ 321 h 10001"/>
              <a:gd name="connsiteX5" fmla="*/ 10000 w 10000"/>
              <a:gd name="connsiteY5" fmla="*/ 8581 h 10001"/>
              <a:gd name="connsiteX6" fmla="*/ 7294 w 10000"/>
              <a:gd name="connsiteY6" fmla="*/ 7780 h 10001"/>
              <a:gd name="connsiteX7" fmla="*/ 4188 w 10000"/>
              <a:gd name="connsiteY7" fmla="*/ 3984 h 10001"/>
              <a:gd name="connsiteX8" fmla="*/ 2516 w 10000"/>
              <a:gd name="connsiteY8" fmla="*/ 10001 h 10001"/>
              <a:gd name="connsiteX9" fmla="*/ 21 w 10000"/>
              <a:gd name="connsiteY9" fmla="*/ 2854 h 10001"/>
              <a:gd name="connsiteX10" fmla="*/ 0 w 10000"/>
              <a:gd name="connsiteY10" fmla="*/ 395 h 10001"/>
              <a:gd name="connsiteX0" fmla="*/ 0 w 10000"/>
              <a:gd name="connsiteY0" fmla="*/ 395 h 8808"/>
              <a:gd name="connsiteX1" fmla="*/ 1925 w 10000"/>
              <a:gd name="connsiteY1" fmla="*/ 536 h 8808"/>
              <a:gd name="connsiteX2" fmla="*/ 5644 w 10000"/>
              <a:gd name="connsiteY2" fmla="*/ 4588 h 8808"/>
              <a:gd name="connsiteX3" fmla="*/ 8591 w 10000"/>
              <a:gd name="connsiteY3" fmla="*/ 3278 h 8808"/>
              <a:gd name="connsiteX4" fmla="*/ 9989 w 10000"/>
              <a:gd name="connsiteY4" fmla="*/ 321 h 8808"/>
              <a:gd name="connsiteX5" fmla="*/ 10000 w 10000"/>
              <a:gd name="connsiteY5" fmla="*/ 8581 h 8808"/>
              <a:gd name="connsiteX6" fmla="*/ 7294 w 10000"/>
              <a:gd name="connsiteY6" fmla="*/ 7780 h 8808"/>
              <a:gd name="connsiteX7" fmla="*/ 4188 w 10000"/>
              <a:gd name="connsiteY7" fmla="*/ 3984 h 8808"/>
              <a:gd name="connsiteX8" fmla="*/ 1852 w 10000"/>
              <a:gd name="connsiteY8" fmla="*/ 1282 h 8808"/>
              <a:gd name="connsiteX9" fmla="*/ 21 w 10000"/>
              <a:gd name="connsiteY9" fmla="*/ 2854 h 8808"/>
              <a:gd name="connsiteX10" fmla="*/ 0 w 10000"/>
              <a:gd name="connsiteY10" fmla="*/ 395 h 8808"/>
              <a:gd name="connsiteX0" fmla="*/ 0 w 10000"/>
              <a:gd name="connsiteY0" fmla="*/ 448 h 10000"/>
              <a:gd name="connsiteX1" fmla="*/ 1925 w 10000"/>
              <a:gd name="connsiteY1" fmla="*/ 609 h 10000"/>
              <a:gd name="connsiteX2" fmla="*/ 5644 w 10000"/>
              <a:gd name="connsiteY2" fmla="*/ 5209 h 10000"/>
              <a:gd name="connsiteX3" fmla="*/ 8591 w 10000"/>
              <a:gd name="connsiteY3" fmla="*/ 3722 h 10000"/>
              <a:gd name="connsiteX4" fmla="*/ 9989 w 10000"/>
              <a:gd name="connsiteY4" fmla="*/ 364 h 10000"/>
              <a:gd name="connsiteX5" fmla="*/ 10000 w 10000"/>
              <a:gd name="connsiteY5" fmla="*/ 9742 h 10000"/>
              <a:gd name="connsiteX6" fmla="*/ 7294 w 10000"/>
              <a:gd name="connsiteY6" fmla="*/ 8833 h 10000"/>
              <a:gd name="connsiteX7" fmla="*/ 4188 w 10000"/>
              <a:gd name="connsiteY7" fmla="*/ 4523 h 10000"/>
              <a:gd name="connsiteX8" fmla="*/ 1852 w 10000"/>
              <a:gd name="connsiteY8" fmla="*/ 1455 h 10000"/>
              <a:gd name="connsiteX9" fmla="*/ 21 w 10000"/>
              <a:gd name="connsiteY9" fmla="*/ 3240 h 10000"/>
              <a:gd name="connsiteX10" fmla="*/ 0 w 10000"/>
              <a:gd name="connsiteY10" fmla="*/ 448 h 10000"/>
              <a:gd name="connsiteX0" fmla="*/ 0 w 10000"/>
              <a:gd name="connsiteY0" fmla="*/ 448 h 10000"/>
              <a:gd name="connsiteX1" fmla="*/ 1925 w 10000"/>
              <a:gd name="connsiteY1" fmla="*/ 609 h 10000"/>
              <a:gd name="connsiteX2" fmla="*/ 5644 w 10000"/>
              <a:gd name="connsiteY2" fmla="*/ 5209 h 10000"/>
              <a:gd name="connsiteX3" fmla="*/ 8591 w 10000"/>
              <a:gd name="connsiteY3" fmla="*/ 3722 h 10000"/>
              <a:gd name="connsiteX4" fmla="*/ 9989 w 10000"/>
              <a:gd name="connsiteY4" fmla="*/ 364 h 10000"/>
              <a:gd name="connsiteX5" fmla="*/ 10000 w 10000"/>
              <a:gd name="connsiteY5" fmla="*/ 9742 h 10000"/>
              <a:gd name="connsiteX6" fmla="*/ 7294 w 10000"/>
              <a:gd name="connsiteY6" fmla="*/ 8833 h 10000"/>
              <a:gd name="connsiteX7" fmla="*/ 4188 w 10000"/>
              <a:gd name="connsiteY7" fmla="*/ 4523 h 10000"/>
              <a:gd name="connsiteX8" fmla="*/ 1852 w 10000"/>
              <a:gd name="connsiteY8" fmla="*/ 1455 h 10000"/>
              <a:gd name="connsiteX9" fmla="*/ 21 w 10000"/>
              <a:gd name="connsiteY9" fmla="*/ 3240 h 10000"/>
              <a:gd name="connsiteX10" fmla="*/ 0 w 10000"/>
              <a:gd name="connsiteY10" fmla="*/ 448 h 10000"/>
              <a:gd name="connsiteX0" fmla="*/ 0 w 10000"/>
              <a:gd name="connsiteY0" fmla="*/ 448 h 10000"/>
              <a:gd name="connsiteX1" fmla="*/ 1925 w 10000"/>
              <a:gd name="connsiteY1" fmla="*/ 609 h 10000"/>
              <a:gd name="connsiteX2" fmla="*/ 5644 w 10000"/>
              <a:gd name="connsiteY2" fmla="*/ 5209 h 10000"/>
              <a:gd name="connsiteX3" fmla="*/ 8591 w 10000"/>
              <a:gd name="connsiteY3" fmla="*/ 3722 h 10000"/>
              <a:gd name="connsiteX4" fmla="*/ 9989 w 10000"/>
              <a:gd name="connsiteY4" fmla="*/ 364 h 10000"/>
              <a:gd name="connsiteX5" fmla="*/ 10000 w 10000"/>
              <a:gd name="connsiteY5" fmla="*/ 9742 h 10000"/>
              <a:gd name="connsiteX6" fmla="*/ 7294 w 10000"/>
              <a:gd name="connsiteY6" fmla="*/ 8833 h 10000"/>
              <a:gd name="connsiteX7" fmla="*/ 4188 w 10000"/>
              <a:gd name="connsiteY7" fmla="*/ 4523 h 10000"/>
              <a:gd name="connsiteX8" fmla="*/ 1768 w 10000"/>
              <a:gd name="connsiteY8" fmla="*/ 1621 h 10000"/>
              <a:gd name="connsiteX9" fmla="*/ 21 w 10000"/>
              <a:gd name="connsiteY9" fmla="*/ 3240 h 10000"/>
              <a:gd name="connsiteX10" fmla="*/ 0 w 10000"/>
              <a:gd name="connsiteY10" fmla="*/ 448 h 10000"/>
              <a:gd name="connsiteX0" fmla="*/ 0 w 10000"/>
              <a:gd name="connsiteY0" fmla="*/ 448 h 10000"/>
              <a:gd name="connsiteX1" fmla="*/ 1925 w 10000"/>
              <a:gd name="connsiteY1" fmla="*/ 609 h 10000"/>
              <a:gd name="connsiteX2" fmla="*/ 5644 w 10000"/>
              <a:gd name="connsiteY2" fmla="*/ 5209 h 10000"/>
              <a:gd name="connsiteX3" fmla="*/ 8591 w 10000"/>
              <a:gd name="connsiteY3" fmla="*/ 3722 h 10000"/>
              <a:gd name="connsiteX4" fmla="*/ 9989 w 10000"/>
              <a:gd name="connsiteY4" fmla="*/ 364 h 10000"/>
              <a:gd name="connsiteX5" fmla="*/ 10000 w 10000"/>
              <a:gd name="connsiteY5" fmla="*/ 9742 h 10000"/>
              <a:gd name="connsiteX6" fmla="*/ 7294 w 10000"/>
              <a:gd name="connsiteY6" fmla="*/ 8833 h 10000"/>
              <a:gd name="connsiteX7" fmla="*/ 4188 w 10000"/>
              <a:gd name="connsiteY7" fmla="*/ 4523 h 10000"/>
              <a:gd name="connsiteX8" fmla="*/ 1768 w 10000"/>
              <a:gd name="connsiteY8" fmla="*/ 1621 h 10000"/>
              <a:gd name="connsiteX9" fmla="*/ 21 w 10000"/>
              <a:gd name="connsiteY9" fmla="*/ 3240 h 10000"/>
              <a:gd name="connsiteX10" fmla="*/ 0 w 10000"/>
              <a:gd name="connsiteY10" fmla="*/ 448 h 10000"/>
              <a:gd name="connsiteX0" fmla="*/ 0 w 10000"/>
              <a:gd name="connsiteY0" fmla="*/ 448 h 10000"/>
              <a:gd name="connsiteX1" fmla="*/ 1925 w 10000"/>
              <a:gd name="connsiteY1" fmla="*/ 609 h 10000"/>
              <a:gd name="connsiteX2" fmla="*/ 5644 w 10000"/>
              <a:gd name="connsiteY2" fmla="*/ 5209 h 10000"/>
              <a:gd name="connsiteX3" fmla="*/ 8591 w 10000"/>
              <a:gd name="connsiteY3" fmla="*/ 3722 h 10000"/>
              <a:gd name="connsiteX4" fmla="*/ 9989 w 10000"/>
              <a:gd name="connsiteY4" fmla="*/ 364 h 10000"/>
              <a:gd name="connsiteX5" fmla="*/ 10000 w 10000"/>
              <a:gd name="connsiteY5" fmla="*/ 9742 h 10000"/>
              <a:gd name="connsiteX6" fmla="*/ 7294 w 10000"/>
              <a:gd name="connsiteY6" fmla="*/ 8833 h 10000"/>
              <a:gd name="connsiteX7" fmla="*/ 4188 w 10000"/>
              <a:gd name="connsiteY7" fmla="*/ 4523 h 10000"/>
              <a:gd name="connsiteX8" fmla="*/ 1768 w 10000"/>
              <a:gd name="connsiteY8" fmla="*/ 1621 h 10000"/>
              <a:gd name="connsiteX9" fmla="*/ 21 w 10000"/>
              <a:gd name="connsiteY9" fmla="*/ 3240 h 10000"/>
              <a:gd name="connsiteX10" fmla="*/ 0 w 10000"/>
              <a:gd name="connsiteY10" fmla="*/ 448 h 10000"/>
              <a:gd name="connsiteX0" fmla="*/ 0 w 10000"/>
              <a:gd name="connsiteY0" fmla="*/ 448 h 10000"/>
              <a:gd name="connsiteX1" fmla="*/ 1925 w 10000"/>
              <a:gd name="connsiteY1" fmla="*/ 609 h 10000"/>
              <a:gd name="connsiteX2" fmla="*/ 5644 w 10000"/>
              <a:gd name="connsiteY2" fmla="*/ 5209 h 10000"/>
              <a:gd name="connsiteX3" fmla="*/ 8591 w 10000"/>
              <a:gd name="connsiteY3" fmla="*/ 3722 h 10000"/>
              <a:gd name="connsiteX4" fmla="*/ 9989 w 10000"/>
              <a:gd name="connsiteY4" fmla="*/ 364 h 10000"/>
              <a:gd name="connsiteX5" fmla="*/ 10000 w 10000"/>
              <a:gd name="connsiteY5" fmla="*/ 9742 h 10000"/>
              <a:gd name="connsiteX6" fmla="*/ 7294 w 10000"/>
              <a:gd name="connsiteY6" fmla="*/ 8833 h 10000"/>
              <a:gd name="connsiteX7" fmla="*/ 4188 w 10000"/>
              <a:gd name="connsiteY7" fmla="*/ 4523 h 10000"/>
              <a:gd name="connsiteX8" fmla="*/ 1768 w 10000"/>
              <a:gd name="connsiteY8" fmla="*/ 1621 h 10000"/>
              <a:gd name="connsiteX9" fmla="*/ 21 w 10000"/>
              <a:gd name="connsiteY9" fmla="*/ 3240 h 10000"/>
              <a:gd name="connsiteX10" fmla="*/ 0 w 10000"/>
              <a:gd name="connsiteY10" fmla="*/ 448 h 10000"/>
              <a:gd name="connsiteX0" fmla="*/ 0 w 10000"/>
              <a:gd name="connsiteY0" fmla="*/ 448 h 10000"/>
              <a:gd name="connsiteX1" fmla="*/ 1925 w 10000"/>
              <a:gd name="connsiteY1" fmla="*/ 609 h 10000"/>
              <a:gd name="connsiteX2" fmla="*/ 5644 w 10000"/>
              <a:gd name="connsiteY2" fmla="*/ 5209 h 10000"/>
              <a:gd name="connsiteX3" fmla="*/ 8591 w 10000"/>
              <a:gd name="connsiteY3" fmla="*/ 3722 h 10000"/>
              <a:gd name="connsiteX4" fmla="*/ 9989 w 10000"/>
              <a:gd name="connsiteY4" fmla="*/ 364 h 10000"/>
              <a:gd name="connsiteX5" fmla="*/ 10000 w 10000"/>
              <a:gd name="connsiteY5" fmla="*/ 9742 h 10000"/>
              <a:gd name="connsiteX6" fmla="*/ 7294 w 10000"/>
              <a:gd name="connsiteY6" fmla="*/ 8833 h 10000"/>
              <a:gd name="connsiteX7" fmla="*/ 4188 w 10000"/>
              <a:gd name="connsiteY7" fmla="*/ 4523 h 10000"/>
              <a:gd name="connsiteX8" fmla="*/ 1768 w 10000"/>
              <a:gd name="connsiteY8" fmla="*/ 1621 h 10000"/>
              <a:gd name="connsiteX9" fmla="*/ 21 w 10000"/>
              <a:gd name="connsiteY9" fmla="*/ 3240 h 10000"/>
              <a:gd name="connsiteX10" fmla="*/ 0 w 10000"/>
              <a:gd name="connsiteY10" fmla="*/ 448 h 10000"/>
              <a:gd name="connsiteX0" fmla="*/ 0 w 10000"/>
              <a:gd name="connsiteY0" fmla="*/ 525 h 10077"/>
              <a:gd name="connsiteX1" fmla="*/ 1925 w 10000"/>
              <a:gd name="connsiteY1" fmla="*/ 686 h 10077"/>
              <a:gd name="connsiteX2" fmla="*/ 5644 w 10000"/>
              <a:gd name="connsiteY2" fmla="*/ 5286 h 10077"/>
              <a:gd name="connsiteX3" fmla="*/ 8591 w 10000"/>
              <a:gd name="connsiteY3" fmla="*/ 3799 h 10077"/>
              <a:gd name="connsiteX4" fmla="*/ 9989 w 10000"/>
              <a:gd name="connsiteY4" fmla="*/ 441 h 10077"/>
              <a:gd name="connsiteX5" fmla="*/ 10000 w 10000"/>
              <a:gd name="connsiteY5" fmla="*/ 9819 h 10077"/>
              <a:gd name="connsiteX6" fmla="*/ 7294 w 10000"/>
              <a:gd name="connsiteY6" fmla="*/ 8910 h 10077"/>
              <a:gd name="connsiteX7" fmla="*/ 4188 w 10000"/>
              <a:gd name="connsiteY7" fmla="*/ 4600 h 10077"/>
              <a:gd name="connsiteX8" fmla="*/ 1768 w 10000"/>
              <a:gd name="connsiteY8" fmla="*/ 1698 h 10077"/>
              <a:gd name="connsiteX9" fmla="*/ 21 w 10000"/>
              <a:gd name="connsiteY9" fmla="*/ 3317 h 10077"/>
              <a:gd name="connsiteX10" fmla="*/ 0 w 10000"/>
              <a:gd name="connsiteY10" fmla="*/ 525 h 10077"/>
              <a:gd name="connsiteX0" fmla="*/ 0 w 10000"/>
              <a:gd name="connsiteY0" fmla="*/ 525 h 10077"/>
              <a:gd name="connsiteX1" fmla="*/ 1925 w 10000"/>
              <a:gd name="connsiteY1" fmla="*/ 686 h 10077"/>
              <a:gd name="connsiteX2" fmla="*/ 5644 w 10000"/>
              <a:gd name="connsiteY2" fmla="*/ 5286 h 10077"/>
              <a:gd name="connsiteX3" fmla="*/ 8591 w 10000"/>
              <a:gd name="connsiteY3" fmla="*/ 3799 h 10077"/>
              <a:gd name="connsiteX4" fmla="*/ 9989 w 10000"/>
              <a:gd name="connsiteY4" fmla="*/ 441 h 10077"/>
              <a:gd name="connsiteX5" fmla="*/ 10000 w 10000"/>
              <a:gd name="connsiteY5" fmla="*/ 9819 h 10077"/>
              <a:gd name="connsiteX6" fmla="*/ 7294 w 10000"/>
              <a:gd name="connsiteY6" fmla="*/ 8910 h 10077"/>
              <a:gd name="connsiteX7" fmla="*/ 4188 w 10000"/>
              <a:gd name="connsiteY7" fmla="*/ 4600 h 10077"/>
              <a:gd name="connsiteX8" fmla="*/ 1768 w 10000"/>
              <a:gd name="connsiteY8" fmla="*/ 1698 h 10077"/>
              <a:gd name="connsiteX9" fmla="*/ 21 w 10000"/>
              <a:gd name="connsiteY9" fmla="*/ 3317 h 10077"/>
              <a:gd name="connsiteX10" fmla="*/ 0 w 10000"/>
              <a:gd name="connsiteY10" fmla="*/ 525 h 10077"/>
              <a:gd name="connsiteX0" fmla="*/ 0 w 10000"/>
              <a:gd name="connsiteY0" fmla="*/ 525 h 10077"/>
              <a:gd name="connsiteX1" fmla="*/ 1925 w 10000"/>
              <a:gd name="connsiteY1" fmla="*/ 686 h 10077"/>
              <a:gd name="connsiteX2" fmla="*/ 5644 w 10000"/>
              <a:gd name="connsiteY2" fmla="*/ 5286 h 10077"/>
              <a:gd name="connsiteX3" fmla="*/ 8591 w 10000"/>
              <a:gd name="connsiteY3" fmla="*/ 3799 h 10077"/>
              <a:gd name="connsiteX4" fmla="*/ 9989 w 10000"/>
              <a:gd name="connsiteY4" fmla="*/ 441 h 10077"/>
              <a:gd name="connsiteX5" fmla="*/ 10000 w 10000"/>
              <a:gd name="connsiteY5" fmla="*/ 9819 h 10077"/>
              <a:gd name="connsiteX6" fmla="*/ 7294 w 10000"/>
              <a:gd name="connsiteY6" fmla="*/ 8910 h 10077"/>
              <a:gd name="connsiteX7" fmla="*/ 4188 w 10000"/>
              <a:gd name="connsiteY7" fmla="*/ 4600 h 10077"/>
              <a:gd name="connsiteX8" fmla="*/ 1768 w 10000"/>
              <a:gd name="connsiteY8" fmla="*/ 1698 h 10077"/>
              <a:gd name="connsiteX9" fmla="*/ 21 w 10000"/>
              <a:gd name="connsiteY9" fmla="*/ 3317 h 10077"/>
              <a:gd name="connsiteX10" fmla="*/ 0 w 10000"/>
              <a:gd name="connsiteY10" fmla="*/ 525 h 10077"/>
              <a:gd name="connsiteX0" fmla="*/ 0 w 10010"/>
              <a:gd name="connsiteY0" fmla="*/ 525 h 10077"/>
              <a:gd name="connsiteX1" fmla="*/ 1925 w 10010"/>
              <a:gd name="connsiteY1" fmla="*/ 686 h 10077"/>
              <a:gd name="connsiteX2" fmla="*/ 5644 w 10010"/>
              <a:gd name="connsiteY2" fmla="*/ 5286 h 10077"/>
              <a:gd name="connsiteX3" fmla="*/ 8591 w 10010"/>
              <a:gd name="connsiteY3" fmla="*/ 3799 h 10077"/>
              <a:gd name="connsiteX4" fmla="*/ 10010 w 10010"/>
              <a:gd name="connsiteY4" fmla="*/ 441 h 10077"/>
              <a:gd name="connsiteX5" fmla="*/ 10000 w 10010"/>
              <a:gd name="connsiteY5" fmla="*/ 9819 h 10077"/>
              <a:gd name="connsiteX6" fmla="*/ 7294 w 10010"/>
              <a:gd name="connsiteY6" fmla="*/ 8910 h 10077"/>
              <a:gd name="connsiteX7" fmla="*/ 4188 w 10010"/>
              <a:gd name="connsiteY7" fmla="*/ 4600 h 10077"/>
              <a:gd name="connsiteX8" fmla="*/ 1768 w 10010"/>
              <a:gd name="connsiteY8" fmla="*/ 1698 h 10077"/>
              <a:gd name="connsiteX9" fmla="*/ 21 w 10010"/>
              <a:gd name="connsiteY9" fmla="*/ 3317 h 10077"/>
              <a:gd name="connsiteX10" fmla="*/ 0 w 10010"/>
              <a:gd name="connsiteY10" fmla="*/ 525 h 10077"/>
              <a:gd name="connsiteX0" fmla="*/ 0 w 10010"/>
              <a:gd name="connsiteY0" fmla="*/ 525 h 10077"/>
              <a:gd name="connsiteX1" fmla="*/ 1925 w 10010"/>
              <a:gd name="connsiteY1" fmla="*/ 686 h 10077"/>
              <a:gd name="connsiteX2" fmla="*/ 5644 w 10010"/>
              <a:gd name="connsiteY2" fmla="*/ 5286 h 10077"/>
              <a:gd name="connsiteX3" fmla="*/ 8591 w 10010"/>
              <a:gd name="connsiteY3" fmla="*/ 3799 h 10077"/>
              <a:gd name="connsiteX4" fmla="*/ 10010 w 10010"/>
              <a:gd name="connsiteY4" fmla="*/ 441 h 10077"/>
              <a:gd name="connsiteX5" fmla="*/ 10000 w 10010"/>
              <a:gd name="connsiteY5" fmla="*/ 9819 h 10077"/>
              <a:gd name="connsiteX6" fmla="*/ 7294 w 10010"/>
              <a:gd name="connsiteY6" fmla="*/ 8910 h 10077"/>
              <a:gd name="connsiteX7" fmla="*/ 4188 w 10010"/>
              <a:gd name="connsiteY7" fmla="*/ 4600 h 10077"/>
              <a:gd name="connsiteX8" fmla="*/ 1768 w 10010"/>
              <a:gd name="connsiteY8" fmla="*/ 1698 h 10077"/>
              <a:gd name="connsiteX9" fmla="*/ 21 w 10010"/>
              <a:gd name="connsiteY9" fmla="*/ 3317 h 10077"/>
              <a:gd name="connsiteX10" fmla="*/ 0 w 10010"/>
              <a:gd name="connsiteY10" fmla="*/ 525 h 10077"/>
              <a:gd name="connsiteX0" fmla="*/ 0 w 10010"/>
              <a:gd name="connsiteY0" fmla="*/ 525 h 10077"/>
              <a:gd name="connsiteX1" fmla="*/ 1925 w 10010"/>
              <a:gd name="connsiteY1" fmla="*/ 686 h 10077"/>
              <a:gd name="connsiteX2" fmla="*/ 5644 w 10010"/>
              <a:gd name="connsiteY2" fmla="*/ 5286 h 10077"/>
              <a:gd name="connsiteX3" fmla="*/ 8591 w 10010"/>
              <a:gd name="connsiteY3" fmla="*/ 3799 h 10077"/>
              <a:gd name="connsiteX4" fmla="*/ 10010 w 10010"/>
              <a:gd name="connsiteY4" fmla="*/ 441 h 10077"/>
              <a:gd name="connsiteX5" fmla="*/ 10000 w 10010"/>
              <a:gd name="connsiteY5" fmla="*/ 9819 h 10077"/>
              <a:gd name="connsiteX6" fmla="*/ 7294 w 10010"/>
              <a:gd name="connsiteY6" fmla="*/ 8910 h 10077"/>
              <a:gd name="connsiteX7" fmla="*/ 4188 w 10010"/>
              <a:gd name="connsiteY7" fmla="*/ 4600 h 10077"/>
              <a:gd name="connsiteX8" fmla="*/ 1768 w 10010"/>
              <a:gd name="connsiteY8" fmla="*/ 1698 h 10077"/>
              <a:gd name="connsiteX9" fmla="*/ 15 w 10010"/>
              <a:gd name="connsiteY9" fmla="*/ 3365 h 10077"/>
              <a:gd name="connsiteX10" fmla="*/ 0 w 10010"/>
              <a:gd name="connsiteY10" fmla="*/ 525 h 10077"/>
              <a:gd name="connsiteX0" fmla="*/ 0 w 10004"/>
              <a:gd name="connsiteY0" fmla="*/ 439 h 10015"/>
              <a:gd name="connsiteX1" fmla="*/ 1919 w 10004"/>
              <a:gd name="connsiteY1" fmla="*/ 624 h 10015"/>
              <a:gd name="connsiteX2" fmla="*/ 5638 w 10004"/>
              <a:gd name="connsiteY2" fmla="*/ 5224 h 10015"/>
              <a:gd name="connsiteX3" fmla="*/ 8585 w 10004"/>
              <a:gd name="connsiteY3" fmla="*/ 3737 h 10015"/>
              <a:gd name="connsiteX4" fmla="*/ 10004 w 10004"/>
              <a:gd name="connsiteY4" fmla="*/ 379 h 10015"/>
              <a:gd name="connsiteX5" fmla="*/ 9994 w 10004"/>
              <a:gd name="connsiteY5" fmla="*/ 9757 h 10015"/>
              <a:gd name="connsiteX6" fmla="*/ 7288 w 10004"/>
              <a:gd name="connsiteY6" fmla="*/ 8848 h 10015"/>
              <a:gd name="connsiteX7" fmla="*/ 4182 w 10004"/>
              <a:gd name="connsiteY7" fmla="*/ 4538 h 10015"/>
              <a:gd name="connsiteX8" fmla="*/ 1762 w 10004"/>
              <a:gd name="connsiteY8" fmla="*/ 1636 h 10015"/>
              <a:gd name="connsiteX9" fmla="*/ 9 w 10004"/>
              <a:gd name="connsiteY9" fmla="*/ 3303 h 10015"/>
              <a:gd name="connsiteX10" fmla="*/ 0 w 10004"/>
              <a:gd name="connsiteY10" fmla="*/ 439 h 10015"/>
              <a:gd name="connsiteX0" fmla="*/ 0 w 10004"/>
              <a:gd name="connsiteY0" fmla="*/ 439 h 10015"/>
              <a:gd name="connsiteX1" fmla="*/ 1919 w 10004"/>
              <a:gd name="connsiteY1" fmla="*/ 624 h 10015"/>
              <a:gd name="connsiteX2" fmla="*/ 5638 w 10004"/>
              <a:gd name="connsiteY2" fmla="*/ 5224 h 10015"/>
              <a:gd name="connsiteX3" fmla="*/ 8585 w 10004"/>
              <a:gd name="connsiteY3" fmla="*/ 3737 h 10015"/>
              <a:gd name="connsiteX4" fmla="*/ 10004 w 10004"/>
              <a:gd name="connsiteY4" fmla="*/ 379 h 10015"/>
              <a:gd name="connsiteX5" fmla="*/ 9994 w 10004"/>
              <a:gd name="connsiteY5" fmla="*/ 9757 h 10015"/>
              <a:gd name="connsiteX6" fmla="*/ 7288 w 10004"/>
              <a:gd name="connsiteY6" fmla="*/ 8848 h 10015"/>
              <a:gd name="connsiteX7" fmla="*/ 4182 w 10004"/>
              <a:gd name="connsiteY7" fmla="*/ 4538 h 10015"/>
              <a:gd name="connsiteX8" fmla="*/ 1762 w 10004"/>
              <a:gd name="connsiteY8" fmla="*/ 1636 h 10015"/>
              <a:gd name="connsiteX9" fmla="*/ 9 w 10004"/>
              <a:gd name="connsiteY9" fmla="*/ 3303 h 10015"/>
              <a:gd name="connsiteX10" fmla="*/ 0 w 10004"/>
              <a:gd name="connsiteY10" fmla="*/ 439 h 10015"/>
              <a:gd name="connsiteX0" fmla="*/ 0 w 10004"/>
              <a:gd name="connsiteY0" fmla="*/ 439 h 10015"/>
              <a:gd name="connsiteX1" fmla="*/ 1919 w 10004"/>
              <a:gd name="connsiteY1" fmla="*/ 624 h 10015"/>
              <a:gd name="connsiteX2" fmla="*/ 5638 w 10004"/>
              <a:gd name="connsiteY2" fmla="*/ 5224 h 10015"/>
              <a:gd name="connsiteX3" fmla="*/ 8585 w 10004"/>
              <a:gd name="connsiteY3" fmla="*/ 3737 h 10015"/>
              <a:gd name="connsiteX4" fmla="*/ 10004 w 10004"/>
              <a:gd name="connsiteY4" fmla="*/ 379 h 10015"/>
              <a:gd name="connsiteX5" fmla="*/ 9994 w 10004"/>
              <a:gd name="connsiteY5" fmla="*/ 9757 h 10015"/>
              <a:gd name="connsiteX6" fmla="*/ 7288 w 10004"/>
              <a:gd name="connsiteY6" fmla="*/ 8848 h 10015"/>
              <a:gd name="connsiteX7" fmla="*/ 4182 w 10004"/>
              <a:gd name="connsiteY7" fmla="*/ 4538 h 10015"/>
              <a:gd name="connsiteX8" fmla="*/ 1762 w 10004"/>
              <a:gd name="connsiteY8" fmla="*/ 1636 h 10015"/>
              <a:gd name="connsiteX9" fmla="*/ 9 w 10004"/>
              <a:gd name="connsiteY9" fmla="*/ 3303 h 10015"/>
              <a:gd name="connsiteX10" fmla="*/ 0 w 10004"/>
              <a:gd name="connsiteY10" fmla="*/ 439 h 10015"/>
              <a:gd name="connsiteX0" fmla="*/ 0 w 10004"/>
              <a:gd name="connsiteY0" fmla="*/ 439 h 10015"/>
              <a:gd name="connsiteX1" fmla="*/ 1919 w 10004"/>
              <a:gd name="connsiteY1" fmla="*/ 624 h 10015"/>
              <a:gd name="connsiteX2" fmla="*/ 5638 w 10004"/>
              <a:gd name="connsiteY2" fmla="*/ 5224 h 10015"/>
              <a:gd name="connsiteX3" fmla="*/ 8585 w 10004"/>
              <a:gd name="connsiteY3" fmla="*/ 3737 h 10015"/>
              <a:gd name="connsiteX4" fmla="*/ 10004 w 10004"/>
              <a:gd name="connsiteY4" fmla="*/ 379 h 10015"/>
              <a:gd name="connsiteX5" fmla="*/ 9994 w 10004"/>
              <a:gd name="connsiteY5" fmla="*/ 9757 h 10015"/>
              <a:gd name="connsiteX6" fmla="*/ 7288 w 10004"/>
              <a:gd name="connsiteY6" fmla="*/ 8848 h 10015"/>
              <a:gd name="connsiteX7" fmla="*/ 4182 w 10004"/>
              <a:gd name="connsiteY7" fmla="*/ 4538 h 10015"/>
              <a:gd name="connsiteX8" fmla="*/ 1762 w 10004"/>
              <a:gd name="connsiteY8" fmla="*/ 1636 h 10015"/>
              <a:gd name="connsiteX9" fmla="*/ 9 w 10004"/>
              <a:gd name="connsiteY9" fmla="*/ 3351 h 10015"/>
              <a:gd name="connsiteX10" fmla="*/ 0 w 10004"/>
              <a:gd name="connsiteY10" fmla="*/ 439 h 10015"/>
              <a:gd name="connsiteX0" fmla="*/ 0 w 10004"/>
              <a:gd name="connsiteY0" fmla="*/ 439 h 10015"/>
              <a:gd name="connsiteX1" fmla="*/ 1919 w 10004"/>
              <a:gd name="connsiteY1" fmla="*/ 624 h 10015"/>
              <a:gd name="connsiteX2" fmla="*/ 5638 w 10004"/>
              <a:gd name="connsiteY2" fmla="*/ 5224 h 10015"/>
              <a:gd name="connsiteX3" fmla="*/ 8585 w 10004"/>
              <a:gd name="connsiteY3" fmla="*/ 3737 h 10015"/>
              <a:gd name="connsiteX4" fmla="*/ 10004 w 10004"/>
              <a:gd name="connsiteY4" fmla="*/ 379 h 10015"/>
              <a:gd name="connsiteX5" fmla="*/ 9994 w 10004"/>
              <a:gd name="connsiteY5" fmla="*/ 9757 h 10015"/>
              <a:gd name="connsiteX6" fmla="*/ 7288 w 10004"/>
              <a:gd name="connsiteY6" fmla="*/ 8848 h 10015"/>
              <a:gd name="connsiteX7" fmla="*/ 4182 w 10004"/>
              <a:gd name="connsiteY7" fmla="*/ 4538 h 10015"/>
              <a:gd name="connsiteX8" fmla="*/ 1762 w 10004"/>
              <a:gd name="connsiteY8" fmla="*/ 1636 h 10015"/>
              <a:gd name="connsiteX9" fmla="*/ 3 w 10004"/>
              <a:gd name="connsiteY9" fmla="*/ 3375 h 10015"/>
              <a:gd name="connsiteX10" fmla="*/ 0 w 10004"/>
              <a:gd name="connsiteY10" fmla="*/ 439 h 10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04" h="10015">
                <a:moveTo>
                  <a:pt x="0" y="439"/>
                </a:moveTo>
                <a:cubicBezTo>
                  <a:pt x="506" y="-175"/>
                  <a:pt x="979" y="-173"/>
                  <a:pt x="1919" y="624"/>
                </a:cubicBezTo>
                <a:cubicBezTo>
                  <a:pt x="2859" y="1421"/>
                  <a:pt x="4337" y="4705"/>
                  <a:pt x="5638" y="5224"/>
                </a:cubicBezTo>
                <a:cubicBezTo>
                  <a:pt x="6939" y="5743"/>
                  <a:pt x="7857" y="4544"/>
                  <a:pt x="8585" y="3737"/>
                </a:cubicBezTo>
                <a:cubicBezTo>
                  <a:pt x="9313" y="2930"/>
                  <a:pt x="9709" y="1615"/>
                  <a:pt x="10004" y="379"/>
                </a:cubicBezTo>
                <a:cubicBezTo>
                  <a:pt x="9997" y="315"/>
                  <a:pt x="9990" y="6549"/>
                  <a:pt x="9994" y="9757"/>
                </a:cubicBezTo>
                <a:cubicBezTo>
                  <a:pt x="9214" y="10412"/>
                  <a:pt x="8257" y="9718"/>
                  <a:pt x="7288" y="8848"/>
                </a:cubicBezTo>
                <a:cubicBezTo>
                  <a:pt x="6319" y="7978"/>
                  <a:pt x="5082" y="5740"/>
                  <a:pt x="4182" y="4538"/>
                </a:cubicBezTo>
                <a:cubicBezTo>
                  <a:pt x="3282" y="3336"/>
                  <a:pt x="2486" y="2258"/>
                  <a:pt x="1762" y="1636"/>
                </a:cubicBezTo>
                <a:cubicBezTo>
                  <a:pt x="953" y="1139"/>
                  <a:pt x="446" y="1686"/>
                  <a:pt x="3" y="3375"/>
                </a:cubicBezTo>
                <a:cubicBezTo>
                  <a:pt x="2" y="3345"/>
                  <a:pt x="0" y="520"/>
                  <a:pt x="0" y="439"/>
                </a:cubicBezTo>
                <a:close/>
              </a:path>
            </a:pathLst>
          </a:custGeom>
          <a:ln w="63500" cap="rnd" cmpd="sng">
            <a:noFill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1936895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omionosto_ääriviiva_ympyr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E57491B7-F976-7300-AD24-AC753F763FCA}"/>
              </a:ext>
            </a:extLst>
          </p:cNvPr>
          <p:cNvSpPr/>
          <p:nvPr/>
        </p:nvSpPr>
        <p:spPr>
          <a:xfrm>
            <a:off x="1045664" y="978568"/>
            <a:ext cx="4626000" cy="4624259"/>
          </a:xfrm>
          <a:prstGeom prst="ellipse">
            <a:avLst/>
          </a:prstGeom>
          <a:noFill/>
          <a:ln w="63500" cap="rnd">
            <a:gradFill>
              <a:gsLst>
                <a:gs pos="10000">
                  <a:schemeClr val="accent1"/>
                </a:gs>
                <a:gs pos="100000">
                  <a:srgbClr val="BCCF00"/>
                </a:gs>
              </a:gsLst>
              <a:lin ang="2100000" scaled="0"/>
            </a:gra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800">
              <a:solidFill>
                <a:schemeClr val="tx1"/>
              </a:solidFill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017FE0B-855B-903D-511B-477E190A0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9558" y="2078282"/>
            <a:ext cx="3525253" cy="2442411"/>
          </a:xfrm>
        </p:spPr>
        <p:txBody>
          <a:bodyPr anchor="t"/>
          <a:lstStyle>
            <a:lvl1pPr algn="ctr">
              <a:defRPr sz="4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24BBD0F-9DC2-88D3-817A-AEA70ADD6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8706" y="996150"/>
            <a:ext cx="4917630" cy="4606677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39AAEC4-E484-B2CC-505D-DD7577C04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E62DD5-8F44-838F-B512-826C8483C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D320A5C-0383-D547-F630-DFA0405DF8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601" y="4899009"/>
            <a:ext cx="7772397" cy="195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360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omionosto_ääriviiva_kolm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angle 6">
            <a:extLst>
              <a:ext uri="{FF2B5EF4-FFF2-40B4-BE49-F238E27FC236}">
                <a16:creationId xmlns:a16="http://schemas.microsoft.com/office/drawing/2014/main" id="{E57491B7-F976-7300-AD24-AC753F763FCA}"/>
              </a:ext>
            </a:extLst>
          </p:cNvPr>
          <p:cNvSpPr/>
          <p:nvPr/>
        </p:nvSpPr>
        <p:spPr>
          <a:xfrm>
            <a:off x="754034" y="978568"/>
            <a:ext cx="5364000" cy="4624259"/>
          </a:xfrm>
          <a:prstGeom prst="triangle">
            <a:avLst/>
          </a:prstGeom>
          <a:noFill/>
          <a:ln w="63500" cap="rnd">
            <a:gradFill>
              <a:gsLst>
                <a:gs pos="10000">
                  <a:schemeClr val="accent1"/>
                </a:gs>
                <a:gs pos="100000">
                  <a:srgbClr val="BCCF00"/>
                </a:gs>
              </a:gsLst>
              <a:lin ang="2100000" scaled="0"/>
            </a:gra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800">
              <a:solidFill>
                <a:schemeClr val="tx1"/>
              </a:solidFill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017FE0B-855B-903D-511B-477E190A0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7621" y="3138152"/>
            <a:ext cx="3016826" cy="2443339"/>
          </a:xfrm>
        </p:spPr>
        <p:txBody>
          <a:bodyPr anchor="t"/>
          <a:lstStyle>
            <a:lvl1pPr algn="ctr">
              <a:defRPr sz="4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24BBD0F-9DC2-88D3-817A-AEA70ADD6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8706" y="996150"/>
            <a:ext cx="4917630" cy="4606677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39AAEC4-E484-B2CC-505D-DD7577C04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E62DD5-8F44-838F-B512-826C8483C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D320A5C-0383-D547-F630-DFA0405DF8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601" y="4899009"/>
            <a:ext cx="7772397" cy="195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784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omionosto_ääriviiva_neli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57491B7-F976-7300-AD24-AC753F763FCA}"/>
              </a:ext>
            </a:extLst>
          </p:cNvPr>
          <p:cNvSpPr/>
          <p:nvPr/>
        </p:nvSpPr>
        <p:spPr>
          <a:xfrm>
            <a:off x="1045664" y="978568"/>
            <a:ext cx="4626000" cy="4624259"/>
          </a:xfrm>
          <a:prstGeom prst="rect">
            <a:avLst/>
          </a:prstGeom>
          <a:noFill/>
          <a:ln w="63500" cap="rnd">
            <a:gradFill>
              <a:gsLst>
                <a:gs pos="10000">
                  <a:schemeClr val="accent1"/>
                </a:gs>
                <a:gs pos="100000">
                  <a:srgbClr val="BCCF00"/>
                </a:gs>
              </a:gsLst>
              <a:lin ang="2100000" scaled="0"/>
            </a:gra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800">
              <a:solidFill>
                <a:schemeClr val="tx1"/>
              </a:solidFill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017FE0B-855B-903D-511B-477E190A0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9558" y="2078282"/>
            <a:ext cx="3525253" cy="2442411"/>
          </a:xfrm>
        </p:spPr>
        <p:txBody>
          <a:bodyPr anchor="t"/>
          <a:lstStyle>
            <a:lvl1pPr algn="ctr">
              <a:defRPr sz="4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24BBD0F-9DC2-88D3-817A-AEA70ADD6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8706" y="996150"/>
            <a:ext cx="4917630" cy="4606677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39AAEC4-E484-B2CC-505D-DD7577C04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E62DD5-8F44-838F-B512-826C8483C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D320A5C-0383-D547-F630-DFA0405DF8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601" y="4899009"/>
            <a:ext cx="7772397" cy="195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666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omionosto_kenno_orans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exagon 6">
            <a:extLst>
              <a:ext uri="{FF2B5EF4-FFF2-40B4-BE49-F238E27FC236}">
                <a16:creationId xmlns:a16="http://schemas.microsoft.com/office/drawing/2014/main" id="{E57491B7-F976-7300-AD24-AC753F763FCA}"/>
              </a:ext>
            </a:extLst>
          </p:cNvPr>
          <p:cNvSpPr/>
          <p:nvPr/>
        </p:nvSpPr>
        <p:spPr>
          <a:xfrm>
            <a:off x="660955" y="993808"/>
            <a:ext cx="5364141" cy="4624259"/>
          </a:xfrm>
          <a:prstGeom prst="hexagon">
            <a:avLst/>
          </a:prstGeom>
          <a:gradFill>
            <a:gsLst>
              <a:gs pos="95000">
                <a:srgbClr val="FBBB48"/>
              </a:gs>
              <a:gs pos="0">
                <a:srgbClr val="F26500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800">
              <a:solidFill>
                <a:schemeClr val="tx1"/>
              </a:solidFill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017FE0B-855B-903D-511B-477E190A0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0400" y="2078282"/>
            <a:ext cx="3525253" cy="2442411"/>
          </a:xfrm>
        </p:spPr>
        <p:txBody>
          <a:bodyPr anchor="t"/>
          <a:lstStyle>
            <a:lvl1pPr algn="ctr">
              <a:defRPr sz="4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24BBD0F-9DC2-88D3-817A-AEA70ADD6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8706" y="996150"/>
            <a:ext cx="4917630" cy="4606677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39AAEC4-E484-B2CC-505D-DD7577C04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E62DD5-8F44-838F-B512-826C8483C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876898C-23EA-6B0B-9FB2-9815929F78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601" y="4899009"/>
            <a:ext cx="7772397" cy="195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773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omionosto_kenno_pink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exagon 6">
            <a:extLst>
              <a:ext uri="{FF2B5EF4-FFF2-40B4-BE49-F238E27FC236}">
                <a16:creationId xmlns:a16="http://schemas.microsoft.com/office/drawing/2014/main" id="{E57491B7-F976-7300-AD24-AC753F763FCA}"/>
              </a:ext>
            </a:extLst>
          </p:cNvPr>
          <p:cNvSpPr/>
          <p:nvPr/>
        </p:nvSpPr>
        <p:spPr>
          <a:xfrm>
            <a:off x="660955" y="993808"/>
            <a:ext cx="5364141" cy="4624259"/>
          </a:xfrm>
          <a:prstGeom prst="hexagon">
            <a:avLst/>
          </a:prstGeom>
          <a:gradFill>
            <a:gsLst>
              <a:gs pos="95000">
                <a:srgbClr val="FC3FB1"/>
              </a:gs>
              <a:gs pos="0">
                <a:srgbClr val="8D1BE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800">
              <a:solidFill>
                <a:schemeClr val="tx1"/>
              </a:solidFill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017FE0B-855B-903D-511B-477E190A0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0400" y="2078282"/>
            <a:ext cx="3525253" cy="2442411"/>
          </a:xfrm>
        </p:spPr>
        <p:txBody>
          <a:bodyPr anchor="t"/>
          <a:lstStyle>
            <a:lvl1pPr algn="ctr">
              <a:defRPr sz="4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24BBD0F-9DC2-88D3-817A-AEA70ADD6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8706" y="996150"/>
            <a:ext cx="4917630" cy="4606677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39AAEC4-E484-B2CC-505D-DD7577C04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E62DD5-8F44-838F-B512-826C8483C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876898C-23EA-6B0B-9FB2-9815929F78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601" y="4899009"/>
            <a:ext cx="7772397" cy="195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628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Mukautettu_asettelu_taustakuvall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688A2000-A4A0-F796-F3FA-48DA07B46B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FI"/>
          </a:p>
        </p:txBody>
      </p:sp>
      <p:sp>
        <p:nvSpPr>
          <p:cNvPr id="12" name="Tekstin paikkamerkki 4">
            <a:extLst>
              <a:ext uri="{FF2B5EF4-FFF2-40B4-BE49-F238E27FC236}">
                <a16:creationId xmlns:a16="http://schemas.microsoft.com/office/drawing/2014/main" id="{8482992F-2E3F-F75D-59C2-3C37B03DB8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2001" y="1260000"/>
            <a:ext cx="5334000" cy="1758769"/>
          </a:xfrm>
          <a:noFill/>
        </p:spPr>
        <p:txBody>
          <a:bodyPr wrap="square" lIns="180000" tIns="180000" rIns="180000" bIns="180000">
            <a:sp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 sz="1200"/>
            </a:lvl4pPr>
            <a:lvl5pPr>
              <a:lnSpc>
                <a:spcPct val="100000"/>
              </a:lnSpc>
              <a:defRPr sz="12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48F5624-5E57-1DE9-28DC-2FDB94DEA6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21C243F-B20A-456C-1D84-5607269CE2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601" y="4899009"/>
            <a:ext cx="7772397" cy="195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750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Mukautettu_asettelu_taustakuvalla_nega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688A2000-A4A0-F796-F3FA-48DA07B46B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FI"/>
          </a:p>
        </p:txBody>
      </p:sp>
      <p:sp>
        <p:nvSpPr>
          <p:cNvPr id="12" name="Tekstin paikkamerkki 4">
            <a:extLst>
              <a:ext uri="{FF2B5EF4-FFF2-40B4-BE49-F238E27FC236}">
                <a16:creationId xmlns:a16="http://schemas.microsoft.com/office/drawing/2014/main" id="{8482992F-2E3F-F75D-59C2-3C37B03DB8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2001" y="1260000"/>
            <a:ext cx="5334000" cy="1758769"/>
          </a:xfrm>
          <a:noFill/>
        </p:spPr>
        <p:txBody>
          <a:bodyPr wrap="square" lIns="180000" tIns="180000" rIns="180000" bIns="180000">
            <a:sp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 sz="1200"/>
            </a:lvl4pPr>
            <a:lvl5pPr>
              <a:lnSpc>
                <a:spcPct val="100000"/>
              </a:lnSpc>
              <a:defRPr sz="12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1C243F-B20A-456C-1D84-5607269CE2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601" y="4899009"/>
            <a:ext cx="7772397" cy="195899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4A599F0-1AB7-9BF7-E14E-22E6A58A99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3604" y="297025"/>
            <a:ext cx="1285240" cy="35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642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Mukautettu_asettelu_otsikkotekstillä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688A2000-A4A0-F796-F3FA-48DA07B46B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FI"/>
          </a:p>
        </p:txBody>
      </p:sp>
      <p:sp>
        <p:nvSpPr>
          <p:cNvPr id="12" name="Tekstin paikkamerkki 4">
            <a:extLst>
              <a:ext uri="{FF2B5EF4-FFF2-40B4-BE49-F238E27FC236}">
                <a16:creationId xmlns:a16="http://schemas.microsoft.com/office/drawing/2014/main" id="{8482992F-2E3F-F75D-59C2-3C37B03DB8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199" y="2499344"/>
            <a:ext cx="5257800" cy="1859310"/>
          </a:xfrm>
          <a:noFill/>
        </p:spPr>
        <p:txBody>
          <a:bodyPr wrap="square" lIns="180000" tIns="180000" rIns="180000" bIns="180000" anchor="ctr" anchorCtr="0">
            <a:spAutoFit/>
          </a:bodyPr>
          <a:lstStyle>
            <a:lvl1pPr marL="0" indent="0" algn="ctr">
              <a:buNone/>
              <a:defRPr sz="36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845672-4415-604E-CDBC-6C5734E429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25BCC1-8075-BE35-34A8-08F2CD4AD1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601" y="4899009"/>
            <a:ext cx="7772397" cy="195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980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Mukautettu_asettelu_otsikkotekstillä_nega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688A2000-A4A0-F796-F3FA-48DA07B46B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FI"/>
          </a:p>
        </p:txBody>
      </p:sp>
      <p:sp>
        <p:nvSpPr>
          <p:cNvPr id="12" name="Tekstin paikkamerkki 4">
            <a:extLst>
              <a:ext uri="{FF2B5EF4-FFF2-40B4-BE49-F238E27FC236}">
                <a16:creationId xmlns:a16="http://schemas.microsoft.com/office/drawing/2014/main" id="{8482992F-2E3F-F75D-59C2-3C37B03DB8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199" y="2499344"/>
            <a:ext cx="5257800" cy="1859310"/>
          </a:xfrm>
          <a:noFill/>
        </p:spPr>
        <p:txBody>
          <a:bodyPr wrap="square" lIns="180000" tIns="180000" rIns="180000" bIns="180000" anchor="ctr" anchorCtr="0">
            <a:spAutoFit/>
          </a:bodyPr>
          <a:lstStyle>
            <a:lvl1pPr marL="0" indent="0" algn="ctr">
              <a:buNone/>
              <a:defRPr sz="36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25BCC1-8075-BE35-34A8-08F2CD4AD1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601" y="4899009"/>
            <a:ext cx="7772397" cy="195899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C3739F8-BE90-C885-5DA7-AB23CB4C1E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3604" y="297025"/>
            <a:ext cx="1285240" cy="35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245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_logo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0988A70D-F974-691A-1CF6-2B4D03751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38AB74-BD44-CD23-FEEC-5C5359F285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772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Otsikkodia_ala-aal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F1092EC-810D-4921-59FD-5C561B41F7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705" t="19874" b="23987"/>
          <a:stretch/>
        </p:blipFill>
        <p:spPr>
          <a:xfrm>
            <a:off x="0" y="2834640"/>
            <a:ext cx="12020004" cy="402336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083C35EB-4072-C8A9-FD7F-C0477B06FA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3047" y="1172551"/>
            <a:ext cx="10465905" cy="2009008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4793156-3431-4A64-E2D3-061D221555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3047" y="3533726"/>
            <a:ext cx="7000642" cy="709090"/>
          </a:xfrm>
        </p:spPr>
        <p:txBody>
          <a:bodyPr anchor="b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081194D-9F9B-F387-FEC7-1D3B33B3B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33497FB-24D6-B361-B429-033F23B63B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386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8295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82605-33D2-AD54-3286-D940B77015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0B3125-DF3C-2221-A8F9-B98671AA7F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851C2D-FACA-FC1E-A915-8DA629BBD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317D2-0BB9-634C-99CA-867487F5F84D}" type="datetimeFigureOut">
              <a:rPr lang="en-FI" smtClean="0"/>
              <a:t>08/18/2026</a:t>
            </a:fld>
            <a:endParaRPr lang="en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AD4E36-A1CC-B483-4FF0-7903B09FB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910112-439C-5A54-4D95-5B54B39D9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6384A-1EA2-BE4B-9EA4-35F0F4A23727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3585062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Otsikkodia_aal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83C35EB-4072-C8A9-FD7F-C0477B06FA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305318"/>
            <a:ext cx="5730025" cy="3013657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4793156-3431-4A64-E2D3-061D221555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5527141"/>
            <a:ext cx="7000642" cy="659054"/>
          </a:xfrm>
        </p:spPr>
        <p:txBody>
          <a:bodyPr anchor="b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081194D-9F9B-F387-FEC7-1D3B33B3B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&gt;&gt; keuda.fi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33497FB-24D6-B361-B429-033F23B63B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0ECD88-4D1E-3042-9648-B822B7E02A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271" y="716476"/>
            <a:ext cx="12210271" cy="3073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189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Otsikkodia_kuva-aal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83C35EB-4072-C8A9-FD7F-C0477B06FA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305318"/>
            <a:ext cx="5730025" cy="3013657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4793156-3431-4A64-E2D3-061D221555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5527141"/>
            <a:ext cx="7000642" cy="659054"/>
          </a:xfrm>
        </p:spPr>
        <p:txBody>
          <a:bodyPr anchor="b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081194D-9F9B-F387-FEC7-1D3B33B3B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&gt;&gt; keuda.fi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33497FB-24D6-B361-B429-033F23B63B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  <p:sp>
        <p:nvSpPr>
          <p:cNvPr id="4" name="Kuvan paikkamerkki 2">
            <a:extLst>
              <a:ext uri="{FF2B5EF4-FFF2-40B4-BE49-F238E27FC236}">
                <a16:creationId xmlns:a16="http://schemas.microsoft.com/office/drawing/2014/main" id="{64EFF589-0EED-841D-7D4D-154C69346591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-18271" y="680320"/>
            <a:ext cx="12222490" cy="3113190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184 h 10184"/>
              <a:gd name="connsiteX1" fmla="*/ 2500 w 10000"/>
              <a:gd name="connsiteY1" fmla="*/ 2184 h 10184"/>
              <a:gd name="connsiteX2" fmla="*/ 4683 w 10000"/>
              <a:gd name="connsiteY2" fmla="*/ 4859 h 10184"/>
              <a:gd name="connsiteX3" fmla="*/ 7500 w 10000"/>
              <a:gd name="connsiteY3" fmla="*/ 184 h 10184"/>
              <a:gd name="connsiteX4" fmla="*/ 10000 w 10000"/>
              <a:gd name="connsiteY4" fmla="*/ 1184 h 10184"/>
              <a:gd name="connsiteX5" fmla="*/ 10000 w 10000"/>
              <a:gd name="connsiteY5" fmla="*/ 9184 h 10184"/>
              <a:gd name="connsiteX6" fmla="*/ 7500 w 10000"/>
              <a:gd name="connsiteY6" fmla="*/ 8184 h 10184"/>
              <a:gd name="connsiteX7" fmla="*/ 5000 w 10000"/>
              <a:gd name="connsiteY7" fmla="*/ 9184 h 10184"/>
              <a:gd name="connsiteX8" fmla="*/ 2500 w 10000"/>
              <a:gd name="connsiteY8" fmla="*/ 10184 h 10184"/>
              <a:gd name="connsiteX9" fmla="*/ 0 w 10000"/>
              <a:gd name="connsiteY9" fmla="*/ 9184 h 10184"/>
              <a:gd name="connsiteX10" fmla="*/ 0 w 10000"/>
              <a:gd name="connsiteY10" fmla="*/ 1184 h 10184"/>
              <a:gd name="connsiteX0" fmla="*/ 0 w 10000"/>
              <a:gd name="connsiteY0" fmla="*/ 1184 h 10184"/>
              <a:gd name="connsiteX1" fmla="*/ 2500 w 10000"/>
              <a:gd name="connsiteY1" fmla="*/ 2184 h 10184"/>
              <a:gd name="connsiteX2" fmla="*/ 4683 w 10000"/>
              <a:gd name="connsiteY2" fmla="*/ 4859 h 10184"/>
              <a:gd name="connsiteX3" fmla="*/ 7500 w 10000"/>
              <a:gd name="connsiteY3" fmla="*/ 184 h 10184"/>
              <a:gd name="connsiteX4" fmla="*/ 10000 w 10000"/>
              <a:gd name="connsiteY4" fmla="*/ 1184 h 10184"/>
              <a:gd name="connsiteX5" fmla="*/ 10000 w 10000"/>
              <a:gd name="connsiteY5" fmla="*/ 9184 h 10184"/>
              <a:gd name="connsiteX6" fmla="*/ 7500 w 10000"/>
              <a:gd name="connsiteY6" fmla="*/ 8184 h 10184"/>
              <a:gd name="connsiteX7" fmla="*/ 5000 w 10000"/>
              <a:gd name="connsiteY7" fmla="*/ 9184 h 10184"/>
              <a:gd name="connsiteX8" fmla="*/ 2500 w 10000"/>
              <a:gd name="connsiteY8" fmla="*/ 10184 h 10184"/>
              <a:gd name="connsiteX9" fmla="*/ 0 w 10000"/>
              <a:gd name="connsiteY9" fmla="*/ 9184 h 10184"/>
              <a:gd name="connsiteX10" fmla="*/ 0 w 10000"/>
              <a:gd name="connsiteY10" fmla="*/ 1184 h 10184"/>
              <a:gd name="connsiteX0" fmla="*/ 0 w 10222"/>
              <a:gd name="connsiteY0" fmla="*/ 1640 h 10184"/>
              <a:gd name="connsiteX1" fmla="*/ 2722 w 10222"/>
              <a:gd name="connsiteY1" fmla="*/ 2184 h 10184"/>
              <a:gd name="connsiteX2" fmla="*/ 4905 w 10222"/>
              <a:gd name="connsiteY2" fmla="*/ 4859 h 10184"/>
              <a:gd name="connsiteX3" fmla="*/ 7722 w 10222"/>
              <a:gd name="connsiteY3" fmla="*/ 184 h 10184"/>
              <a:gd name="connsiteX4" fmla="*/ 10222 w 10222"/>
              <a:gd name="connsiteY4" fmla="*/ 1184 h 10184"/>
              <a:gd name="connsiteX5" fmla="*/ 10222 w 10222"/>
              <a:gd name="connsiteY5" fmla="*/ 9184 h 10184"/>
              <a:gd name="connsiteX6" fmla="*/ 7722 w 10222"/>
              <a:gd name="connsiteY6" fmla="*/ 8184 h 10184"/>
              <a:gd name="connsiteX7" fmla="*/ 5222 w 10222"/>
              <a:gd name="connsiteY7" fmla="*/ 9184 h 10184"/>
              <a:gd name="connsiteX8" fmla="*/ 2722 w 10222"/>
              <a:gd name="connsiteY8" fmla="*/ 10184 h 10184"/>
              <a:gd name="connsiteX9" fmla="*/ 222 w 10222"/>
              <a:gd name="connsiteY9" fmla="*/ 9184 h 10184"/>
              <a:gd name="connsiteX10" fmla="*/ 0 w 10222"/>
              <a:gd name="connsiteY10" fmla="*/ 1640 h 10184"/>
              <a:gd name="connsiteX0" fmla="*/ 0 w 10222"/>
              <a:gd name="connsiteY0" fmla="*/ 1640 h 10184"/>
              <a:gd name="connsiteX1" fmla="*/ 2722 w 10222"/>
              <a:gd name="connsiteY1" fmla="*/ 2184 h 10184"/>
              <a:gd name="connsiteX2" fmla="*/ 4905 w 10222"/>
              <a:gd name="connsiteY2" fmla="*/ 4859 h 10184"/>
              <a:gd name="connsiteX3" fmla="*/ 7722 w 10222"/>
              <a:gd name="connsiteY3" fmla="*/ 184 h 10184"/>
              <a:gd name="connsiteX4" fmla="*/ 10222 w 10222"/>
              <a:gd name="connsiteY4" fmla="*/ 1184 h 10184"/>
              <a:gd name="connsiteX5" fmla="*/ 10222 w 10222"/>
              <a:gd name="connsiteY5" fmla="*/ 9184 h 10184"/>
              <a:gd name="connsiteX6" fmla="*/ 7722 w 10222"/>
              <a:gd name="connsiteY6" fmla="*/ 8184 h 10184"/>
              <a:gd name="connsiteX7" fmla="*/ 5222 w 10222"/>
              <a:gd name="connsiteY7" fmla="*/ 9184 h 10184"/>
              <a:gd name="connsiteX8" fmla="*/ 2722 w 10222"/>
              <a:gd name="connsiteY8" fmla="*/ 10184 h 10184"/>
              <a:gd name="connsiteX9" fmla="*/ 222 w 10222"/>
              <a:gd name="connsiteY9" fmla="*/ 9184 h 10184"/>
              <a:gd name="connsiteX10" fmla="*/ 0 w 10222"/>
              <a:gd name="connsiteY10" fmla="*/ 1640 h 10184"/>
              <a:gd name="connsiteX0" fmla="*/ 0 w 10222"/>
              <a:gd name="connsiteY0" fmla="*/ 1640 h 10184"/>
              <a:gd name="connsiteX1" fmla="*/ 1940 w 10222"/>
              <a:gd name="connsiteY1" fmla="*/ 1880 h 10184"/>
              <a:gd name="connsiteX2" fmla="*/ 4905 w 10222"/>
              <a:gd name="connsiteY2" fmla="*/ 4859 h 10184"/>
              <a:gd name="connsiteX3" fmla="*/ 7722 w 10222"/>
              <a:gd name="connsiteY3" fmla="*/ 184 h 10184"/>
              <a:gd name="connsiteX4" fmla="*/ 10222 w 10222"/>
              <a:gd name="connsiteY4" fmla="*/ 1184 h 10184"/>
              <a:gd name="connsiteX5" fmla="*/ 10222 w 10222"/>
              <a:gd name="connsiteY5" fmla="*/ 9184 h 10184"/>
              <a:gd name="connsiteX6" fmla="*/ 7722 w 10222"/>
              <a:gd name="connsiteY6" fmla="*/ 8184 h 10184"/>
              <a:gd name="connsiteX7" fmla="*/ 5222 w 10222"/>
              <a:gd name="connsiteY7" fmla="*/ 9184 h 10184"/>
              <a:gd name="connsiteX8" fmla="*/ 2722 w 10222"/>
              <a:gd name="connsiteY8" fmla="*/ 10184 h 10184"/>
              <a:gd name="connsiteX9" fmla="*/ 222 w 10222"/>
              <a:gd name="connsiteY9" fmla="*/ 9184 h 10184"/>
              <a:gd name="connsiteX10" fmla="*/ 0 w 10222"/>
              <a:gd name="connsiteY10" fmla="*/ 1640 h 10184"/>
              <a:gd name="connsiteX0" fmla="*/ 0 w 10021"/>
              <a:gd name="connsiteY0" fmla="*/ 2187 h 10184"/>
              <a:gd name="connsiteX1" fmla="*/ 1739 w 10021"/>
              <a:gd name="connsiteY1" fmla="*/ 1880 h 10184"/>
              <a:gd name="connsiteX2" fmla="*/ 4704 w 10021"/>
              <a:gd name="connsiteY2" fmla="*/ 4859 h 10184"/>
              <a:gd name="connsiteX3" fmla="*/ 7521 w 10021"/>
              <a:gd name="connsiteY3" fmla="*/ 184 h 10184"/>
              <a:gd name="connsiteX4" fmla="*/ 10021 w 10021"/>
              <a:gd name="connsiteY4" fmla="*/ 1184 h 10184"/>
              <a:gd name="connsiteX5" fmla="*/ 10021 w 10021"/>
              <a:gd name="connsiteY5" fmla="*/ 9184 h 10184"/>
              <a:gd name="connsiteX6" fmla="*/ 7521 w 10021"/>
              <a:gd name="connsiteY6" fmla="*/ 8184 h 10184"/>
              <a:gd name="connsiteX7" fmla="*/ 5021 w 10021"/>
              <a:gd name="connsiteY7" fmla="*/ 9184 h 10184"/>
              <a:gd name="connsiteX8" fmla="*/ 2521 w 10021"/>
              <a:gd name="connsiteY8" fmla="*/ 10184 h 10184"/>
              <a:gd name="connsiteX9" fmla="*/ 21 w 10021"/>
              <a:gd name="connsiteY9" fmla="*/ 9184 h 10184"/>
              <a:gd name="connsiteX10" fmla="*/ 0 w 10021"/>
              <a:gd name="connsiteY10" fmla="*/ 2187 h 10184"/>
              <a:gd name="connsiteX0" fmla="*/ 0 w 10021"/>
              <a:gd name="connsiteY0" fmla="*/ 2187 h 10184"/>
              <a:gd name="connsiteX1" fmla="*/ 1739 w 10021"/>
              <a:gd name="connsiteY1" fmla="*/ 1880 h 10184"/>
              <a:gd name="connsiteX2" fmla="*/ 4704 w 10021"/>
              <a:gd name="connsiteY2" fmla="*/ 4859 h 10184"/>
              <a:gd name="connsiteX3" fmla="*/ 7521 w 10021"/>
              <a:gd name="connsiteY3" fmla="*/ 184 h 10184"/>
              <a:gd name="connsiteX4" fmla="*/ 10021 w 10021"/>
              <a:gd name="connsiteY4" fmla="*/ 1184 h 10184"/>
              <a:gd name="connsiteX5" fmla="*/ 10021 w 10021"/>
              <a:gd name="connsiteY5" fmla="*/ 9184 h 10184"/>
              <a:gd name="connsiteX6" fmla="*/ 7521 w 10021"/>
              <a:gd name="connsiteY6" fmla="*/ 8184 h 10184"/>
              <a:gd name="connsiteX7" fmla="*/ 5021 w 10021"/>
              <a:gd name="connsiteY7" fmla="*/ 9184 h 10184"/>
              <a:gd name="connsiteX8" fmla="*/ 2521 w 10021"/>
              <a:gd name="connsiteY8" fmla="*/ 10184 h 10184"/>
              <a:gd name="connsiteX9" fmla="*/ 21 w 10021"/>
              <a:gd name="connsiteY9" fmla="*/ 9184 h 10184"/>
              <a:gd name="connsiteX10" fmla="*/ 0 w 10021"/>
              <a:gd name="connsiteY10" fmla="*/ 2187 h 10184"/>
              <a:gd name="connsiteX0" fmla="*/ 0 w 10021"/>
              <a:gd name="connsiteY0" fmla="*/ 2187 h 10184"/>
              <a:gd name="connsiteX1" fmla="*/ 1929 w 10021"/>
              <a:gd name="connsiteY1" fmla="*/ 2305 h 10184"/>
              <a:gd name="connsiteX2" fmla="*/ 4704 w 10021"/>
              <a:gd name="connsiteY2" fmla="*/ 4859 h 10184"/>
              <a:gd name="connsiteX3" fmla="*/ 7521 w 10021"/>
              <a:gd name="connsiteY3" fmla="*/ 184 h 10184"/>
              <a:gd name="connsiteX4" fmla="*/ 10021 w 10021"/>
              <a:gd name="connsiteY4" fmla="*/ 1184 h 10184"/>
              <a:gd name="connsiteX5" fmla="*/ 10021 w 10021"/>
              <a:gd name="connsiteY5" fmla="*/ 9184 h 10184"/>
              <a:gd name="connsiteX6" fmla="*/ 7521 w 10021"/>
              <a:gd name="connsiteY6" fmla="*/ 8184 h 10184"/>
              <a:gd name="connsiteX7" fmla="*/ 5021 w 10021"/>
              <a:gd name="connsiteY7" fmla="*/ 9184 h 10184"/>
              <a:gd name="connsiteX8" fmla="*/ 2521 w 10021"/>
              <a:gd name="connsiteY8" fmla="*/ 10184 h 10184"/>
              <a:gd name="connsiteX9" fmla="*/ 21 w 10021"/>
              <a:gd name="connsiteY9" fmla="*/ 9184 h 10184"/>
              <a:gd name="connsiteX10" fmla="*/ 0 w 10021"/>
              <a:gd name="connsiteY10" fmla="*/ 2187 h 10184"/>
              <a:gd name="connsiteX0" fmla="*/ 0 w 10021"/>
              <a:gd name="connsiteY0" fmla="*/ 2187 h 10184"/>
              <a:gd name="connsiteX1" fmla="*/ 1929 w 10021"/>
              <a:gd name="connsiteY1" fmla="*/ 2305 h 10184"/>
              <a:gd name="connsiteX2" fmla="*/ 4704 w 10021"/>
              <a:gd name="connsiteY2" fmla="*/ 4859 h 10184"/>
              <a:gd name="connsiteX3" fmla="*/ 7521 w 10021"/>
              <a:gd name="connsiteY3" fmla="*/ 184 h 10184"/>
              <a:gd name="connsiteX4" fmla="*/ 10021 w 10021"/>
              <a:gd name="connsiteY4" fmla="*/ 1184 h 10184"/>
              <a:gd name="connsiteX5" fmla="*/ 10021 w 10021"/>
              <a:gd name="connsiteY5" fmla="*/ 9184 h 10184"/>
              <a:gd name="connsiteX6" fmla="*/ 7521 w 10021"/>
              <a:gd name="connsiteY6" fmla="*/ 8184 h 10184"/>
              <a:gd name="connsiteX7" fmla="*/ 5021 w 10021"/>
              <a:gd name="connsiteY7" fmla="*/ 9184 h 10184"/>
              <a:gd name="connsiteX8" fmla="*/ 2521 w 10021"/>
              <a:gd name="connsiteY8" fmla="*/ 10184 h 10184"/>
              <a:gd name="connsiteX9" fmla="*/ 21 w 10021"/>
              <a:gd name="connsiteY9" fmla="*/ 9184 h 10184"/>
              <a:gd name="connsiteX10" fmla="*/ 0 w 10021"/>
              <a:gd name="connsiteY10" fmla="*/ 2187 h 10184"/>
              <a:gd name="connsiteX0" fmla="*/ 0 w 10021"/>
              <a:gd name="connsiteY0" fmla="*/ 2248 h 10245"/>
              <a:gd name="connsiteX1" fmla="*/ 1929 w 10021"/>
              <a:gd name="connsiteY1" fmla="*/ 2366 h 10245"/>
              <a:gd name="connsiteX2" fmla="*/ 5940 w 10021"/>
              <a:gd name="connsiteY2" fmla="*/ 5831 h 10245"/>
              <a:gd name="connsiteX3" fmla="*/ 7521 w 10021"/>
              <a:gd name="connsiteY3" fmla="*/ 245 h 10245"/>
              <a:gd name="connsiteX4" fmla="*/ 10021 w 10021"/>
              <a:gd name="connsiteY4" fmla="*/ 1245 h 10245"/>
              <a:gd name="connsiteX5" fmla="*/ 10021 w 10021"/>
              <a:gd name="connsiteY5" fmla="*/ 9245 h 10245"/>
              <a:gd name="connsiteX6" fmla="*/ 7521 w 10021"/>
              <a:gd name="connsiteY6" fmla="*/ 8245 h 10245"/>
              <a:gd name="connsiteX7" fmla="*/ 5021 w 10021"/>
              <a:gd name="connsiteY7" fmla="*/ 9245 h 10245"/>
              <a:gd name="connsiteX8" fmla="*/ 2521 w 10021"/>
              <a:gd name="connsiteY8" fmla="*/ 10245 h 10245"/>
              <a:gd name="connsiteX9" fmla="*/ 21 w 10021"/>
              <a:gd name="connsiteY9" fmla="*/ 9245 h 10245"/>
              <a:gd name="connsiteX10" fmla="*/ 0 w 10021"/>
              <a:gd name="connsiteY10" fmla="*/ 2248 h 10245"/>
              <a:gd name="connsiteX0" fmla="*/ 0 w 10021"/>
              <a:gd name="connsiteY0" fmla="*/ 1067 h 9064"/>
              <a:gd name="connsiteX1" fmla="*/ 1929 w 10021"/>
              <a:gd name="connsiteY1" fmla="*/ 1185 h 9064"/>
              <a:gd name="connsiteX2" fmla="*/ 5940 w 10021"/>
              <a:gd name="connsiteY2" fmla="*/ 4650 h 9064"/>
              <a:gd name="connsiteX3" fmla="*/ 8577 w 10021"/>
              <a:gd name="connsiteY3" fmla="*/ 3468 h 9064"/>
              <a:gd name="connsiteX4" fmla="*/ 10021 w 10021"/>
              <a:gd name="connsiteY4" fmla="*/ 64 h 9064"/>
              <a:gd name="connsiteX5" fmla="*/ 10021 w 10021"/>
              <a:gd name="connsiteY5" fmla="*/ 8064 h 9064"/>
              <a:gd name="connsiteX6" fmla="*/ 7521 w 10021"/>
              <a:gd name="connsiteY6" fmla="*/ 7064 h 9064"/>
              <a:gd name="connsiteX7" fmla="*/ 5021 w 10021"/>
              <a:gd name="connsiteY7" fmla="*/ 8064 h 9064"/>
              <a:gd name="connsiteX8" fmla="*/ 2521 w 10021"/>
              <a:gd name="connsiteY8" fmla="*/ 9064 h 9064"/>
              <a:gd name="connsiteX9" fmla="*/ 21 w 10021"/>
              <a:gd name="connsiteY9" fmla="*/ 8064 h 9064"/>
              <a:gd name="connsiteX10" fmla="*/ 0 w 10021"/>
              <a:gd name="connsiteY10" fmla="*/ 1067 h 9064"/>
              <a:gd name="connsiteX0" fmla="*/ 0 w 10000"/>
              <a:gd name="connsiteY0" fmla="*/ 1177 h 10000"/>
              <a:gd name="connsiteX1" fmla="*/ 1925 w 10000"/>
              <a:gd name="connsiteY1" fmla="*/ 1307 h 10000"/>
              <a:gd name="connsiteX2" fmla="*/ 5928 w 10000"/>
              <a:gd name="connsiteY2" fmla="*/ 5130 h 10000"/>
              <a:gd name="connsiteX3" fmla="*/ 8559 w 10000"/>
              <a:gd name="connsiteY3" fmla="*/ 3826 h 10000"/>
              <a:gd name="connsiteX4" fmla="*/ 10000 w 10000"/>
              <a:gd name="connsiteY4" fmla="*/ 71 h 10000"/>
              <a:gd name="connsiteX5" fmla="*/ 10000 w 10000"/>
              <a:gd name="connsiteY5" fmla="*/ 8897 h 10000"/>
              <a:gd name="connsiteX6" fmla="*/ 7505 w 10000"/>
              <a:gd name="connsiteY6" fmla="*/ 7793 h 10000"/>
              <a:gd name="connsiteX7" fmla="*/ 5010 w 10000"/>
              <a:gd name="connsiteY7" fmla="*/ 8897 h 10000"/>
              <a:gd name="connsiteX8" fmla="*/ 2516 w 10000"/>
              <a:gd name="connsiteY8" fmla="*/ 10000 h 10000"/>
              <a:gd name="connsiteX9" fmla="*/ 21 w 10000"/>
              <a:gd name="connsiteY9" fmla="*/ 8897 h 10000"/>
              <a:gd name="connsiteX10" fmla="*/ 0 w 10000"/>
              <a:gd name="connsiteY10" fmla="*/ 1177 h 10000"/>
              <a:gd name="connsiteX0" fmla="*/ 0 w 10000"/>
              <a:gd name="connsiteY0" fmla="*/ 1176 h 9999"/>
              <a:gd name="connsiteX1" fmla="*/ 1925 w 10000"/>
              <a:gd name="connsiteY1" fmla="*/ 1306 h 9999"/>
              <a:gd name="connsiteX2" fmla="*/ 5802 w 10000"/>
              <a:gd name="connsiteY2" fmla="*/ 4995 h 9999"/>
              <a:gd name="connsiteX3" fmla="*/ 8559 w 10000"/>
              <a:gd name="connsiteY3" fmla="*/ 3825 h 9999"/>
              <a:gd name="connsiteX4" fmla="*/ 10000 w 10000"/>
              <a:gd name="connsiteY4" fmla="*/ 70 h 9999"/>
              <a:gd name="connsiteX5" fmla="*/ 10000 w 10000"/>
              <a:gd name="connsiteY5" fmla="*/ 8896 h 9999"/>
              <a:gd name="connsiteX6" fmla="*/ 7505 w 10000"/>
              <a:gd name="connsiteY6" fmla="*/ 7792 h 9999"/>
              <a:gd name="connsiteX7" fmla="*/ 5010 w 10000"/>
              <a:gd name="connsiteY7" fmla="*/ 8896 h 9999"/>
              <a:gd name="connsiteX8" fmla="*/ 2516 w 10000"/>
              <a:gd name="connsiteY8" fmla="*/ 9999 h 9999"/>
              <a:gd name="connsiteX9" fmla="*/ 21 w 10000"/>
              <a:gd name="connsiteY9" fmla="*/ 8896 h 9999"/>
              <a:gd name="connsiteX10" fmla="*/ 0 w 10000"/>
              <a:gd name="connsiteY10" fmla="*/ 1176 h 9999"/>
              <a:gd name="connsiteX0" fmla="*/ 0 w 10000"/>
              <a:gd name="connsiteY0" fmla="*/ 1106 h 9930"/>
              <a:gd name="connsiteX1" fmla="*/ 1925 w 10000"/>
              <a:gd name="connsiteY1" fmla="*/ 1236 h 9930"/>
              <a:gd name="connsiteX2" fmla="*/ 5802 w 10000"/>
              <a:gd name="connsiteY2" fmla="*/ 4925 h 9930"/>
              <a:gd name="connsiteX3" fmla="*/ 8559 w 10000"/>
              <a:gd name="connsiteY3" fmla="*/ 3755 h 9930"/>
              <a:gd name="connsiteX4" fmla="*/ 10000 w 10000"/>
              <a:gd name="connsiteY4" fmla="*/ 0 h 9930"/>
              <a:gd name="connsiteX5" fmla="*/ 10000 w 10000"/>
              <a:gd name="connsiteY5" fmla="*/ 8827 h 9930"/>
              <a:gd name="connsiteX6" fmla="*/ 7505 w 10000"/>
              <a:gd name="connsiteY6" fmla="*/ 7723 h 9930"/>
              <a:gd name="connsiteX7" fmla="*/ 5010 w 10000"/>
              <a:gd name="connsiteY7" fmla="*/ 8827 h 9930"/>
              <a:gd name="connsiteX8" fmla="*/ 2516 w 10000"/>
              <a:gd name="connsiteY8" fmla="*/ 9930 h 9930"/>
              <a:gd name="connsiteX9" fmla="*/ 21 w 10000"/>
              <a:gd name="connsiteY9" fmla="*/ 8827 h 9930"/>
              <a:gd name="connsiteX10" fmla="*/ 0 w 10000"/>
              <a:gd name="connsiteY10" fmla="*/ 1106 h 9930"/>
              <a:gd name="connsiteX0" fmla="*/ 0 w 10000"/>
              <a:gd name="connsiteY0" fmla="*/ 364 h 9250"/>
              <a:gd name="connsiteX1" fmla="*/ 1925 w 10000"/>
              <a:gd name="connsiteY1" fmla="*/ 495 h 9250"/>
              <a:gd name="connsiteX2" fmla="*/ 5802 w 10000"/>
              <a:gd name="connsiteY2" fmla="*/ 4210 h 9250"/>
              <a:gd name="connsiteX3" fmla="*/ 8559 w 10000"/>
              <a:gd name="connsiteY3" fmla="*/ 3031 h 9250"/>
              <a:gd name="connsiteX4" fmla="*/ 9989 w 10000"/>
              <a:gd name="connsiteY4" fmla="*/ 296 h 9250"/>
              <a:gd name="connsiteX5" fmla="*/ 10000 w 10000"/>
              <a:gd name="connsiteY5" fmla="*/ 8139 h 9250"/>
              <a:gd name="connsiteX6" fmla="*/ 7505 w 10000"/>
              <a:gd name="connsiteY6" fmla="*/ 7027 h 9250"/>
              <a:gd name="connsiteX7" fmla="*/ 5010 w 10000"/>
              <a:gd name="connsiteY7" fmla="*/ 8139 h 9250"/>
              <a:gd name="connsiteX8" fmla="*/ 2516 w 10000"/>
              <a:gd name="connsiteY8" fmla="*/ 9250 h 9250"/>
              <a:gd name="connsiteX9" fmla="*/ 21 w 10000"/>
              <a:gd name="connsiteY9" fmla="*/ 8139 h 9250"/>
              <a:gd name="connsiteX10" fmla="*/ 0 w 10000"/>
              <a:gd name="connsiteY10" fmla="*/ 364 h 9250"/>
              <a:gd name="connsiteX0" fmla="*/ 0 w 10000"/>
              <a:gd name="connsiteY0" fmla="*/ 394 h 10000"/>
              <a:gd name="connsiteX1" fmla="*/ 1925 w 10000"/>
              <a:gd name="connsiteY1" fmla="*/ 535 h 10000"/>
              <a:gd name="connsiteX2" fmla="*/ 5802 w 10000"/>
              <a:gd name="connsiteY2" fmla="*/ 4551 h 10000"/>
              <a:gd name="connsiteX3" fmla="*/ 8559 w 10000"/>
              <a:gd name="connsiteY3" fmla="*/ 3277 h 10000"/>
              <a:gd name="connsiteX4" fmla="*/ 9989 w 10000"/>
              <a:gd name="connsiteY4" fmla="*/ 320 h 10000"/>
              <a:gd name="connsiteX5" fmla="*/ 10000 w 10000"/>
              <a:gd name="connsiteY5" fmla="*/ 8580 h 10000"/>
              <a:gd name="connsiteX6" fmla="*/ 7505 w 10000"/>
              <a:gd name="connsiteY6" fmla="*/ 7597 h 10000"/>
              <a:gd name="connsiteX7" fmla="*/ 5010 w 10000"/>
              <a:gd name="connsiteY7" fmla="*/ 8799 h 10000"/>
              <a:gd name="connsiteX8" fmla="*/ 2516 w 10000"/>
              <a:gd name="connsiteY8" fmla="*/ 10000 h 10000"/>
              <a:gd name="connsiteX9" fmla="*/ 21 w 10000"/>
              <a:gd name="connsiteY9" fmla="*/ 8799 h 10000"/>
              <a:gd name="connsiteX10" fmla="*/ 0 w 10000"/>
              <a:gd name="connsiteY10" fmla="*/ 394 h 10000"/>
              <a:gd name="connsiteX0" fmla="*/ 0 w 10000"/>
              <a:gd name="connsiteY0" fmla="*/ 394 h 10000"/>
              <a:gd name="connsiteX1" fmla="*/ 1925 w 10000"/>
              <a:gd name="connsiteY1" fmla="*/ 535 h 10000"/>
              <a:gd name="connsiteX2" fmla="*/ 5802 w 10000"/>
              <a:gd name="connsiteY2" fmla="*/ 4551 h 10000"/>
              <a:gd name="connsiteX3" fmla="*/ 8559 w 10000"/>
              <a:gd name="connsiteY3" fmla="*/ 3277 h 10000"/>
              <a:gd name="connsiteX4" fmla="*/ 9989 w 10000"/>
              <a:gd name="connsiteY4" fmla="*/ 320 h 10000"/>
              <a:gd name="connsiteX5" fmla="*/ 10000 w 10000"/>
              <a:gd name="connsiteY5" fmla="*/ 8580 h 10000"/>
              <a:gd name="connsiteX6" fmla="*/ 7505 w 10000"/>
              <a:gd name="connsiteY6" fmla="*/ 7597 h 10000"/>
              <a:gd name="connsiteX7" fmla="*/ 5010 w 10000"/>
              <a:gd name="connsiteY7" fmla="*/ 8799 h 10000"/>
              <a:gd name="connsiteX8" fmla="*/ 2516 w 10000"/>
              <a:gd name="connsiteY8" fmla="*/ 10000 h 10000"/>
              <a:gd name="connsiteX9" fmla="*/ 21 w 10000"/>
              <a:gd name="connsiteY9" fmla="*/ 8799 h 10000"/>
              <a:gd name="connsiteX10" fmla="*/ 0 w 10000"/>
              <a:gd name="connsiteY10" fmla="*/ 394 h 10000"/>
              <a:gd name="connsiteX0" fmla="*/ 0 w 10000"/>
              <a:gd name="connsiteY0" fmla="*/ 394 h 10000"/>
              <a:gd name="connsiteX1" fmla="*/ 1925 w 10000"/>
              <a:gd name="connsiteY1" fmla="*/ 535 h 10000"/>
              <a:gd name="connsiteX2" fmla="*/ 5802 w 10000"/>
              <a:gd name="connsiteY2" fmla="*/ 4551 h 10000"/>
              <a:gd name="connsiteX3" fmla="*/ 8559 w 10000"/>
              <a:gd name="connsiteY3" fmla="*/ 3277 h 10000"/>
              <a:gd name="connsiteX4" fmla="*/ 9989 w 10000"/>
              <a:gd name="connsiteY4" fmla="*/ 320 h 10000"/>
              <a:gd name="connsiteX5" fmla="*/ 10000 w 10000"/>
              <a:gd name="connsiteY5" fmla="*/ 8580 h 10000"/>
              <a:gd name="connsiteX6" fmla="*/ 7294 w 10000"/>
              <a:gd name="connsiteY6" fmla="*/ 7779 h 10000"/>
              <a:gd name="connsiteX7" fmla="*/ 5010 w 10000"/>
              <a:gd name="connsiteY7" fmla="*/ 8799 h 10000"/>
              <a:gd name="connsiteX8" fmla="*/ 2516 w 10000"/>
              <a:gd name="connsiteY8" fmla="*/ 10000 h 10000"/>
              <a:gd name="connsiteX9" fmla="*/ 21 w 10000"/>
              <a:gd name="connsiteY9" fmla="*/ 8799 h 10000"/>
              <a:gd name="connsiteX10" fmla="*/ 0 w 10000"/>
              <a:gd name="connsiteY10" fmla="*/ 394 h 10000"/>
              <a:gd name="connsiteX0" fmla="*/ 0 w 10000"/>
              <a:gd name="connsiteY0" fmla="*/ 394 h 10000"/>
              <a:gd name="connsiteX1" fmla="*/ 1925 w 10000"/>
              <a:gd name="connsiteY1" fmla="*/ 535 h 10000"/>
              <a:gd name="connsiteX2" fmla="*/ 5802 w 10000"/>
              <a:gd name="connsiteY2" fmla="*/ 4551 h 10000"/>
              <a:gd name="connsiteX3" fmla="*/ 8559 w 10000"/>
              <a:gd name="connsiteY3" fmla="*/ 3277 h 10000"/>
              <a:gd name="connsiteX4" fmla="*/ 9989 w 10000"/>
              <a:gd name="connsiteY4" fmla="*/ 320 h 10000"/>
              <a:gd name="connsiteX5" fmla="*/ 10000 w 10000"/>
              <a:gd name="connsiteY5" fmla="*/ 8580 h 10000"/>
              <a:gd name="connsiteX6" fmla="*/ 7294 w 10000"/>
              <a:gd name="connsiteY6" fmla="*/ 7779 h 10000"/>
              <a:gd name="connsiteX7" fmla="*/ 5010 w 10000"/>
              <a:gd name="connsiteY7" fmla="*/ 8799 h 10000"/>
              <a:gd name="connsiteX8" fmla="*/ 2516 w 10000"/>
              <a:gd name="connsiteY8" fmla="*/ 10000 h 10000"/>
              <a:gd name="connsiteX9" fmla="*/ 21 w 10000"/>
              <a:gd name="connsiteY9" fmla="*/ 8799 h 10000"/>
              <a:gd name="connsiteX10" fmla="*/ 0 w 10000"/>
              <a:gd name="connsiteY10" fmla="*/ 394 h 10000"/>
              <a:gd name="connsiteX0" fmla="*/ 0 w 10000"/>
              <a:gd name="connsiteY0" fmla="*/ 394 h 10000"/>
              <a:gd name="connsiteX1" fmla="*/ 1925 w 10000"/>
              <a:gd name="connsiteY1" fmla="*/ 535 h 10000"/>
              <a:gd name="connsiteX2" fmla="*/ 5802 w 10000"/>
              <a:gd name="connsiteY2" fmla="*/ 4551 h 10000"/>
              <a:gd name="connsiteX3" fmla="*/ 8559 w 10000"/>
              <a:gd name="connsiteY3" fmla="*/ 3277 h 10000"/>
              <a:gd name="connsiteX4" fmla="*/ 9989 w 10000"/>
              <a:gd name="connsiteY4" fmla="*/ 320 h 10000"/>
              <a:gd name="connsiteX5" fmla="*/ 10000 w 10000"/>
              <a:gd name="connsiteY5" fmla="*/ 8580 h 10000"/>
              <a:gd name="connsiteX6" fmla="*/ 7294 w 10000"/>
              <a:gd name="connsiteY6" fmla="*/ 7779 h 10000"/>
              <a:gd name="connsiteX7" fmla="*/ 4188 w 10000"/>
              <a:gd name="connsiteY7" fmla="*/ 3983 h 10000"/>
              <a:gd name="connsiteX8" fmla="*/ 2516 w 10000"/>
              <a:gd name="connsiteY8" fmla="*/ 10000 h 10000"/>
              <a:gd name="connsiteX9" fmla="*/ 21 w 10000"/>
              <a:gd name="connsiteY9" fmla="*/ 8799 h 10000"/>
              <a:gd name="connsiteX10" fmla="*/ 0 w 10000"/>
              <a:gd name="connsiteY10" fmla="*/ 394 h 10000"/>
              <a:gd name="connsiteX0" fmla="*/ 0 w 10000"/>
              <a:gd name="connsiteY0" fmla="*/ 394 h 10000"/>
              <a:gd name="connsiteX1" fmla="*/ 1925 w 10000"/>
              <a:gd name="connsiteY1" fmla="*/ 535 h 10000"/>
              <a:gd name="connsiteX2" fmla="*/ 5802 w 10000"/>
              <a:gd name="connsiteY2" fmla="*/ 4551 h 10000"/>
              <a:gd name="connsiteX3" fmla="*/ 8559 w 10000"/>
              <a:gd name="connsiteY3" fmla="*/ 3277 h 10000"/>
              <a:gd name="connsiteX4" fmla="*/ 9989 w 10000"/>
              <a:gd name="connsiteY4" fmla="*/ 320 h 10000"/>
              <a:gd name="connsiteX5" fmla="*/ 10000 w 10000"/>
              <a:gd name="connsiteY5" fmla="*/ 8580 h 10000"/>
              <a:gd name="connsiteX6" fmla="*/ 7294 w 10000"/>
              <a:gd name="connsiteY6" fmla="*/ 7779 h 10000"/>
              <a:gd name="connsiteX7" fmla="*/ 4188 w 10000"/>
              <a:gd name="connsiteY7" fmla="*/ 3983 h 10000"/>
              <a:gd name="connsiteX8" fmla="*/ 2516 w 10000"/>
              <a:gd name="connsiteY8" fmla="*/ 10000 h 10000"/>
              <a:gd name="connsiteX9" fmla="*/ 21 w 10000"/>
              <a:gd name="connsiteY9" fmla="*/ 8799 h 10000"/>
              <a:gd name="connsiteX10" fmla="*/ 0 w 10000"/>
              <a:gd name="connsiteY10" fmla="*/ 394 h 10000"/>
              <a:gd name="connsiteX0" fmla="*/ 0 w 10000"/>
              <a:gd name="connsiteY0" fmla="*/ 394 h 10000"/>
              <a:gd name="connsiteX1" fmla="*/ 1925 w 10000"/>
              <a:gd name="connsiteY1" fmla="*/ 535 h 10000"/>
              <a:gd name="connsiteX2" fmla="*/ 5770 w 10000"/>
              <a:gd name="connsiteY2" fmla="*/ 4551 h 10000"/>
              <a:gd name="connsiteX3" fmla="*/ 8559 w 10000"/>
              <a:gd name="connsiteY3" fmla="*/ 3277 h 10000"/>
              <a:gd name="connsiteX4" fmla="*/ 9989 w 10000"/>
              <a:gd name="connsiteY4" fmla="*/ 320 h 10000"/>
              <a:gd name="connsiteX5" fmla="*/ 10000 w 10000"/>
              <a:gd name="connsiteY5" fmla="*/ 8580 h 10000"/>
              <a:gd name="connsiteX6" fmla="*/ 7294 w 10000"/>
              <a:gd name="connsiteY6" fmla="*/ 7779 h 10000"/>
              <a:gd name="connsiteX7" fmla="*/ 4188 w 10000"/>
              <a:gd name="connsiteY7" fmla="*/ 3983 h 10000"/>
              <a:gd name="connsiteX8" fmla="*/ 2516 w 10000"/>
              <a:gd name="connsiteY8" fmla="*/ 10000 h 10000"/>
              <a:gd name="connsiteX9" fmla="*/ 21 w 10000"/>
              <a:gd name="connsiteY9" fmla="*/ 8799 h 10000"/>
              <a:gd name="connsiteX10" fmla="*/ 0 w 10000"/>
              <a:gd name="connsiteY10" fmla="*/ 394 h 10000"/>
              <a:gd name="connsiteX0" fmla="*/ 0 w 10000"/>
              <a:gd name="connsiteY0" fmla="*/ 394 h 10000"/>
              <a:gd name="connsiteX1" fmla="*/ 1925 w 10000"/>
              <a:gd name="connsiteY1" fmla="*/ 535 h 10000"/>
              <a:gd name="connsiteX2" fmla="*/ 5770 w 10000"/>
              <a:gd name="connsiteY2" fmla="*/ 4551 h 10000"/>
              <a:gd name="connsiteX3" fmla="*/ 8591 w 10000"/>
              <a:gd name="connsiteY3" fmla="*/ 3277 h 10000"/>
              <a:gd name="connsiteX4" fmla="*/ 9989 w 10000"/>
              <a:gd name="connsiteY4" fmla="*/ 320 h 10000"/>
              <a:gd name="connsiteX5" fmla="*/ 10000 w 10000"/>
              <a:gd name="connsiteY5" fmla="*/ 8580 h 10000"/>
              <a:gd name="connsiteX6" fmla="*/ 7294 w 10000"/>
              <a:gd name="connsiteY6" fmla="*/ 7779 h 10000"/>
              <a:gd name="connsiteX7" fmla="*/ 4188 w 10000"/>
              <a:gd name="connsiteY7" fmla="*/ 3983 h 10000"/>
              <a:gd name="connsiteX8" fmla="*/ 2516 w 10000"/>
              <a:gd name="connsiteY8" fmla="*/ 10000 h 10000"/>
              <a:gd name="connsiteX9" fmla="*/ 21 w 10000"/>
              <a:gd name="connsiteY9" fmla="*/ 8799 h 10000"/>
              <a:gd name="connsiteX10" fmla="*/ 0 w 10000"/>
              <a:gd name="connsiteY10" fmla="*/ 394 h 10000"/>
              <a:gd name="connsiteX0" fmla="*/ 0 w 10000"/>
              <a:gd name="connsiteY0" fmla="*/ 394 h 10000"/>
              <a:gd name="connsiteX1" fmla="*/ 1925 w 10000"/>
              <a:gd name="connsiteY1" fmla="*/ 535 h 10000"/>
              <a:gd name="connsiteX2" fmla="*/ 5770 w 10000"/>
              <a:gd name="connsiteY2" fmla="*/ 4551 h 10000"/>
              <a:gd name="connsiteX3" fmla="*/ 8591 w 10000"/>
              <a:gd name="connsiteY3" fmla="*/ 3277 h 10000"/>
              <a:gd name="connsiteX4" fmla="*/ 9989 w 10000"/>
              <a:gd name="connsiteY4" fmla="*/ 320 h 10000"/>
              <a:gd name="connsiteX5" fmla="*/ 10000 w 10000"/>
              <a:gd name="connsiteY5" fmla="*/ 8580 h 10000"/>
              <a:gd name="connsiteX6" fmla="*/ 7294 w 10000"/>
              <a:gd name="connsiteY6" fmla="*/ 7779 h 10000"/>
              <a:gd name="connsiteX7" fmla="*/ 4188 w 10000"/>
              <a:gd name="connsiteY7" fmla="*/ 3983 h 10000"/>
              <a:gd name="connsiteX8" fmla="*/ 2516 w 10000"/>
              <a:gd name="connsiteY8" fmla="*/ 10000 h 10000"/>
              <a:gd name="connsiteX9" fmla="*/ 21 w 10000"/>
              <a:gd name="connsiteY9" fmla="*/ 8799 h 10000"/>
              <a:gd name="connsiteX10" fmla="*/ 0 w 10000"/>
              <a:gd name="connsiteY10" fmla="*/ 394 h 10000"/>
              <a:gd name="connsiteX0" fmla="*/ 0 w 10000"/>
              <a:gd name="connsiteY0" fmla="*/ 395 h 10001"/>
              <a:gd name="connsiteX1" fmla="*/ 1925 w 10000"/>
              <a:gd name="connsiteY1" fmla="*/ 536 h 10001"/>
              <a:gd name="connsiteX2" fmla="*/ 5644 w 10000"/>
              <a:gd name="connsiteY2" fmla="*/ 4588 h 10001"/>
              <a:gd name="connsiteX3" fmla="*/ 8591 w 10000"/>
              <a:gd name="connsiteY3" fmla="*/ 3278 h 10001"/>
              <a:gd name="connsiteX4" fmla="*/ 9989 w 10000"/>
              <a:gd name="connsiteY4" fmla="*/ 321 h 10001"/>
              <a:gd name="connsiteX5" fmla="*/ 10000 w 10000"/>
              <a:gd name="connsiteY5" fmla="*/ 8581 h 10001"/>
              <a:gd name="connsiteX6" fmla="*/ 7294 w 10000"/>
              <a:gd name="connsiteY6" fmla="*/ 7780 h 10001"/>
              <a:gd name="connsiteX7" fmla="*/ 4188 w 10000"/>
              <a:gd name="connsiteY7" fmla="*/ 3984 h 10001"/>
              <a:gd name="connsiteX8" fmla="*/ 2516 w 10000"/>
              <a:gd name="connsiteY8" fmla="*/ 10001 h 10001"/>
              <a:gd name="connsiteX9" fmla="*/ 21 w 10000"/>
              <a:gd name="connsiteY9" fmla="*/ 8800 h 10001"/>
              <a:gd name="connsiteX10" fmla="*/ 0 w 10000"/>
              <a:gd name="connsiteY10" fmla="*/ 395 h 10001"/>
              <a:gd name="connsiteX0" fmla="*/ 0 w 10000"/>
              <a:gd name="connsiteY0" fmla="*/ 395 h 10001"/>
              <a:gd name="connsiteX1" fmla="*/ 1925 w 10000"/>
              <a:gd name="connsiteY1" fmla="*/ 536 h 10001"/>
              <a:gd name="connsiteX2" fmla="*/ 5644 w 10000"/>
              <a:gd name="connsiteY2" fmla="*/ 4588 h 10001"/>
              <a:gd name="connsiteX3" fmla="*/ 8591 w 10000"/>
              <a:gd name="connsiteY3" fmla="*/ 3278 h 10001"/>
              <a:gd name="connsiteX4" fmla="*/ 9989 w 10000"/>
              <a:gd name="connsiteY4" fmla="*/ 321 h 10001"/>
              <a:gd name="connsiteX5" fmla="*/ 10000 w 10000"/>
              <a:gd name="connsiteY5" fmla="*/ 8581 h 10001"/>
              <a:gd name="connsiteX6" fmla="*/ 7294 w 10000"/>
              <a:gd name="connsiteY6" fmla="*/ 7780 h 10001"/>
              <a:gd name="connsiteX7" fmla="*/ 4188 w 10000"/>
              <a:gd name="connsiteY7" fmla="*/ 3984 h 10001"/>
              <a:gd name="connsiteX8" fmla="*/ 2516 w 10000"/>
              <a:gd name="connsiteY8" fmla="*/ 10001 h 10001"/>
              <a:gd name="connsiteX9" fmla="*/ 21 w 10000"/>
              <a:gd name="connsiteY9" fmla="*/ 8800 h 10001"/>
              <a:gd name="connsiteX10" fmla="*/ 0 w 10000"/>
              <a:gd name="connsiteY10" fmla="*/ 395 h 10001"/>
              <a:gd name="connsiteX0" fmla="*/ 0 w 10000"/>
              <a:gd name="connsiteY0" fmla="*/ 395 h 10001"/>
              <a:gd name="connsiteX1" fmla="*/ 1925 w 10000"/>
              <a:gd name="connsiteY1" fmla="*/ 536 h 10001"/>
              <a:gd name="connsiteX2" fmla="*/ 5644 w 10000"/>
              <a:gd name="connsiteY2" fmla="*/ 4588 h 10001"/>
              <a:gd name="connsiteX3" fmla="*/ 8591 w 10000"/>
              <a:gd name="connsiteY3" fmla="*/ 3278 h 10001"/>
              <a:gd name="connsiteX4" fmla="*/ 9989 w 10000"/>
              <a:gd name="connsiteY4" fmla="*/ 321 h 10001"/>
              <a:gd name="connsiteX5" fmla="*/ 10000 w 10000"/>
              <a:gd name="connsiteY5" fmla="*/ 8581 h 10001"/>
              <a:gd name="connsiteX6" fmla="*/ 7294 w 10000"/>
              <a:gd name="connsiteY6" fmla="*/ 7780 h 10001"/>
              <a:gd name="connsiteX7" fmla="*/ 4188 w 10000"/>
              <a:gd name="connsiteY7" fmla="*/ 3984 h 10001"/>
              <a:gd name="connsiteX8" fmla="*/ 2516 w 10000"/>
              <a:gd name="connsiteY8" fmla="*/ 10001 h 10001"/>
              <a:gd name="connsiteX9" fmla="*/ 21 w 10000"/>
              <a:gd name="connsiteY9" fmla="*/ 8800 h 10001"/>
              <a:gd name="connsiteX10" fmla="*/ 0 w 10000"/>
              <a:gd name="connsiteY10" fmla="*/ 395 h 10001"/>
              <a:gd name="connsiteX0" fmla="*/ 0 w 10000"/>
              <a:gd name="connsiteY0" fmla="*/ 395 h 10001"/>
              <a:gd name="connsiteX1" fmla="*/ 1925 w 10000"/>
              <a:gd name="connsiteY1" fmla="*/ 536 h 10001"/>
              <a:gd name="connsiteX2" fmla="*/ 5644 w 10000"/>
              <a:gd name="connsiteY2" fmla="*/ 4588 h 10001"/>
              <a:gd name="connsiteX3" fmla="*/ 8591 w 10000"/>
              <a:gd name="connsiteY3" fmla="*/ 3278 h 10001"/>
              <a:gd name="connsiteX4" fmla="*/ 9989 w 10000"/>
              <a:gd name="connsiteY4" fmla="*/ 321 h 10001"/>
              <a:gd name="connsiteX5" fmla="*/ 10000 w 10000"/>
              <a:gd name="connsiteY5" fmla="*/ 8581 h 10001"/>
              <a:gd name="connsiteX6" fmla="*/ 7294 w 10000"/>
              <a:gd name="connsiteY6" fmla="*/ 7780 h 10001"/>
              <a:gd name="connsiteX7" fmla="*/ 4188 w 10000"/>
              <a:gd name="connsiteY7" fmla="*/ 3984 h 10001"/>
              <a:gd name="connsiteX8" fmla="*/ 2516 w 10000"/>
              <a:gd name="connsiteY8" fmla="*/ 10001 h 10001"/>
              <a:gd name="connsiteX9" fmla="*/ 21 w 10000"/>
              <a:gd name="connsiteY9" fmla="*/ 4751 h 10001"/>
              <a:gd name="connsiteX10" fmla="*/ 0 w 10000"/>
              <a:gd name="connsiteY10" fmla="*/ 395 h 10001"/>
              <a:gd name="connsiteX0" fmla="*/ 0 w 10000"/>
              <a:gd name="connsiteY0" fmla="*/ 395 h 10001"/>
              <a:gd name="connsiteX1" fmla="*/ 1925 w 10000"/>
              <a:gd name="connsiteY1" fmla="*/ 536 h 10001"/>
              <a:gd name="connsiteX2" fmla="*/ 5644 w 10000"/>
              <a:gd name="connsiteY2" fmla="*/ 4588 h 10001"/>
              <a:gd name="connsiteX3" fmla="*/ 8591 w 10000"/>
              <a:gd name="connsiteY3" fmla="*/ 3278 h 10001"/>
              <a:gd name="connsiteX4" fmla="*/ 9989 w 10000"/>
              <a:gd name="connsiteY4" fmla="*/ 321 h 10001"/>
              <a:gd name="connsiteX5" fmla="*/ 10000 w 10000"/>
              <a:gd name="connsiteY5" fmla="*/ 8581 h 10001"/>
              <a:gd name="connsiteX6" fmla="*/ 7294 w 10000"/>
              <a:gd name="connsiteY6" fmla="*/ 7780 h 10001"/>
              <a:gd name="connsiteX7" fmla="*/ 4188 w 10000"/>
              <a:gd name="connsiteY7" fmla="*/ 3984 h 10001"/>
              <a:gd name="connsiteX8" fmla="*/ 2516 w 10000"/>
              <a:gd name="connsiteY8" fmla="*/ 10001 h 10001"/>
              <a:gd name="connsiteX9" fmla="*/ 21 w 10000"/>
              <a:gd name="connsiteY9" fmla="*/ 4751 h 10001"/>
              <a:gd name="connsiteX10" fmla="*/ 0 w 10000"/>
              <a:gd name="connsiteY10" fmla="*/ 395 h 10001"/>
              <a:gd name="connsiteX0" fmla="*/ 0 w 10000"/>
              <a:gd name="connsiteY0" fmla="*/ 395 h 10001"/>
              <a:gd name="connsiteX1" fmla="*/ 1925 w 10000"/>
              <a:gd name="connsiteY1" fmla="*/ 536 h 10001"/>
              <a:gd name="connsiteX2" fmla="*/ 5644 w 10000"/>
              <a:gd name="connsiteY2" fmla="*/ 4588 h 10001"/>
              <a:gd name="connsiteX3" fmla="*/ 8591 w 10000"/>
              <a:gd name="connsiteY3" fmla="*/ 3278 h 10001"/>
              <a:gd name="connsiteX4" fmla="*/ 9989 w 10000"/>
              <a:gd name="connsiteY4" fmla="*/ 321 h 10001"/>
              <a:gd name="connsiteX5" fmla="*/ 10000 w 10000"/>
              <a:gd name="connsiteY5" fmla="*/ 8581 h 10001"/>
              <a:gd name="connsiteX6" fmla="*/ 7294 w 10000"/>
              <a:gd name="connsiteY6" fmla="*/ 7780 h 10001"/>
              <a:gd name="connsiteX7" fmla="*/ 4188 w 10000"/>
              <a:gd name="connsiteY7" fmla="*/ 3984 h 10001"/>
              <a:gd name="connsiteX8" fmla="*/ 2516 w 10000"/>
              <a:gd name="connsiteY8" fmla="*/ 10001 h 10001"/>
              <a:gd name="connsiteX9" fmla="*/ 21 w 10000"/>
              <a:gd name="connsiteY9" fmla="*/ 2854 h 10001"/>
              <a:gd name="connsiteX10" fmla="*/ 0 w 10000"/>
              <a:gd name="connsiteY10" fmla="*/ 395 h 10001"/>
              <a:gd name="connsiteX0" fmla="*/ 0 w 10000"/>
              <a:gd name="connsiteY0" fmla="*/ 395 h 10001"/>
              <a:gd name="connsiteX1" fmla="*/ 1925 w 10000"/>
              <a:gd name="connsiteY1" fmla="*/ 536 h 10001"/>
              <a:gd name="connsiteX2" fmla="*/ 5644 w 10000"/>
              <a:gd name="connsiteY2" fmla="*/ 4588 h 10001"/>
              <a:gd name="connsiteX3" fmla="*/ 8591 w 10000"/>
              <a:gd name="connsiteY3" fmla="*/ 3278 h 10001"/>
              <a:gd name="connsiteX4" fmla="*/ 9989 w 10000"/>
              <a:gd name="connsiteY4" fmla="*/ 321 h 10001"/>
              <a:gd name="connsiteX5" fmla="*/ 10000 w 10000"/>
              <a:gd name="connsiteY5" fmla="*/ 8581 h 10001"/>
              <a:gd name="connsiteX6" fmla="*/ 7294 w 10000"/>
              <a:gd name="connsiteY6" fmla="*/ 7780 h 10001"/>
              <a:gd name="connsiteX7" fmla="*/ 4188 w 10000"/>
              <a:gd name="connsiteY7" fmla="*/ 3984 h 10001"/>
              <a:gd name="connsiteX8" fmla="*/ 2516 w 10000"/>
              <a:gd name="connsiteY8" fmla="*/ 10001 h 10001"/>
              <a:gd name="connsiteX9" fmla="*/ 21 w 10000"/>
              <a:gd name="connsiteY9" fmla="*/ 2854 h 10001"/>
              <a:gd name="connsiteX10" fmla="*/ 0 w 10000"/>
              <a:gd name="connsiteY10" fmla="*/ 395 h 10001"/>
              <a:gd name="connsiteX0" fmla="*/ 0 w 10000"/>
              <a:gd name="connsiteY0" fmla="*/ 395 h 10001"/>
              <a:gd name="connsiteX1" fmla="*/ 1925 w 10000"/>
              <a:gd name="connsiteY1" fmla="*/ 536 h 10001"/>
              <a:gd name="connsiteX2" fmla="*/ 5644 w 10000"/>
              <a:gd name="connsiteY2" fmla="*/ 4588 h 10001"/>
              <a:gd name="connsiteX3" fmla="*/ 8591 w 10000"/>
              <a:gd name="connsiteY3" fmla="*/ 3278 h 10001"/>
              <a:gd name="connsiteX4" fmla="*/ 9989 w 10000"/>
              <a:gd name="connsiteY4" fmla="*/ 321 h 10001"/>
              <a:gd name="connsiteX5" fmla="*/ 10000 w 10000"/>
              <a:gd name="connsiteY5" fmla="*/ 8581 h 10001"/>
              <a:gd name="connsiteX6" fmla="*/ 7294 w 10000"/>
              <a:gd name="connsiteY6" fmla="*/ 7780 h 10001"/>
              <a:gd name="connsiteX7" fmla="*/ 4188 w 10000"/>
              <a:gd name="connsiteY7" fmla="*/ 3984 h 10001"/>
              <a:gd name="connsiteX8" fmla="*/ 2516 w 10000"/>
              <a:gd name="connsiteY8" fmla="*/ 10001 h 10001"/>
              <a:gd name="connsiteX9" fmla="*/ 21 w 10000"/>
              <a:gd name="connsiteY9" fmla="*/ 2854 h 10001"/>
              <a:gd name="connsiteX10" fmla="*/ 0 w 10000"/>
              <a:gd name="connsiteY10" fmla="*/ 395 h 10001"/>
              <a:gd name="connsiteX0" fmla="*/ 0 w 10000"/>
              <a:gd name="connsiteY0" fmla="*/ 395 h 8808"/>
              <a:gd name="connsiteX1" fmla="*/ 1925 w 10000"/>
              <a:gd name="connsiteY1" fmla="*/ 536 h 8808"/>
              <a:gd name="connsiteX2" fmla="*/ 5644 w 10000"/>
              <a:gd name="connsiteY2" fmla="*/ 4588 h 8808"/>
              <a:gd name="connsiteX3" fmla="*/ 8591 w 10000"/>
              <a:gd name="connsiteY3" fmla="*/ 3278 h 8808"/>
              <a:gd name="connsiteX4" fmla="*/ 9989 w 10000"/>
              <a:gd name="connsiteY4" fmla="*/ 321 h 8808"/>
              <a:gd name="connsiteX5" fmla="*/ 10000 w 10000"/>
              <a:gd name="connsiteY5" fmla="*/ 8581 h 8808"/>
              <a:gd name="connsiteX6" fmla="*/ 7294 w 10000"/>
              <a:gd name="connsiteY6" fmla="*/ 7780 h 8808"/>
              <a:gd name="connsiteX7" fmla="*/ 4188 w 10000"/>
              <a:gd name="connsiteY7" fmla="*/ 3984 h 8808"/>
              <a:gd name="connsiteX8" fmla="*/ 1852 w 10000"/>
              <a:gd name="connsiteY8" fmla="*/ 1282 h 8808"/>
              <a:gd name="connsiteX9" fmla="*/ 21 w 10000"/>
              <a:gd name="connsiteY9" fmla="*/ 2854 h 8808"/>
              <a:gd name="connsiteX10" fmla="*/ 0 w 10000"/>
              <a:gd name="connsiteY10" fmla="*/ 395 h 8808"/>
              <a:gd name="connsiteX0" fmla="*/ 0 w 10000"/>
              <a:gd name="connsiteY0" fmla="*/ 448 h 10000"/>
              <a:gd name="connsiteX1" fmla="*/ 1925 w 10000"/>
              <a:gd name="connsiteY1" fmla="*/ 609 h 10000"/>
              <a:gd name="connsiteX2" fmla="*/ 5644 w 10000"/>
              <a:gd name="connsiteY2" fmla="*/ 5209 h 10000"/>
              <a:gd name="connsiteX3" fmla="*/ 8591 w 10000"/>
              <a:gd name="connsiteY3" fmla="*/ 3722 h 10000"/>
              <a:gd name="connsiteX4" fmla="*/ 9989 w 10000"/>
              <a:gd name="connsiteY4" fmla="*/ 364 h 10000"/>
              <a:gd name="connsiteX5" fmla="*/ 10000 w 10000"/>
              <a:gd name="connsiteY5" fmla="*/ 9742 h 10000"/>
              <a:gd name="connsiteX6" fmla="*/ 7294 w 10000"/>
              <a:gd name="connsiteY6" fmla="*/ 8833 h 10000"/>
              <a:gd name="connsiteX7" fmla="*/ 4188 w 10000"/>
              <a:gd name="connsiteY7" fmla="*/ 4523 h 10000"/>
              <a:gd name="connsiteX8" fmla="*/ 1852 w 10000"/>
              <a:gd name="connsiteY8" fmla="*/ 1455 h 10000"/>
              <a:gd name="connsiteX9" fmla="*/ 21 w 10000"/>
              <a:gd name="connsiteY9" fmla="*/ 3240 h 10000"/>
              <a:gd name="connsiteX10" fmla="*/ 0 w 10000"/>
              <a:gd name="connsiteY10" fmla="*/ 448 h 10000"/>
              <a:gd name="connsiteX0" fmla="*/ 0 w 10000"/>
              <a:gd name="connsiteY0" fmla="*/ 448 h 10000"/>
              <a:gd name="connsiteX1" fmla="*/ 1925 w 10000"/>
              <a:gd name="connsiteY1" fmla="*/ 609 h 10000"/>
              <a:gd name="connsiteX2" fmla="*/ 5644 w 10000"/>
              <a:gd name="connsiteY2" fmla="*/ 5209 h 10000"/>
              <a:gd name="connsiteX3" fmla="*/ 8591 w 10000"/>
              <a:gd name="connsiteY3" fmla="*/ 3722 h 10000"/>
              <a:gd name="connsiteX4" fmla="*/ 9989 w 10000"/>
              <a:gd name="connsiteY4" fmla="*/ 364 h 10000"/>
              <a:gd name="connsiteX5" fmla="*/ 10000 w 10000"/>
              <a:gd name="connsiteY5" fmla="*/ 9742 h 10000"/>
              <a:gd name="connsiteX6" fmla="*/ 7294 w 10000"/>
              <a:gd name="connsiteY6" fmla="*/ 8833 h 10000"/>
              <a:gd name="connsiteX7" fmla="*/ 4188 w 10000"/>
              <a:gd name="connsiteY7" fmla="*/ 4523 h 10000"/>
              <a:gd name="connsiteX8" fmla="*/ 1852 w 10000"/>
              <a:gd name="connsiteY8" fmla="*/ 1455 h 10000"/>
              <a:gd name="connsiteX9" fmla="*/ 21 w 10000"/>
              <a:gd name="connsiteY9" fmla="*/ 3240 h 10000"/>
              <a:gd name="connsiteX10" fmla="*/ 0 w 10000"/>
              <a:gd name="connsiteY10" fmla="*/ 448 h 10000"/>
              <a:gd name="connsiteX0" fmla="*/ 0 w 10000"/>
              <a:gd name="connsiteY0" fmla="*/ 448 h 10000"/>
              <a:gd name="connsiteX1" fmla="*/ 1925 w 10000"/>
              <a:gd name="connsiteY1" fmla="*/ 609 h 10000"/>
              <a:gd name="connsiteX2" fmla="*/ 5644 w 10000"/>
              <a:gd name="connsiteY2" fmla="*/ 5209 h 10000"/>
              <a:gd name="connsiteX3" fmla="*/ 8591 w 10000"/>
              <a:gd name="connsiteY3" fmla="*/ 3722 h 10000"/>
              <a:gd name="connsiteX4" fmla="*/ 9989 w 10000"/>
              <a:gd name="connsiteY4" fmla="*/ 364 h 10000"/>
              <a:gd name="connsiteX5" fmla="*/ 10000 w 10000"/>
              <a:gd name="connsiteY5" fmla="*/ 9742 h 10000"/>
              <a:gd name="connsiteX6" fmla="*/ 7294 w 10000"/>
              <a:gd name="connsiteY6" fmla="*/ 8833 h 10000"/>
              <a:gd name="connsiteX7" fmla="*/ 4188 w 10000"/>
              <a:gd name="connsiteY7" fmla="*/ 4523 h 10000"/>
              <a:gd name="connsiteX8" fmla="*/ 1768 w 10000"/>
              <a:gd name="connsiteY8" fmla="*/ 1621 h 10000"/>
              <a:gd name="connsiteX9" fmla="*/ 21 w 10000"/>
              <a:gd name="connsiteY9" fmla="*/ 3240 h 10000"/>
              <a:gd name="connsiteX10" fmla="*/ 0 w 10000"/>
              <a:gd name="connsiteY10" fmla="*/ 448 h 10000"/>
              <a:gd name="connsiteX0" fmla="*/ 0 w 10000"/>
              <a:gd name="connsiteY0" fmla="*/ 448 h 10000"/>
              <a:gd name="connsiteX1" fmla="*/ 1925 w 10000"/>
              <a:gd name="connsiteY1" fmla="*/ 609 h 10000"/>
              <a:gd name="connsiteX2" fmla="*/ 5644 w 10000"/>
              <a:gd name="connsiteY2" fmla="*/ 5209 h 10000"/>
              <a:gd name="connsiteX3" fmla="*/ 8591 w 10000"/>
              <a:gd name="connsiteY3" fmla="*/ 3722 h 10000"/>
              <a:gd name="connsiteX4" fmla="*/ 9989 w 10000"/>
              <a:gd name="connsiteY4" fmla="*/ 364 h 10000"/>
              <a:gd name="connsiteX5" fmla="*/ 10000 w 10000"/>
              <a:gd name="connsiteY5" fmla="*/ 9742 h 10000"/>
              <a:gd name="connsiteX6" fmla="*/ 7294 w 10000"/>
              <a:gd name="connsiteY6" fmla="*/ 8833 h 10000"/>
              <a:gd name="connsiteX7" fmla="*/ 4188 w 10000"/>
              <a:gd name="connsiteY7" fmla="*/ 4523 h 10000"/>
              <a:gd name="connsiteX8" fmla="*/ 1768 w 10000"/>
              <a:gd name="connsiteY8" fmla="*/ 1621 h 10000"/>
              <a:gd name="connsiteX9" fmla="*/ 21 w 10000"/>
              <a:gd name="connsiteY9" fmla="*/ 3240 h 10000"/>
              <a:gd name="connsiteX10" fmla="*/ 0 w 10000"/>
              <a:gd name="connsiteY10" fmla="*/ 448 h 10000"/>
              <a:gd name="connsiteX0" fmla="*/ 0 w 10000"/>
              <a:gd name="connsiteY0" fmla="*/ 448 h 10000"/>
              <a:gd name="connsiteX1" fmla="*/ 1925 w 10000"/>
              <a:gd name="connsiteY1" fmla="*/ 609 h 10000"/>
              <a:gd name="connsiteX2" fmla="*/ 5644 w 10000"/>
              <a:gd name="connsiteY2" fmla="*/ 5209 h 10000"/>
              <a:gd name="connsiteX3" fmla="*/ 8591 w 10000"/>
              <a:gd name="connsiteY3" fmla="*/ 3722 h 10000"/>
              <a:gd name="connsiteX4" fmla="*/ 9989 w 10000"/>
              <a:gd name="connsiteY4" fmla="*/ 364 h 10000"/>
              <a:gd name="connsiteX5" fmla="*/ 10000 w 10000"/>
              <a:gd name="connsiteY5" fmla="*/ 9742 h 10000"/>
              <a:gd name="connsiteX6" fmla="*/ 7294 w 10000"/>
              <a:gd name="connsiteY6" fmla="*/ 8833 h 10000"/>
              <a:gd name="connsiteX7" fmla="*/ 4188 w 10000"/>
              <a:gd name="connsiteY7" fmla="*/ 4523 h 10000"/>
              <a:gd name="connsiteX8" fmla="*/ 1768 w 10000"/>
              <a:gd name="connsiteY8" fmla="*/ 1621 h 10000"/>
              <a:gd name="connsiteX9" fmla="*/ 21 w 10000"/>
              <a:gd name="connsiteY9" fmla="*/ 3240 h 10000"/>
              <a:gd name="connsiteX10" fmla="*/ 0 w 10000"/>
              <a:gd name="connsiteY10" fmla="*/ 448 h 10000"/>
              <a:gd name="connsiteX0" fmla="*/ 0 w 10000"/>
              <a:gd name="connsiteY0" fmla="*/ 448 h 10000"/>
              <a:gd name="connsiteX1" fmla="*/ 1925 w 10000"/>
              <a:gd name="connsiteY1" fmla="*/ 609 h 10000"/>
              <a:gd name="connsiteX2" fmla="*/ 5644 w 10000"/>
              <a:gd name="connsiteY2" fmla="*/ 5209 h 10000"/>
              <a:gd name="connsiteX3" fmla="*/ 8591 w 10000"/>
              <a:gd name="connsiteY3" fmla="*/ 3722 h 10000"/>
              <a:gd name="connsiteX4" fmla="*/ 9989 w 10000"/>
              <a:gd name="connsiteY4" fmla="*/ 364 h 10000"/>
              <a:gd name="connsiteX5" fmla="*/ 10000 w 10000"/>
              <a:gd name="connsiteY5" fmla="*/ 9742 h 10000"/>
              <a:gd name="connsiteX6" fmla="*/ 7294 w 10000"/>
              <a:gd name="connsiteY6" fmla="*/ 8833 h 10000"/>
              <a:gd name="connsiteX7" fmla="*/ 4188 w 10000"/>
              <a:gd name="connsiteY7" fmla="*/ 4523 h 10000"/>
              <a:gd name="connsiteX8" fmla="*/ 1768 w 10000"/>
              <a:gd name="connsiteY8" fmla="*/ 1621 h 10000"/>
              <a:gd name="connsiteX9" fmla="*/ 21 w 10000"/>
              <a:gd name="connsiteY9" fmla="*/ 3240 h 10000"/>
              <a:gd name="connsiteX10" fmla="*/ 0 w 10000"/>
              <a:gd name="connsiteY10" fmla="*/ 448 h 10000"/>
              <a:gd name="connsiteX0" fmla="*/ 0 w 10000"/>
              <a:gd name="connsiteY0" fmla="*/ 448 h 10000"/>
              <a:gd name="connsiteX1" fmla="*/ 1925 w 10000"/>
              <a:gd name="connsiteY1" fmla="*/ 609 h 10000"/>
              <a:gd name="connsiteX2" fmla="*/ 5644 w 10000"/>
              <a:gd name="connsiteY2" fmla="*/ 5209 h 10000"/>
              <a:gd name="connsiteX3" fmla="*/ 8591 w 10000"/>
              <a:gd name="connsiteY3" fmla="*/ 3722 h 10000"/>
              <a:gd name="connsiteX4" fmla="*/ 9989 w 10000"/>
              <a:gd name="connsiteY4" fmla="*/ 364 h 10000"/>
              <a:gd name="connsiteX5" fmla="*/ 10000 w 10000"/>
              <a:gd name="connsiteY5" fmla="*/ 9742 h 10000"/>
              <a:gd name="connsiteX6" fmla="*/ 7294 w 10000"/>
              <a:gd name="connsiteY6" fmla="*/ 8833 h 10000"/>
              <a:gd name="connsiteX7" fmla="*/ 4188 w 10000"/>
              <a:gd name="connsiteY7" fmla="*/ 4523 h 10000"/>
              <a:gd name="connsiteX8" fmla="*/ 1768 w 10000"/>
              <a:gd name="connsiteY8" fmla="*/ 1621 h 10000"/>
              <a:gd name="connsiteX9" fmla="*/ 21 w 10000"/>
              <a:gd name="connsiteY9" fmla="*/ 3240 h 10000"/>
              <a:gd name="connsiteX10" fmla="*/ 0 w 10000"/>
              <a:gd name="connsiteY10" fmla="*/ 448 h 10000"/>
              <a:gd name="connsiteX0" fmla="*/ 0 w 10000"/>
              <a:gd name="connsiteY0" fmla="*/ 525 h 10077"/>
              <a:gd name="connsiteX1" fmla="*/ 1925 w 10000"/>
              <a:gd name="connsiteY1" fmla="*/ 686 h 10077"/>
              <a:gd name="connsiteX2" fmla="*/ 5644 w 10000"/>
              <a:gd name="connsiteY2" fmla="*/ 5286 h 10077"/>
              <a:gd name="connsiteX3" fmla="*/ 8591 w 10000"/>
              <a:gd name="connsiteY3" fmla="*/ 3799 h 10077"/>
              <a:gd name="connsiteX4" fmla="*/ 9989 w 10000"/>
              <a:gd name="connsiteY4" fmla="*/ 441 h 10077"/>
              <a:gd name="connsiteX5" fmla="*/ 10000 w 10000"/>
              <a:gd name="connsiteY5" fmla="*/ 9819 h 10077"/>
              <a:gd name="connsiteX6" fmla="*/ 7294 w 10000"/>
              <a:gd name="connsiteY6" fmla="*/ 8910 h 10077"/>
              <a:gd name="connsiteX7" fmla="*/ 4188 w 10000"/>
              <a:gd name="connsiteY7" fmla="*/ 4600 h 10077"/>
              <a:gd name="connsiteX8" fmla="*/ 1768 w 10000"/>
              <a:gd name="connsiteY8" fmla="*/ 1698 h 10077"/>
              <a:gd name="connsiteX9" fmla="*/ 21 w 10000"/>
              <a:gd name="connsiteY9" fmla="*/ 3317 h 10077"/>
              <a:gd name="connsiteX10" fmla="*/ 0 w 10000"/>
              <a:gd name="connsiteY10" fmla="*/ 525 h 10077"/>
              <a:gd name="connsiteX0" fmla="*/ 0 w 10000"/>
              <a:gd name="connsiteY0" fmla="*/ 525 h 10077"/>
              <a:gd name="connsiteX1" fmla="*/ 1925 w 10000"/>
              <a:gd name="connsiteY1" fmla="*/ 686 h 10077"/>
              <a:gd name="connsiteX2" fmla="*/ 5644 w 10000"/>
              <a:gd name="connsiteY2" fmla="*/ 5286 h 10077"/>
              <a:gd name="connsiteX3" fmla="*/ 8591 w 10000"/>
              <a:gd name="connsiteY3" fmla="*/ 3799 h 10077"/>
              <a:gd name="connsiteX4" fmla="*/ 9989 w 10000"/>
              <a:gd name="connsiteY4" fmla="*/ 441 h 10077"/>
              <a:gd name="connsiteX5" fmla="*/ 10000 w 10000"/>
              <a:gd name="connsiteY5" fmla="*/ 9819 h 10077"/>
              <a:gd name="connsiteX6" fmla="*/ 7294 w 10000"/>
              <a:gd name="connsiteY6" fmla="*/ 8910 h 10077"/>
              <a:gd name="connsiteX7" fmla="*/ 4188 w 10000"/>
              <a:gd name="connsiteY7" fmla="*/ 4600 h 10077"/>
              <a:gd name="connsiteX8" fmla="*/ 1768 w 10000"/>
              <a:gd name="connsiteY8" fmla="*/ 1698 h 10077"/>
              <a:gd name="connsiteX9" fmla="*/ 21 w 10000"/>
              <a:gd name="connsiteY9" fmla="*/ 3317 h 10077"/>
              <a:gd name="connsiteX10" fmla="*/ 0 w 10000"/>
              <a:gd name="connsiteY10" fmla="*/ 525 h 10077"/>
              <a:gd name="connsiteX0" fmla="*/ 0 w 10000"/>
              <a:gd name="connsiteY0" fmla="*/ 525 h 10077"/>
              <a:gd name="connsiteX1" fmla="*/ 1925 w 10000"/>
              <a:gd name="connsiteY1" fmla="*/ 686 h 10077"/>
              <a:gd name="connsiteX2" fmla="*/ 5644 w 10000"/>
              <a:gd name="connsiteY2" fmla="*/ 5286 h 10077"/>
              <a:gd name="connsiteX3" fmla="*/ 8591 w 10000"/>
              <a:gd name="connsiteY3" fmla="*/ 3799 h 10077"/>
              <a:gd name="connsiteX4" fmla="*/ 9989 w 10000"/>
              <a:gd name="connsiteY4" fmla="*/ 441 h 10077"/>
              <a:gd name="connsiteX5" fmla="*/ 10000 w 10000"/>
              <a:gd name="connsiteY5" fmla="*/ 9819 h 10077"/>
              <a:gd name="connsiteX6" fmla="*/ 7294 w 10000"/>
              <a:gd name="connsiteY6" fmla="*/ 8910 h 10077"/>
              <a:gd name="connsiteX7" fmla="*/ 4188 w 10000"/>
              <a:gd name="connsiteY7" fmla="*/ 4600 h 10077"/>
              <a:gd name="connsiteX8" fmla="*/ 1768 w 10000"/>
              <a:gd name="connsiteY8" fmla="*/ 1698 h 10077"/>
              <a:gd name="connsiteX9" fmla="*/ 21 w 10000"/>
              <a:gd name="connsiteY9" fmla="*/ 3317 h 10077"/>
              <a:gd name="connsiteX10" fmla="*/ 0 w 10000"/>
              <a:gd name="connsiteY10" fmla="*/ 525 h 10077"/>
              <a:gd name="connsiteX0" fmla="*/ 0 w 10010"/>
              <a:gd name="connsiteY0" fmla="*/ 525 h 10077"/>
              <a:gd name="connsiteX1" fmla="*/ 1925 w 10010"/>
              <a:gd name="connsiteY1" fmla="*/ 686 h 10077"/>
              <a:gd name="connsiteX2" fmla="*/ 5644 w 10010"/>
              <a:gd name="connsiteY2" fmla="*/ 5286 h 10077"/>
              <a:gd name="connsiteX3" fmla="*/ 8591 w 10010"/>
              <a:gd name="connsiteY3" fmla="*/ 3799 h 10077"/>
              <a:gd name="connsiteX4" fmla="*/ 10010 w 10010"/>
              <a:gd name="connsiteY4" fmla="*/ 441 h 10077"/>
              <a:gd name="connsiteX5" fmla="*/ 10000 w 10010"/>
              <a:gd name="connsiteY5" fmla="*/ 9819 h 10077"/>
              <a:gd name="connsiteX6" fmla="*/ 7294 w 10010"/>
              <a:gd name="connsiteY6" fmla="*/ 8910 h 10077"/>
              <a:gd name="connsiteX7" fmla="*/ 4188 w 10010"/>
              <a:gd name="connsiteY7" fmla="*/ 4600 h 10077"/>
              <a:gd name="connsiteX8" fmla="*/ 1768 w 10010"/>
              <a:gd name="connsiteY8" fmla="*/ 1698 h 10077"/>
              <a:gd name="connsiteX9" fmla="*/ 21 w 10010"/>
              <a:gd name="connsiteY9" fmla="*/ 3317 h 10077"/>
              <a:gd name="connsiteX10" fmla="*/ 0 w 10010"/>
              <a:gd name="connsiteY10" fmla="*/ 525 h 10077"/>
              <a:gd name="connsiteX0" fmla="*/ 0 w 10010"/>
              <a:gd name="connsiteY0" fmla="*/ 525 h 10077"/>
              <a:gd name="connsiteX1" fmla="*/ 1925 w 10010"/>
              <a:gd name="connsiteY1" fmla="*/ 686 h 10077"/>
              <a:gd name="connsiteX2" fmla="*/ 5644 w 10010"/>
              <a:gd name="connsiteY2" fmla="*/ 5286 h 10077"/>
              <a:gd name="connsiteX3" fmla="*/ 8591 w 10010"/>
              <a:gd name="connsiteY3" fmla="*/ 3799 h 10077"/>
              <a:gd name="connsiteX4" fmla="*/ 10010 w 10010"/>
              <a:gd name="connsiteY4" fmla="*/ 441 h 10077"/>
              <a:gd name="connsiteX5" fmla="*/ 10000 w 10010"/>
              <a:gd name="connsiteY5" fmla="*/ 9819 h 10077"/>
              <a:gd name="connsiteX6" fmla="*/ 7294 w 10010"/>
              <a:gd name="connsiteY6" fmla="*/ 8910 h 10077"/>
              <a:gd name="connsiteX7" fmla="*/ 4188 w 10010"/>
              <a:gd name="connsiteY7" fmla="*/ 4600 h 10077"/>
              <a:gd name="connsiteX8" fmla="*/ 1768 w 10010"/>
              <a:gd name="connsiteY8" fmla="*/ 1698 h 10077"/>
              <a:gd name="connsiteX9" fmla="*/ 21 w 10010"/>
              <a:gd name="connsiteY9" fmla="*/ 3317 h 10077"/>
              <a:gd name="connsiteX10" fmla="*/ 0 w 10010"/>
              <a:gd name="connsiteY10" fmla="*/ 525 h 10077"/>
              <a:gd name="connsiteX0" fmla="*/ 0 w 10010"/>
              <a:gd name="connsiteY0" fmla="*/ 525 h 10077"/>
              <a:gd name="connsiteX1" fmla="*/ 1925 w 10010"/>
              <a:gd name="connsiteY1" fmla="*/ 686 h 10077"/>
              <a:gd name="connsiteX2" fmla="*/ 5644 w 10010"/>
              <a:gd name="connsiteY2" fmla="*/ 5286 h 10077"/>
              <a:gd name="connsiteX3" fmla="*/ 8591 w 10010"/>
              <a:gd name="connsiteY3" fmla="*/ 3799 h 10077"/>
              <a:gd name="connsiteX4" fmla="*/ 10010 w 10010"/>
              <a:gd name="connsiteY4" fmla="*/ 441 h 10077"/>
              <a:gd name="connsiteX5" fmla="*/ 10000 w 10010"/>
              <a:gd name="connsiteY5" fmla="*/ 9819 h 10077"/>
              <a:gd name="connsiteX6" fmla="*/ 7294 w 10010"/>
              <a:gd name="connsiteY6" fmla="*/ 8910 h 10077"/>
              <a:gd name="connsiteX7" fmla="*/ 4188 w 10010"/>
              <a:gd name="connsiteY7" fmla="*/ 4600 h 10077"/>
              <a:gd name="connsiteX8" fmla="*/ 1768 w 10010"/>
              <a:gd name="connsiteY8" fmla="*/ 1698 h 10077"/>
              <a:gd name="connsiteX9" fmla="*/ 15 w 10010"/>
              <a:gd name="connsiteY9" fmla="*/ 3365 h 10077"/>
              <a:gd name="connsiteX10" fmla="*/ 0 w 10010"/>
              <a:gd name="connsiteY10" fmla="*/ 525 h 10077"/>
              <a:gd name="connsiteX0" fmla="*/ 0 w 10004"/>
              <a:gd name="connsiteY0" fmla="*/ 439 h 10015"/>
              <a:gd name="connsiteX1" fmla="*/ 1919 w 10004"/>
              <a:gd name="connsiteY1" fmla="*/ 624 h 10015"/>
              <a:gd name="connsiteX2" fmla="*/ 5638 w 10004"/>
              <a:gd name="connsiteY2" fmla="*/ 5224 h 10015"/>
              <a:gd name="connsiteX3" fmla="*/ 8585 w 10004"/>
              <a:gd name="connsiteY3" fmla="*/ 3737 h 10015"/>
              <a:gd name="connsiteX4" fmla="*/ 10004 w 10004"/>
              <a:gd name="connsiteY4" fmla="*/ 379 h 10015"/>
              <a:gd name="connsiteX5" fmla="*/ 9994 w 10004"/>
              <a:gd name="connsiteY5" fmla="*/ 9757 h 10015"/>
              <a:gd name="connsiteX6" fmla="*/ 7288 w 10004"/>
              <a:gd name="connsiteY6" fmla="*/ 8848 h 10015"/>
              <a:gd name="connsiteX7" fmla="*/ 4182 w 10004"/>
              <a:gd name="connsiteY7" fmla="*/ 4538 h 10015"/>
              <a:gd name="connsiteX8" fmla="*/ 1762 w 10004"/>
              <a:gd name="connsiteY8" fmla="*/ 1636 h 10015"/>
              <a:gd name="connsiteX9" fmla="*/ 9 w 10004"/>
              <a:gd name="connsiteY9" fmla="*/ 3303 h 10015"/>
              <a:gd name="connsiteX10" fmla="*/ 0 w 10004"/>
              <a:gd name="connsiteY10" fmla="*/ 439 h 10015"/>
              <a:gd name="connsiteX0" fmla="*/ 0 w 10004"/>
              <a:gd name="connsiteY0" fmla="*/ 439 h 10015"/>
              <a:gd name="connsiteX1" fmla="*/ 1919 w 10004"/>
              <a:gd name="connsiteY1" fmla="*/ 624 h 10015"/>
              <a:gd name="connsiteX2" fmla="*/ 5638 w 10004"/>
              <a:gd name="connsiteY2" fmla="*/ 5224 h 10015"/>
              <a:gd name="connsiteX3" fmla="*/ 8585 w 10004"/>
              <a:gd name="connsiteY3" fmla="*/ 3737 h 10015"/>
              <a:gd name="connsiteX4" fmla="*/ 10004 w 10004"/>
              <a:gd name="connsiteY4" fmla="*/ 379 h 10015"/>
              <a:gd name="connsiteX5" fmla="*/ 9994 w 10004"/>
              <a:gd name="connsiteY5" fmla="*/ 9757 h 10015"/>
              <a:gd name="connsiteX6" fmla="*/ 7288 w 10004"/>
              <a:gd name="connsiteY6" fmla="*/ 8848 h 10015"/>
              <a:gd name="connsiteX7" fmla="*/ 4182 w 10004"/>
              <a:gd name="connsiteY7" fmla="*/ 4538 h 10015"/>
              <a:gd name="connsiteX8" fmla="*/ 1762 w 10004"/>
              <a:gd name="connsiteY8" fmla="*/ 1636 h 10015"/>
              <a:gd name="connsiteX9" fmla="*/ 9 w 10004"/>
              <a:gd name="connsiteY9" fmla="*/ 3303 h 10015"/>
              <a:gd name="connsiteX10" fmla="*/ 0 w 10004"/>
              <a:gd name="connsiteY10" fmla="*/ 439 h 10015"/>
              <a:gd name="connsiteX0" fmla="*/ 0 w 10004"/>
              <a:gd name="connsiteY0" fmla="*/ 439 h 10015"/>
              <a:gd name="connsiteX1" fmla="*/ 1919 w 10004"/>
              <a:gd name="connsiteY1" fmla="*/ 624 h 10015"/>
              <a:gd name="connsiteX2" fmla="*/ 5638 w 10004"/>
              <a:gd name="connsiteY2" fmla="*/ 5224 h 10015"/>
              <a:gd name="connsiteX3" fmla="*/ 8585 w 10004"/>
              <a:gd name="connsiteY3" fmla="*/ 3737 h 10015"/>
              <a:gd name="connsiteX4" fmla="*/ 10004 w 10004"/>
              <a:gd name="connsiteY4" fmla="*/ 379 h 10015"/>
              <a:gd name="connsiteX5" fmla="*/ 9994 w 10004"/>
              <a:gd name="connsiteY5" fmla="*/ 9757 h 10015"/>
              <a:gd name="connsiteX6" fmla="*/ 7288 w 10004"/>
              <a:gd name="connsiteY6" fmla="*/ 8848 h 10015"/>
              <a:gd name="connsiteX7" fmla="*/ 4182 w 10004"/>
              <a:gd name="connsiteY7" fmla="*/ 4538 h 10015"/>
              <a:gd name="connsiteX8" fmla="*/ 1762 w 10004"/>
              <a:gd name="connsiteY8" fmla="*/ 1636 h 10015"/>
              <a:gd name="connsiteX9" fmla="*/ 9 w 10004"/>
              <a:gd name="connsiteY9" fmla="*/ 3303 h 10015"/>
              <a:gd name="connsiteX10" fmla="*/ 0 w 10004"/>
              <a:gd name="connsiteY10" fmla="*/ 439 h 10015"/>
              <a:gd name="connsiteX0" fmla="*/ 0 w 10004"/>
              <a:gd name="connsiteY0" fmla="*/ 439 h 10015"/>
              <a:gd name="connsiteX1" fmla="*/ 1919 w 10004"/>
              <a:gd name="connsiteY1" fmla="*/ 624 h 10015"/>
              <a:gd name="connsiteX2" fmla="*/ 5638 w 10004"/>
              <a:gd name="connsiteY2" fmla="*/ 5224 h 10015"/>
              <a:gd name="connsiteX3" fmla="*/ 8585 w 10004"/>
              <a:gd name="connsiteY3" fmla="*/ 3737 h 10015"/>
              <a:gd name="connsiteX4" fmla="*/ 10004 w 10004"/>
              <a:gd name="connsiteY4" fmla="*/ 379 h 10015"/>
              <a:gd name="connsiteX5" fmla="*/ 9994 w 10004"/>
              <a:gd name="connsiteY5" fmla="*/ 9757 h 10015"/>
              <a:gd name="connsiteX6" fmla="*/ 7288 w 10004"/>
              <a:gd name="connsiteY6" fmla="*/ 8848 h 10015"/>
              <a:gd name="connsiteX7" fmla="*/ 4182 w 10004"/>
              <a:gd name="connsiteY7" fmla="*/ 4538 h 10015"/>
              <a:gd name="connsiteX8" fmla="*/ 1762 w 10004"/>
              <a:gd name="connsiteY8" fmla="*/ 1636 h 10015"/>
              <a:gd name="connsiteX9" fmla="*/ 9 w 10004"/>
              <a:gd name="connsiteY9" fmla="*/ 3351 h 10015"/>
              <a:gd name="connsiteX10" fmla="*/ 0 w 10004"/>
              <a:gd name="connsiteY10" fmla="*/ 439 h 10015"/>
              <a:gd name="connsiteX0" fmla="*/ 0 w 10004"/>
              <a:gd name="connsiteY0" fmla="*/ 439 h 10015"/>
              <a:gd name="connsiteX1" fmla="*/ 1919 w 10004"/>
              <a:gd name="connsiteY1" fmla="*/ 624 h 10015"/>
              <a:gd name="connsiteX2" fmla="*/ 5638 w 10004"/>
              <a:gd name="connsiteY2" fmla="*/ 5224 h 10015"/>
              <a:gd name="connsiteX3" fmla="*/ 8585 w 10004"/>
              <a:gd name="connsiteY3" fmla="*/ 3737 h 10015"/>
              <a:gd name="connsiteX4" fmla="*/ 10004 w 10004"/>
              <a:gd name="connsiteY4" fmla="*/ 379 h 10015"/>
              <a:gd name="connsiteX5" fmla="*/ 9994 w 10004"/>
              <a:gd name="connsiteY5" fmla="*/ 9757 h 10015"/>
              <a:gd name="connsiteX6" fmla="*/ 7288 w 10004"/>
              <a:gd name="connsiteY6" fmla="*/ 8848 h 10015"/>
              <a:gd name="connsiteX7" fmla="*/ 4182 w 10004"/>
              <a:gd name="connsiteY7" fmla="*/ 4538 h 10015"/>
              <a:gd name="connsiteX8" fmla="*/ 1762 w 10004"/>
              <a:gd name="connsiteY8" fmla="*/ 1636 h 10015"/>
              <a:gd name="connsiteX9" fmla="*/ 3 w 10004"/>
              <a:gd name="connsiteY9" fmla="*/ 3375 h 10015"/>
              <a:gd name="connsiteX10" fmla="*/ 0 w 10004"/>
              <a:gd name="connsiteY10" fmla="*/ 439 h 10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04" h="10015">
                <a:moveTo>
                  <a:pt x="0" y="439"/>
                </a:moveTo>
                <a:cubicBezTo>
                  <a:pt x="506" y="-175"/>
                  <a:pt x="979" y="-173"/>
                  <a:pt x="1919" y="624"/>
                </a:cubicBezTo>
                <a:cubicBezTo>
                  <a:pt x="2859" y="1421"/>
                  <a:pt x="4337" y="4705"/>
                  <a:pt x="5638" y="5224"/>
                </a:cubicBezTo>
                <a:cubicBezTo>
                  <a:pt x="6939" y="5743"/>
                  <a:pt x="7857" y="4544"/>
                  <a:pt x="8585" y="3737"/>
                </a:cubicBezTo>
                <a:cubicBezTo>
                  <a:pt x="9313" y="2930"/>
                  <a:pt x="9709" y="1615"/>
                  <a:pt x="10004" y="379"/>
                </a:cubicBezTo>
                <a:cubicBezTo>
                  <a:pt x="9997" y="315"/>
                  <a:pt x="9990" y="6549"/>
                  <a:pt x="9994" y="9757"/>
                </a:cubicBezTo>
                <a:cubicBezTo>
                  <a:pt x="9214" y="10412"/>
                  <a:pt x="8257" y="9718"/>
                  <a:pt x="7288" y="8848"/>
                </a:cubicBezTo>
                <a:cubicBezTo>
                  <a:pt x="6319" y="7978"/>
                  <a:pt x="5082" y="5740"/>
                  <a:pt x="4182" y="4538"/>
                </a:cubicBezTo>
                <a:cubicBezTo>
                  <a:pt x="3282" y="3336"/>
                  <a:pt x="2486" y="2258"/>
                  <a:pt x="1762" y="1636"/>
                </a:cubicBezTo>
                <a:cubicBezTo>
                  <a:pt x="953" y="1139"/>
                  <a:pt x="446" y="1686"/>
                  <a:pt x="3" y="3375"/>
                </a:cubicBezTo>
                <a:cubicBezTo>
                  <a:pt x="2" y="3345"/>
                  <a:pt x="0" y="520"/>
                  <a:pt x="0" y="439"/>
                </a:cubicBezTo>
                <a:close/>
              </a:path>
            </a:pathLst>
          </a:custGeom>
          <a:ln w="63500" cap="rnd" cmpd="sng">
            <a:noFill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50245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Otsikkodia_ala-aal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F1092EC-810D-4921-59FD-5C561B41F7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705" t="19874" b="23987"/>
          <a:stretch/>
        </p:blipFill>
        <p:spPr>
          <a:xfrm>
            <a:off x="0" y="2834640"/>
            <a:ext cx="12020004" cy="402336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083C35EB-4072-C8A9-FD7F-C0477B06FA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3047" y="1172551"/>
            <a:ext cx="10465905" cy="2009008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4793156-3431-4A64-E2D3-061D221555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3047" y="3533726"/>
            <a:ext cx="7000642" cy="709090"/>
          </a:xfrm>
        </p:spPr>
        <p:txBody>
          <a:bodyPr anchor="b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081194D-9F9B-F387-FEC7-1D3B33B3B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&gt;&gt; keuda.fi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33497FB-24D6-B361-B429-033F23B63B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365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_Otsikkodia">
    <p:bg>
      <p:bgPr>
        <a:gradFill flip="none" rotWithShape="1">
          <a:gsLst>
            <a:gs pos="95000">
              <a:srgbClr val="BCCF00"/>
            </a:gs>
            <a:gs pos="0">
              <a:srgbClr val="009700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83C35EB-4072-C8A9-FD7F-C0477B06FA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731" y="1122362"/>
            <a:ext cx="10396111" cy="3029507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Click to edit Master title style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4793156-3431-4A64-E2D3-061D221555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732" y="4516394"/>
            <a:ext cx="8280000" cy="1075037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/>
              <a:t>Click to edit Master subtitle style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081194D-9F9B-F387-FEC7-1D3B33B3B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1995" y="6494242"/>
            <a:ext cx="802475" cy="227233"/>
          </a:xfrm>
        </p:spPr>
        <p:txBody>
          <a:bodyPr vert="horz" lIns="91440" tIns="45720" rIns="91440" bIns="45720" rtlCol="0" anchor="b" anchorCtr="0"/>
          <a:lstStyle>
            <a:lvl1pPr>
              <a:defRPr lang="fi-FI" smtClean="0">
                <a:solidFill>
                  <a:schemeClr val="tx1"/>
                </a:solidFill>
              </a:defRPr>
            </a:lvl1pPr>
          </a:lstStyle>
          <a:p>
            <a:r>
              <a:rPr lang="en-GB"/>
              <a:t>&gt;&gt; keuda.fi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A9E6EA7-3914-7329-A067-99267AA0EE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56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i_ja_kuva_ken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C864E19-3AB2-1126-849E-0E05DCC54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758058"/>
            <a:ext cx="5542477" cy="1453801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CAC71436-5205-DD82-A723-784B8E4FB9C7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6691263" y="1277196"/>
            <a:ext cx="4929737" cy="4303607"/>
          </a:xfrm>
          <a:prstGeom prst="hexagon">
            <a:avLst>
              <a:gd name="adj" fmla="val 29003"/>
              <a:gd name="vf" fmla="val 115470"/>
            </a:avLst>
          </a:prstGeom>
          <a:ln w="63500" cap="rnd">
            <a:noFill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4E11190-CB3E-C9D4-7848-0909709360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53962"/>
            <a:ext cx="5256212" cy="3804613"/>
          </a:xfrm>
        </p:spPr>
        <p:txBody>
          <a:bodyPr/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4BE7B1A-2FEB-361E-93CB-4367AF221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&gt;&gt; keuda.fi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763275-9BB4-368C-9994-B6304377BB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567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i_ja_kuva_ympyr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C864E19-3AB2-1126-849E-0E05DCC54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758058"/>
            <a:ext cx="5542477" cy="1453801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CAC71436-5205-DD82-A723-784B8E4FB9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914223" y="1120449"/>
            <a:ext cx="4673617" cy="4673617"/>
          </a:xfrm>
          <a:prstGeom prst="ellipse">
            <a:avLst/>
          </a:prstGeom>
          <a:ln w="63500" cap="rnd">
            <a:noFill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4E11190-CB3E-C9D4-7848-0909709360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53962"/>
            <a:ext cx="5256212" cy="3804613"/>
          </a:xfrm>
        </p:spPr>
        <p:txBody>
          <a:bodyPr/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4BE7B1A-2FEB-361E-93CB-4367AF221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&gt;&gt; keuda.fi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763275-9BB4-368C-9994-B6304377BB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007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i_ja_kuva_kolm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C864E19-3AB2-1126-849E-0E05DCC54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758058"/>
            <a:ext cx="5542477" cy="1453801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CAC71436-5205-DD82-A723-784B8E4FB9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653039" y="1255849"/>
            <a:ext cx="4969566" cy="4168800"/>
          </a:xfrm>
          <a:prstGeom prst="triangle">
            <a:avLst>
              <a:gd name="adj" fmla="val 50267"/>
            </a:avLst>
          </a:prstGeom>
          <a:ln w="63500" cap="rnd" cmpd="sng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969566"/>
                      <a:gd name="connsiteY0" fmla="*/ 4168800 h 4168800"/>
                      <a:gd name="connsiteX1" fmla="*/ 2498052 w 4969566"/>
                      <a:gd name="connsiteY1" fmla="*/ 0 h 4168800"/>
                      <a:gd name="connsiteX2" fmla="*/ 4969566 w 4969566"/>
                      <a:gd name="connsiteY2" fmla="*/ 4168800 h 4168800"/>
                      <a:gd name="connsiteX3" fmla="*/ 0 w 4969566"/>
                      <a:gd name="connsiteY3" fmla="*/ 4168800 h 4168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969566" h="4168800" fill="none" extrusionOk="0">
                        <a:moveTo>
                          <a:pt x="0" y="4168800"/>
                        </a:moveTo>
                        <a:cubicBezTo>
                          <a:pt x="758683" y="2863420"/>
                          <a:pt x="1595303" y="1209877"/>
                          <a:pt x="2498052" y="0"/>
                        </a:cubicBezTo>
                        <a:cubicBezTo>
                          <a:pt x="2901050" y="582624"/>
                          <a:pt x="4633322" y="3572605"/>
                          <a:pt x="4969566" y="4168800"/>
                        </a:cubicBezTo>
                        <a:cubicBezTo>
                          <a:pt x="4429663" y="4256439"/>
                          <a:pt x="1682741" y="4096121"/>
                          <a:pt x="0" y="4168800"/>
                        </a:cubicBezTo>
                        <a:close/>
                      </a:path>
                      <a:path w="4969566" h="4168800" stroke="0" extrusionOk="0">
                        <a:moveTo>
                          <a:pt x="0" y="4168800"/>
                        </a:moveTo>
                        <a:cubicBezTo>
                          <a:pt x="701740" y="3228545"/>
                          <a:pt x="2089879" y="906868"/>
                          <a:pt x="2498052" y="0"/>
                        </a:cubicBezTo>
                        <a:cubicBezTo>
                          <a:pt x="3329654" y="1663262"/>
                          <a:pt x="3970586" y="2317201"/>
                          <a:pt x="4969566" y="4168800"/>
                        </a:cubicBezTo>
                        <a:cubicBezTo>
                          <a:pt x="2888214" y="4303400"/>
                          <a:pt x="745734" y="4011604"/>
                          <a:pt x="0" y="416880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4E11190-CB3E-C9D4-7848-0909709360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53962"/>
            <a:ext cx="5256212" cy="3804613"/>
          </a:xfrm>
        </p:spPr>
        <p:txBody>
          <a:bodyPr/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4BE7B1A-2FEB-361E-93CB-4367AF221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&gt;&gt; keuda.fi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763275-9BB4-368C-9994-B6304377BB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7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i_ja_kuva_neli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C864E19-3AB2-1126-849E-0E05DCC54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758058"/>
            <a:ext cx="5542477" cy="1453801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CAC71436-5205-DD82-A723-784B8E4FB9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111412" y="1308652"/>
            <a:ext cx="4240800" cy="4240696"/>
          </a:xfrm>
          <a:prstGeom prst="rect">
            <a:avLst/>
          </a:prstGeom>
          <a:ln w="63500" cap="rnd" cmpd="sng">
            <a:noFill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4E11190-CB3E-C9D4-7848-0909709360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53962"/>
            <a:ext cx="5256212" cy="3804613"/>
          </a:xfrm>
        </p:spPr>
        <p:txBody>
          <a:bodyPr/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4BE7B1A-2FEB-361E-93CB-4367AF221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&gt;&gt; keuda.fi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763275-9BB4-368C-9994-B6304377BB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614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_Otsikkodia">
    <p:bg>
      <p:bgPr>
        <a:gradFill flip="none" rotWithShape="1">
          <a:gsLst>
            <a:gs pos="95000">
              <a:srgbClr val="BCCF00"/>
            </a:gs>
            <a:gs pos="0">
              <a:srgbClr val="009700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83C35EB-4072-C8A9-FD7F-C0477B06FA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731" y="1122362"/>
            <a:ext cx="10396111" cy="3029507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fi-FI" noProof="0"/>
              <a:t>Muokkaa ots. perustyyl. napsautt.</a:t>
            </a:r>
            <a:endParaRPr lang="en-GB" noProof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4793156-3431-4A64-E2D3-061D221555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732" y="4516394"/>
            <a:ext cx="8280000" cy="1075037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Muokkaa alaotsikon perustyyliä napsautt.</a:t>
            </a:r>
            <a:endParaRPr lang="en-GB" noProof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081194D-9F9B-F387-FEC7-1D3B33B3B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1995" y="6494242"/>
            <a:ext cx="802475" cy="227233"/>
          </a:xfrm>
        </p:spPr>
        <p:txBody>
          <a:bodyPr vert="horz" lIns="91440" tIns="45720" rIns="91440" bIns="45720" rtlCol="0" anchor="b" anchorCtr="0"/>
          <a:lstStyle>
            <a:lvl1pPr>
              <a:defRPr lang="fi-FI" smtClean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A9E6EA7-3914-7329-A067-99267AA0EE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470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Otsikkosivu_neg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08A0428-556B-B711-9CB8-141BA8C06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9497D0E-E590-150B-E0AA-0B21B63A86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32638"/>
            <a:ext cx="10515600" cy="1438048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767727F-5F56-DA21-81FA-075BF6DD8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&gt;&gt; keuda.fi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A20067-9823-B268-C3E5-153E00D92A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207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Otsikkosivu_perus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08A0428-556B-B711-9CB8-141BA8C06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9497D0E-E590-150B-E0AA-0B21B63A86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32638"/>
            <a:ext cx="10515600" cy="143199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767727F-5F56-DA21-81FA-075BF6DD8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&gt;&gt; keuda.fi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83F47F-7FA8-A4DE-D50E-8EF350E68F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587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omivälisivu_oranssi">
    <p:bg>
      <p:bgPr>
        <a:gradFill>
          <a:gsLst>
            <a:gs pos="95000">
              <a:srgbClr val="FBBB48"/>
            </a:gs>
            <a:gs pos="20000">
              <a:srgbClr val="F265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08A0428-556B-B711-9CB8-141BA8C06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767727F-5F56-DA21-81FA-075BF6DD8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&gt;&gt; keuda.fi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F5E979-00C0-15E4-83E0-9901E41C92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721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omiovälisivu_pinkki">
    <p:bg>
      <p:bgPr>
        <a:gradFill>
          <a:gsLst>
            <a:gs pos="95000">
              <a:srgbClr val="FC3FB1"/>
            </a:gs>
            <a:gs pos="0">
              <a:srgbClr val="8D1BEE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08A0428-556B-B711-9CB8-141BA8C06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767727F-5F56-DA21-81FA-075BF6DD8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&gt;&gt; keuda.fi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4FF410-19DD-E0C2-7E23-B99DB03B8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749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Otsikkosivu_vasen_normaal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08A0428-556B-B711-9CB8-141BA8C06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977152"/>
            <a:ext cx="5264150" cy="2585323"/>
          </a:xfrm>
          <a:noFill/>
        </p:spPr>
        <p:txBody>
          <a:bodyPr anchor="b">
            <a:sp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9497D0E-E590-150B-E0AA-0B21B63A86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20281"/>
            <a:ext cx="5264150" cy="757130"/>
          </a:xfrm>
          <a:noFill/>
        </p:spPr>
        <p:txBody>
          <a:bodyPr>
            <a:sp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767727F-5F56-DA21-81FA-075BF6DD8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&gt;&gt; keuda.fi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117CB3-7CB4-150C-0C6F-ADA8324ABE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64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Otsikkosivu_vasen_nega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08A0428-556B-B711-9CB8-141BA8C06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977152"/>
            <a:ext cx="5264150" cy="2585323"/>
          </a:xfrm>
          <a:noFill/>
        </p:spPr>
        <p:txBody>
          <a:bodyPr anchor="b">
            <a:sp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9497D0E-E590-150B-E0AA-0B21B63A86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20281"/>
            <a:ext cx="5264150" cy="757130"/>
          </a:xfrm>
          <a:noFill/>
        </p:spPr>
        <p:txBody>
          <a:bodyPr>
            <a:sp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767727F-5F56-DA21-81FA-075BF6DD8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&gt;&gt; keuda.fi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117CB3-7CB4-150C-0C6F-ADA8324ABE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3604" y="297025"/>
            <a:ext cx="1285240" cy="35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281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_ja_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E89C331-4ABD-CDE7-B433-CB94EB270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72297"/>
            <a:ext cx="9587296" cy="137717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A1264EC-373A-6FC3-812A-C9494375A6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286000"/>
            <a:ext cx="10304417" cy="387863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3577B77-0F0D-3E94-7918-86480C901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&gt;&gt; keuda.fi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BD3D96-6716-F602-E164-1E61728D11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480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_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AC6C537-0DCE-26EE-4F0C-CCFEC63E7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6119"/>
            <a:ext cx="9580620" cy="144574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80449B6-AD3A-369D-136B-D771487DD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&gt;&gt; keuda.fi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E4624A-B064-19F4-3593-4F09F8E1E5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823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63350A3-109B-9021-49C5-C4386EC49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56656"/>
            <a:ext cx="9579032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4BCB44A-8F6D-473D-3545-C07C4A372F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6" y="1959186"/>
            <a:ext cx="4989600" cy="823912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3E0E8659-A239-6337-59A3-9973CC8DBF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7" y="2783098"/>
            <a:ext cx="4989600" cy="351824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792577A-2676-BD54-A2B4-3FB3EE2E03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198" y="1959186"/>
            <a:ext cx="4989600" cy="823912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9AE14E16-3F79-A122-565C-AD14E15A0E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783098"/>
            <a:ext cx="4989600" cy="351824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6611FE44-3FC9-E604-17E1-6BAA1965E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&gt;&gt; keuda.fi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025F53D-2998-9B8B-8C18-4F1638A559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58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omionosto_kenno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exagon 6">
            <a:extLst>
              <a:ext uri="{FF2B5EF4-FFF2-40B4-BE49-F238E27FC236}">
                <a16:creationId xmlns:a16="http://schemas.microsoft.com/office/drawing/2014/main" id="{E57491B7-F976-7300-AD24-AC753F763FCA}"/>
              </a:ext>
            </a:extLst>
          </p:cNvPr>
          <p:cNvSpPr/>
          <p:nvPr/>
        </p:nvSpPr>
        <p:spPr>
          <a:xfrm>
            <a:off x="660955" y="987357"/>
            <a:ext cx="5364141" cy="4624259"/>
          </a:xfrm>
          <a:prstGeom prst="hexagon">
            <a:avLst/>
          </a:prstGeom>
          <a:gradFill>
            <a:gsLst>
              <a:gs pos="95000">
                <a:srgbClr val="BCCF00"/>
              </a:gs>
              <a:gs pos="0">
                <a:schemeClr val="accent1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800">
              <a:solidFill>
                <a:schemeClr val="tx1"/>
              </a:solidFill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017FE0B-855B-903D-511B-477E190A0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0400" y="2078282"/>
            <a:ext cx="3525253" cy="2442411"/>
          </a:xfrm>
        </p:spPr>
        <p:txBody>
          <a:bodyPr anchor="t"/>
          <a:lstStyle>
            <a:lvl1pPr algn="ctr">
              <a:defRPr sz="4000"/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24BBD0F-9DC2-88D3-817A-AEA70ADD6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8706" y="996150"/>
            <a:ext cx="4917630" cy="4606677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39AAEC4-E484-B2CC-505D-DD7577C04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&gt;&gt; keuda.fi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E62DD5-8F44-838F-B512-826C8483C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234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i_ja_kuva_ken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C864E19-3AB2-1126-849E-0E05DCC54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758058"/>
            <a:ext cx="5542477" cy="1453801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CAC71436-5205-DD82-A723-784B8E4FB9C7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6691263" y="1277196"/>
            <a:ext cx="4929737" cy="4303607"/>
          </a:xfrm>
          <a:prstGeom prst="hexagon">
            <a:avLst>
              <a:gd name="adj" fmla="val 29003"/>
              <a:gd name="vf" fmla="val 115470"/>
            </a:avLst>
          </a:prstGeom>
          <a:ln w="63500" cap="rnd">
            <a:noFill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4E11190-CB3E-C9D4-7848-0909709360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53962"/>
            <a:ext cx="5256212" cy="3804613"/>
          </a:xfrm>
        </p:spPr>
        <p:txBody>
          <a:bodyPr/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4BE7B1A-2FEB-361E-93CB-4367AF221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763275-9BB4-368C-9994-B6304377BB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69DFDC5-4EDB-054D-F237-298E1D1CB7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601" y="4899009"/>
            <a:ext cx="7772397" cy="195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omionosto_ääriviiva_ken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exagon 6">
            <a:extLst>
              <a:ext uri="{FF2B5EF4-FFF2-40B4-BE49-F238E27FC236}">
                <a16:creationId xmlns:a16="http://schemas.microsoft.com/office/drawing/2014/main" id="{E57491B7-F976-7300-AD24-AC753F763FCA}"/>
              </a:ext>
            </a:extLst>
          </p:cNvPr>
          <p:cNvSpPr/>
          <p:nvPr/>
        </p:nvSpPr>
        <p:spPr>
          <a:xfrm>
            <a:off x="660955" y="978568"/>
            <a:ext cx="5364141" cy="4624259"/>
          </a:xfrm>
          <a:prstGeom prst="hexagon">
            <a:avLst/>
          </a:prstGeom>
          <a:noFill/>
          <a:ln w="63500" cap="rnd">
            <a:gradFill>
              <a:gsLst>
                <a:gs pos="10000">
                  <a:schemeClr val="accent1"/>
                </a:gs>
                <a:gs pos="100000">
                  <a:srgbClr val="BCCF00"/>
                </a:gs>
              </a:gsLst>
              <a:lin ang="2100000" scaled="0"/>
            </a:gra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800">
              <a:solidFill>
                <a:schemeClr val="tx1"/>
              </a:solidFill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017FE0B-855B-903D-511B-477E190A0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0400" y="2077200"/>
            <a:ext cx="3525253" cy="2442411"/>
          </a:xfrm>
        </p:spPr>
        <p:txBody>
          <a:bodyPr anchor="t"/>
          <a:lstStyle>
            <a:lvl1pPr algn="ctr">
              <a:defRPr sz="4000"/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24BBD0F-9DC2-88D3-817A-AEA70ADD6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8706" y="996150"/>
            <a:ext cx="4917630" cy="4606677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39AAEC4-E484-B2CC-505D-DD7577C04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&gt;&gt; keuda.fi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E62DD5-8F44-838F-B512-826C8483C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95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omionosto_ääriviiva_ympyr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E57491B7-F976-7300-AD24-AC753F763FCA}"/>
              </a:ext>
            </a:extLst>
          </p:cNvPr>
          <p:cNvSpPr/>
          <p:nvPr/>
        </p:nvSpPr>
        <p:spPr>
          <a:xfrm>
            <a:off x="1045664" y="978568"/>
            <a:ext cx="4626000" cy="4624259"/>
          </a:xfrm>
          <a:prstGeom prst="ellipse">
            <a:avLst/>
          </a:prstGeom>
          <a:noFill/>
          <a:ln w="63500" cap="rnd">
            <a:gradFill>
              <a:gsLst>
                <a:gs pos="10000">
                  <a:schemeClr val="accent1"/>
                </a:gs>
                <a:gs pos="100000">
                  <a:srgbClr val="BCCF00"/>
                </a:gs>
              </a:gsLst>
              <a:lin ang="2100000" scaled="0"/>
            </a:gra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800">
              <a:solidFill>
                <a:schemeClr val="tx1"/>
              </a:solidFill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017FE0B-855B-903D-511B-477E190A0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9558" y="2078282"/>
            <a:ext cx="3525253" cy="2442411"/>
          </a:xfrm>
        </p:spPr>
        <p:txBody>
          <a:bodyPr anchor="t"/>
          <a:lstStyle>
            <a:lvl1pPr algn="ctr">
              <a:defRPr sz="4000"/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24BBD0F-9DC2-88D3-817A-AEA70ADD6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8706" y="996150"/>
            <a:ext cx="4917630" cy="4606677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39AAEC4-E484-B2CC-505D-DD7577C04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&gt;&gt; keuda.fi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E62DD5-8F44-838F-B512-826C8483C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953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omionosto_ääriviiva_kolm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angle 6">
            <a:extLst>
              <a:ext uri="{FF2B5EF4-FFF2-40B4-BE49-F238E27FC236}">
                <a16:creationId xmlns:a16="http://schemas.microsoft.com/office/drawing/2014/main" id="{E57491B7-F976-7300-AD24-AC753F763FCA}"/>
              </a:ext>
            </a:extLst>
          </p:cNvPr>
          <p:cNvSpPr/>
          <p:nvPr/>
        </p:nvSpPr>
        <p:spPr>
          <a:xfrm>
            <a:off x="754034" y="978568"/>
            <a:ext cx="5364000" cy="4624259"/>
          </a:xfrm>
          <a:prstGeom prst="triangle">
            <a:avLst/>
          </a:prstGeom>
          <a:noFill/>
          <a:ln w="63500" cap="rnd">
            <a:gradFill>
              <a:gsLst>
                <a:gs pos="10000">
                  <a:schemeClr val="accent1"/>
                </a:gs>
                <a:gs pos="100000">
                  <a:srgbClr val="BCCF00"/>
                </a:gs>
              </a:gsLst>
              <a:lin ang="2100000" scaled="0"/>
            </a:gra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800">
              <a:solidFill>
                <a:schemeClr val="tx1"/>
              </a:solidFill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017FE0B-855B-903D-511B-477E190A0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7621" y="3138152"/>
            <a:ext cx="3016826" cy="2443339"/>
          </a:xfrm>
        </p:spPr>
        <p:txBody>
          <a:bodyPr anchor="t"/>
          <a:lstStyle>
            <a:lvl1pPr algn="ctr">
              <a:defRPr sz="4000"/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24BBD0F-9DC2-88D3-817A-AEA70ADD6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8706" y="996150"/>
            <a:ext cx="4917630" cy="4606677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39AAEC4-E484-B2CC-505D-DD7577C04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&gt;&gt; keuda.fi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E62DD5-8F44-838F-B512-826C8483C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774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omionosto_ääriviiva_neli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57491B7-F976-7300-AD24-AC753F763FCA}"/>
              </a:ext>
            </a:extLst>
          </p:cNvPr>
          <p:cNvSpPr/>
          <p:nvPr/>
        </p:nvSpPr>
        <p:spPr>
          <a:xfrm>
            <a:off x="1045664" y="978568"/>
            <a:ext cx="4626000" cy="4624259"/>
          </a:xfrm>
          <a:prstGeom prst="rect">
            <a:avLst/>
          </a:prstGeom>
          <a:noFill/>
          <a:ln w="63500" cap="rnd">
            <a:gradFill>
              <a:gsLst>
                <a:gs pos="10000">
                  <a:schemeClr val="accent1"/>
                </a:gs>
                <a:gs pos="100000">
                  <a:srgbClr val="BCCF00"/>
                </a:gs>
              </a:gsLst>
              <a:lin ang="2100000" scaled="0"/>
            </a:gra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800">
              <a:solidFill>
                <a:schemeClr val="tx1"/>
              </a:solidFill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017FE0B-855B-903D-511B-477E190A0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9558" y="2078282"/>
            <a:ext cx="3525253" cy="2442411"/>
          </a:xfrm>
        </p:spPr>
        <p:txBody>
          <a:bodyPr anchor="t"/>
          <a:lstStyle>
            <a:lvl1pPr algn="ctr">
              <a:defRPr sz="4000"/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24BBD0F-9DC2-88D3-817A-AEA70ADD6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8706" y="996150"/>
            <a:ext cx="4917630" cy="4606677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39AAEC4-E484-B2CC-505D-DD7577C04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&gt;&gt; keuda.fi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E62DD5-8F44-838F-B512-826C8483C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309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omionosto_kenno_orans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exagon 6">
            <a:extLst>
              <a:ext uri="{FF2B5EF4-FFF2-40B4-BE49-F238E27FC236}">
                <a16:creationId xmlns:a16="http://schemas.microsoft.com/office/drawing/2014/main" id="{E57491B7-F976-7300-AD24-AC753F763FCA}"/>
              </a:ext>
            </a:extLst>
          </p:cNvPr>
          <p:cNvSpPr/>
          <p:nvPr/>
        </p:nvSpPr>
        <p:spPr>
          <a:xfrm>
            <a:off x="660955" y="993808"/>
            <a:ext cx="5364141" cy="4624259"/>
          </a:xfrm>
          <a:prstGeom prst="hexagon">
            <a:avLst/>
          </a:prstGeom>
          <a:gradFill>
            <a:gsLst>
              <a:gs pos="95000">
                <a:srgbClr val="FBBB48"/>
              </a:gs>
              <a:gs pos="0">
                <a:srgbClr val="F26500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800">
              <a:solidFill>
                <a:schemeClr val="tx1"/>
              </a:solidFill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017FE0B-855B-903D-511B-477E190A0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0400" y="2078282"/>
            <a:ext cx="3525253" cy="2442411"/>
          </a:xfrm>
        </p:spPr>
        <p:txBody>
          <a:bodyPr anchor="t"/>
          <a:lstStyle>
            <a:lvl1pPr algn="ctr">
              <a:defRPr sz="4000"/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24BBD0F-9DC2-88D3-817A-AEA70ADD6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8706" y="996150"/>
            <a:ext cx="4917630" cy="4606677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39AAEC4-E484-B2CC-505D-DD7577C04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&gt;&gt; keuda.fi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E62DD5-8F44-838F-B512-826C8483C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149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omionosto_kenno_pink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exagon 6">
            <a:extLst>
              <a:ext uri="{FF2B5EF4-FFF2-40B4-BE49-F238E27FC236}">
                <a16:creationId xmlns:a16="http://schemas.microsoft.com/office/drawing/2014/main" id="{E57491B7-F976-7300-AD24-AC753F763FCA}"/>
              </a:ext>
            </a:extLst>
          </p:cNvPr>
          <p:cNvSpPr/>
          <p:nvPr/>
        </p:nvSpPr>
        <p:spPr>
          <a:xfrm>
            <a:off x="660955" y="993808"/>
            <a:ext cx="5364141" cy="4624259"/>
          </a:xfrm>
          <a:prstGeom prst="hexagon">
            <a:avLst/>
          </a:prstGeom>
          <a:gradFill>
            <a:gsLst>
              <a:gs pos="95000">
                <a:srgbClr val="FC3FB1"/>
              </a:gs>
              <a:gs pos="0">
                <a:srgbClr val="8D1BE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800">
              <a:solidFill>
                <a:schemeClr val="tx1"/>
              </a:solidFill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017FE0B-855B-903D-511B-477E190A0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0400" y="2078282"/>
            <a:ext cx="3525253" cy="2442411"/>
          </a:xfrm>
        </p:spPr>
        <p:txBody>
          <a:bodyPr anchor="t"/>
          <a:lstStyle>
            <a:lvl1pPr algn="ctr">
              <a:defRPr sz="4000"/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24BBD0F-9DC2-88D3-817A-AEA70ADD6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8706" y="996150"/>
            <a:ext cx="4917630" cy="4606677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39AAEC4-E484-B2CC-505D-DD7577C04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&gt;&gt; keuda.fi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E62DD5-8F44-838F-B512-826C8483C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030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Mukautettu_asettelu_taustakuvvall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688A2000-A4A0-F796-F3FA-48DA07B46B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&gt;&gt; keuda.fi</a:t>
            </a:r>
          </a:p>
        </p:txBody>
      </p:sp>
      <p:sp>
        <p:nvSpPr>
          <p:cNvPr id="12" name="Tekstin paikkamerkki 4">
            <a:extLst>
              <a:ext uri="{FF2B5EF4-FFF2-40B4-BE49-F238E27FC236}">
                <a16:creationId xmlns:a16="http://schemas.microsoft.com/office/drawing/2014/main" id="{8482992F-2E3F-F75D-59C2-3C37B03DB8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3200" y="1260000"/>
            <a:ext cx="5334000" cy="1758769"/>
          </a:xfrm>
          <a:noFill/>
        </p:spPr>
        <p:txBody>
          <a:bodyPr wrap="square" lIns="180000" tIns="180000" rIns="180000" bIns="180000">
            <a:sp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 sz="1200"/>
            </a:lvl4pPr>
            <a:lvl5pPr>
              <a:lnSpc>
                <a:spcPct val="100000"/>
              </a:lnSpc>
              <a:defRPr sz="12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48F5624-5E57-1DE9-28DC-2FDB94DEA6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865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Mukautettu_asettelu_taustakuvalla_nega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688A2000-A4A0-F796-F3FA-48DA07B46B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&gt;&gt; keuda.fi</a:t>
            </a:r>
          </a:p>
        </p:txBody>
      </p:sp>
      <p:sp>
        <p:nvSpPr>
          <p:cNvPr id="12" name="Tekstin paikkamerkki 4">
            <a:extLst>
              <a:ext uri="{FF2B5EF4-FFF2-40B4-BE49-F238E27FC236}">
                <a16:creationId xmlns:a16="http://schemas.microsoft.com/office/drawing/2014/main" id="{8482992F-2E3F-F75D-59C2-3C37B03DB8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2001" y="1260000"/>
            <a:ext cx="5334000" cy="1758769"/>
          </a:xfrm>
          <a:noFill/>
        </p:spPr>
        <p:txBody>
          <a:bodyPr wrap="square" lIns="180000" tIns="180000" rIns="180000" bIns="180000">
            <a:sp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 sz="1200"/>
            </a:lvl4pPr>
            <a:lvl5pPr>
              <a:lnSpc>
                <a:spcPct val="100000"/>
              </a:lnSpc>
              <a:defRPr sz="12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4A599F0-1AB7-9BF7-E14E-22E6A58A9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3604" y="297025"/>
            <a:ext cx="1285240" cy="35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249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Mukautettu_asettelu_otsikkotekstillä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688A2000-A4A0-F796-F3FA-48DA07B46B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&gt;&gt; keuda.fi</a:t>
            </a:r>
          </a:p>
        </p:txBody>
      </p:sp>
      <p:sp>
        <p:nvSpPr>
          <p:cNvPr id="12" name="Tekstin paikkamerkki 4">
            <a:extLst>
              <a:ext uri="{FF2B5EF4-FFF2-40B4-BE49-F238E27FC236}">
                <a16:creationId xmlns:a16="http://schemas.microsoft.com/office/drawing/2014/main" id="{8482992F-2E3F-F75D-59C2-3C37B03DB8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199" y="2499344"/>
            <a:ext cx="5257800" cy="1859310"/>
          </a:xfrm>
          <a:noFill/>
        </p:spPr>
        <p:txBody>
          <a:bodyPr wrap="square" lIns="180000" tIns="180000" rIns="180000" bIns="180000" anchor="ctr" anchorCtr="0">
            <a:spAutoFit/>
          </a:bodyPr>
          <a:lstStyle>
            <a:lvl1pPr marL="0" indent="0" algn="ctr">
              <a:buNone/>
              <a:defRPr sz="36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845672-4415-604E-CDBC-6C5734E429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756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Mukautettu_asettelu_otsikkotekstillä_nega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688A2000-A4A0-F796-F3FA-48DA07B46B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&gt;&gt; keuda.fi</a:t>
            </a:r>
          </a:p>
        </p:txBody>
      </p:sp>
      <p:sp>
        <p:nvSpPr>
          <p:cNvPr id="12" name="Tekstin paikkamerkki 4">
            <a:extLst>
              <a:ext uri="{FF2B5EF4-FFF2-40B4-BE49-F238E27FC236}">
                <a16:creationId xmlns:a16="http://schemas.microsoft.com/office/drawing/2014/main" id="{8482992F-2E3F-F75D-59C2-3C37B03DB8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199" y="2499344"/>
            <a:ext cx="5257800" cy="1859310"/>
          </a:xfrm>
          <a:noFill/>
        </p:spPr>
        <p:txBody>
          <a:bodyPr wrap="square" lIns="180000" tIns="180000" rIns="180000" bIns="180000" anchor="ctr" anchorCtr="0">
            <a:spAutoFit/>
          </a:bodyPr>
          <a:lstStyle>
            <a:lvl1pPr marL="0" indent="0" algn="ctr">
              <a:buNone/>
              <a:defRPr sz="36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C3739F8-BE90-C885-5DA7-AB23CB4C1E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3604" y="297025"/>
            <a:ext cx="1285240" cy="35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46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i_ja_kuva_ympyr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C864E19-3AB2-1126-849E-0E05DCC54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758058"/>
            <a:ext cx="5542477" cy="1453801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CAC71436-5205-DD82-A723-784B8E4FB9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914223" y="1120449"/>
            <a:ext cx="4673617" cy="4673617"/>
          </a:xfrm>
          <a:prstGeom prst="ellipse">
            <a:avLst/>
          </a:prstGeom>
          <a:ln w="63500" cap="rnd">
            <a:noFill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4E11190-CB3E-C9D4-7848-0909709360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53962"/>
            <a:ext cx="5256212" cy="3804613"/>
          </a:xfrm>
        </p:spPr>
        <p:txBody>
          <a:bodyPr/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4BE7B1A-2FEB-361E-93CB-4367AF221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763275-9BB4-368C-9994-B6304377BB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969609C-A60D-DF49-FBC0-619182C019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601" y="4899009"/>
            <a:ext cx="7772397" cy="195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01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_logo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0988A70D-F974-691A-1CF6-2B4D03751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&gt;&gt; keuda.fi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38AB74-BD44-CD23-FEEC-5C5359F285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226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6097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i_ja_kuva_kolm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C864E19-3AB2-1126-849E-0E05DCC54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758058"/>
            <a:ext cx="5542477" cy="1453801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CAC71436-5205-DD82-A723-784B8E4FB9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653039" y="1255849"/>
            <a:ext cx="4969566" cy="4168800"/>
          </a:xfrm>
          <a:prstGeom prst="triangle">
            <a:avLst>
              <a:gd name="adj" fmla="val 50267"/>
            </a:avLst>
          </a:prstGeom>
          <a:ln w="63500" cap="rnd" cmpd="sng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969566"/>
                      <a:gd name="connsiteY0" fmla="*/ 4168800 h 4168800"/>
                      <a:gd name="connsiteX1" fmla="*/ 2498052 w 4969566"/>
                      <a:gd name="connsiteY1" fmla="*/ 0 h 4168800"/>
                      <a:gd name="connsiteX2" fmla="*/ 4969566 w 4969566"/>
                      <a:gd name="connsiteY2" fmla="*/ 4168800 h 4168800"/>
                      <a:gd name="connsiteX3" fmla="*/ 0 w 4969566"/>
                      <a:gd name="connsiteY3" fmla="*/ 4168800 h 4168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969566" h="4168800" fill="none" extrusionOk="0">
                        <a:moveTo>
                          <a:pt x="0" y="4168800"/>
                        </a:moveTo>
                        <a:cubicBezTo>
                          <a:pt x="758683" y="2863420"/>
                          <a:pt x="1595303" y="1209877"/>
                          <a:pt x="2498052" y="0"/>
                        </a:cubicBezTo>
                        <a:cubicBezTo>
                          <a:pt x="2901050" y="582624"/>
                          <a:pt x="4633322" y="3572605"/>
                          <a:pt x="4969566" y="4168800"/>
                        </a:cubicBezTo>
                        <a:cubicBezTo>
                          <a:pt x="4429663" y="4256439"/>
                          <a:pt x="1682741" y="4096121"/>
                          <a:pt x="0" y="4168800"/>
                        </a:cubicBezTo>
                        <a:close/>
                      </a:path>
                      <a:path w="4969566" h="4168800" stroke="0" extrusionOk="0">
                        <a:moveTo>
                          <a:pt x="0" y="4168800"/>
                        </a:moveTo>
                        <a:cubicBezTo>
                          <a:pt x="701740" y="3228545"/>
                          <a:pt x="2089879" y="906868"/>
                          <a:pt x="2498052" y="0"/>
                        </a:cubicBezTo>
                        <a:cubicBezTo>
                          <a:pt x="3329654" y="1663262"/>
                          <a:pt x="3970586" y="2317201"/>
                          <a:pt x="4969566" y="4168800"/>
                        </a:cubicBezTo>
                        <a:cubicBezTo>
                          <a:pt x="2888214" y="4303400"/>
                          <a:pt x="745734" y="4011604"/>
                          <a:pt x="0" y="416880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4E11190-CB3E-C9D4-7848-0909709360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53962"/>
            <a:ext cx="5256212" cy="3804613"/>
          </a:xfrm>
        </p:spPr>
        <p:txBody>
          <a:bodyPr/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4BE7B1A-2FEB-361E-93CB-4367AF221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763275-9BB4-368C-9994-B6304377BB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EE0ACE8-3B22-65E2-3D8D-B13B0903A7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601" y="4899009"/>
            <a:ext cx="7772397" cy="195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615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i_ja_kuva_neli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C864E19-3AB2-1126-849E-0E05DCC54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758058"/>
            <a:ext cx="5542477" cy="1453801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CAC71436-5205-DD82-A723-784B8E4FB9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111412" y="1308652"/>
            <a:ext cx="4240800" cy="4240696"/>
          </a:xfrm>
          <a:prstGeom prst="rect">
            <a:avLst/>
          </a:prstGeom>
          <a:ln w="63500" cap="rnd" cmpd="sng">
            <a:noFill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4E11190-CB3E-C9D4-7848-0909709360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53962"/>
            <a:ext cx="5256212" cy="3804613"/>
          </a:xfrm>
        </p:spPr>
        <p:txBody>
          <a:bodyPr/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4BE7B1A-2FEB-361E-93CB-4367AF221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763275-9BB4-368C-9994-B6304377BB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DE86732-6FD6-E553-9AC0-DC3270CB44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601" y="4899009"/>
            <a:ext cx="7772397" cy="195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211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Otsikkosivu_neg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08A0428-556B-B711-9CB8-141BA8C06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9497D0E-E590-150B-E0AA-0B21B63A86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32638"/>
            <a:ext cx="10515600" cy="1438048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767727F-5F56-DA21-81FA-075BF6DD8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F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A20067-9823-B268-C3E5-153E00D92A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604" y="296864"/>
            <a:ext cx="1285240" cy="3562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9C1E8C9-AAE5-8F80-F1B0-2AB4860AB0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601" y="4899009"/>
            <a:ext cx="7772397" cy="195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98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18" Type="http://schemas.openxmlformats.org/officeDocument/2006/relationships/slideLayout" Target="../slideLayouts/slideLayout49.xml"/><Relationship Id="rId26" Type="http://schemas.openxmlformats.org/officeDocument/2006/relationships/slideLayout" Target="../slideLayouts/slideLayout57.xml"/><Relationship Id="rId3" Type="http://schemas.openxmlformats.org/officeDocument/2006/relationships/slideLayout" Target="../slideLayouts/slideLayout34.xml"/><Relationship Id="rId21" Type="http://schemas.openxmlformats.org/officeDocument/2006/relationships/slideLayout" Target="../slideLayouts/slideLayout52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17" Type="http://schemas.openxmlformats.org/officeDocument/2006/relationships/slideLayout" Target="../slideLayouts/slideLayout48.xml"/><Relationship Id="rId25" Type="http://schemas.openxmlformats.org/officeDocument/2006/relationships/slideLayout" Target="../slideLayouts/slideLayout56.xml"/><Relationship Id="rId2" Type="http://schemas.openxmlformats.org/officeDocument/2006/relationships/slideLayout" Target="../slideLayouts/slideLayout33.xml"/><Relationship Id="rId16" Type="http://schemas.openxmlformats.org/officeDocument/2006/relationships/slideLayout" Target="../slideLayouts/slideLayout47.xml"/><Relationship Id="rId20" Type="http://schemas.openxmlformats.org/officeDocument/2006/relationships/slideLayout" Target="../slideLayouts/slideLayout51.xml"/><Relationship Id="rId29" Type="http://schemas.openxmlformats.org/officeDocument/2006/relationships/slideLayout" Target="../slideLayouts/slideLayout60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24" Type="http://schemas.openxmlformats.org/officeDocument/2006/relationships/slideLayout" Target="../slideLayouts/slideLayout55.xml"/><Relationship Id="rId5" Type="http://schemas.openxmlformats.org/officeDocument/2006/relationships/slideLayout" Target="../slideLayouts/slideLayout36.xml"/><Relationship Id="rId15" Type="http://schemas.openxmlformats.org/officeDocument/2006/relationships/slideLayout" Target="../slideLayouts/slideLayout46.xml"/><Relationship Id="rId23" Type="http://schemas.openxmlformats.org/officeDocument/2006/relationships/slideLayout" Target="../slideLayouts/slideLayout54.xml"/><Relationship Id="rId28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41.xml"/><Relationship Id="rId19" Type="http://schemas.openxmlformats.org/officeDocument/2006/relationships/slideLayout" Target="../slideLayouts/slideLayout50.xml"/><Relationship Id="rId31" Type="http://schemas.openxmlformats.org/officeDocument/2006/relationships/theme" Target="../theme/theme2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5.xml"/><Relationship Id="rId22" Type="http://schemas.openxmlformats.org/officeDocument/2006/relationships/slideLayout" Target="../slideLayouts/slideLayout53.xml"/><Relationship Id="rId27" Type="http://schemas.openxmlformats.org/officeDocument/2006/relationships/slideLayout" Target="../slideLayouts/slideLayout58.xml"/><Relationship Id="rId30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E017DD1D-C662-DEC8-D195-FF07C0345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72296"/>
            <a:ext cx="9013292" cy="1383957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103E433-1B54-C2C2-03C3-C61CBE9000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86000"/>
            <a:ext cx="9013292" cy="40239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FA78991-0D9E-8F64-E5D8-F079D36AC2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1996" y="6492875"/>
            <a:ext cx="1205782" cy="228600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>
              <a:defRPr lang="fi-FI" sz="900" smtClean="0">
                <a:solidFill>
                  <a:schemeClr val="tx2"/>
                </a:solidFill>
              </a:defRPr>
            </a:lvl1pPr>
          </a:lstStyle>
          <a:p>
            <a:endParaRPr lang="en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124B1E9-2BB4-5141-1FFF-9A6497F9C7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7778" y="6492875"/>
            <a:ext cx="2743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fi-FI" sz="900" kern="120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0C4317D2-0BB9-634C-99CA-867487F5F84D}" type="datetimeFigureOut">
              <a:rPr lang="en-FI" smtClean="0"/>
              <a:t>08/18/2026</a:t>
            </a:fld>
            <a:endParaRPr lang="en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2047AA-0E4F-BAF3-2144-046DDA73D4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92875"/>
            <a:ext cx="2743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fi-FI" sz="900" kern="120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F506384A-1EA2-BE4B-9EA4-35F0F4A23727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976911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E017DD1D-C662-DEC8-D195-FF07C0345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72296"/>
            <a:ext cx="9013292" cy="1383957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103E433-1B54-C2C2-03C3-C61CBE9000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86000"/>
            <a:ext cx="9013292" cy="40239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FA78991-0D9E-8F64-E5D8-F079D36AC2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1996" y="6492875"/>
            <a:ext cx="1205782" cy="228600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>
              <a:defRPr lang="fi-FI" sz="900" smtClean="0">
                <a:solidFill>
                  <a:schemeClr val="tx2"/>
                </a:solidFill>
              </a:defRPr>
            </a:lvl1pPr>
          </a:lstStyle>
          <a:p>
            <a:r>
              <a:rPr lang="fi-FI"/>
              <a:t>&gt;&gt; keuda.fi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124B1E9-2BB4-5141-1FFF-9A6497F9C7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7778" y="6492875"/>
            <a:ext cx="2743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fi-FI" sz="900" kern="120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BD2835-8781-466C-BC94-D4E717998262}" type="datetimeFigureOut">
              <a:rPr lang="fi-FI" smtClean="0"/>
              <a:pPr/>
              <a:t>18.8.2026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2047AA-0E4F-BAF3-2144-046DDA73D4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92875"/>
            <a:ext cx="2743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fi-FI" sz="900" kern="120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7EB49F9D-673E-485D-884F-F6DCCC21FFA8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0055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880A125-DB9E-4790-168D-9D1720772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56656"/>
            <a:ext cx="9579032" cy="1325563"/>
          </a:xfrm>
        </p:spPr>
        <p:txBody>
          <a:bodyPr wrap="square" anchor="t">
            <a:normAutofit/>
          </a:bodyPr>
          <a:lstStyle/>
          <a:p>
            <a:r>
              <a:rPr lang="fi-FI"/>
              <a:t>Matkaraportti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3B86005-6C87-3726-3403-78FF814F85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67449" y="1619499"/>
            <a:ext cx="4989600" cy="82391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/>
              <a:t>Noel</a:t>
            </a:r>
            <a:br>
              <a:rPr lang="fi-FI"/>
            </a:br>
            <a:r>
              <a:rPr lang="fi-FI"/>
              <a:t>Liiketalous</a:t>
            </a:r>
            <a:br>
              <a:rPr lang="fi-FI"/>
            </a:br>
            <a:r>
              <a:rPr lang="fi-FI"/>
              <a:t>Barcelona</a:t>
            </a:r>
            <a:br>
              <a:rPr lang="fi-FI"/>
            </a:br>
            <a:endParaRPr lang="fi-FI">
              <a:cs typeface="Arial"/>
            </a:endParaRPr>
          </a:p>
        </p:txBody>
      </p:sp>
      <p:pic>
        <p:nvPicPr>
          <p:cNvPr id="5" name="Kuva 4" descr="FC Barcelona | Spotify">
            <a:extLst>
              <a:ext uri="{FF2B5EF4-FFF2-40B4-BE49-F238E27FC236}">
                <a16:creationId xmlns:a16="http://schemas.microsoft.com/office/drawing/2014/main" id="{CF975823-6BF2-673D-3B57-A5D0BCA4A2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739" b="22749"/>
          <a:stretch>
            <a:fillRect/>
          </a:stretch>
        </p:blipFill>
        <p:spPr>
          <a:xfrm>
            <a:off x="839787" y="2783098"/>
            <a:ext cx="4989600" cy="3518246"/>
          </a:xfrm>
          <a:prstGeom prst="rect">
            <a:avLst/>
          </a:prstGeom>
          <a:noFill/>
        </p:spPr>
      </p:pic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A2CBB4CA-525D-9106-AFF3-6263289B07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 flipV="1">
            <a:off x="7999161" y="2783098"/>
            <a:ext cx="3162637" cy="1168304"/>
          </a:xfrm>
        </p:spPr>
        <p:txBody>
          <a:bodyPr/>
          <a:lstStyle/>
          <a:p>
            <a:endParaRPr lang="en-US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E36A2843-A0C6-0364-F3A1-20F464CD1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1996" y="6492875"/>
            <a:ext cx="1205782" cy="2286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en-GB"/>
              <a:t>&gt;&gt; keuda.fi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975F509B-8634-4A04-6CD8-F3EE649D93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8189" y="2794879"/>
            <a:ext cx="5289883" cy="351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609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70A577F-D2AB-CABC-8026-59C69D148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fi-FI"/>
            </a:br>
            <a:r>
              <a:rPr lang="fi-FI"/>
              <a:t>Kestävän kehityksen edistäminen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A3CB7BD-00DA-2BB4-112B-DBC9D44E9D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53" y="2286000"/>
            <a:ext cx="2647695" cy="387863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i-FI" b="1"/>
              <a:t>Kierrätys</a:t>
            </a:r>
          </a:p>
          <a:p>
            <a:r>
              <a:rPr lang="fi-FI" sz="1800">
                <a:ea typeface="+mn-lt"/>
                <a:cs typeface="+mn-lt"/>
              </a:rPr>
              <a:t>Kierrätys ei ollut yhtä selkeää tai järjestelmällistä kuin Suomessa </a:t>
            </a:r>
            <a:endParaRPr lang="fi-FI"/>
          </a:p>
          <a:p>
            <a:r>
              <a:rPr lang="fi-FI" sz="1800">
                <a:ea typeface="+mn-lt"/>
                <a:cs typeface="+mn-lt"/>
              </a:rPr>
              <a:t>Roskia ei aina lajiteltu yhtä tarkasti </a:t>
            </a:r>
            <a:endParaRPr lang="fi-FI"/>
          </a:p>
          <a:p>
            <a:r>
              <a:rPr lang="fi-FI" sz="1800">
                <a:ea typeface="+mn-lt"/>
                <a:cs typeface="+mn-lt"/>
              </a:rPr>
              <a:t>Suomessa kierrätys oli selkeämpää ja tarkemmin ohjattua</a:t>
            </a:r>
            <a:endParaRPr lang="fi-FI"/>
          </a:p>
          <a:p>
            <a:endParaRPr lang="fi-FI" sz="1800">
              <a:cs typeface="Arial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A627F754-61A8-4B5C-90A5-4C44272AD058}"/>
              </a:ext>
            </a:extLst>
          </p:cNvPr>
          <p:cNvSpPr txBox="1"/>
          <p:nvPr/>
        </p:nvSpPr>
        <p:spPr>
          <a:xfrm>
            <a:off x="2658302" y="2289503"/>
            <a:ext cx="2648759" cy="56323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 b="1">
                <a:ea typeface="+mn-lt"/>
                <a:cs typeface="+mn-lt"/>
              </a:rPr>
              <a:t>Eettiset valinnat koulussa</a:t>
            </a:r>
            <a:br>
              <a:rPr lang="fi-FI">
                <a:ea typeface="+mn-lt"/>
                <a:cs typeface="+mn-lt"/>
              </a:rPr>
            </a:br>
            <a:endParaRPr lang="fi-FI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fi-FI">
                <a:ea typeface="+mn-lt"/>
                <a:cs typeface="+mn-lt"/>
              </a:rPr>
              <a:t>Käytettiin tietokoneita.</a:t>
            </a:r>
            <a:endParaRPr lang="fi-FI"/>
          </a:p>
          <a:p>
            <a:pPr marL="285750" indent="-285750">
              <a:buFont typeface="Arial"/>
              <a:buChar char="•"/>
            </a:pPr>
            <a:r>
              <a:rPr lang="fi-FI">
                <a:ea typeface="+mn-lt"/>
                <a:cs typeface="+mn-lt"/>
              </a:rPr>
              <a:t>Toimittiin ympäristöä säästävästi</a:t>
            </a:r>
          </a:p>
          <a:p>
            <a:pPr marL="285750" indent="-285750">
              <a:buFont typeface="Arial"/>
              <a:buChar char="•"/>
            </a:pPr>
            <a:r>
              <a:rPr lang="fi-FI">
                <a:ea typeface="+mn-lt"/>
                <a:cs typeface="+mn-lt"/>
              </a:rPr>
              <a:t>Koulussa kannustettiin vastuullisuuteen ja kestävään toimintaan</a:t>
            </a:r>
            <a:endParaRPr lang="fi-FI">
              <a:cs typeface="Arial"/>
            </a:endParaRPr>
          </a:p>
          <a:p>
            <a:endParaRPr lang="fi-FI">
              <a:ea typeface="+mn-lt"/>
              <a:cs typeface="+mn-lt"/>
            </a:endParaRPr>
          </a:p>
          <a:p>
            <a:endParaRPr lang="fi-FI">
              <a:ea typeface="+mn-lt"/>
              <a:cs typeface="+mn-lt"/>
            </a:endParaRPr>
          </a:p>
          <a:p>
            <a:endParaRPr lang="fi-FI">
              <a:ea typeface="+mn-lt"/>
              <a:cs typeface="+mn-lt"/>
            </a:endParaRPr>
          </a:p>
          <a:p>
            <a:endParaRPr lang="fi-FI">
              <a:ea typeface="+mn-lt"/>
              <a:cs typeface="+mn-lt"/>
            </a:endParaRPr>
          </a:p>
          <a:p>
            <a:endParaRPr lang="fi-FI">
              <a:ea typeface="+mn-lt"/>
              <a:cs typeface="+mn-lt"/>
            </a:endParaRPr>
          </a:p>
          <a:p>
            <a:endParaRPr lang="fi-FI">
              <a:ea typeface="+mn-lt"/>
              <a:cs typeface="+mn-lt"/>
            </a:endParaRPr>
          </a:p>
          <a:p>
            <a:endParaRPr lang="fi-FI">
              <a:ea typeface="+mn-lt"/>
              <a:cs typeface="+mn-lt"/>
            </a:endParaRPr>
          </a:p>
          <a:p>
            <a:endParaRPr lang="fi-FI">
              <a:ea typeface="+mn-lt"/>
              <a:cs typeface="+mn-lt"/>
            </a:endParaRPr>
          </a:p>
          <a:p>
            <a:endParaRPr lang="fi-FI">
              <a:ea typeface="+mn-lt"/>
              <a:cs typeface="+mn-lt"/>
            </a:endParaRP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CF7D3C7B-93BC-21FA-C3A1-2DEAF96F0845}"/>
              </a:ext>
            </a:extLst>
          </p:cNvPr>
          <p:cNvSpPr txBox="1"/>
          <p:nvPr/>
        </p:nvSpPr>
        <p:spPr>
          <a:xfrm>
            <a:off x="5303195" y="2259304"/>
            <a:ext cx="2537262" cy="36933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 b="1">
                <a:ea typeface="+mn-lt"/>
                <a:cs typeface="+mn-lt"/>
              </a:rPr>
              <a:t>Tasa-arvo koulussa</a:t>
            </a:r>
          </a:p>
          <a:p>
            <a:pPr marL="285750" indent="-285750">
              <a:buFont typeface="Arial"/>
              <a:buChar char="•"/>
            </a:pPr>
            <a:r>
              <a:rPr lang="fi-FI">
                <a:ea typeface="+mn-lt"/>
                <a:cs typeface="+mn-lt"/>
              </a:rPr>
              <a:t>Kaikkia kohdeltiin samalla tavalla taustasta riippumatta </a:t>
            </a:r>
            <a:endParaRPr lang="fi-FI"/>
          </a:p>
          <a:p>
            <a:pPr marL="285750" indent="-285750">
              <a:buFont typeface="Arial"/>
              <a:buChar char="•"/>
            </a:pPr>
            <a:r>
              <a:rPr lang="fi-FI">
                <a:ea typeface="+mn-lt"/>
                <a:cs typeface="+mn-lt"/>
              </a:rPr>
              <a:t>En huomannut syrjintää iän, sukupuolen tai kulttuurin perusteella </a:t>
            </a:r>
            <a:endParaRPr lang="fi-FI"/>
          </a:p>
          <a:p>
            <a:pPr marL="285750" indent="-285750">
              <a:buFont typeface="Arial"/>
              <a:buChar char="•"/>
            </a:pPr>
            <a:r>
              <a:rPr lang="fi-FI">
                <a:ea typeface="+mn-lt"/>
                <a:cs typeface="+mn-lt"/>
              </a:rPr>
              <a:t>Meidät otettiin hyvin mukaan ryhmiin </a:t>
            </a:r>
            <a:endParaRPr lang="fi-FI"/>
          </a:p>
          <a:p>
            <a:endParaRPr lang="fi-FI">
              <a:cs typeface="Arial"/>
            </a:endParaRP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E19B0290-988A-D462-7E44-EC802B2C7E63}"/>
              </a:ext>
            </a:extLst>
          </p:cNvPr>
          <p:cNvSpPr txBox="1"/>
          <p:nvPr/>
        </p:nvSpPr>
        <p:spPr>
          <a:xfrm>
            <a:off x="7840095" y="2255920"/>
            <a:ext cx="2406315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 b="1"/>
              <a:t>Kuvaus</a:t>
            </a:r>
          </a:p>
          <a:p>
            <a:pPr marL="285750" indent="-285750">
              <a:buFont typeface="Arial"/>
              <a:buChar char="•"/>
            </a:pPr>
            <a:r>
              <a:rPr lang="fi-FI">
                <a:ea typeface="+mn-lt"/>
                <a:cs typeface="+mn-lt"/>
              </a:rPr>
              <a:t>Koulupäivät ja arki sujuivat normaalisti opiskelun ja vapaa ajan välillä </a:t>
            </a:r>
            <a:endParaRPr lang="fi-FI"/>
          </a:p>
          <a:p>
            <a:pPr marL="285750" indent="-285750">
              <a:buFont typeface="Arial"/>
              <a:buChar char="•"/>
            </a:pPr>
            <a:endParaRPr lang="fi-FI">
              <a:cs typeface="Arial"/>
            </a:endParaRPr>
          </a:p>
          <a:p>
            <a:pPr algn="l"/>
            <a:endParaRPr lang="fi-FI">
              <a:cs typeface="Arial"/>
            </a:endParaRPr>
          </a:p>
        </p:txBody>
      </p:sp>
      <p:pic>
        <p:nvPicPr>
          <p:cNvPr id="11" name="Kuva 10" descr="Kuva, joka sisältää kohteen vaate, henkilö, jalkineet, mies&#10;&#10;Tekoälyllä luotu sisältö saattaa olla virheellistä.">
            <a:extLst>
              <a:ext uri="{FF2B5EF4-FFF2-40B4-BE49-F238E27FC236}">
                <a16:creationId xmlns:a16="http://schemas.microsoft.com/office/drawing/2014/main" id="{E48581C2-35E2-D3B8-66FA-ADEA9391B3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5421" y="4048698"/>
            <a:ext cx="2533880" cy="190041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512301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593035A-1A24-8B7E-3F1E-141BFEC66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758058"/>
            <a:ext cx="5542477" cy="1453801"/>
          </a:xfrm>
        </p:spPr>
        <p:txBody>
          <a:bodyPr wrap="square" anchor="t">
            <a:normAutofit/>
          </a:bodyPr>
          <a:lstStyle/>
          <a:p>
            <a:r>
              <a:rPr lang="fi-FI" b="0"/>
              <a:t>Lähtö kv-jaksolle &amp; valmistautuminen</a:t>
            </a:r>
            <a:endParaRPr lang="fi-FI"/>
          </a:p>
        </p:txBody>
      </p:sp>
      <p:pic>
        <p:nvPicPr>
          <p:cNvPr id="5" name="Kuva 4" descr="Kuva, joka sisältää kohteen henkilö, Ihmisen kasvot, hymy, vaate&#10;&#10;Tekoälyllä luotu sisältö saattaa olla virheellistä.">
            <a:extLst>
              <a:ext uri="{FF2B5EF4-FFF2-40B4-BE49-F238E27FC236}">
                <a16:creationId xmlns:a16="http://schemas.microsoft.com/office/drawing/2014/main" id="{40246FFC-1DA2-EE54-478E-B2AE72B6AF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875" r="15126" b="2"/>
          <a:stretch>
            <a:fillRect/>
          </a:stretch>
        </p:blipFill>
        <p:spPr>
          <a:xfrm>
            <a:off x="6914223" y="1120449"/>
            <a:ext cx="4673617" cy="4673617"/>
          </a:xfrm>
          <a:prstGeom prst="ellipse">
            <a:avLst/>
          </a:prstGeom>
          <a:noFill/>
          <a:ln w="63500" cap="rnd">
            <a:noFill/>
          </a:ln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F0A24E8-5E7C-2D33-4644-92CB17EFBB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53962"/>
            <a:ext cx="5256212" cy="380461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fi-FI"/>
              <a:t>Lähdin kv-jaksolle kaverin innoittamana</a:t>
            </a:r>
          </a:p>
          <a:p>
            <a:r>
              <a:rPr lang="fi-FI"/>
              <a:t>En aluksi uskonut pääseväni, mutta pääsin mukaan</a:t>
            </a:r>
          </a:p>
          <a:p>
            <a:r>
              <a:rPr lang="fi-FI"/>
              <a:t>Kuulin mahdollisuudesta opettajalta ja koulun esittelystä</a:t>
            </a:r>
          </a:p>
          <a:p>
            <a:r>
              <a:rPr lang="fi-FI"/>
              <a:t>Valmistautuminen oli riittävää ja jakso vastasi odotuksia</a:t>
            </a:r>
          </a:p>
          <a:p>
            <a:r>
              <a:rPr lang="fi-FI"/>
              <a:t>Kokemus oli kokonaisuudessaan unohtumaton</a:t>
            </a:r>
          </a:p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51803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1DCC7B6-96BE-9C6F-345B-5069EA86B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758058"/>
            <a:ext cx="5542477" cy="1453801"/>
          </a:xfrm>
        </p:spPr>
        <p:txBody>
          <a:bodyPr wrap="square" anchor="t">
            <a:normAutofit/>
          </a:bodyPr>
          <a:lstStyle/>
          <a:p>
            <a:r>
              <a:rPr lang="fi-FI" b="0"/>
              <a:t>Arki ja opiskelu </a:t>
            </a:r>
            <a:endParaRPr lang="fi-FI"/>
          </a:p>
        </p:txBody>
      </p:sp>
      <p:pic>
        <p:nvPicPr>
          <p:cNvPr id="5" name="Kuva 4" descr="Kuva, joka sisältää kohteen vaate, henkilö, jalkineet, mies&#10;&#10;Tekoälyllä luotu sisältö saattaa olla virheellistä.">
            <a:extLst>
              <a:ext uri="{FF2B5EF4-FFF2-40B4-BE49-F238E27FC236}">
                <a16:creationId xmlns:a16="http://schemas.microsoft.com/office/drawing/2014/main" id="{4BFB6287-1B90-F6BB-CA7B-6D824DCAB68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664" r="2" b="32087"/>
          <a:stretch>
            <a:fillRect/>
          </a:stretch>
        </p:blipFill>
        <p:spPr>
          <a:xfrm>
            <a:off x="6914223" y="1120449"/>
            <a:ext cx="4673617" cy="4673617"/>
          </a:xfrm>
          <a:prstGeom prst="ellipse">
            <a:avLst/>
          </a:prstGeom>
          <a:noFill/>
          <a:ln w="63500" cap="rnd">
            <a:noFill/>
          </a:ln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7967EAA-E677-91A7-205F-4ED83B7248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53962"/>
            <a:ext cx="5256212" cy="380461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fi-FI"/>
              <a:t>Koulupäivät olivat lyhyitä ja mukavia</a:t>
            </a:r>
          </a:p>
          <a:p>
            <a:r>
              <a:rPr lang="fi-FI"/>
              <a:t>Koulu ilmapiiri oli lämmin ja hyvä</a:t>
            </a:r>
          </a:p>
          <a:p>
            <a:r>
              <a:rPr lang="fi-FI"/>
              <a:t>Koneella tehtiin paljon töitä kuten Suomessakin</a:t>
            </a:r>
          </a:p>
          <a:p>
            <a:r>
              <a:rPr lang="fi-FI"/>
              <a:t>Arki ei ollut täysin normaalia, se kyllä johtui ihan omasta tyhmyydestä mutta pelkkää burgeria viikon.</a:t>
            </a:r>
          </a:p>
          <a:p>
            <a:pPr marL="285750" indent="-285750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47983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A4C8C1D-1DF3-9F28-9BAC-7ED12A45F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758058"/>
            <a:ext cx="5542477" cy="1453801"/>
          </a:xfrm>
        </p:spPr>
        <p:txBody>
          <a:bodyPr wrap="square" anchor="t">
            <a:normAutofit/>
          </a:bodyPr>
          <a:lstStyle/>
          <a:p>
            <a:r>
              <a:rPr lang="fi-FI" b="0"/>
              <a:t>Asuminen ja majoitus</a:t>
            </a:r>
            <a:endParaRPr lang="fi-FI"/>
          </a:p>
        </p:txBody>
      </p:sp>
      <p:pic>
        <p:nvPicPr>
          <p:cNvPr id="4" name="Kuva 3" descr="Kuva, joka sisältää kohteen vaate, henkilö, jalkineet, farkut&#10;&#10;Tekoälyllä luotu sisältö saattaa olla virheellistä.">
            <a:extLst>
              <a:ext uri="{FF2B5EF4-FFF2-40B4-BE49-F238E27FC236}">
                <a16:creationId xmlns:a16="http://schemas.microsoft.com/office/drawing/2014/main" id="{02815BC2-924A-A596-A9B8-0E81E7DEFB8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58" r="2" b="23644"/>
          <a:stretch>
            <a:fillRect/>
          </a:stretch>
        </p:blipFill>
        <p:spPr>
          <a:xfrm>
            <a:off x="6914223" y="1120449"/>
            <a:ext cx="4673617" cy="4673617"/>
          </a:xfrm>
          <a:prstGeom prst="ellipse">
            <a:avLst/>
          </a:prstGeom>
          <a:noFill/>
          <a:ln w="63500" cap="rnd">
            <a:noFill/>
          </a:ln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9158EB9-2FC1-1145-5B23-F42A08BA15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53962"/>
            <a:ext cx="5256212" cy="380461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fi-FI"/>
              <a:t>Asuin Urbany Hostels -hostellissa</a:t>
            </a:r>
          </a:p>
          <a:p>
            <a:r>
              <a:rPr lang="fi-FI"/>
              <a:t>Positiivinen yllätys, vaikka odotukset olivat korkeat</a:t>
            </a:r>
          </a:p>
          <a:p>
            <a:r>
              <a:rPr lang="fi-FI"/>
              <a:t>Aamupala hyvä mutta aikainen</a:t>
            </a:r>
          </a:p>
          <a:p>
            <a:r>
              <a:rPr lang="fi-FI"/>
              <a:t>Huone samanlainen kuin laivan hytti</a:t>
            </a:r>
          </a:p>
          <a:p>
            <a:r>
              <a:rPr lang="fi-FI"/>
              <a:t>Yhteisasuminen oli sosiaalista ja erilaista kuin Suomessa</a:t>
            </a:r>
          </a:p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80067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C045C28-30B9-9070-3FBE-40753AF82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758058"/>
            <a:ext cx="5542477" cy="1453801"/>
          </a:xfrm>
        </p:spPr>
        <p:txBody>
          <a:bodyPr wrap="square" anchor="t">
            <a:normAutofit/>
          </a:bodyPr>
          <a:lstStyle/>
          <a:p>
            <a:r>
              <a:rPr lang="fi-FI" b="0"/>
              <a:t>Vapaa-aika ja kokemukset</a:t>
            </a:r>
            <a:endParaRPr lang="fi-FI"/>
          </a:p>
        </p:txBody>
      </p:sp>
      <p:pic>
        <p:nvPicPr>
          <p:cNvPr id="5" name="Kuva 4" descr="Kuva, joka sisältää kohteen vaate, henkilö, jalkineet, farkut&#10;&#10;Tekoälyllä luotu sisältö saattaa olla virheellistä.">
            <a:extLst>
              <a:ext uri="{FF2B5EF4-FFF2-40B4-BE49-F238E27FC236}">
                <a16:creationId xmlns:a16="http://schemas.microsoft.com/office/drawing/2014/main" id="{BF2A9069-4C85-D9D7-C28D-0C86872141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618" r="15384" b="2"/>
          <a:stretch>
            <a:fillRect/>
          </a:stretch>
        </p:blipFill>
        <p:spPr>
          <a:xfrm>
            <a:off x="6914223" y="1120449"/>
            <a:ext cx="4673617" cy="4673617"/>
          </a:xfrm>
          <a:prstGeom prst="ellipse">
            <a:avLst/>
          </a:prstGeom>
          <a:noFill/>
          <a:ln w="63500" cap="rnd">
            <a:noFill/>
          </a:ln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F77B392-8B03-094B-AF5D-82F42C1C28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53962"/>
            <a:ext cx="5256212" cy="380461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fi-FI"/>
              <a:t>Paljon kiertelyä ja uusia paikkoja</a:t>
            </a:r>
          </a:p>
          <a:p>
            <a:r>
              <a:rPr lang="fi-FI"/>
              <a:t>Tapasin uusia ihmisiä ja sain uusia tuttavuuksia</a:t>
            </a:r>
          </a:p>
          <a:p>
            <a:r>
              <a:rPr lang="fi-FI"/>
              <a:t>Lämpö ja sosiaalinen kulttuuri olivat parasta</a:t>
            </a:r>
          </a:p>
          <a:p>
            <a:r>
              <a:rPr lang="fi-FI"/>
              <a:t>Ihmiset olivat avoimempia kuin Suomessa</a:t>
            </a:r>
          </a:p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89795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3751504-EE02-2062-74A1-31F9332C3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758058"/>
            <a:ext cx="5542477" cy="1453801"/>
          </a:xfrm>
        </p:spPr>
        <p:txBody>
          <a:bodyPr wrap="square" anchor="t">
            <a:normAutofit/>
          </a:bodyPr>
          <a:lstStyle/>
          <a:p>
            <a:r>
              <a:rPr lang="fi-FI" b="0"/>
              <a:t>Haasteet ja arjen vinkit</a:t>
            </a:r>
            <a:endParaRPr lang="fi-FI"/>
          </a:p>
        </p:txBody>
      </p:sp>
      <p:pic>
        <p:nvPicPr>
          <p:cNvPr id="5" name="Kuva 4" descr="Kuva, joka sisältää kohteen vaate, henkilö, piha-, jalkineet&#10;&#10;Tekoälyllä luotu sisältö saattaa olla virheellistä.">
            <a:extLst>
              <a:ext uri="{FF2B5EF4-FFF2-40B4-BE49-F238E27FC236}">
                <a16:creationId xmlns:a16="http://schemas.microsoft.com/office/drawing/2014/main" id="{8081CD99-22D5-3920-4AF3-F81A723221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243" r="2" b="14758"/>
          <a:stretch>
            <a:fillRect/>
          </a:stretch>
        </p:blipFill>
        <p:spPr>
          <a:xfrm>
            <a:off x="6914223" y="1120449"/>
            <a:ext cx="4673617" cy="4673617"/>
          </a:xfrm>
          <a:prstGeom prst="ellipse">
            <a:avLst/>
          </a:prstGeom>
          <a:noFill/>
          <a:ln w="63500" cap="rnd">
            <a:noFill/>
          </a:ln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C2B7469-7BBF-4817-4FA9-AFDDDF3352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53962"/>
            <a:ext cx="5256212" cy="380461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fi-FI"/>
              <a:t>Isoja ongelmia ei ollut, pienet asiat ratkottiin yhdessä äijenkaa</a:t>
            </a:r>
          </a:p>
          <a:p>
            <a:r>
              <a:rPr lang="fi-FI"/>
              <a:t>Sähköpyörät hyvä liikkumiseen, mutta liikenteessä pitää olla varovainen</a:t>
            </a:r>
          </a:p>
          <a:p>
            <a:r>
              <a:rPr lang="fi-FI"/>
              <a:t>Kaupassa käynti helppoa, isot kaupat parempia ja halvempia</a:t>
            </a:r>
          </a:p>
          <a:p>
            <a:r>
              <a:rPr lang="fi-FI"/>
              <a:t>Pienet marketit kalliimpia ja huonompia</a:t>
            </a:r>
          </a:p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5236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B352869-2B5D-56AB-DA63-4D521520C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758058"/>
            <a:ext cx="5542477" cy="1453801"/>
          </a:xfrm>
        </p:spPr>
        <p:txBody>
          <a:bodyPr wrap="square" anchor="t">
            <a:normAutofit/>
          </a:bodyPr>
          <a:lstStyle/>
          <a:p>
            <a:r>
              <a:rPr lang="fi-FI" b="0"/>
              <a:t>Matkustaminen ja budjetti</a:t>
            </a:r>
            <a:endParaRPr lang="fi-FI"/>
          </a:p>
        </p:txBody>
      </p:sp>
      <p:pic>
        <p:nvPicPr>
          <p:cNvPr id="5" name="Kuva 4" descr="Kuva, joka sisältää kohteen pilvi, taivas, vesi, piha-&#10;&#10;Tekoälyllä luotu sisältö saattaa olla virheellistä.">
            <a:extLst>
              <a:ext uri="{FF2B5EF4-FFF2-40B4-BE49-F238E27FC236}">
                <a16:creationId xmlns:a16="http://schemas.microsoft.com/office/drawing/2014/main" id="{76AAE86C-DDF4-07C6-D713-2A940D4EFC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459" r="2" b="15542"/>
          <a:stretch>
            <a:fillRect/>
          </a:stretch>
        </p:blipFill>
        <p:spPr>
          <a:xfrm>
            <a:off x="6914223" y="1120449"/>
            <a:ext cx="4673617" cy="4673617"/>
          </a:xfrm>
          <a:prstGeom prst="ellipse">
            <a:avLst/>
          </a:prstGeom>
          <a:noFill/>
          <a:ln w="63500" cap="rnd">
            <a:noFill/>
          </a:ln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345B333-906C-3071-C970-7ADD650258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53962"/>
            <a:ext cx="5256212" cy="3804613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buFont typeface="Arial"/>
              <a:buChar char="•"/>
            </a:pPr>
            <a:r>
              <a:rPr lang="fi-FI"/>
              <a:t>Lensin Norwegianilla</a:t>
            </a:r>
          </a:p>
          <a:p>
            <a:pPr>
              <a:buFont typeface="Arial"/>
            </a:pPr>
            <a:r>
              <a:rPr lang="fi-FI"/>
              <a:t>Matkustaminen oli ahdasta kun olen kuitenkin vähän pitkä jalkoja en saanut suoraksi mutta nukkumalla meni edes takas matka.</a:t>
            </a:r>
          </a:p>
          <a:p>
            <a:pPr>
              <a:buFont typeface="Arial"/>
            </a:pPr>
            <a:r>
              <a:rPr lang="fi-FI"/>
              <a:t>Takaisin tullessa oli helpompaa</a:t>
            </a:r>
          </a:p>
          <a:p>
            <a:pPr>
              <a:buFont typeface="Arial"/>
            </a:pPr>
            <a:r>
              <a:rPr lang="fi-FI"/>
              <a:t>Seuraavalla kerralla ottaisin isomman budjetin</a:t>
            </a:r>
          </a:p>
          <a:p>
            <a:pPr>
              <a:buFont typeface="Arial"/>
            </a:pPr>
            <a:r>
              <a:rPr lang="fi-FI"/>
              <a:t>Ottaisin myös enemmän kuvia muistojen takia</a:t>
            </a:r>
          </a:p>
          <a:p>
            <a:pPr marL="0" indent="0">
              <a:buNone/>
            </a:pP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3287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3B89C9E-811C-5B99-A79B-8948A6964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758058"/>
            <a:ext cx="5542477" cy="1453801"/>
          </a:xfrm>
        </p:spPr>
        <p:txBody>
          <a:bodyPr wrap="square" anchor="t">
            <a:normAutofit/>
          </a:bodyPr>
          <a:lstStyle/>
          <a:p>
            <a:r>
              <a:rPr lang="fi-FI" b="0"/>
              <a:t>Plussat, miinukset ja opit</a:t>
            </a:r>
            <a:endParaRPr lang="fi-FI"/>
          </a:p>
        </p:txBody>
      </p:sp>
      <p:pic>
        <p:nvPicPr>
          <p:cNvPr id="4" name="Kuva 3" descr="Kuva, joka sisältää kohteen henkilö, vaate, Ihmisen kasvot, hymy&#10;&#10;Tekoälyllä luotu sisältö saattaa olla virheellistä.">
            <a:extLst>
              <a:ext uri="{FF2B5EF4-FFF2-40B4-BE49-F238E27FC236}">
                <a16:creationId xmlns:a16="http://schemas.microsoft.com/office/drawing/2014/main" id="{DAC40F62-03EF-F6A6-04F6-84DBF75F2E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557" r="19444" b="2"/>
          <a:stretch>
            <a:fillRect/>
          </a:stretch>
        </p:blipFill>
        <p:spPr>
          <a:xfrm>
            <a:off x="6914223" y="1120449"/>
            <a:ext cx="4673617" cy="4673617"/>
          </a:xfrm>
          <a:prstGeom prst="ellipse">
            <a:avLst/>
          </a:prstGeom>
          <a:noFill/>
          <a:ln w="63500" cap="rnd">
            <a:noFill/>
          </a:ln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08AABB0-A093-32AC-5D1E-8C6718798A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53962"/>
            <a:ext cx="5256212" cy="380461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fi-FI"/>
              <a:t>En pitänyt täysin paikallisesta ruoasta, mutta osa oli ok</a:t>
            </a:r>
          </a:p>
          <a:p>
            <a:r>
              <a:rPr lang="fi-FI"/>
              <a:t>Pidin eniten ilmastosta ja ihmisistä</a:t>
            </a:r>
          </a:p>
          <a:p>
            <a:r>
              <a:rPr lang="fi-FI"/>
              <a:t>Opin rohkeutta, sosiaalisuutta ja uusia tapoja toimia</a:t>
            </a:r>
          </a:p>
          <a:p>
            <a:r>
              <a:rPr lang="fi-FI"/>
              <a:t>Kv-jakso vaikutti positiivisesti itseen ja kielitaitoon</a:t>
            </a:r>
          </a:p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16822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233D70F-BFD0-FA9F-9EE8-E1A310EC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758058"/>
            <a:ext cx="5542477" cy="1453801"/>
          </a:xfrm>
        </p:spPr>
        <p:txBody>
          <a:bodyPr wrap="square" anchor="t">
            <a:normAutofit/>
          </a:bodyPr>
          <a:lstStyle/>
          <a:p>
            <a:r>
              <a:rPr lang="fi-FI" sz="3000"/>
              <a:t>Terveisiä Keudan markkinointiin ja viestintäkanaviin jaettavaksi</a:t>
            </a:r>
          </a:p>
        </p:txBody>
      </p:sp>
      <p:pic>
        <p:nvPicPr>
          <p:cNvPr id="5" name="Kuva 4" descr="Kuva, joka sisältää kohteen vaate, henkilö, piha-, mies&#10;&#10;Tekoälyllä luotu sisältö saattaa olla virheellistä.">
            <a:extLst>
              <a:ext uri="{FF2B5EF4-FFF2-40B4-BE49-F238E27FC236}">
                <a16:creationId xmlns:a16="http://schemas.microsoft.com/office/drawing/2014/main" id="{8E03A5AF-CFC7-3B83-E29C-E4F62580F29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000" r="2" b="2"/>
          <a:stretch>
            <a:fillRect/>
          </a:stretch>
        </p:blipFill>
        <p:spPr>
          <a:xfrm>
            <a:off x="6914223" y="1120449"/>
            <a:ext cx="4673617" cy="4673617"/>
          </a:xfrm>
          <a:prstGeom prst="ellipse">
            <a:avLst/>
          </a:prstGeom>
          <a:noFill/>
          <a:ln w="63500" cap="rnd">
            <a:noFill/>
          </a:ln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5859F5B-D133-1AFF-B408-243C709A0E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53962"/>
            <a:ext cx="5256212" cy="380461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fi-FI"/>
              <a:t>Suosittelen kv-jaksoa erittäin paljon</a:t>
            </a:r>
          </a:p>
          <a:p>
            <a:r>
              <a:rPr lang="fi-FI"/>
              <a:t>Erittäin hyvä ja opettava kokemus</a:t>
            </a:r>
          </a:p>
          <a:p>
            <a:r>
              <a:rPr lang="fi-FI"/>
              <a:t>Enimmäkseen vain positiivisia muistoja</a:t>
            </a:r>
          </a:p>
          <a:p>
            <a:r>
              <a:rPr lang="fi-FI"/>
              <a:t>Kiitos! 🙌</a:t>
            </a:r>
          </a:p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45109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KEUDA_PPT">
  <a:themeElements>
    <a:clrScheme name="Keuda">
      <a:dk1>
        <a:srgbClr val="000000"/>
      </a:dk1>
      <a:lt1>
        <a:srgbClr val="FFFFFF"/>
      </a:lt1>
      <a:dk2>
        <a:srgbClr val="7F7F7F"/>
      </a:dk2>
      <a:lt2>
        <a:srgbClr val="F2F2F2"/>
      </a:lt2>
      <a:accent1>
        <a:srgbClr val="009700"/>
      </a:accent1>
      <a:accent2>
        <a:srgbClr val="FBBB48"/>
      </a:accent2>
      <a:accent3>
        <a:srgbClr val="334F55"/>
      </a:accent3>
      <a:accent4>
        <a:srgbClr val="FC3FB1"/>
      </a:accent4>
      <a:accent5>
        <a:srgbClr val="3067A3"/>
      </a:accent5>
      <a:accent6>
        <a:srgbClr val="00232B"/>
      </a:accent6>
      <a:hlink>
        <a:srgbClr val="007400"/>
      </a:hlink>
      <a:folHlink>
        <a:srgbClr val="70229D"/>
      </a:folHlink>
    </a:clrScheme>
    <a:fontScheme name="Keuda-teem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accent1"/>
            </a:gs>
            <a:gs pos="95000">
              <a:srgbClr val="BCCF00"/>
            </a:gs>
          </a:gsLst>
          <a:lin ang="19500000" scaled="0"/>
        </a:gradFill>
        <a:ln>
          <a:noFill/>
        </a:ln>
      </a:spPr>
      <a:bodyPr rtlCol="0" anchor="ctr"/>
      <a:lstStyle>
        <a:defPPr algn="ctr">
          <a:defRPr sz="18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accent4"/>
          </a:solidFill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4" id="{BB6021DF-C781-D642-85B0-9F9D9E528A23}" vid="{03C18B23-F6E9-9843-97FC-5445E0834A21}"/>
    </a:ext>
  </a:extLst>
</a:theme>
</file>

<file path=ppt/theme/theme2.xml><?xml version="1.0" encoding="utf-8"?>
<a:theme xmlns:a="http://schemas.openxmlformats.org/drawingml/2006/main" name="Keuda_diapohjat_EI_ALAKAARTA">
  <a:themeElements>
    <a:clrScheme name="Keuda">
      <a:dk1>
        <a:srgbClr val="000000"/>
      </a:dk1>
      <a:lt1>
        <a:srgbClr val="FFFFFF"/>
      </a:lt1>
      <a:dk2>
        <a:srgbClr val="7F7F7F"/>
      </a:dk2>
      <a:lt2>
        <a:srgbClr val="F2F2F2"/>
      </a:lt2>
      <a:accent1>
        <a:srgbClr val="009700"/>
      </a:accent1>
      <a:accent2>
        <a:srgbClr val="FBBB48"/>
      </a:accent2>
      <a:accent3>
        <a:srgbClr val="334F55"/>
      </a:accent3>
      <a:accent4>
        <a:srgbClr val="FC3FB1"/>
      </a:accent4>
      <a:accent5>
        <a:srgbClr val="3067A3"/>
      </a:accent5>
      <a:accent6>
        <a:srgbClr val="00232B"/>
      </a:accent6>
      <a:hlink>
        <a:srgbClr val="007400"/>
      </a:hlink>
      <a:folHlink>
        <a:srgbClr val="70229D"/>
      </a:folHlink>
    </a:clrScheme>
    <a:fontScheme name="Keuda-teem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accent1"/>
            </a:gs>
            <a:gs pos="95000">
              <a:srgbClr val="BCCF00"/>
            </a:gs>
          </a:gsLst>
          <a:lin ang="19500000" scaled="0"/>
        </a:gradFill>
        <a:ln>
          <a:noFill/>
        </a:ln>
      </a:spPr>
      <a:bodyPr rtlCol="0" anchor="ctr"/>
      <a:lstStyle>
        <a:defPPr algn="ctr">
          <a:defRPr sz="18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accent4"/>
          </a:solidFill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4" id="{BB6021DF-C781-D642-85B0-9F9D9E528A23}" vid="{CD2BAFBD-DC5C-154A-87B2-068F40ED601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9c4edd6-4692-4bdc-b7c2-f7fdb8cf042f">
      <Terms xmlns="http://schemas.microsoft.com/office/infopath/2007/PartnerControls"/>
    </lcf76f155ced4ddcb4097134ff3c332f>
    <TaxCatchAll xmlns="76be92a1-9c2e-45bd-bc7a-77e2bc8acba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03CF28071C79A14B9F22182B9B92C540" ma:contentTypeVersion="14" ma:contentTypeDescription="Luo uusi asiakirja." ma:contentTypeScope="" ma:versionID="56a30bd4ebc9b713138481985a31de48">
  <xsd:schema xmlns:xsd="http://www.w3.org/2001/XMLSchema" xmlns:xs="http://www.w3.org/2001/XMLSchema" xmlns:p="http://schemas.microsoft.com/office/2006/metadata/properties" xmlns:ns2="99c4edd6-4692-4bdc-b7c2-f7fdb8cf042f" xmlns:ns3="76be92a1-9c2e-45bd-bc7a-77e2bc8acba2" targetNamespace="http://schemas.microsoft.com/office/2006/metadata/properties" ma:root="true" ma:fieldsID="ba19d772ba16d7292123c2d80ee10f16" ns2:_="" ns3:_="">
    <xsd:import namespace="99c4edd6-4692-4bdc-b7c2-f7fdb8cf042f"/>
    <xsd:import namespace="76be92a1-9c2e-45bd-bc7a-77e2bc8acba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c4edd6-4692-4bdc-b7c2-f7fdb8cf042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Kuvien tunnisteet" ma:readOnly="false" ma:fieldId="{5cf76f15-5ced-4ddc-b409-7134ff3c332f}" ma:taxonomyMulti="true" ma:sspId="e26c6a39-ca17-4711-8675-0cb8c6f60fa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be92a1-9c2e-45bd-bc7a-77e2bc8acba2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4dd0f33d-fe13-403c-8599-a549581989f7}" ma:internalName="TaxCatchAll" ma:showField="CatchAllData" ma:web="76be92a1-9c2e-45bd-bc7a-77e2bc8acba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01023B1-22F8-43D4-9CE6-23E980F97D7B}">
  <ds:schemaRefs>
    <ds:schemaRef ds:uri="acbc07bc-2f16-474b-8350-52cabf23392e"/>
    <ds:schemaRef ds:uri="http://schemas.microsoft.com/office/2006/metadata/properties"/>
    <ds:schemaRef ds:uri="http://schemas.microsoft.com/office/infopath/2007/PartnerControls"/>
    <ds:schemaRef ds:uri="http://www.w3.org/2000/xmlns/"/>
    <ds:schemaRef ds:uri="99c4edd6-4692-4bdc-b7c2-f7fdb8cf042f"/>
    <ds:schemaRef ds:uri="76be92a1-9c2e-45bd-bc7a-77e2bc8acba2"/>
  </ds:schemaRefs>
</ds:datastoreItem>
</file>

<file path=customXml/itemProps2.xml><?xml version="1.0" encoding="utf-8"?>
<ds:datastoreItem xmlns:ds="http://schemas.openxmlformats.org/officeDocument/2006/customXml" ds:itemID="{9346FC5A-12D9-46D6-AA0A-F6202A80807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1ACF16E-0ED2-4C42-838F-8403D8B153A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c4edd6-4692-4bdc-b7c2-f7fdb8cf042f"/>
    <ds:schemaRef ds:uri="76be92a1-9c2e-45bd-bc7a-77e2bc8acba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Keuda-ppt_perustemplate2025</Template>
  <TotalTime>0</TotalTime>
  <Words>346</Words>
  <Application>Microsoft Office PowerPoint</Application>
  <PresentationFormat>Laajakuva</PresentationFormat>
  <Paragraphs>68</Paragraphs>
  <Slides>10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1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10</vt:i4>
      </vt:variant>
    </vt:vector>
  </HeadingPairs>
  <TitlesOfParts>
    <vt:vector size="13" baseType="lpstr">
      <vt:lpstr>Arial</vt:lpstr>
      <vt:lpstr>KEUDA_PPT</vt:lpstr>
      <vt:lpstr>Keuda_diapohjat_EI_ALAKAARTA</vt:lpstr>
      <vt:lpstr>Matkaraportti</vt:lpstr>
      <vt:lpstr>Lähtö kv-jaksolle &amp; valmistautuminen</vt:lpstr>
      <vt:lpstr>Arki ja opiskelu </vt:lpstr>
      <vt:lpstr>Asuminen ja majoitus</vt:lpstr>
      <vt:lpstr>Vapaa-aika ja kokemukset</vt:lpstr>
      <vt:lpstr>Haasteet ja arjen vinkit</vt:lpstr>
      <vt:lpstr>Matkustaminen ja budjetti</vt:lpstr>
      <vt:lpstr>Plussat, miinukset ja opit</vt:lpstr>
      <vt:lpstr>Terveisiä Keudan markkinointiin ja viestintäkanaviin jaettavaksi</vt:lpstr>
      <vt:lpstr> Kestävän kehityksen edistäminen</vt:lpstr>
    </vt:vector>
  </TitlesOfParts>
  <Company>Keski-Uudenmaan Koulutuskuntayhtyma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Matkaraportti  -pohja</dc:title>
  <dc:creator>Iina Siren</dc:creator>
  <cp:lastModifiedBy>Oona Haanpää</cp:lastModifiedBy>
  <cp:revision>2</cp:revision>
  <dcterms:created xsi:type="dcterms:W3CDTF">2025-06-23T06:26:52Z</dcterms:created>
  <dcterms:modified xsi:type="dcterms:W3CDTF">2026-08-18T12:28:08Z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0x01010003CF28071C79A14B9F22182B9B92C540</vt:lpwstr>
  </property>
  <property fmtid="{D5CDD505-2E9C-101B-9397-08002B2CF9AE}" pid="3" name="MediaServiceImageTags">
    <vt:lpwstr/>
  </property>
</Properties>
</file>