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x="12192000" cy="6858000"/>
  <p:notesSz cx="6858000" cy="9144000"/>
  <p:custDataLst>
    <p:tags r:id="rId12"/>
  </p:custDataLst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00"/>
    <p:restoredTop sz="0"/>
  </p:normalViewPr>
  <p:slideViewPr>
    <p:cSldViewPr>
      <p:cViewPr varScale="1">
        <p:scale>
          <a:sx n="74" d="100"/>
          <a:sy n="74" d="100"/>
        </p:scale>
        <p:origin x="34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0342937-8F03-562E-2FB9-9BD81439D3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CE8D09A-0A4E-7034-5447-C221BE7ABD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2DBA362-6EDF-BEE9-DD18-02B932EC09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A70ED-C8D5-6342-A5A2-DFAAECE9FDB2}" type="datetimeFigureOut">
              <a:rPr lang="fi-FI" smtClean="0"/>
              <a:t>2.6.2026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3EAC6F3-3E05-55B9-A8A5-AFD286F5D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4B54BB4-9544-77BB-5CFA-D502F655C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B711F-F30F-4948-A9C2-25E386168A0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3325161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4D29CC6-3FF9-9CCC-DC06-D11A12AFD1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3E13F853-1B15-2F2C-2FB9-9E3A5A5120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42B3D4C-151E-A161-0731-07AC0C1D8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A70ED-C8D5-6342-A5A2-DFAAECE9FDB2}" type="datetimeFigureOut">
              <a:rPr lang="fi-FI" smtClean="0"/>
              <a:t>2.6.2026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F3BD7D2-4EC1-1469-5B61-88D5D97733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718115B-9058-2B58-CF62-4D37ED541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B711F-F30F-4948-A9C2-25E386168A0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56344065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7AD265DF-A987-93CB-E41A-DF0948C3AD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C898A27F-0088-2CCE-F731-F8B584218B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B35C8D-3327-FE77-0AA1-CE45CF4C3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A70ED-C8D5-6342-A5A2-DFAAECE9FDB2}" type="datetimeFigureOut">
              <a:rPr lang="fi-FI" smtClean="0"/>
              <a:t>2.6.2026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40998D1-2703-956E-385A-F8BBED7B9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CF28939-0E85-0FF9-5E11-C1A8561DF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B711F-F30F-4948-A9C2-25E386168A0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0363184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69845D7-F8D5-6790-30F8-4FA326C79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CD274B8-2188-BE70-F5C1-056D8F46EC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75C68C0-1CD5-57A7-4755-1E7E78772E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A70ED-C8D5-6342-A5A2-DFAAECE9FDB2}" type="datetimeFigureOut">
              <a:rPr lang="fi-FI" smtClean="0"/>
              <a:t>2.6.2026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B82D145-3674-177E-F5CE-0470DF9B2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505D124-61DB-515F-BA61-57E51264A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B711F-F30F-4948-A9C2-25E386168A0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17559434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34DC5C1-7FF6-72E0-6A3D-3E4E321F9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DECD74A-BF3A-8BC4-327B-3FF790BFB3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D21B9F9-F466-24FB-815C-8E0204C9B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A70ED-C8D5-6342-A5A2-DFAAECE9FDB2}" type="datetimeFigureOut">
              <a:rPr lang="fi-FI" smtClean="0"/>
              <a:t>2.6.2026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067E86E-D46F-E7D6-44EA-B7FB1BA825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0124885-2320-8F4E-0535-652900349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B711F-F30F-4948-A9C2-25E386168A0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2607368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1D6E303-0D83-BB85-4DBF-04893279B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DF920BF-C057-0D83-420E-A36E6CD49D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6FFC2D2B-3A5C-492D-C27A-299338BB5A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50069014-DC24-A653-3671-0C187BE587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A70ED-C8D5-6342-A5A2-DFAAECE9FDB2}" type="datetimeFigureOut">
              <a:rPr lang="fi-FI" smtClean="0"/>
              <a:t>2.6.2026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5E2354DF-B1D2-FC85-D336-699B8073A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A609FDC3-316F-95BE-F502-B8B45E6E7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B711F-F30F-4948-A9C2-25E386168A0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62962937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0448F7B-ADAD-A579-1FB2-A0AE70D60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B56B8770-B1CE-16C0-C19F-DD78C353AA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53286CC9-5944-16A8-3CEF-8F67CF44D4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2ACAE32E-6F54-377F-975E-2D4BC498BE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1956ACFB-B09A-8B04-864D-ABF8643BEF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BAE91184-3E87-1205-FD2C-6B7BD3AA77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A70ED-C8D5-6342-A5A2-DFAAECE9FDB2}" type="datetimeFigureOut">
              <a:rPr lang="fi-FI" smtClean="0"/>
              <a:t>2.6.2026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026A2412-FD3C-09E2-E85E-D504F79BE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DFEE955C-63B7-1C60-B4AB-E0D638302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B711F-F30F-4948-A9C2-25E386168A0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02009667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6258AB6-B58B-AFAF-5EFE-197FB82388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DBC4576F-6243-FA3E-79BE-7ED491CD6F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A70ED-C8D5-6342-A5A2-DFAAECE9FDB2}" type="datetimeFigureOut">
              <a:rPr lang="fi-FI" smtClean="0"/>
              <a:t>2.6.2026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1D8C9A0C-0A49-FFF1-D392-A581DD2B29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4CECB9C9-1685-5D3A-595E-21D5CFCC92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B711F-F30F-4948-A9C2-25E386168A0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85740298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E47F0F25-F5CD-DC61-3E64-530B05532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A70ED-C8D5-6342-A5A2-DFAAECE9FDB2}" type="datetimeFigureOut">
              <a:rPr lang="fi-FI" smtClean="0"/>
              <a:t>2.6.2026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8DCA69C6-1EE7-863B-B750-F9344E0C4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842CF152-23ED-B5C6-B2B3-7612F5507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B711F-F30F-4948-A9C2-25E386168A0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96520538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7C73159-26A0-3AAE-BF5C-014F89BE8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254FF2C-CB88-C626-E318-9DA0C71107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C3DE4D25-BFBD-1E95-F701-E5CEF18AB9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E462E28B-ED11-AB18-B785-EAB4747C9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A70ED-C8D5-6342-A5A2-DFAAECE9FDB2}" type="datetimeFigureOut">
              <a:rPr lang="fi-FI" smtClean="0"/>
              <a:t>2.6.2026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59F7D5C0-A976-56ED-5C61-9FEA76F587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19E1163C-F187-5077-B570-4C89D935E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B711F-F30F-4948-A9C2-25E386168A0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8997796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C8E0CA9-A3C7-6CF0-2D13-4823D317B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A59AD807-E9B8-251A-572F-B1B928E85F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A7191B39-6A3E-BCE2-25E4-59CEAC6DF3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0F8CCAE1-F697-4666-BBCA-344043113E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A70ED-C8D5-6342-A5A2-DFAAECE9FDB2}" type="datetimeFigureOut">
              <a:rPr lang="fi-FI" smtClean="0"/>
              <a:t>2.6.2026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3DB7A6F-7285-2F7D-569E-38D9680D0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BEF5B4EE-D4C1-3C9E-D668-EB63D8C85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B711F-F30F-4948-A9C2-25E386168A0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45544455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909D1525-C3FC-BE62-AB63-1C43A1D2F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D907A68-0458-E837-5F2D-05F27C8B42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E8B7DD4-C080-3668-51E7-E97811634F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32A70ED-C8D5-6342-A5A2-DFAAECE9FDB2}" type="datetimeFigureOut">
              <a:rPr lang="fi-FI" smtClean="0"/>
              <a:t>2.6.2026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D937037-B659-49F2-AFD5-5EE0D1884B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08F9061-134B-2E02-78BE-7EE8C7C0B0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51B711F-F30F-4948-A9C2-25E386168A0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91400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BC2321D-2A60-A21B-B3F7-1F4A22ED5B7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i-FI" b="1"/>
              <a:t>Matkaraportti</a:t>
            </a:r>
            <a:br>
              <a:rPr lang="fi-FI" b="1"/>
            </a:br>
            <a:br>
              <a:rPr lang="fi-FI" b="1"/>
            </a:br>
            <a:r>
              <a:rPr lang="fi-FI"/>
              <a:t>Mirkka Oravakangas</a:t>
            </a:r>
            <a:br>
              <a:rPr lang="fi-FI"/>
            </a:br>
            <a:r>
              <a:rPr lang="fi-FI"/>
              <a:t>KKKAO25</a:t>
            </a:r>
            <a:endParaRPr lang="fi-FI" b="1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326AC112-0825-96D8-D02A-0C4B798F0B0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l"/>
            <a:r>
              <a:rPr lang="fi-FI" sz="2000"/>
              <a:t>20.4.-8.5.2026</a:t>
            </a:r>
          </a:p>
          <a:p>
            <a:pPr algn="l"/>
            <a:r>
              <a:rPr lang="fi-FI" sz="2000"/>
              <a:t>Barcelona, Espanja</a:t>
            </a:r>
          </a:p>
          <a:p>
            <a:pPr algn="l"/>
            <a:r>
              <a:rPr lang="fi-FI" sz="2000"/>
              <a:t>Montessori Kinder Barcelona</a:t>
            </a:r>
          </a:p>
          <a:p>
            <a:pPr algn="l"/>
            <a:r>
              <a:rPr lang="fi-FI" sz="2000" err="1"/>
              <a:t>www.kinderbarcelona.org</a:t>
            </a:r>
            <a:endParaRPr lang="fi-FI" sz="2000"/>
          </a:p>
        </p:txBody>
      </p:sp>
    </p:spTree>
    <p:extLst>
      <p:ext uri="{BB962C8B-B14F-4D97-AF65-F5344CB8AC3E}">
        <p14:creationId xmlns:p14="http://schemas.microsoft.com/office/powerpoint/2010/main" val="3660488551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0654343-5D29-63B5-4EE1-CB58305EC7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4222" y="1231153"/>
            <a:ext cx="11592859" cy="51278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2000" dirty="0"/>
              <a:t>Hei!</a:t>
            </a:r>
          </a:p>
          <a:p>
            <a:pPr marL="0" indent="0">
              <a:buNone/>
            </a:pPr>
            <a:r>
              <a:rPr lang="fi-FI" sz="2000" dirty="0"/>
              <a:t>Olen Mirkka, opiskelen kasvatus- ja ohjausalaa </a:t>
            </a:r>
            <a:r>
              <a:rPr lang="fi-FI" sz="2000" dirty="0" err="1"/>
              <a:t>Keudassa</a:t>
            </a:r>
            <a:r>
              <a:rPr lang="fi-FI" sz="2000" dirty="0"/>
              <a:t>. Olin kolme viikkoa kansainvälisessä harjoittelussa kauniissa Barcelonassa, Espanjassa. Työpaikkanani oli Montessori </a:t>
            </a:r>
            <a:r>
              <a:rPr lang="fi-FI" sz="2000" dirty="0" err="1"/>
              <a:t>Kinder</a:t>
            </a:r>
            <a:r>
              <a:rPr lang="fi-FI" sz="2000" dirty="0"/>
              <a:t> Barcelona, ryhmäni oli englanninkielinen </a:t>
            </a:r>
            <a:r>
              <a:rPr lang="fi-FI" sz="2000" dirty="0" err="1"/>
              <a:t>Nest</a:t>
            </a:r>
            <a:r>
              <a:rPr lang="fi-FI" sz="2000" dirty="0"/>
              <a:t> (3kk-1v).</a:t>
            </a:r>
          </a:p>
          <a:p>
            <a:pPr marL="0" indent="0">
              <a:buNone/>
            </a:pPr>
            <a:r>
              <a:rPr lang="fi-FI" sz="2000" dirty="0"/>
              <a:t>Päivittäisiin tehtäviin kuului ryhmän opettajan avustaminen kaikissa tarvittavissa toimissa, kuten aamupiiri, ruokailut, päiväunet, ulkoilu ja vaippojen vaihtaminen. Pääsin myös jakamaan omaa osaamistani opettajille ja muille opiskelijoille. </a:t>
            </a:r>
          </a:p>
          <a:p>
            <a:pPr marL="0" indent="0">
              <a:buNone/>
            </a:pPr>
            <a:r>
              <a:rPr lang="fi-FI" sz="2000" dirty="0"/>
              <a:t>Työkulttuuri ja toimitilat eroavat suomalaisesta varhaiskasvatuksesta, ja olikin mielenkiintoista ja silmiä avaavaa päästä näkemään toisenlaisia tapoja tehdä asioita. </a:t>
            </a:r>
          </a:p>
          <a:p>
            <a:pPr marL="0" indent="0">
              <a:buNone/>
            </a:pPr>
            <a:r>
              <a:rPr lang="fi-FI" sz="2000" dirty="0"/>
              <a:t>Minulla oli mukana nuorin lapseni ja hänelle lastenhoitaja työpäivieni ajaksi. Vapaa-aika meni tutustuessa kaupunkiin, kierrellessä nähtävyyksiä ja syömässä erilaisissa kahviloissa ja ravintoloissa. </a:t>
            </a:r>
          </a:p>
          <a:p>
            <a:pPr marL="0" indent="0">
              <a:buNone/>
            </a:pPr>
            <a:r>
              <a:rPr lang="fi-FI" sz="2000" dirty="0"/>
              <a:t>Suosittelen lämpimästi kansainväliselle jaksolle lähtemistä kaikille joita se kiinnostaa. Se on upea mahdollisuus tutustua erilaiseen kulttuuriin ja luoda uusia ystävyyssuhteita ja verkostoja.</a:t>
            </a:r>
          </a:p>
        </p:txBody>
      </p:sp>
    </p:spTree>
    <p:extLst>
      <p:ext uri="{BB962C8B-B14F-4D97-AF65-F5344CB8AC3E}">
        <p14:creationId xmlns:p14="http://schemas.microsoft.com/office/powerpoint/2010/main" val="2714454799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F59D54B-E682-A891-135B-9FC4830F0E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22729"/>
            <a:ext cx="10515600" cy="58542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2000"/>
              <a:t>Hi!</a:t>
            </a:r>
          </a:p>
          <a:p>
            <a:pPr marL="0" indent="0">
              <a:buNone/>
            </a:pPr>
            <a:r>
              <a:rPr lang="fi-FI" sz="2000" err="1"/>
              <a:t>I’m Mirkka and I’m studying education and guidance at Keuda. I did a three-week international internship in beautiful Barcelona, Spain. My workplace was Montessori Kinder Barcelona, and my group was English Nest (ages 3 months to 1 year).</a:t>
            </a:r>
          </a:p>
          <a:p>
            <a:pPr marL="0" indent="0">
              <a:buNone/>
            </a:pPr>
            <a:r>
              <a:rPr lang="fi-FI" sz="2000" err="1"/>
              <a:t>Daily tasks included assisting the group teacher with all necessary activities such as morning circle, meals, naps, outdoor activities and diaper changes. I also got to share my own expertise with teachers and other students.</a:t>
            </a:r>
          </a:p>
          <a:p>
            <a:pPr marL="0" indent="0">
              <a:buNone/>
            </a:pPr>
            <a:r>
              <a:rPr lang="fi-FI" sz="2000" err="1"/>
              <a:t>The work culture and facilities are different from Finnish early childhood education, and it was interesting and eye-opening to see different ways of doing things. </a:t>
            </a:r>
          </a:p>
          <a:p>
            <a:pPr marL="0" indent="0">
              <a:buNone/>
            </a:pPr>
            <a:r>
              <a:rPr lang="fi-FI" sz="2000"/>
              <a:t>I had my youngest child with me and a nanny for him during my work days. My free time was spent exploring the city, visiting the sights and eating at various cafes and restaurants.</a:t>
            </a:r>
          </a:p>
          <a:p>
            <a:pPr marL="0" indent="0">
              <a:buNone/>
            </a:pPr>
            <a:r>
              <a:rPr lang="fi-FI" sz="2000"/>
              <a:t>I highly recommend international internship to anyone who is interested. It is  a wonderful opportunity to get to know a different culture and create new friendships and networks.</a:t>
            </a:r>
          </a:p>
        </p:txBody>
      </p:sp>
    </p:spTree>
    <p:extLst>
      <p:ext uri="{BB962C8B-B14F-4D97-AF65-F5344CB8AC3E}">
        <p14:creationId xmlns:p14="http://schemas.microsoft.com/office/powerpoint/2010/main" val="3640542902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>
            <a:extLst>
              <a:ext uri="{FF2B5EF4-FFF2-40B4-BE49-F238E27FC236}">
                <a16:creationId xmlns:a16="http://schemas.microsoft.com/office/drawing/2014/main" id="{8AF03827-F860-4816-81E4-A648C255E8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86542"/>
            <a:ext cx="3324449" cy="3872752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99D31188-7416-5062-06A9-FE6999ADFE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2335" y="1386542"/>
            <a:ext cx="3004267" cy="3872752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7F038328-2C85-BB35-427F-1FD7CA0A67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4488" y="1386541"/>
            <a:ext cx="5516698" cy="3872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916660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B5EA7F15-8042-FFC2-DE93-B2D16F084D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960" y="564277"/>
            <a:ext cx="4069455" cy="5077511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28CB6D76-5C88-B7C8-A065-8F80784E5D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2026" y="564277"/>
            <a:ext cx="7493893" cy="5077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354605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>
            <a:extLst>
              <a:ext uri="{FF2B5EF4-FFF2-40B4-BE49-F238E27FC236}">
                <a16:creationId xmlns:a16="http://schemas.microsoft.com/office/drawing/2014/main" id="{599F0FFD-24C5-0B86-3F37-5264DA3B85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011" y="1221691"/>
            <a:ext cx="4754452" cy="3643158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400CB79B-4AFD-6F20-0842-213366F92A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4649" y="719666"/>
            <a:ext cx="3639127" cy="4850405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6C0605A9-B49B-9FDB-4BD8-0FF74BFC3F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9292" y="719666"/>
            <a:ext cx="2921697" cy="4869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834456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>
            <a:extLst>
              <a:ext uri="{FF2B5EF4-FFF2-40B4-BE49-F238E27FC236}">
                <a16:creationId xmlns:a16="http://schemas.microsoft.com/office/drawing/2014/main" id="{20DE574A-C969-9E90-1256-64D34C209B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98" y="108572"/>
            <a:ext cx="3901882" cy="2927475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90181E07-675B-2A34-DA9D-0699ED3556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2241" y="108571"/>
            <a:ext cx="3901881" cy="2927475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200784E9-13CB-18B5-98F8-265DF796FF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98" y="3129114"/>
            <a:ext cx="3240591" cy="3620314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50F0A86E-707E-F8D7-A5C2-9533A9AC8A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6319" y="108571"/>
            <a:ext cx="3514905" cy="4684837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C211C590-0EA0-6F4B-196E-9E87E523606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6974" y="3237222"/>
            <a:ext cx="4537148" cy="3404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03602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17763.0"/>
  <p:tag name="AS_RELEASE_DATE" val="2021.12.14"/>
  <p:tag name="AS_TITLE" val="Aspose.Slides for .NET 4.0 Client Profile"/>
  <p:tag name="AS_VERSION" val="21.12"/>
</p:tagLst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Aptos Display" panose="0211000402020202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Aptos" panose="0211000402020202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6be92a1-9c2e-45bd-bc7a-77e2bc8acba2" xsi:nil="true"/>
    <lcf76f155ced4ddcb4097134ff3c332f xmlns="99c4edd6-4692-4bdc-b7c2-f7fdb8cf042f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03CF28071C79A14B9F22182B9B92C540" ma:contentTypeVersion="14" ma:contentTypeDescription="Luo uusi asiakirja." ma:contentTypeScope="" ma:versionID="56a30bd4ebc9b713138481985a31de48">
  <xsd:schema xmlns:xsd="http://www.w3.org/2001/XMLSchema" xmlns:xs="http://www.w3.org/2001/XMLSchema" xmlns:p="http://schemas.microsoft.com/office/2006/metadata/properties" xmlns:ns2="99c4edd6-4692-4bdc-b7c2-f7fdb8cf042f" xmlns:ns3="76be92a1-9c2e-45bd-bc7a-77e2bc8acba2" targetNamespace="http://schemas.microsoft.com/office/2006/metadata/properties" ma:root="true" ma:fieldsID="ba19d772ba16d7292123c2d80ee10f16" ns2:_="" ns3:_="">
    <xsd:import namespace="99c4edd6-4692-4bdc-b7c2-f7fdb8cf042f"/>
    <xsd:import namespace="76be92a1-9c2e-45bd-bc7a-77e2bc8acba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c4edd6-4692-4bdc-b7c2-f7fdb8cf042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Kuvien tunnisteet" ma:readOnly="false" ma:fieldId="{5cf76f15-5ced-4ddc-b409-7134ff3c332f}" ma:taxonomyMulti="true" ma:sspId="e26c6a39-ca17-4711-8675-0cb8c6f60fa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be92a1-9c2e-45bd-bc7a-77e2bc8acba2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4dd0f33d-fe13-403c-8599-a549581989f7}" ma:internalName="TaxCatchAll" ma:showField="CatchAllData" ma:web="76be92a1-9c2e-45bd-bc7a-77e2bc8acba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02A6062-5202-4261-83AD-AA5CA3C9F176}">
  <ds:schemaRefs>
    <ds:schemaRef ds:uri="http://www.w3.org/XML/1998/namespace"/>
    <ds:schemaRef ds:uri="99c4edd6-4692-4bdc-b7c2-f7fdb8cf042f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purl.org/dc/terms/"/>
    <ds:schemaRef ds:uri="76be92a1-9c2e-45bd-bc7a-77e2bc8acba2"/>
    <ds:schemaRef ds:uri="http://schemas.openxmlformats.org/package/2006/metadata/core-propertie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6CF17272-52AB-4632-B230-9DB9995241F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7B1F720-2766-4CFA-8BCC-0C0A5689CF5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9c4edd6-4692-4bdc-b7c2-f7fdb8cf042f"/>
    <ds:schemaRef ds:uri="76be92a1-9c2e-45bd-bc7a-77e2bc8acba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336</Words>
  <Application>Microsoft Office PowerPoint</Application>
  <PresentationFormat>Laajakuva</PresentationFormat>
  <Paragraphs>17</Paragraphs>
  <Slides>7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Office-teema</vt:lpstr>
      <vt:lpstr>Matkaraportti  Mirkka Oravakangas KKKAO25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Oona Haanpää</dc:creator>
  <cp:lastModifiedBy>Oona Haanpää</cp:lastModifiedBy>
  <cp:revision>3</cp:revision>
  <cp:lastPrinted>2026-05-18T22:48:21Z</cp:lastPrinted>
  <dcterms:created xsi:type="dcterms:W3CDTF">2026-05-18T22:48:21Z</dcterms:created>
  <dcterms:modified xsi:type="dcterms:W3CDTF">2026-06-02T11:31:46Z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0x01010003CF28071C79A14B9F22182B9B92C540</vt:lpwstr>
  </property>
</Properties>
</file>