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2" r:id="rId4"/>
  </p:sldMasterIdLst>
  <p:sldIdLst>
    <p:sldId id="256" r:id="rId5"/>
    <p:sldId id="257" r:id="rId6"/>
    <p:sldId id="258" r:id="rId7"/>
    <p:sldId id="259" r:id="rId8"/>
    <p:sldId id="260" r:id="rId9"/>
    <p:sldId id="261" r:id="rId10"/>
    <p:sldId id="262" r:id="rId11"/>
    <p:sldId id="264" r:id="rId12"/>
    <p:sldId id="263" r:id="rId13"/>
    <p:sldId id="265" r:id="rId14"/>
    <p:sldId id="266" r:id="rId15"/>
    <p:sldId id="268" r:id="rId16"/>
    <p:sldId id="267" r:id="rId17"/>
  </p:sldIdLst>
  <p:sldSz cx="12192000" cy="6858000"/>
  <p:notesSz cx="6858000" cy="9144000"/>
  <p:custDataLst>
    <p:tags r:id="rId18"/>
  </p:custDataLst>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ona Haanpää" userId="ab63d3e7-854c-4d51-a062-aa8252006db0" providerId="ADAL" clId="{54486FF5-7199-46FD-B70D-3E23B298AE1C}"/>
    <pc:docChg chg="delSld">
      <pc:chgData name="Oona Haanpää" userId="ab63d3e7-854c-4d51-a062-aa8252006db0" providerId="ADAL" clId="{54486FF5-7199-46FD-B70D-3E23B298AE1C}" dt="2026-06-04T07:05:28.846" v="2" actId="47"/>
      <pc:docMkLst>
        <pc:docMk/>
      </pc:docMkLst>
      <pc:sldChg chg="del">
        <pc:chgData name="Oona Haanpää" userId="ab63d3e7-854c-4d51-a062-aa8252006db0" providerId="ADAL" clId="{54486FF5-7199-46FD-B70D-3E23B298AE1C}" dt="2026-06-04T07:05:28.846" v="2" actId="47"/>
        <pc:sldMkLst>
          <pc:docMk/>
          <pc:sldMk cId="2895939045" sldId="269"/>
        </pc:sldMkLst>
      </pc:sldChg>
      <pc:sldChg chg="del">
        <pc:chgData name="Oona Haanpää" userId="ab63d3e7-854c-4d51-a062-aa8252006db0" providerId="ADAL" clId="{54486FF5-7199-46FD-B70D-3E23B298AE1C}" dt="2026-06-04T07:05:28.043" v="1" actId="47"/>
        <pc:sldMkLst>
          <pc:docMk/>
          <pc:sldMk cId="916122285" sldId="270"/>
        </pc:sldMkLst>
      </pc:sldChg>
      <pc:sldChg chg="del">
        <pc:chgData name="Oona Haanpää" userId="ab63d3e7-854c-4d51-a062-aa8252006db0" providerId="ADAL" clId="{54486FF5-7199-46FD-B70D-3E23B298AE1C}" dt="2026-06-04T07:05:27.072" v="0" actId="47"/>
        <pc:sldMkLst>
          <pc:docMk/>
          <pc:sldMk cId="149715020" sldId="271"/>
        </pc:sldMkLst>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185BB-8B07-4DC9-86F3-2A225C77748D}"/>
              </a:ext>
            </a:extLst>
          </p:cNvPr>
          <p:cNvSpPr>
            <a:spLocks noGrp="1"/>
          </p:cNvSpPr>
          <p:nvPr>
            <p:ph type="ctrTitle"/>
          </p:nvPr>
        </p:nvSpPr>
        <p:spPr>
          <a:xfrm>
            <a:off x="1600200" y="1261872"/>
            <a:ext cx="7638222" cy="2852928"/>
          </a:xfrm>
        </p:spPr>
        <p:txBody>
          <a:bodyPr anchor="b">
            <a:normAutofit/>
          </a:bodyPr>
          <a:lstStyle>
            <a:lvl1pPr algn="l">
              <a:lnSpc>
                <a:spcPct val="130000"/>
              </a:lnSpc>
              <a:defRPr sz="3600" spc="1300" baseline="0"/>
            </a:lvl1pPr>
          </a:lstStyle>
          <a:p>
            <a:r>
              <a:rPr lang="en-US"/>
              <a:t>Click to edit Master title style</a:t>
            </a:r>
          </a:p>
        </p:txBody>
      </p:sp>
      <p:sp>
        <p:nvSpPr>
          <p:cNvPr id="3" name="Subtitle 2">
            <a:extLst>
              <a:ext uri="{FF2B5EF4-FFF2-40B4-BE49-F238E27FC236}">
                <a16:creationId xmlns:a16="http://schemas.microsoft.com/office/drawing/2014/main" id="{514D496A-6E7A-4923-8ED5-B4164125DEB6}"/>
              </a:ext>
            </a:extLst>
          </p:cNvPr>
          <p:cNvSpPr>
            <a:spLocks noGrp="1"/>
          </p:cNvSpPr>
          <p:nvPr>
            <p:ph type="subTitle" idx="1"/>
          </p:nvPr>
        </p:nvSpPr>
        <p:spPr>
          <a:xfrm>
            <a:off x="1600200" y="4681728"/>
            <a:ext cx="7638222" cy="929296"/>
          </a:xfrm>
          <a:prstGeom prst="rect">
            <a:avLst/>
          </a:prstGeom>
        </p:spPr>
        <p:txBody>
          <a:bodyPr>
            <a:normAutofit/>
          </a:bodyPr>
          <a:lstStyle>
            <a:lvl1pPr marL="0" indent="0" algn="l">
              <a:lnSpc>
                <a:spcPct val="130000"/>
              </a:lnSpc>
              <a:buNone/>
              <a:defRPr sz="1600" b="1"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5E3D20-43DC-4C14-8CFF-18545AED1B5B}"/>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5" name="Footer Placeholder 4">
            <a:extLst>
              <a:ext uri="{FF2B5EF4-FFF2-40B4-BE49-F238E27FC236}">
                <a16:creationId xmlns:a16="http://schemas.microsoft.com/office/drawing/2014/main" id="{E34FC300-5AFC-418B-85FD-EFA94BD7A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C7E81-ED3C-4DB0-8E74-AD2A87E6BE8A}"/>
              </a:ext>
            </a:extLst>
          </p:cNvPr>
          <p:cNvSpPr>
            <a:spLocks noGrp="1"/>
          </p:cNvSpPr>
          <p:nvPr>
            <p:ph type="sldNum" sz="quarter" idx="12"/>
          </p:nvPr>
        </p:nvSpPr>
        <p:spPr/>
        <p:txBody>
          <a:bodyPr/>
          <a:lstStyle/>
          <a:p>
            <a:fld id="{91F18EF7-BE1E-4ECB-84D4-67C2B4D8F095}" type="slidenum">
              <a:rPr lang="en-US" smtClean="0"/>
              <a:t>‹#›</a:t>
            </a:fld>
            <a:endParaRPr lang="en-US"/>
          </a:p>
        </p:txBody>
      </p:sp>
      <p:grpSp>
        <p:nvGrpSpPr>
          <p:cNvPr id="7" name="Group 6">
            <a:extLst>
              <a:ext uri="{FF2B5EF4-FFF2-40B4-BE49-F238E27FC236}">
                <a16:creationId xmlns:a16="http://schemas.microsoft.com/office/drawing/2014/main" id="{F0C817C9-850F-4FB6-B93B-CF3076C4A5C1}"/>
              </a:ext>
            </a:extLst>
          </p:cNvPr>
          <p:cNvGrpSpPr/>
          <p:nvPr/>
        </p:nvGrpSpPr>
        <p:grpSpPr>
          <a:xfrm flipH="1">
            <a:off x="0" y="0"/>
            <a:ext cx="567782" cy="3306479"/>
            <a:chOff x="11619770" y="-2005"/>
            <a:chExt cx="567782" cy="3306479"/>
          </a:xfrm>
        </p:grpSpPr>
        <p:sp>
          <p:nvSpPr>
            <p:cNvPr id="8" name="Freeform: Shape 7">
              <a:extLst>
                <a:ext uri="{FF2B5EF4-FFF2-40B4-BE49-F238E27FC236}">
                  <a16:creationId xmlns:a16="http://schemas.microsoft.com/office/drawing/2014/main" id="{159433A8-B67D-4675-AFDE-131069A709FC}"/>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E1CD1C45-6A4D-4237-B39C-2D58F401A8C5}"/>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0533687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958AD-1CAD-45B3-B83D-DC9D33CD61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153F2E-0397-4423-8A88-D0059DEAF0CE}"/>
              </a:ext>
            </a:extLst>
          </p:cNvPr>
          <p:cNvSpPr>
            <a:spLocks noGrp="1"/>
          </p:cNvSpPr>
          <p:nvPr>
            <p:ph type="body" orient="vert" idx="1"/>
          </p:nvPr>
        </p:nvSpPr>
        <p:spPr>
          <a:xfrm>
            <a:off x="808662" y="2019299"/>
            <a:ext cx="10357666" cy="411480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7ADDE1-7025-4FA9-822D-481685085490}"/>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5" name="Footer Placeholder 4">
            <a:extLst>
              <a:ext uri="{FF2B5EF4-FFF2-40B4-BE49-F238E27FC236}">
                <a16:creationId xmlns:a16="http://schemas.microsoft.com/office/drawing/2014/main" id="{6B2A73E0-F328-46DC-98BE-CA0981F75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52226-010C-494F-8BE8-BF91F3553DD5}"/>
              </a:ext>
            </a:extLst>
          </p:cNvPr>
          <p:cNvSpPr>
            <a:spLocks noGrp="1"/>
          </p:cNvSpPr>
          <p:nvPr>
            <p:ph type="sldNum" sz="quarter" idx="12"/>
          </p:nvPr>
        </p:nvSpPr>
        <p:spPr/>
        <p:txBody>
          <a:bodyPr/>
          <a:lstStyle/>
          <a:p>
            <a:fld id="{91F18EF7-BE1E-4ECB-84D4-67C2B4D8F095}" type="slidenum">
              <a:rPr lang="en-US" smtClean="0"/>
              <a:t>‹#›</a:t>
            </a:fld>
            <a:endParaRPr lang="en-US"/>
          </a:p>
        </p:txBody>
      </p:sp>
      <p:grpSp>
        <p:nvGrpSpPr>
          <p:cNvPr id="7" name="Group 6">
            <a:extLst>
              <a:ext uri="{FF2B5EF4-FFF2-40B4-BE49-F238E27FC236}">
                <a16:creationId xmlns:a16="http://schemas.microsoft.com/office/drawing/2014/main" id="{9F89E9C4-9D18-4529-BC0C-68EAE507CDF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id="{D7DF5937-0C03-4786-AB62-3CF7CECB92D6}"/>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E9AD93DB-2DB0-4B2D-884B-6EC45344325B}"/>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6181639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635D0-31D9-44E1-911D-F7D5D5400992}"/>
              </a:ext>
            </a:extLst>
          </p:cNvPr>
          <p:cNvSpPr>
            <a:spLocks noGrp="1"/>
          </p:cNvSpPr>
          <p:nvPr>
            <p:ph type="title" orient="vert"/>
          </p:nvPr>
        </p:nvSpPr>
        <p:spPr>
          <a:xfrm>
            <a:off x="8853914" y="624313"/>
            <a:ext cx="2537986" cy="55097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7F9230-1FA4-439D-A800-B5F006F07C0D}"/>
              </a:ext>
            </a:extLst>
          </p:cNvPr>
          <p:cNvSpPr>
            <a:spLocks noGrp="1"/>
          </p:cNvSpPr>
          <p:nvPr>
            <p:ph type="body" orient="vert" idx="1"/>
          </p:nvPr>
        </p:nvSpPr>
        <p:spPr>
          <a:xfrm>
            <a:off x="800100" y="624313"/>
            <a:ext cx="7816542" cy="550978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5AB2A3-7055-43AF-8BAB-0A9B7444867A}"/>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5" name="Footer Placeholder 4">
            <a:extLst>
              <a:ext uri="{FF2B5EF4-FFF2-40B4-BE49-F238E27FC236}">
                <a16:creationId xmlns:a16="http://schemas.microsoft.com/office/drawing/2014/main" id="{EE9A1821-A311-49CD-BCB4-B4BC886610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37C6A8-813A-486A-AA90-AB28935F2B4F}"/>
              </a:ext>
            </a:extLst>
          </p:cNvPr>
          <p:cNvSpPr>
            <a:spLocks noGrp="1"/>
          </p:cNvSpPr>
          <p:nvPr>
            <p:ph type="sldNum" sz="quarter" idx="12"/>
          </p:nvPr>
        </p:nvSpPr>
        <p:spPr/>
        <p:txBody>
          <a:bodyPr/>
          <a:lstStyle/>
          <a:p>
            <a:fld id="{91F18EF7-BE1E-4ECB-84D4-67C2B4D8F095}" type="slidenum">
              <a:rPr lang="en-US" smtClean="0"/>
              <a:t>‹#›</a:t>
            </a:fld>
            <a:endParaRPr lang="en-US"/>
          </a:p>
        </p:txBody>
      </p:sp>
      <p:grpSp>
        <p:nvGrpSpPr>
          <p:cNvPr id="7" name="Group 6">
            <a:extLst>
              <a:ext uri="{FF2B5EF4-FFF2-40B4-BE49-F238E27FC236}">
                <a16:creationId xmlns:a16="http://schemas.microsoft.com/office/drawing/2014/main" id="{F38C7A17-06CC-442C-A876-A51B2B55650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id="{54C1798A-2980-4F34-8355-7BCB6B295322}"/>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59D7542C-E4AE-488F-BC75-2E7ED83910CE}"/>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8415083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25F8D-0421-4AEC-9C40-A13163EC8A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2037680-115A-411F-AEF6-4AC2096B4A70}"/>
              </a:ext>
            </a:extLst>
          </p:cNvPr>
          <p:cNvSpPr>
            <a:spLocks noGrp="1"/>
          </p:cNvSpPr>
          <p:nvPr>
            <p:ph idx="1"/>
          </p:nvPr>
        </p:nvSpPr>
        <p:spPr>
          <a:xfrm>
            <a:off x="808662" y="2019299"/>
            <a:ext cx="10357666" cy="411480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0CC193-1304-4D0F-8331-14D4EC08EFE8}"/>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5" name="Footer Placeholder 4">
            <a:extLst>
              <a:ext uri="{FF2B5EF4-FFF2-40B4-BE49-F238E27FC236}">
                <a16:creationId xmlns:a16="http://schemas.microsoft.com/office/drawing/2014/main" id="{0AF455C1-CD32-4050-BAFF-51CC6B62DF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0AF608-FF11-4CBE-B717-5D56AE67DDE1}"/>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75341965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BD23A02E-6DCF-427A-8CFD-281B2185C7F0}"/>
              </a:ext>
            </a:extLst>
          </p:cNvPr>
          <p:cNvSpPr/>
          <p:nvPr/>
        </p:nvSpPr>
        <p:spPr>
          <a:xfrm>
            <a:off x="3242985" y="511814"/>
            <a:ext cx="5706031" cy="5706031"/>
          </a:xfrm>
          <a:prstGeom prst="ellipse">
            <a:avLst/>
          </a:prstGeom>
          <a:solidFill>
            <a:schemeClr val="accent1">
              <a:lumMod val="20000"/>
              <a:lumOff val="80000"/>
            </a:schemeClr>
          </a:solidFill>
          <a:ln>
            <a:noFill/>
          </a:ln>
          <a:effectLst>
            <a:outerShdw dist="165100" dir="2220000" algn="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6B4C32-F19C-44F3-8EF8-1F506D74DD7A}"/>
              </a:ext>
            </a:extLst>
          </p:cNvPr>
          <p:cNvSpPr>
            <a:spLocks noGrp="1"/>
          </p:cNvSpPr>
          <p:nvPr>
            <p:ph type="title"/>
          </p:nvPr>
        </p:nvSpPr>
        <p:spPr>
          <a:xfrm>
            <a:off x="3649192" y="1709738"/>
            <a:ext cx="4893617" cy="2553893"/>
          </a:xfrm>
        </p:spPr>
        <p:txBody>
          <a:bodyPr anchor="b">
            <a:normAutofit/>
          </a:bodyPr>
          <a:lstStyle>
            <a:lvl1pPr algn="ctr">
              <a:defRPr sz="3600"/>
            </a:lvl1pPr>
          </a:lstStyle>
          <a:p>
            <a:r>
              <a:rPr lang="en-US"/>
              <a:t>Click to edit Master title style</a:t>
            </a:r>
          </a:p>
        </p:txBody>
      </p:sp>
      <p:sp>
        <p:nvSpPr>
          <p:cNvPr id="3" name="Text Placeholder 2">
            <a:extLst>
              <a:ext uri="{FF2B5EF4-FFF2-40B4-BE49-F238E27FC236}">
                <a16:creationId xmlns:a16="http://schemas.microsoft.com/office/drawing/2014/main" id="{B0889729-131C-4F78-9DAA-E9EE28EA912F}"/>
              </a:ext>
            </a:extLst>
          </p:cNvPr>
          <p:cNvSpPr>
            <a:spLocks noGrp="1"/>
          </p:cNvSpPr>
          <p:nvPr>
            <p:ph type="body" idx="1"/>
          </p:nvPr>
        </p:nvSpPr>
        <p:spPr>
          <a:xfrm>
            <a:off x="4062249" y="4540468"/>
            <a:ext cx="4067503" cy="1154037"/>
          </a:xfrm>
          <a:prstGeom prst="rect">
            <a:avLst/>
          </a:prstGeom>
        </p:spPr>
        <p:txBody>
          <a:bodyPr>
            <a:normAutofit/>
          </a:bodyPr>
          <a:lstStyle>
            <a:lvl1pPr marL="0" indent="0" algn="ctr">
              <a:buNone/>
              <a:defRPr sz="1600" b="1" cap="all" spc="600" baseline="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4E608-AC1F-41FB-974A-BD619C6C26B5}"/>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5" name="Footer Placeholder 4">
            <a:extLst>
              <a:ext uri="{FF2B5EF4-FFF2-40B4-BE49-F238E27FC236}">
                <a16:creationId xmlns:a16="http://schemas.microsoft.com/office/drawing/2014/main" id="{C0986158-8B03-45C3-891D-0357B198B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C3B054-E8A2-43FD-B0FB-B1CCFA4BC0AD}"/>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361600633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64AA7-6D5A-402E-AD1A-880F2BDB7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0D32B6-F9D8-4A43-B52C-336CFAB00A56}"/>
              </a:ext>
            </a:extLst>
          </p:cNvPr>
          <p:cNvSpPr>
            <a:spLocks noGrp="1"/>
          </p:cNvSpPr>
          <p:nvPr>
            <p:ph sz="half" idx="1"/>
          </p:nvPr>
        </p:nvSpPr>
        <p:spPr>
          <a:xfrm>
            <a:off x="812976" y="2019299"/>
            <a:ext cx="4995019"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F50CDD9-5742-4A34-BA72-7CCA72D914F4}"/>
              </a:ext>
            </a:extLst>
          </p:cNvPr>
          <p:cNvSpPr>
            <a:spLocks noGrp="1"/>
          </p:cNvSpPr>
          <p:nvPr>
            <p:ph sz="half" idx="2"/>
          </p:nvPr>
        </p:nvSpPr>
        <p:spPr>
          <a:xfrm>
            <a:off x="6293718" y="2019299"/>
            <a:ext cx="5027954"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2783AA-D2AB-4385-A91F-870CB6564611}"/>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6" name="Footer Placeholder 5">
            <a:extLst>
              <a:ext uri="{FF2B5EF4-FFF2-40B4-BE49-F238E27FC236}">
                <a16:creationId xmlns:a16="http://schemas.microsoft.com/office/drawing/2014/main" id="{855AAD9C-5CA2-4DA1-84D3-B1838979F6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1AB3C7-9574-47BC-932D-782BEE9989DA}"/>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48435248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4C468-781B-4BC5-8DEA-B9EF2BF90DD2}"/>
              </a:ext>
            </a:extLst>
          </p:cNvPr>
          <p:cNvSpPr>
            <a:spLocks noGrp="1"/>
          </p:cNvSpPr>
          <p:nvPr>
            <p:ph type="title"/>
          </p:nvPr>
        </p:nvSpPr>
        <p:spPr>
          <a:xfrm>
            <a:off x="811460" y="369168"/>
            <a:ext cx="10458729" cy="1439818"/>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67223F-48E4-491D-AB5D-5FC8A0C566AF}"/>
              </a:ext>
            </a:extLst>
          </p:cNvPr>
          <p:cNvSpPr>
            <a:spLocks noGrp="1"/>
          </p:cNvSpPr>
          <p:nvPr>
            <p:ph type="body" idx="1"/>
          </p:nvPr>
        </p:nvSpPr>
        <p:spPr>
          <a:xfrm>
            <a:off x="800101" y="1843067"/>
            <a:ext cx="5007894"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D6B764-4B87-42FF-ABAA-69B07B88FF40}"/>
              </a:ext>
            </a:extLst>
          </p:cNvPr>
          <p:cNvSpPr>
            <a:spLocks noGrp="1"/>
          </p:cNvSpPr>
          <p:nvPr>
            <p:ph sz="half" idx="2"/>
          </p:nvPr>
        </p:nvSpPr>
        <p:spPr>
          <a:xfrm>
            <a:off x="800101" y="2505075"/>
            <a:ext cx="5007894"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74357B9-406F-4BF9-B8FB-C53421EEF5A6}"/>
              </a:ext>
            </a:extLst>
          </p:cNvPr>
          <p:cNvSpPr>
            <a:spLocks noGrp="1"/>
          </p:cNvSpPr>
          <p:nvPr>
            <p:ph type="body" sz="quarter" idx="3"/>
          </p:nvPr>
        </p:nvSpPr>
        <p:spPr>
          <a:xfrm>
            <a:off x="6276061" y="1843067"/>
            <a:ext cx="4994128"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320462B-1939-4DAA-A7DD-6BDC95054A6E}"/>
              </a:ext>
            </a:extLst>
          </p:cNvPr>
          <p:cNvSpPr>
            <a:spLocks noGrp="1"/>
          </p:cNvSpPr>
          <p:nvPr>
            <p:ph sz="quarter" idx="4"/>
          </p:nvPr>
        </p:nvSpPr>
        <p:spPr>
          <a:xfrm>
            <a:off x="6276061" y="2505075"/>
            <a:ext cx="4994128"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6C938B-C4C2-4FA9-85CA-9CD742CD7523}"/>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8" name="Footer Placeholder 7">
            <a:extLst>
              <a:ext uri="{FF2B5EF4-FFF2-40B4-BE49-F238E27FC236}">
                <a16:creationId xmlns:a16="http://schemas.microsoft.com/office/drawing/2014/main" id="{11AD8886-0D28-4D49-8D43-151D37E94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2FDDE8-E9F8-4B6C-9A40-829617A7C84D}"/>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641417725"/>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AE3D8-6C35-428B-B2F2-251FDE10BD20}"/>
              </a:ext>
            </a:extLst>
          </p:cNvPr>
          <p:cNvSpPr>
            <a:spLocks noGrp="1"/>
          </p:cNvSpPr>
          <p:nvPr>
            <p:ph type="title"/>
          </p:nvPr>
        </p:nvSpPr>
        <p:spPr>
          <a:xfrm>
            <a:off x="800100" y="983769"/>
            <a:ext cx="10094770" cy="1180574"/>
          </a:xfrm>
          <a:solidFill>
            <a:schemeClr val="accent1">
              <a:lumMod val="20000"/>
              <a:lumOff val="80000"/>
            </a:schemeClr>
          </a:solidFill>
          <a:effectLst>
            <a:outerShdw dist="165100" dir="18900000" algn="bl" rotWithShape="0">
              <a:prstClr val="black"/>
            </a:outerShdw>
          </a:effectLst>
        </p:spPr>
        <p:txBody>
          <a:bodyPr/>
          <a:lstStyle>
            <a:lvl1pPr marL="182880">
              <a:defRPr/>
            </a:lvl1pPr>
          </a:lstStyle>
          <a:p>
            <a:r>
              <a:rPr lang="en-US"/>
              <a:t>Click to edit Master title style</a:t>
            </a:r>
          </a:p>
        </p:txBody>
      </p:sp>
      <p:sp>
        <p:nvSpPr>
          <p:cNvPr id="3" name="Date Placeholder 2">
            <a:extLst>
              <a:ext uri="{FF2B5EF4-FFF2-40B4-BE49-F238E27FC236}">
                <a16:creationId xmlns:a16="http://schemas.microsoft.com/office/drawing/2014/main" id="{4F0B8015-E11A-42CA-AE88-7BD73F87E566}"/>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4" name="Footer Placeholder 3">
            <a:extLst>
              <a:ext uri="{FF2B5EF4-FFF2-40B4-BE49-F238E27FC236}">
                <a16:creationId xmlns:a16="http://schemas.microsoft.com/office/drawing/2014/main" id="{07309078-34CA-45CD-B479-03906A265C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D03258-F989-47B2-A643-A60CD8A77BC8}"/>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1134320972"/>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DA2F31-48B6-40CE-A364-3CE73FD859B4}"/>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3" name="Footer Placeholder 2">
            <a:extLst>
              <a:ext uri="{FF2B5EF4-FFF2-40B4-BE49-F238E27FC236}">
                <a16:creationId xmlns:a16="http://schemas.microsoft.com/office/drawing/2014/main" id="{117EEA00-F166-41EB-9331-CA99BB70F0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BB051F-F8FC-4FF6-9783-45F9FE7AC302}"/>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64066889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08635-A5AF-48F4-8CD2-FB0E01113904}"/>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p>
        </p:txBody>
      </p:sp>
      <p:sp>
        <p:nvSpPr>
          <p:cNvPr id="3" name="Content Placeholder 2">
            <a:extLst>
              <a:ext uri="{FF2B5EF4-FFF2-40B4-BE49-F238E27FC236}">
                <a16:creationId xmlns:a16="http://schemas.microsoft.com/office/drawing/2014/main" id="{E6E15E0E-DCC0-4781-A608-962B1241B5AA}"/>
              </a:ext>
            </a:extLst>
          </p:cNvPr>
          <p:cNvSpPr>
            <a:spLocks noGrp="1"/>
          </p:cNvSpPr>
          <p:nvPr>
            <p:ph idx="1"/>
          </p:nvPr>
        </p:nvSpPr>
        <p:spPr>
          <a:xfrm>
            <a:off x="5309826" y="987425"/>
            <a:ext cx="6045562"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21F43E-3D50-4A1C-A289-B3D0DD0E710F}"/>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E70E3A-6639-4EA0-8305-C1899DAB49EB}"/>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6" name="Footer Placeholder 5">
            <a:extLst>
              <a:ext uri="{FF2B5EF4-FFF2-40B4-BE49-F238E27FC236}">
                <a16:creationId xmlns:a16="http://schemas.microsoft.com/office/drawing/2014/main" id="{5B6AFD57-4189-42FB-B29E-96366E51B4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F5E2EC-8483-4FBC-9D29-C19025FA8F97}"/>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209289018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CE581-A090-4AE9-9965-B06BDB52BD95}"/>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p>
        </p:txBody>
      </p:sp>
      <p:sp>
        <p:nvSpPr>
          <p:cNvPr id="3" name="Picture Placeholder 2">
            <a:extLst>
              <a:ext uri="{FF2B5EF4-FFF2-40B4-BE49-F238E27FC236}">
                <a16:creationId xmlns:a16="http://schemas.microsoft.com/office/drawing/2014/main" id="{9839DEF4-262F-4ACF-9B29-3D4B819E7065}"/>
              </a:ext>
            </a:extLst>
          </p:cNvPr>
          <p:cNvSpPr>
            <a:spLocks noGrp="1"/>
          </p:cNvSpPr>
          <p:nvPr>
            <p:ph type="pic" idx="1"/>
          </p:nvPr>
        </p:nvSpPr>
        <p:spPr>
          <a:xfrm>
            <a:off x="5353969" y="987425"/>
            <a:ext cx="5694503"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4ED7CBB-7A6F-441E-9072-2494B952FA8B}"/>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159692-77BE-4A7D-AA70-635007A6E92C}"/>
              </a:ext>
            </a:extLst>
          </p:cNvPr>
          <p:cNvSpPr>
            <a:spLocks noGrp="1"/>
          </p:cNvSpPr>
          <p:nvPr>
            <p:ph type="dt" sz="half" idx="10"/>
          </p:nvPr>
        </p:nvSpPr>
        <p:spPr/>
        <p:txBody>
          <a:bodyPr/>
          <a:lstStyle/>
          <a:p>
            <a:fld id="{E6171E64-FE02-4DE5-B72F-53C3706641C3}" type="datetimeFigureOut">
              <a:rPr lang="en-US" smtClean="0"/>
              <a:t>6/4/2026</a:t>
            </a:fld>
            <a:endParaRPr lang="en-US"/>
          </a:p>
        </p:txBody>
      </p:sp>
      <p:sp>
        <p:nvSpPr>
          <p:cNvPr id="6" name="Footer Placeholder 5">
            <a:extLst>
              <a:ext uri="{FF2B5EF4-FFF2-40B4-BE49-F238E27FC236}">
                <a16:creationId xmlns:a16="http://schemas.microsoft.com/office/drawing/2014/main" id="{FBB9A4DA-63AF-4D6A-98DB-E1D0AC741E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6B7958-B19B-4C23-A82F-DD4E4B912B29}"/>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100843819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86DAE1-1F65-43B8-A400-95E6DEEDCDFC}"/>
              </a:ext>
            </a:extLst>
          </p:cNvPr>
          <p:cNvSpPr>
            <a:spLocks noGrp="1"/>
          </p:cNvSpPr>
          <p:nvPr>
            <p:ph type="title"/>
          </p:nvPr>
        </p:nvSpPr>
        <p:spPr>
          <a:xfrm>
            <a:off x="808661" y="365125"/>
            <a:ext cx="10357666" cy="1438450"/>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a:extLst>
              <a:ext uri="{FF2B5EF4-FFF2-40B4-BE49-F238E27FC236}">
                <a16:creationId xmlns:a16="http://schemas.microsoft.com/office/drawing/2014/main" id="{2D75C993-A44B-4C2D-818E-4C9000BB05C1}"/>
              </a:ext>
            </a:extLst>
          </p:cNvPr>
          <p:cNvSpPr>
            <a:spLocks noGrp="1"/>
          </p:cNvSpPr>
          <p:nvPr>
            <p:ph type="body" idx="1"/>
          </p:nvPr>
        </p:nvSpPr>
        <p:spPr>
          <a:xfrm>
            <a:off x="808662" y="2019299"/>
            <a:ext cx="10357666"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A21B6E-ECC6-47D0-9C14-812B746F1563}"/>
              </a:ext>
            </a:extLst>
          </p:cNvPr>
          <p:cNvSpPr>
            <a:spLocks noGrp="1"/>
          </p:cNvSpPr>
          <p:nvPr>
            <p:ph type="dt" sz="half" idx="2"/>
          </p:nvPr>
        </p:nvSpPr>
        <p:spPr>
          <a:xfrm>
            <a:off x="795014" y="6342042"/>
            <a:ext cx="2743200" cy="365125"/>
          </a:xfrm>
          <a:prstGeom prst="rect">
            <a:avLst/>
          </a:prstGeom>
        </p:spPr>
        <p:txBody>
          <a:bodyPr vert="horz" lIns="91440" tIns="45720" rIns="91440" bIns="45720" rtlCol="0" anchor="ctr"/>
          <a:lstStyle>
            <a:lvl1pPr algn="l">
              <a:defRPr sz="1000" spc="100" baseline="0">
                <a:solidFill>
                  <a:schemeClr val="tx1"/>
                </a:solidFill>
              </a:defRPr>
            </a:lvl1pPr>
          </a:lstStyle>
          <a:p>
            <a:fld id="{E6171E64-FE02-4DE5-B72F-53C3706641C3}" type="datetimeFigureOut">
              <a:rPr lang="en-US" smtClean="0"/>
              <a:t>6/4/2026</a:t>
            </a:fld>
            <a:endParaRPr lang="en-US"/>
          </a:p>
        </p:txBody>
      </p:sp>
      <p:sp>
        <p:nvSpPr>
          <p:cNvPr id="5" name="Footer Placeholder 4">
            <a:extLst>
              <a:ext uri="{FF2B5EF4-FFF2-40B4-BE49-F238E27FC236}">
                <a16:creationId xmlns:a16="http://schemas.microsoft.com/office/drawing/2014/main" id="{5209A716-DEA9-48A9-A5BC-0F392D2B49AC}"/>
              </a:ext>
            </a:extLst>
          </p:cNvPr>
          <p:cNvSpPr>
            <a:spLocks noGrp="1"/>
          </p:cNvSpPr>
          <p:nvPr>
            <p:ph type="ftr" sz="quarter" idx="3"/>
          </p:nvPr>
        </p:nvSpPr>
        <p:spPr>
          <a:xfrm>
            <a:off x="7696200" y="6342042"/>
            <a:ext cx="3470128" cy="365125"/>
          </a:xfrm>
          <a:prstGeom prst="rect">
            <a:avLst/>
          </a:prstGeom>
        </p:spPr>
        <p:txBody>
          <a:bodyPr vert="horz" lIns="91440" tIns="45720" rIns="91440" bIns="45720" rtlCol="0" anchor="ctr"/>
          <a:lstStyle>
            <a:lvl1pPr algn="r">
              <a:defRPr sz="1000" spc="5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C09CB69E-A0E4-4558-9C62-4CD8CDD2A501}"/>
              </a:ext>
            </a:extLst>
          </p:cNvPr>
          <p:cNvSpPr>
            <a:spLocks noGrp="1"/>
          </p:cNvSpPr>
          <p:nvPr>
            <p:ph type="sldNum" sz="quarter" idx="4"/>
          </p:nvPr>
        </p:nvSpPr>
        <p:spPr>
          <a:xfrm>
            <a:off x="11166329" y="6342042"/>
            <a:ext cx="526228" cy="365125"/>
          </a:xfrm>
          <a:prstGeom prst="rect">
            <a:avLst/>
          </a:prstGeom>
        </p:spPr>
        <p:txBody>
          <a:bodyPr vert="horz" lIns="91440" tIns="45720" rIns="91440" bIns="45720" rtlCol="0" anchor="ctr"/>
          <a:lstStyle>
            <a:lvl1pPr algn="r">
              <a:defRPr sz="1000" spc="100" baseline="0">
                <a:solidFill>
                  <a:schemeClr val="tx1"/>
                </a:solidFill>
              </a:defRPr>
            </a:lvl1pPr>
          </a:lstStyle>
          <a:p>
            <a:fld id="{91F18EF7-BE1E-4ECB-84D4-67C2B4D8F095}" type="slidenum">
              <a:rPr lang="en-US" smtClean="0"/>
              <a:t>‹#›</a:t>
            </a:fld>
            <a:endParaRPr lang="en-US"/>
          </a:p>
        </p:txBody>
      </p:sp>
      <p:grpSp>
        <p:nvGrpSpPr>
          <p:cNvPr id="7" name="Group 6">
            <a:extLst>
              <a:ext uri="{FF2B5EF4-FFF2-40B4-BE49-F238E27FC236}">
                <a16:creationId xmlns:a16="http://schemas.microsoft.com/office/drawing/2014/main" id="{EB6ECC43-D65E-4A7B-A76B-D278A2184166}"/>
              </a:ext>
            </a:extLst>
          </p:cNvPr>
          <p:cNvGrpSpPr/>
          <p:nvPr/>
        </p:nvGrpSpPr>
        <p:grpSpPr>
          <a:xfrm flipV="1">
            <a:off x="11626076" y="3551521"/>
            <a:ext cx="567782" cy="3306479"/>
            <a:chOff x="11619770" y="-2005"/>
            <a:chExt cx="567782" cy="3306479"/>
          </a:xfrm>
        </p:grpSpPr>
        <p:sp>
          <p:nvSpPr>
            <p:cNvPr id="8" name="Freeform: Shape 7">
              <a:extLst>
                <a:ext uri="{FF2B5EF4-FFF2-40B4-BE49-F238E27FC236}">
                  <a16:creationId xmlns:a16="http://schemas.microsoft.com/office/drawing/2014/main" id="{7EE443C5-5AB9-407B-A8C3-011BB14FEF06}"/>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13"/>
                  </a:ext>
                </a:extLst>
              </a:blip>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4538C9FA-DA5E-4785-8F4A-CA481A3A6526}"/>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6070135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21" r:id="rId6"/>
    <p:sldLayoutId id="2147483716" r:id="rId7"/>
    <p:sldLayoutId id="2147483717" r:id="rId8"/>
    <p:sldLayoutId id="2147483718" r:id="rId9"/>
    <p:sldLayoutId id="2147483720" r:id="rId10"/>
    <p:sldLayoutId id="2147483719" r:id="rId11"/>
  </p:sldLayoutIdLst>
  <p:transition/>
  <p:txStyles>
    <p:title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30000"/>
        </a:lnSpc>
        <a:spcBef>
          <a:spcPts val="500"/>
        </a:spcBef>
        <a:buSzTx/>
        <a:buFont typeface="Avenir Next LT Pro Light" panose="020B03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SzTx/>
        <a:buFont typeface="Avenir Next LT Pro Light" panose="020B0304020202020204" pitchFamily="34" charset="0"/>
        <a:buChar char="–"/>
        <a:defRPr sz="1400" kern="1200">
          <a:solidFill>
            <a:schemeClr val="tx1"/>
          </a:solidFill>
          <a:latin typeface="+mn-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svg"/><Relationship Id="rId1" Type="http://schemas.openxmlformats.org/officeDocument/2006/relationships/slideLayout" Target="../slideLayouts/slideLayout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sv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B6ECC43-D65E-4A7B-A76B-D278A218416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11626076" y="3551521"/>
            <a:ext cx="567782" cy="3306479"/>
            <a:chOff x="11619770" y="-2005"/>
            <a:chExt cx="567782" cy="3306479"/>
          </a:xfrm>
        </p:grpSpPr>
        <p:sp>
          <p:nvSpPr>
            <p:cNvPr id="10" name="Freeform: Shape 9">
              <a:extLst>
                <a:ext uri="{FF2B5EF4-FFF2-40B4-BE49-F238E27FC236}">
                  <a16:creationId xmlns:a16="http://schemas.microsoft.com/office/drawing/2014/main" id="{7EE443C5-5AB9-407B-A8C3-011BB14FEF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Rectangle 10">
              <a:extLst>
                <a:ext uri="{FF2B5EF4-FFF2-40B4-BE49-F238E27FC236}">
                  <a16:creationId xmlns:a16="http://schemas.microsoft.com/office/drawing/2014/main" id="{4538C9FA-DA5E-4785-8F4A-CA481A3A652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useBgFill="1">
        <p:nvSpPr>
          <p:cNvPr id="13" name="Rectangle 12">
            <a:extLst>
              <a:ext uri="{FF2B5EF4-FFF2-40B4-BE49-F238E27FC236}">
                <a16:creationId xmlns:a16="http://schemas.microsoft.com/office/drawing/2014/main" id="{506CCDAE-0A4A-4C57-86B8-1F328D743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5E128A23-424F-41CE-9C96-0C2384BC54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638010" y="67499"/>
            <a:ext cx="5161398" cy="8437420"/>
          </a:xfrm>
          <a:custGeom>
            <a:avLst/>
            <a:gdLst>
              <a:gd name="connsiteX0" fmla="*/ 2192785 w 2192785"/>
              <a:gd name="connsiteY0" fmla="*/ 3807381 h 3807381"/>
              <a:gd name="connsiteX1" fmla="*/ 0 w 2192785"/>
              <a:gd name="connsiteY1" fmla="*/ 3807381 h 3807381"/>
              <a:gd name="connsiteX2" fmla="*/ 0 w 2192785"/>
              <a:gd name="connsiteY2" fmla="*/ 0 h 3807381"/>
              <a:gd name="connsiteX3" fmla="*/ 2192785 w 2192785"/>
              <a:gd name="connsiteY3" fmla="*/ 0 h 3807381"/>
            </a:gdLst>
            <a:ahLst/>
            <a:cxnLst>
              <a:cxn ang="0">
                <a:pos x="connsiteX0" y="connsiteY0"/>
              </a:cxn>
              <a:cxn ang="0">
                <a:pos x="connsiteX1" y="connsiteY1"/>
              </a:cxn>
              <a:cxn ang="0">
                <a:pos x="connsiteX2" y="connsiteY2"/>
              </a:cxn>
              <a:cxn ang="0">
                <a:pos x="connsiteX3" y="connsiteY3"/>
              </a:cxn>
            </a:cxnLst>
            <a:rect l="l" t="t" r="r" b="b"/>
            <a:pathLst>
              <a:path w="2192785" h="3807381">
                <a:moveTo>
                  <a:pt x="2192785" y="3807381"/>
                </a:moveTo>
                <a:lnTo>
                  <a:pt x="0" y="3807381"/>
                </a:lnTo>
                <a:lnTo>
                  <a:pt x="0" y="0"/>
                </a:lnTo>
                <a:lnTo>
                  <a:pt x="2192785" y="0"/>
                </a:lnTo>
                <a:close/>
              </a:path>
            </a:pathLst>
          </a:custGeom>
          <a:gradFill>
            <a:gsLst>
              <a:gs pos="29000">
                <a:srgbClr val="000000">
                  <a:alpha val="0"/>
                </a:srgbClr>
              </a:gs>
              <a:gs pos="100000">
                <a:srgbClr val="000000">
                  <a:alpha val="58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Otsikko 1">
            <a:extLst>
              <a:ext uri="{FF2B5EF4-FFF2-40B4-BE49-F238E27FC236}">
                <a16:creationId xmlns:a16="http://schemas.microsoft.com/office/drawing/2014/main" id="{6632E209-7008-18CB-59D2-0B04602F978B}"/>
              </a:ext>
            </a:extLst>
          </p:cNvPr>
          <p:cNvSpPr>
            <a:spLocks noGrp="1"/>
          </p:cNvSpPr>
          <p:nvPr>
            <p:ph type="ctrTitle"/>
          </p:nvPr>
        </p:nvSpPr>
        <p:spPr>
          <a:xfrm>
            <a:off x="637649" y="977737"/>
            <a:ext cx="5841313" cy="2653144"/>
          </a:xfrm>
        </p:spPr>
        <p:txBody>
          <a:bodyPr vert="horz" lIns="91440" tIns="45720" rIns="91440" bIns="45720" rtlCol="0" anchor="b">
            <a:normAutofit/>
          </a:bodyPr>
          <a:lstStyle/>
          <a:p>
            <a:pPr>
              <a:lnSpc>
                <a:spcPct val="120000"/>
              </a:lnSpc>
            </a:pPr>
            <a:r>
              <a:rPr lang="en-US" sz="4400" spc="700" err="1"/>
              <a:t>Matkaraportti</a:t>
            </a:r>
            <a:endParaRPr lang="en-US" sz="4400" spc="700"/>
          </a:p>
        </p:txBody>
      </p:sp>
      <p:sp>
        <p:nvSpPr>
          <p:cNvPr id="17" name="Freeform: Shape 16">
            <a:extLst>
              <a:ext uri="{FF2B5EF4-FFF2-40B4-BE49-F238E27FC236}">
                <a16:creationId xmlns:a16="http://schemas.microsoft.com/office/drawing/2014/main" id="{D51F9122-EC78-4319-BEF3-3BAC59103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9048782" y="851150"/>
            <a:ext cx="3940765" cy="2309454"/>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Freeform: Shape 18">
            <a:extLst>
              <a:ext uri="{FF2B5EF4-FFF2-40B4-BE49-F238E27FC236}">
                <a16:creationId xmlns:a16="http://schemas.microsoft.com/office/drawing/2014/main" id="{EC4F2EB3-B40A-458E-A48D-484FD9535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33855" y="742946"/>
            <a:ext cx="3920496" cy="5365173"/>
          </a:xfrm>
          <a:custGeom>
            <a:avLst/>
            <a:gdLst>
              <a:gd name="connsiteX0" fmla="*/ 0 w 1738307"/>
              <a:gd name="connsiteY0" fmla="*/ 0 h 3276601"/>
              <a:gd name="connsiteX1" fmla="*/ 1738307 w 1738307"/>
              <a:gd name="connsiteY1" fmla="*/ 0 h 3276601"/>
              <a:gd name="connsiteX2" fmla="*/ 1738307 w 1738307"/>
              <a:gd name="connsiteY2" fmla="*/ 3276601 h 3276601"/>
              <a:gd name="connsiteX3" fmla="*/ 0 w 1738307"/>
              <a:gd name="connsiteY3" fmla="*/ 3276601 h 3276601"/>
            </a:gdLst>
            <a:ahLst/>
            <a:cxnLst>
              <a:cxn ang="0">
                <a:pos x="connsiteX0" y="connsiteY0"/>
              </a:cxn>
              <a:cxn ang="0">
                <a:pos x="connsiteX1" y="connsiteY1"/>
              </a:cxn>
              <a:cxn ang="0">
                <a:pos x="connsiteX2" y="connsiteY2"/>
              </a:cxn>
              <a:cxn ang="0">
                <a:pos x="connsiteX3" y="connsiteY3"/>
              </a:cxn>
            </a:cxnLst>
            <a:rect l="l" t="t" r="r" b="b"/>
            <a:pathLst>
              <a:path w="1738307" h="3276601">
                <a:moveTo>
                  <a:pt x="0" y="0"/>
                </a:moveTo>
                <a:lnTo>
                  <a:pt x="1738307" y="0"/>
                </a:lnTo>
                <a:lnTo>
                  <a:pt x="1738307" y="3276601"/>
                </a:lnTo>
                <a:lnTo>
                  <a:pt x="0" y="3276601"/>
                </a:lnTo>
                <a:close/>
              </a:path>
            </a:pathLst>
          </a:custGeom>
          <a:solidFill>
            <a:schemeClr val="accent1">
              <a:lumMod val="20000"/>
              <a:lumOff val="80000"/>
            </a:schemeClr>
          </a:solidFill>
          <a:ln>
            <a:noFill/>
          </a:ln>
          <a:effectLst>
            <a:outerShdw dist="165100" dir="18900000" algn="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Alaotsikko 2">
            <a:extLst>
              <a:ext uri="{FF2B5EF4-FFF2-40B4-BE49-F238E27FC236}">
                <a16:creationId xmlns:a16="http://schemas.microsoft.com/office/drawing/2014/main" id="{20610B3A-698E-FDCC-3866-BE8FDE4F73A3}"/>
              </a:ext>
            </a:extLst>
          </p:cNvPr>
          <p:cNvSpPr>
            <a:spLocks noGrp="1"/>
          </p:cNvSpPr>
          <p:nvPr>
            <p:ph type="subTitle" idx="1"/>
          </p:nvPr>
        </p:nvSpPr>
        <p:spPr>
          <a:xfrm>
            <a:off x="8126868" y="1226127"/>
            <a:ext cx="2960952" cy="4475017"/>
          </a:xfrm>
        </p:spPr>
        <p:txBody>
          <a:bodyPr vert="horz" lIns="91440" tIns="45720" rIns="91440" bIns="45720" rtlCol="0">
            <a:normAutofit/>
          </a:bodyPr>
          <a:lstStyle/>
          <a:p>
            <a:pPr indent="-228600"/>
            <a:endParaRPr lang="en-US">
              <a:solidFill>
                <a:srgbClr val="000000"/>
              </a:solidFill>
              <a:latin typeface="+mj-lt"/>
            </a:endParaRPr>
          </a:p>
          <a:p>
            <a:pPr indent="-228600"/>
            <a:endParaRPr lang="en-US">
              <a:solidFill>
                <a:srgbClr val="000000"/>
              </a:solidFill>
              <a:latin typeface="+mj-lt"/>
            </a:endParaRPr>
          </a:p>
          <a:p>
            <a:pPr indent="-228600"/>
            <a:r>
              <a:rPr lang="en-US">
                <a:solidFill>
                  <a:srgbClr val="000000"/>
                </a:solidFill>
                <a:latin typeface="+mj-lt"/>
              </a:rPr>
              <a:t>Sara Kukkonen</a:t>
            </a:r>
          </a:p>
          <a:p>
            <a:pPr indent="-228600"/>
            <a:r>
              <a:rPr lang="en-US" err="1">
                <a:solidFill>
                  <a:srgbClr val="000000"/>
                </a:solidFill>
                <a:latin typeface="+mj-lt"/>
              </a:rPr>
              <a:t>Liiketalouden perustutkinto</a:t>
            </a:r>
            <a:endParaRPr lang="en-US">
              <a:solidFill>
                <a:srgbClr val="000000"/>
              </a:solidFill>
              <a:latin typeface="+mj-lt"/>
            </a:endParaRPr>
          </a:p>
          <a:p>
            <a:pPr indent="-228600"/>
            <a:r>
              <a:rPr lang="en-US">
                <a:solidFill>
                  <a:srgbClr val="000000"/>
                </a:solidFill>
                <a:latin typeface="+mj-lt"/>
              </a:rPr>
              <a:t>13.4-19.4.2026</a:t>
            </a:r>
          </a:p>
          <a:p>
            <a:pPr indent="-228600"/>
            <a:r>
              <a:rPr lang="en-US">
                <a:solidFill>
                  <a:srgbClr val="000000"/>
                </a:solidFill>
                <a:latin typeface="+mj-lt"/>
              </a:rPr>
              <a:t>Barcelona, Espanja</a:t>
            </a:r>
          </a:p>
          <a:p>
            <a:pPr indent="-228600"/>
            <a:endParaRPr lang="en-US">
              <a:solidFill>
                <a:srgbClr val="000000"/>
              </a:solidFill>
              <a:latin typeface="+mj-lt"/>
            </a:endParaRPr>
          </a:p>
        </p:txBody>
      </p:sp>
    </p:spTree>
    <p:extLst>
      <p:ext uri="{BB962C8B-B14F-4D97-AF65-F5344CB8AC3E}">
        <p14:creationId xmlns:p14="http://schemas.microsoft.com/office/powerpoint/2010/main" val="8829224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F0C817C9-850F-4FB6-B93B-CF3076C4A5C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567782" cy="3306479"/>
            <a:chOff x="11619770" y="-2005"/>
            <a:chExt cx="567782" cy="3306479"/>
          </a:xfrm>
        </p:grpSpPr>
        <p:sp>
          <p:nvSpPr>
            <p:cNvPr id="21" name="Freeform: Shape 20">
              <a:extLst>
                <a:ext uri="{FF2B5EF4-FFF2-40B4-BE49-F238E27FC236}">
                  <a16:creationId xmlns:a16="http://schemas.microsoft.com/office/drawing/2014/main" id="{159433A8-B67D-4675-AFDE-131069A709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a:extLst>
                  <a:ext uri="{96DAC541-7B7A-43D3-8B79-37D633B846F1}">
                    <asvg:svgBlip xmlns:asvg="http://schemas.microsoft.com/office/drawing/2016/SVG/main" r:embed="rId2"/>
                  </a:ext>
                </a:extLst>
              </a:blip>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2" name="Rectangle 21">
              <a:extLst>
                <a:ext uri="{FF2B5EF4-FFF2-40B4-BE49-F238E27FC236}">
                  <a16:creationId xmlns:a16="http://schemas.microsoft.com/office/drawing/2014/main" id="{E1CD1C45-6A4D-4237-B39C-2D58F401A8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useBgFill="1">
        <p:nvSpPr>
          <p:cNvPr id="24" name="Rectangle 23">
            <a:extLst>
              <a:ext uri="{FF2B5EF4-FFF2-40B4-BE49-F238E27FC236}">
                <a16:creationId xmlns:a16="http://schemas.microsoft.com/office/drawing/2014/main" id="{A599224A-F219-4DF9-8183-F7C098A5CE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CC3B9006-4406-4E2F-8B42-6A968FCC89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9213" y="1159866"/>
            <a:ext cx="4527613" cy="4527613"/>
          </a:xfrm>
          <a:prstGeom prst="ellipse">
            <a:avLst/>
          </a:prstGeom>
          <a:solidFill>
            <a:schemeClr val="accent1">
              <a:lumMod val="20000"/>
              <a:lumOff val="80000"/>
            </a:schemeClr>
          </a:solidFill>
          <a:ln>
            <a:noFill/>
          </a:ln>
          <a:effectLst>
            <a:outerShdw dist="165100" dir="19620000" algn="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9CE39C1E-CD89-C80E-7E7A-44A6653D3468}"/>
              </a:ext>
            </a:extLst>
          </p:cNvPr>
          <p:cNvSpPr>
            <a:spLocks noGrp="1"/>
          </p:cNvSpPr>
          <p:nvPr>
            <p:ph type="title"/>
          </p:nvPr>
        </p:nvSpPr>
        <p:spPr>
          <a:xfrm>
            <a:off x="7026845" y="1975872"/>
            <a:ext cx="4192348" cy="2006601"/>
          </a:xfrm>
        </p:spPr>
        <p:txBody>
          <a:bodyPr vert="horz" lIns="91440" tIns="45720" rIns="91440" bIns="45720" rtlCol="0" anchor="b">
            <a:normAutofit/>
          </a:bodyPr>
          <a:lstStyle/>
          <a:p>
            <a:pPr algn="ctr"/>
            <a:r>
              <a:rPr lang="en-US" sz="2700" spc="1300">
                <a:solidFill>
                  <a:srgbClr val="000000"/>
                </a:solidFill>
              </a:rPr>
              <a:t>Lisää kuvia vapaa-ajalta</a:t>
            </a:r>
          </a:p>
        </p:txBody>
      </p:sp>
      <p:pic>
        <p:nvPicPr>
          <p:cNvPr id="12" name="Kuva 11" descr="Kuva, joka sisältää kohteen taivas, piha-, pilvenpiirtäjä, yö&#10;&#10;Tekoälyllä luotu sisältö voi olla virheellistä.">
            <a:extLst>
              <a:ext uri="{FF2B5EF4-FFF2-40B4-BE49-F238E27FC236}">
                <a16:creationId xmlns:a16="http://schemas.microsoft.com/office/drawing/2014/main" id="{0574FF5E-C2F3-B44E-60D7-C7C4E2305172}"/>
              </a:ext>
            </a:extLst>
          </p:cNvPr>
          <p:cNvPicPr>
            <a:picLocks noChangeAspect="1"/>
          </p:cNvPicPr>
          <p:nvPr/>
        </p:nvPicPr>
        <p:blipFill>
          <a:blip r:embed="rId3"/>
          <a:stretch>
            <a:fillRect/>
          </a:stretch>
        </p:blipFill>
        <p:spPr>
          <a:xfrm>
            <a:off x="1065075" y="90158"/>
            <a:ext cx="2380344" cy="3163250"/>
          </a:xfrm>
          <a:prstGeom prst="rect">
            <a:avLst/>
          </a:prstGeom>
        </p:spPr>
      </p:pic>
      <p:pic>
        <p:nvPicPr>
          <p:cNvPr id="9" name="Kuva 8" descr="Kuva, joka sisältää kohteen taivas, piha-, henkilö, vaate&#10;&#10;Tekoälyllä luotu sisältö voi olla virheellistä.">
            <a:extLst>
              <a:ext uri="{FF2B5EF4-FFF2-40B4-BE49-F238E27FC236}">
                <a16:creationId xmlns:a16="http://schemas.microsoft.com/office/drawing/2014/main" id="{5204F792-48CA-019A-4D42-D892EE1D05C6}"/>
              </a:ext>
            </a:extLst>
          </p:cNvPr>
          <p:cNvPicPr>
            <a:picLocks noChangeAspect="1"/>
          </p:cNvPicPr>
          <p:nvPr/>
        </p:nvPicPr>
        <p:blipFill>
          <a:blip r:embed="rId4"/>
          <a:stretch>
            <a:fillRect/>
          </a:stretch>
        </p:blipFill>
        <p:spPr>
          <a:xfrm>
            <a:off x="3613052" y="433644"/>
            <a:ext cx="3296269" cy="2472201"/>
          </a:xfrm>
          <a:prstGeom prst="rect">
            <a:avLst/>
          </a:prstGeom>
        </p:spPr>
      </p:pic>
      <p:pic>
        <p:nvPicPr>
          <p:cNvPr id="15" name="Kuva 14" descr="Kuva, joka sisältää kohteen piha-, taivas, puu, patsas&#10;&#10;Tekoälyllä luotu sisältö voi olla virheellistä.">
            <a:extLst>
              <a:ext uri="{FF2B5EF4-FFF2-40B4-BE49-F238E27FC236}">
                <a16:creationId xmlns:a16="http://schemas.microsoft.com/office/drawing/2014/main" id="{33946605-A5DC-FDB8-52B4-B8181805BA87}"/>
              </a:ext>
            </a:extLst>
          </p:cNvPr>
          <p:cNvPicPr>
            <a:picLocks noChangeAspect="1"/>
          </p:cNvPicPr>
          <p:nvPr/>
        </p:nvPicPr>
        <p:blipFill>
          <a:blip r:embed="rId5"/>
          <a:stretch>
            <a:fillRect/>
          </a:stretch>
        </p:blipFill>
        <p:spPr>
          <a:xfrm>
            <a:off x="1068163" y="3661900"/>
            <a:ext cx="2397075" cy="3196100"/>
          </a:xfrm>
          <a:prstGeom prst="rect">
            <a:avLst/>
          </a:prstGeom>
        </p:spPr>
      </p:pic>
      <p:pic>
        <p:nvPicPr>
          <p:cNvPr id="6" name="Kuva 5" descr="Kuva, joka sisältää kohteen vaate, piha-, henkilö, puu&#10;&#10;Tekoälyllä luotu sisältö voi olla virheellistä.">
            <a:extLst>
              <a:ext uri="{FF2B5EF4-FFF2-40B4-BE49-F238E27FC236}">
                <a16:creationId xmlns:a16="http://schemas.microsoft.com/office/drawing/2014/main" id="{A1B311CA-2494-FAE5-9A51-E5C412E1A5F1}"/>
              </a:ext>
            </a:extLst>
          </p:cNvPr>
          <p:cNvPicPr>
            <a:picLocks noChangeAspect="1"/>
          </p:cNvPicPr>
          <p:nvPr/>
        </p:nvPicPr>
        <p:blipFill>
          <a:blip r:embed="rId6"/>
          <a:stretch>
            <a:fillRect/>
          </a:stretch>
        </p:blipFill>
        <p:spPr>
          <a:xfrm>
            <a:off x="3872952" y="3661899"/>
            <a:ext cx="2405066" cy="3196101"/>
          </a:xfrm>
          <a:prstGeom prst="rect">
            <a:avLst/>
          </a:prstGeom>
        </p:spPr>
      </p:pic>
    </p:spTree>
    <p:extLst>
      <p:ext uri="{BB962C8B-B14F-4D97-AF65-F5344CB8AC3E}">
        <p14:creationId xmlns:p14="http://schemas.microsoft.com/office/powerpoint/2010/main" val="239584719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3CAA3BF-300F-8988-F4E1-10F5D29A0FAE}"/>
              </a:ext>
            </a:extLst>
          </p:cNvPr>
          <p:cNvSpPr>
            <a:spLocks noGrp="1"/>
          </p:cNvSpPr>
          <p:nvPr>
            <p:ph type="title"/>
          </p:nvPr>
        </p:nvSpPr>
        <p:spPr/>
        <p:txBody>
          <a:bodyPr/>
          <a:lstStyle/>
          <a:p>
            <a:r>
              <a:rPr lang="fi-FI"/>
              <a:t>Matkustaminen</a:t>
            </a:r>
          </a:p>
        </p:txBody>
      </p:sp>
      <p:sp>
        <p:nvSpPr>
          <p:cNvPr id="4" name="AutoShape 2">
            <a:extLst>
              <a:ext uri="{FF2B5EF4-FFF2-40B4-BE49-F238E27FC236}">
                <a16:creationId xmlns:a16="http://schemas.microsoft.com/office/drawing/2014/main" id="{D1A9A2F6-6981-DCB5-3162-0C39BC882FDC}"/>
              </a:ext>
            </a:extLst>
          </p:cNvPr>
          <p:cNvSpPr>
            <a:spLocks noGrp="1" noChangeAspect="1" noChangeArrowheads="1"/>
          </p:cNvSpPr>
          <p:nvPr>
            <p:ph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indent="0">
              <a:buNone/>
            </a:pPr>
            <a:r>
              <a:rPr lang="fi-FI"/>
              <a:t>Valmistautuminen : Valmistauduin lennolle hyvin, pakkasin kaiken tarvittavan enkä ottanut ylimääräisiä juttuja. Join myös paljon energiajuomia ennen menomatkan lentoa sekä söin hyvin.</a:t>
            </a:r>
          </a:p>
          <a:p>
            <a:pPr marL="0" indent="0">
              <a:buNone/>
            </a:pPr>
            <a:r>
              <a:rPr lang="fi-FI"/>
              <a:t>Kokemus: </a:t>
            </a:r>
          </a:p>
          <a:p>
            <a:pPr marL="0" indent="0">
              <a:buNone/>
            </a:pPr>
            <a:r>
              <a:rPr lang="fi-FI"/>
              <a:t>Menomatkan lento lähti aikaisin 6.15, joten yritin nukkua lennolla. Lento sujui hyvin eikä ollut paljoa turbulenssia mitä ehkä oletin, että on. </a:t>
            </a:r>
          </a:p>
          <a:p>
            <a:pPr marL="0" indent="0">
              <a:buNone/>
            </a:pPr>
            <a:r>
              <a:rPr lang="fi-FI"/>
              <a:t>Paluumatkan lento ei lähtenyt niin aikaisin kun meno. Paluu lento lähti 10.45. Lentokentällä oli paljon odottelua, koska olimme siellä sen verran aikaisin. Takastulo lento meni hyvin laskeutuessa oli hieman turbulenssia, mutta ei pahasti.</a:t>
            </a:r>
          </a:p>
        </p:txBody>
      </p:sp>
    </p:spTree>
    <p:extLst>
      <p:ext uri="{BB962C8B-B14F-4D97-AF65-F5344CB8AC3E}">
        <p14:creationId xmlns:p14="http://schemas.microsoft.com/office/powerpoint/2010/main" val="1676724171"/>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89105C-B552-9370-FE33-BD4A6BE7EC82}"/>
              </a:ext>
            </a:extLst>
          </p:cNvPr>
          <p:cNvSpPr>
            <a:spLocks noGrp="1"/>
          </p:cNvSpPr>
          <p:nvPr>
            <p:ph type="title"/>
          </p:nvPr>
        </p:nvSpPr>
        <p:spPr/>
        <p:txBody>
          <a:bodyPr/>
          <a:lstStyle/>
          <a:p>
            <a:r>
              <a:rPr lang="fi-FI"/>
              <a:t>Kestävän kehityksen edistäminen</a:t>
            </a:r>
          </a:p>
        </p:txBody>
      </p:sp>
      <p:sp>
        <p:nvSpPr>
          <p:cNvPr id="3" name="Sisällön paikkamerkki 2">
            <a:extLst>
              <a:ext uri="{FF2B5EF4-FFF2-40B4-BE49-F238E27FC236}">
                <a16:creationId xmlns:a16="http://schemas.microsoft.com/office/drawing/2014/main" id="{70089E8F-401C-11D0-BA19-068FCB064728}"/>
              </a:ext>
            </a:extLst>
          </p:cNvPr>
          <p:cNvSpPr>
            <a:spLocks noGrp="1"/>
          </p:cNvSpPr>
          <p:nvPr>
            <p:ph idx="1"/>
          </p:nvPr>
        </p:nvSpPr>
        <p:spPr/>
        <p:txBody>
          <a:bodyPr/>
          <a:lstStyle/>
          <a:p>
            <a:pPr marL="0" indent="0">
              <a:buNone/>
            </a:pPr>
            <a:r>
              <a:rPr lang="fi-FI"/>
              <a:t>Barcelonassa kierrätys paikkoja näkee enemmän kuin Suomessa. Siellä kierrätys on iso asia ja lajitelma valikoimat on suurempia kuin Suomessa. Heillä kierrätetään samoja asioita kuin suomessa, mutta lisäksi esim. huonekaluja, maaleja sekä pienelektroniikkaa.</a:t>
            </a:r>
          </a:p>
        </p:txBody>
      </p:sp>
    </p:spTree>
    <p:extLst>
      <p:ext uri="{BB962C8B-B14F-4D97-AF65-F5344CB8AC3E}">
        <p14:creationId xmlns:p14="http://schemas.microsoft.com/office/powerpoint/2010/main" val="199819037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3">
            <a:extLst>
              <a:ext uri="{FF2B5EF4-FFF2-40B4-BE49-F238E27FC236}">
                <a16:creationId xmlns:a16="http://schemas.microsoft.com/office/drawing/2014/main" id="{DC024122-C80E-4076-B618-426FF2225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FEDDCE48-7F20-05F1-1ECF-49E6FF578AA4}"/>
              </a:ext>
            </a:extLst>
          </p:cNvPr>
          <p:cNvSpPr>
            <a:spLocks noGrp="1"/>
          </p:cNvSpPr>
          <p:nvPr>
            <p:ph type="title"/>
          </p:nvPr>
        </p:nvSpPr>
        <p:spPr>
          <a:xfrm>
            <a:off x="6095894" y="589145"/>
            <a:ext cx="5296007" cy="1577186"/>
          </a:xfrm>
        </p:spPr>
        <p:txBody>
          <a:bodyPr anchor="b">
            <a:normAutofit/>
          </a:bodyPr>
          <a:lstStyle/>
          <a:p>
            <a:pPr>
              <a:lnSpc>
                <a:spcPct val="110000"/>
              </a:lnSpc>
            </a:pPr>
            <a:r>
              <a:rPr lang="fi-FI" sz="2200"/>
              <a:t>Terveisiä keudan markkinointiin ja viestintäkanaviin jaettavaksi</a:t>
            </a:r>
          </a:p>
        </p:txBody>
      </p:sp>
      <p:pic>
        <p:nvPicPr>
          <p:cNvPr id="5" name="Kuva 4" descr="Kuva, joka sisältää kohteen piha-, taivas, puu, palmupuu&#10;&#10;Tekoälyllä luotu sisältö voi olla virheellistä.">
            <a:extLst>
              <a:ext uri="{FF2B5EF4-FFF2-40B4-BE49-F238E27FC236}">
                <a16:creationId xmlns:a16="http://schemas.microsoft.com/office/drawing/2014/main" id="{1079955F-2BDF-D0EC-ADC2-04412FA8775B}"/>
              </a:ext>
            </a:extLst>
          </p:cNvPr>
          <p:cNvPicPr>
            <a:picLocks noChangeAspect="1"/>
          </p:cNvPicPr>
          <p:nvPr/>
        </p:nvPicPr>
        <p:blipFill>
          <a:blip r:embed="rId2"/>
          <a:srcRect l="1799" r="1" b="1"/>
          <a:stretch>
            <a:fillRect/>
          </a:stretch>
        </p:blipFill>
        <p:spPr>
          <a:xfrm>
            <a:off x="2576412" y="10"/>
            <a:ext cx="2531360" cy="3425554"/>
          </a:xfrm>
          <a:prstGeom prst="rect">
            <a:avLst/>
          </a:prstGeom>
        </p:spPr>
      </p:pic>
      <p:pic>
        <p:nvPicPr>
          <p:cNvPr id="9" name="Kuva 8" descr="Kuva, joka sisältää kohteen Ihmisen kasvot, henkilö, vaate, hymy&#10;&#10;Tekoälyllä luotu sisältö voi olla virheellistä.">
            <a:extLst>
              <a:ext uri="{FF2B5EF4-FFF2-40B4-BE49-F238E27FC236}">
                <a16:creationId xmlns:a16="http://schemas.microsoft.com/office/drawing/2014/main" id="{70E0E370-8230-6206-1679-A49EA147A140}"/>
              </a:ext>
            </a:extLst>
          </p:cNvPr>
          <p:cNvPicPr>
            <a:picLocks noChangeAspect="1"/>
          </p:cNvPicPr>
          <p:nvPr/>
        </p:nvPicPr>
        <p:blipFill>
          <a:blip r:embed="rId3"/>
          <a:srcRect t="10267" r="-3" b="-3"/>
          <a:stretch>
            <a:fillRect/>
          </a:stretch>
        </p:blipFill>
        <p:spPr>
          <a:xfrm>
            <a:off x="1" y="3420468"/>
            <a:ext cx="5107770" cy="3437532"/>
          </a:xfrm>
          <a:prstGeom prst="rect">
            <a:avLst/>
          </a:prstGeom>
        </p:spPr>
      </p:pic>
      <p:pic>
        <p:nvPicPr>
          <p:cNvPr id="7" name="Kuva 6" descr="Kuva, joka sisältää kohteen taivas, piha-, rakennus, yö&#10;&#10;Tekoälyllä luotu sisältö voi olla virheellistä.">
            <a:extLst>
              <a:ext uri="{FF2B5EF4-FFF2-40B4-BE49-F238E27FC236}">
                <a16:creationId xmlns:a16="http://schemas.microsoft.com/office/drawing/2014/main" id="{BFF78CC2-071E-9823-BF1E-5B4F68F32FD8}"/>
              </a:ext>
            </a:extLst>
          </p:cNvPr>
          <p:cNvPicPr>
            <a:picLocks noChangeAspect="1"/>
          </p:cNvPicPr>
          <p:nvPr/>
        </p:nvPicPr>
        <p:blipFill>
          <a:blip r:embed="rId4"/>
          <a:srcRect l="51" r="1" b="1"/>
          <a:stretch>
            <a:fillRect/>
          </a:stretch>
        </p:blipFill>
        <p:spPr>
          <a:xfrm>
            <a:off x="1" y="10"/>
            <a:ext cx="2576410" cy="3425554"/>
          </a:xfrm>
          <a:prstGeom prst="rect">
            <a:avLst/>
          </a:prstGeom>
        </p:spPr>
      </p:pic>
      <p:sp>
        <p:nvSpPr>
          <p:cNvPr id="3" name="Sisällön paikkamerkki 2">
            <a:extLst>
              <a:ext uri="{FF2B5EF4-FFF2-40B4-BE49-F238E27FC236}">
                <a16:creationId xmlns:a16="http://schemas.microsoft.com/office/drawing/2014/main" id="{63C3EE49-140F-497C-68EF-24430FD607CB}"/>
              </a:ext>
            </a:extLst>
          </p:cNvPr>
          <p:cNvSpPr>
            <a:spLocks noGrp="1"/>
          </p:cNvSpPr>
          <p:nvPr>
            <p:ph idx="1"/>
          </p:nvPr>
        </p:nvSpPr>
        <p:spPr>
          <a:xfrm>
            <a:off x="6096001" y="2626599"/>
            <a:ext cx="5107770" cy="3507501"/>
          </a:xfrm>
        </p:spPr>
        <p:txBody>
          <a:bodyPr>
            <a:normAutofit/>
          </a:bodyPr>
          <a:lstStyle/>
          <a:p>
            <a:pPr marL="0" indent="0">
              <a:buNone/>
            </a:pPr>
            <a:r>
              <a:rPr lang="fi-FI"/>
              <a:t>Jos haluat lähteä kv-jaksolle, kannattaa. Sain sieltä paljon uusia ystäviä joiden kanssa juttelen joka päivä. Saat uusia kokemuksia ja näet maailmaa.</a:t>
            </a:r>
          </a:p>
          <a:p>
            <a:pPr marL="0" indent="0">
              <a:buNone/>
            </a:pPr>
            <a:endParaRPr lang="fi-FI"/>
          </a:p>
        </p:txBody>
      </p:sp>
    </p:spTree>
    <p:extLst>
      <p:ext uri="{BB962C8B-B14F-4D97-AF65-F5344CB8AC3E}">
        <p14:creationId xmlns:p14="http://schemas.microsoft.com/office/powerpoint/2010/main" val="174211689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70735F5-A342-6110-1184-E5230FCFDD7B}"/>
              </a:ext>
            </a:extLst>
          </p:cNvPr>
          <p:cNvSpPr>
            <a:spLocks noGrp="1"/>
          </p:cNvSpPr>
          <p:nvPr>
            <p:ph type="title"/>
          </p:nvPr>
        </p:nvSpPr>
        <p:spPr/>
        <p:txBody>
          <a:bodyPr/>
          <a:lstStyle/>
          <a:p>
            <a:r>
              <a:rPr lang="fi-FI"/>
              <a:t>Jaksolle hakeminen</a:t>
            </a:r>
          </a:p>
        </p:txBody>
      </p:sp>
      <p:sp>
        <p:nvSpPr>
          <p:cNvPr id="3" name="Sisällön paikkamerkki 2">
            <a:extLst>
              <a:ext uri="{FF2B5EF4-FFF2-40B4-BE49-F238E27FC236}">
                <a16:creationId xmlns:a16="http://schemas.microsoft.com/office/drawing/2014/main" id="{059667FC-FCD0-2E0B-DEE2-C93769B26709}"/>
              </a:ext>
            </a:extLst>
          </p:cNvPr>
          <p:cNvSpPr>
            <a:spLocks noGrp="1"/>
          </p:cNvSpPr>
          <p:nvPr>
            <p:ph idx="1"/>
          </p:nvPr>
        </p:nvSpPr>
        <p:spPr/>
        <p:txBody>
          <a:bodyPr/>
          <a:lstStyle/>
          <a:p>
            <a:pPr marL="0" indent="0">
              <a:buNone/>
            </a:pPr>
            <a:r>
              <a:rPr lang="fi-FI"/>
              <a:t>Kuinka päädyin hakemaan : Olen aina halunnut vaihtojaksolle verkostoitumaan ja tutustumaan uusiin ihmisiin ja kun kuulin, että tälläinen viikon matka järjestetään innostuin heti hakemaan.</a:t>
            </a:r>
          </a:p>
          <a:p>
            <a:pPr marL="0" indent="0">
              <a:buNone/>
            </a:pPr>
            <a:r>
              <a:rPr lang="fi-FI"/>
              <a:t>Mistä kuulin : Koulussa oli puhuttu ekasta päivästä asti kv-jaksoista ja eniten innostuin sen jälkeen kun ystäväni oli ollut syksyllä saman kaltaisessa viikon vaihdossa.</a:t>
            </a:r>
          </a:p>
          <a:p>
            <a:pPr marL="0" indent="0">
              <a:buNone/>
            </a:pPr>
            <a:r>
              <a:rPr lang="fi-FI"/>
              <a:t>Valmennus : Oli riittävää. Sain kaiken tarvittavan tiedon ja ohjeet olivat erittäin selkeitä. Mielestäni se oli hyvä käydä ennen reissua. </a:t>
            </a:r>
          </a:p>
          <a:p>
            <a:pPr marL="0" indent="0">
              <a:buNone/>
            </a:pPr>
            <a:endParaRPr lang="fi-FI"/>
          </a:p>
        </p:txBody>
      </p:sp>
    </p:spTree>
    <p:extLst>
      <p:ext uri="{BB962C8B-B14F-4D97-AF65-F5344CB8AC3E}">
        <p14:creationId xmlns:p14="http://schemas.microsoft.com/office/powerpoint/2010/main" val="389509736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988267E-E0B9-8068-90A0-180C31D1AC9D}"/>
              </a:ext>
            </a:extLst>
          </p:cNvPr>
          <p:cNvSpPr>
            <a:spLocks noGrp="1"/>
          </p:cNvSpPr>
          <p:nvPr>
            <p:ph type="title"/>
          </p:nvPr>
        </p:nvSpPr>
        <p:spPr/>
        <p:txBody>
          <a:bodyPr/>
          <a:lstStyle/>
          <a:p>
            <a:r>
              <a:rPr lang="fi-FI"/>
              <a:t>Koulu</a:t>
            </a:r>
          </a:p>
        </p:txBody>
      </p:sp>
      <p:sp>
        <p:nvSpPr>
          <p:cNvPr id="3" name="Sisällön paikkamerkki 2">
            <a:extLst>
              <a:ext uri="{FF2B5EF4-FFF2-40B4-BE49-F238E27FC236}">
                <a16:creationId xmlns:a16="http://schemas.microsoft.com/office/drawing/2014/main" id="{F4E1807C-1539-564B-18E4-98532E55C104}"/>
              </a:ext>
            </a:extLst>
          </p:cNvPr>
          <p:cNvSpPr>
            <a:spLocks noGrp="1"/>
          </p:cNvSpPr>
          <p:nvPr>
            <p:ph idx="1"/>
          </p:nvPr>
        </p:nvSpPr>
        <p:spPr/>
        <p:txBody>
          <a:bodyPr/>
          <a:lstStyle/>
          <a:p>
            <a:pPr marL="0" indent="0">
              <a:buNone/>
            </a:pPr>
            <a:r>
              <a:rPr lang="fi-FI"/>
              <a:t>Millaista koulujaksolla oli? : Meillä oli koulujaksolla todella hauskaa. Barcelonalaiset oppilaat olivat tosi mukavia ja ottivat meidät hyvin mukaan. </a:t>
            </a:r>
          </a:p>
          <a:p>
            <a:pPr marL="0" indent="0">
              <a:buNone/>
            </a:pPr>
            <a:r>
              <a:rPr lang="fi-FI"/>
              <a:t>Millaisia koulupäiväsi olivat? : Koulupäivämme olivat klo. 16-18 Barcelonan aikaa. Koulussa teimme ryhmätöitä, joissa vertasimme Suomalaisia ja Barcelonalaisia yrityksiä. Viimeisenä koulupäivänä esitimme ne. </a:t>
            </a:r>
          </a:p>
          <a:p>
            <a:pPr marL="0" indent="0">
              <a:buNone/>
            </a:pPr>
            <a:r>
              <a:rPr lang="fi-FI"/>
              <a:t>Millaisia eroja : Barcelonassa koulua käydään iltaisin, Suomessa päivisin. </a:t>
            </a:r>
          </a:p>
        </p:txBody>
      </p:sp>
    </p:spTree>
    <p:extLst>
      <p:ext uri="{BB962C8B-B14F-4D97-AF65-F5344CB8AC3E}">
        <p14:creationId xmlns:p14="http://schemas.microsoft.com/office/powerpoint/2010/main" val="3910480016"/>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1E656F6-1441-CA1E-46B3-F25BCBAA64C9}"/>
              </a:ext>
            </a:extLst>
          </p:cNvPr>
          <p:cNvSpPr>
            <a:spLocks noGrp="1"/>
          </p:cNvSpPr>
          <p:nvPr>
            <p:ph type="title"/>
          </p:nvPr>
        </p:nvSpPr>
        <p:spPr>
          <a:xfrm>
            <a:off x="2189747" y="219192"/>
            <a:ext cx="8242703" cy="1373646"/>
          </a:xfrm>
        </p:spPr>
        <p:txBody>
          <a:bodyPr/>
          <a:lstStyle/>
          <a:p>
            <a:r>
              <a:rPr lang="fi-FI"/>
              <a:t>                Kuvia</a:t>
            </a:r>
          </a:p>
        </p:txBody>
      </p:sp>
      <p:sp>
        <p:nvSpPr>
          <p:cNvPr id="3" name="AutoShape 2">
            <a:extLst>
              <a:ext uri="{FF2B5EF4-FFF2-40B4-BE49-F238E27FC236}">
                <a16:creationId xmlns:a16="http://schemas.microsoft.com/office/drawing/2014/main" id="{075A85C0-E6BB-E60D-D5E7-AE9C7BD14DC5}"/>
              </a:ext>
            </a:extLst>
          </p:cNvPr>
          <p:cNvSpPr>
            <a:spLocks noChangeAspect="1" noChangeArrowheads="1"/>
          </p:cNvSpPr>
          <p:nvPr/>
        </p:nvSpPr>
        <p:spPr bwMode="auto">
          <a:xfrm>
            <a:off x="5943600" y="3276600"/>
            <a:ext cx="1082842" cy="108284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i-FI"/>
          </a:p>
        </p:txBody>
      </p:sp>
      <p:pic>
        <p:nvPicPr>
          <p:cNvPr id="7" name="Kuva 6">
            <a:extLst>
              <a:ext uri="{FF2B5EF4-FFF2-40B4-BE49-F238E27FC236}">
                <a16:creationId xmlns:a16="http://schemas.microsoft.com/office/drawing/2014/main" id="{269933C7-3F5D-634C-8396-FF399EB8C106}"/>
              </a:ext>
            </a:extLst>
          </p:cNvPr>
          <p:cNvPicPr>
            <a:picLocks noChangeAspect="1"/>
          </p:cNvPicPr>
          <p:nvPr/>
        </p:nvPicPr>
        <p:blipFill>
          <a:blip r:embed="rId2"/>
          <a:stretch>
            <a:fillRect/>
          </a:stretch>
        </p:blipFill>
        <p:spPr>
          <a:xfrm>
            <a:off x="944980" y="2141622"/>
            <a:ext cx="3014161" cy="4010526"/>
          </a:xfrm>
          <a:prstGeom prst="rect">
            <a:avLst/>
          </a:prstGeom>
        </p:spPr>
      </p:pic>
      <p:pic>
        <p:nvPicPr>
          <p:cNvPr id="10" name="Kuva 9">
            <a:extLst>
              <a:ext uri="{FF2B5EF4-FFF2-40B4-BE49-F238E27FC236}">
                <a16:creationId xmlns:a16="http://schemas.microsoft.com/office/drawing/2014/main" id="{7B44047D-8AB4-51D6-FF5E-77CB3DF2FEBC}"/>
              </a:ext>
            </a:extLst>
          </p:cNvPr>
          <p:cNvPicPr>
            <a:picLocks noChangeAspect="1"/>
          </p:cNvPicPr>
          <p:nvPr/>
        </p:nvPicPr>
        <p:blipFill>
          <a:blip r:embed="rId3"/>
          <a:stretch>
            <a:fillRect/>
          </a:stretch>
        </p:blipFill>
        <p:spPr>
          <a:xfrm>
            <a:off x="4928936" y="2141621"/>
            <a:ext cx="3007895" cy="4010527"/>
          </a:xfrm>
          <a:prstGeom prst="rect">
            <a:avLst/>
          </a:prstGeom>
        </p:spPr>
      </p:pic>
      <p:pic>
        <p:nvPicPr>
          <p:cNvPr id="16" name="Kuva 15">
            <a:extLst>
              <a:ext uri="{FF2B5EF4-FFF2-40B4-BE49-F238E27FC236}">
                <a16:creationId xmlns:a16="http://schemas.microsoft.com/office/drawing/2014/main" id="{CCB124C9-56C3-171D-76C8-E618C68E7B1F}"/>
              </a:ext>
            </a:extLst>
          </p:cNvPr>
          <p:cNvPicPr>
            <a:picLocks noChangeAspect="1"/>
          </p:cNvPicPr>
          <p:nvPr/>
        </p:nvPicPr>
        <p:blipFill>
          <a:blip r:embed="rId4"/>
          <a:stretch>
            <a:fillRect/>
          </a:stretch>
        </p:blipFill>
        <p:spPr>
          <a:xfrm>
            <a:off x="8801600" y="2141621"/>
            <a:ext cx="3014162" cy="4010527"/>
          </a:xfrm>
          <a:prstGeom prst="rect">
            <a:avLst/>
          </a:prstGeom>
        </p:spPr>
      </p:pic>
    </p:spTree>
    <p:extLst>
      <p:ext uri="{BB962C8B-B14F-4D97-AF65-F5344CB8AC3E}">
        <p14:creationId xmlns:p14="http://schemas.microsoft.com/office/powerpoint/2010/main" val="2304443333"/>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C024122-C80E-4076-B618-426FF2225C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29AD8CA-C9D9-E517-A066-843FDBAAB049}"/>
              </a:ext>
            </a:extLst>
          </p:cNvPr>
          <p:cNvSpPr>
            <a:spLocks noGrp="1"/>
          </p:cNvSpPr>
          <p:nvPr>
            <p:ph type="title"/>
          </p:nvPr>
        </p:nvSpPr>
        <p:spPr>
          <a:xfrm>
            <a:off x="1608162" y="203604"/>
            <a:ext cx="5780312" cy="1397004"/>
          </a:xfrm>
        </p:spPr>
        <p:txBody>
          <a:bodyPr anchor="b">
            <a:normAutofit/>
          </a:bodyPr>
          <a:lstStyle/>
          <a:p>
            <a:r>
              <a:rPr lang="fi-FI" sz="3000"/>
              <a:t>Oppiminen ja ongelmanratkaisu</a:t>
            </a:r>
          </a:p>
        </p:txBody>
      </p:sp>
      <p:grpSp>
        <p:nvGrpSpPr>
          <p:cNvPr id="12" name="Group 11">
            <a:extLst>
              <a:ext uri="{FF2B5EF4-FFF2-40B4-BE49-F238E27FC236}">
                <a16:creationId xmlns:a16="http://schemas.microsoft.com/office/drawing/2014/main" id="{829DAB2C-3574-4B22-939F-BB6C5D2637B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581000" cy="3664635"/>
            <a:chOff x="5006254" y="-1431285"/>
            <a:chExt cx="581000" cy="3664635"/>
          </a:xfrm>
        </p:grpSpPr>
        <p:sp>
          <p:nvSpPr>
            <p:cNvPr id="13" name="Rectangle 12">
              <a:extLst>
                <a:ext uri="{FF2B5EF4-FFF2-40B4-BE49-F238E27FC236}">
                  <a16:creationId xmlns:a16="http://schemas.microsoft.com/office/drawing/2014/main" id="{96BD37F6-BAB4-4BBF-B3E2-4395EAB835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V="1">
              <a:off x="5061025" y="-788944"/>
              <a:ext cx="526229" cy="3022294"/>
            </a:xfrm>
            <a:prstGeom prst="rect">
              <a:avLst/>
            </a:prstGeom>
            <a:blipFill dpi="0" rotWithShape="1">
              <a:blip>
                <a:extLst>
                  <a:ext uri="{96DAC541-7B7A-43D3-8B79-37D633B846F1}">
                    <asvg:svgBlip xmlns:asvg="http://schemas.microsoft.com/office/drawing/2016/SVG/main" r:embed="rId2"/>
                  </a:ext>
                </a:extLst>
              </a:blip>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9809A8D-5A7C-4A05-9F64-844C66FABC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flipV="1">
              <a:off x="5006254" y="-143128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Sisällön paikkamerkki 2">
            <a:extLst>
              <a:ext uri="{FF2B5EF4-FFF2-40B4-BE49-F238E27FC236}">
                <a16:creationId xmlns:a16="http://schemas.microsoft.com/office/drawing/2014/main" id="{3A3606F2-8D3B-BFE3-5B84-316E74BFF4C0}"/>
              </a:ext>
            </a:extLst>
          </p:cNvPr>
          <p:cNvSpPr>
            <a:spLocks noGrp="1"/>
          </p:cNvSpPr>
          <p:nvPr>
            <p:ph idx="1"/>
          </p:nvPr>
        </p:nvSpPr>
        <p:spPr>
          <a:xfrm>
            <a:off x="799153" y="1888958"/>
            <a:ext cx="7502636" cy="4848726"/>
          </a:xfrm>
        </p:spPr>
        <p:txBody>
          <a:bodyPr>
            <a:normAutofit/>
          </a:bodyPr>
          <a:lstStyle/>
          <a:p>
            <a:pPr marL="0" indent="0">
              <a:lnSpc>
                <a:spcPct val="120000"/>
              </a:lnSpc>
              <a:buNone/>
            </a:pPr>
            <a:r>
              <a:rPr lang="fi-FI" sz="1800"/>
              <a:t>Minkälaisia ongelmia kv-jaksolla kohtasit, miten ratkaisit ne : Meillä ongelmana oli bussilippujen ostaminen ja bussien aikataulujen löytäminen. Googletimme ja se ohjasi meidät sovellukseen, josta löysimme bussiaikataulut. Sieltä olisi myös voinut ostaa päivälippuja yms. Mutta emme ostaneet vaan kävelimme bussiin ja kysyimme miten maksetaan ja kuski näytti erillistä kortti maksuautomaattia joka oli bussin sisällä. Muita ongelmia emme oikein kohdannut, koska usein liikuimme google mapsin avulla.</a:t>
            </a:r>
          </a:p>
          <a:p>
            <a:pPr marL="0" indent="0">
              <a:lnSpc>
                <a:spcPct val="120000"/>
              </a:lnSpc>
              <a:buNone/>
            </a:pPr>
            <a:r>
              <a:rPr lang="fi-FI" sz="1800"/>
              <a:t>Tuleville kohteeseen lähteville : Ladatkaa TMBApp, sieltä näätte bussi aikataulut. Bussi lippu maksaa 2,90€ mutta se kattaa vain sen yhden bussi matkan koska et saa kuittia tai muuta todistetta lipun ostosta.</a:t>
            </a:r>
          </a:p>
          <a:p>
            <a:pPr marL="0" indent="0">
              <a:lnSpc>
                <a:spcPct val="120000"/>
              </a:lnSpc>
              <a:buNone/>
            </a:pPr>
            <a:r>
              <a:rPr lang="fi-FI" sz="1800"/>
              <a:t>En tekisi mitään erilailla ja matkabudjettini kului hyvin ja tarpeellisiin asioihin kuten veteen ja ruokaan. </a:t>
            </a:r>
          </a:p>
          <a:p>
            <a:pPr marL="0" indent="0">
              <a:lnSpc>
                <a:spcPct val="120000"/>
              </a:lnSpc>
              <a:buNone/>
            </a:pPr>
            <a:endParaRPr lang="fi-FI" sz="1600"/>
          </a:p>
        </p:txBody>
      </p:sp>
      <p:pic>
        <p:nvPicPr>
          <p:cNvPr id="5" name="Kuva 4" descr="Kuva, joka sisältää kohteen vaate, henkilö, jalkineet, Ihmisen kasvot&#10;&#10;Tekoälyllä luotu sisältö voi olla virheellistä.">
            <a:extLst>
              <a:ext uri="{FF2B5EF4-FFF2-40B4-BE49-F238E27FC236}">
                <a16:creationId xmlns:a16="http://schemas.microsoft.com/office/drawing/2014/main" id="{6D2EC60F-21E4-38FF-606E-F2FB86EA4CBF}"/>
              </a:ext>
            </a:extLst>
          </p:cNvPr>
          <p:cNvPicPr>
            <a:picLocks noChangeAspect="1"/>
          </p:cNvPicPr>
          <p:nvPr/>
        </p:nvPicPr>
        <p:blipFill>
          <a:blip r:embed="rId3"/>
          <a:stretch>
            <a:fillRect/>
          </a:stretch>
        </p:blipFill>
        <p:spPr>
          <a:xfrm>
            <a:off x="8415636" y="841277"/>
            <a:ext cx="2977212" cy="5292823"/>
          </a:xfrm>
          <a:prstGeom prst="rect">
            <a:avLst/>
          </a:prstGeom>
        </p:spPr>
      </p:pic>
    </p:spTree>
    <p:extLst>
      <p:ext uri="{BB962C8B-B14F-4D97-AF65-F5344CB8AC3E}">
        <p14:creationId xmlns:p14="http://schemas.microsoft.com/office/powerpoint/2010/main" val="2278567400"/>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C0A8600-0DBA-8DA0-8F9F-EE9D839109B8}"/>
              </a:ext>
            </a:extLst>
          </p:cNvPr>
          <p:cNvSpPr>
            <a:spLocks noGrp="1"/>
          </p:cNvSpPr>
          <p:nvPr>
            <p:ph type="title"/>
          </p:nvPr>
        </p:nvSpPr>
        <p:spPr/>
        <p:txBody>
          <a:bodyPr/>
          <a:lstStyle/>
          <a:p>
            <a:r>
              <a:rPr lang="fi-FI"/>
              <a:t>Oppiminen ja ongelmanratkaisu</a:t>
            </a:r>
          </a:p>
        </p:txBody>
      </p:sp>
      <p:sp>
        <p:nvSpPr>
          <p:cNvPr id="3" name="Sisällön paikkamerkki 2">
            <a:extLst>
              <a:ext uri="{FF2B5EF4-FFF2-40B4-BE49-F238E27FC236}">
                <a16:creationId xmlns:a16="http://schemas.microsoft.com/office/drawing/2014/main" id="{B223B05B-1C45-CCD3-538A-CFFF686D57AF}"/>
              </a:ext>
            </a:extLst>
          </p:cNvPr>
          <p:cNvSpPr>
            <a:spLocks noGrp="1"/>
          </p:cNvSpPr>
          <p:nvPr>
            <p:ph idx="1"/>
          </p:nvPr>
        </p:nvSpPr>
        <p:spPr>
          <a:xfrm>
            <a:off x="808662" y="2019299"/>
            <a:ext cx="8154864" cy="4114801"/>
          </a:xfrm>
        </p:spPr>
        <p:txBody>
          <a:bodyPr/>
          <a:lstStyle/>
          <a:p>
            <a:pPr marL="0" indent="0">
              <a:buNone/>
            </a:pPr>
            <a:r>
              <a:rPr lang="fi-FI"/>
              <a:t>Espanjalaisessa kulttuurissa ei ollut hirveästi asioita joista en pidä. Yksi joka tulee mieleen on heidän ajotyylit. He eivät väistä jos olet kävelemässä jossain tiellä ja ajavat todella lujaa. Eivät he kävellessäkään väistä, saatat törmätä ihmiseen jos et itse häntä väistä.</a:t>
            </a:r>
          </a:p>
          <a:p>
            <a:pPr marL="0" indent="0">
              <a:buNone/>
            </a:pPr>
            <a:r>
              <a:rPr lang="fi-FI"/>
              <a:t>Pidin kohdemaassa erityisesti yhdestä ravintolasta jossa söimme lähes jokapäivä. SMOQBURGER. Siellä pääosin on burgereita, mutta löytyy myös mm. Salaatteja ja ribsejä. Paikka oli semi edullinen ja suosittelen kaikille käydä kokeilemassa jos Barcelonassa olette.</a:t>
            </a:r>
          </a:p>
          <a:p>
            <a:pPr marL="0" indent="0">
              <a:buNone/>
            </a:pPr>
            <a:endParaRPr lang="fi-FI"/>
          </a:p>
        </p:txBody>
      </p:sp>
      <p:pic>
        <p:nvPicPr>
          <p:cNvPr id="5" name="Kuva 4">
            <a:extLst>
              <a:ext uri="{FF2B5EF4-FFF2-40B4-BE49-F238E27FC236}">
                <a16:creationId xmlns:a16="http://schemas.microsoft.com/office/drawing/2014/main" id="{A9C38499-FEAD-23CE-6938-E45B033000A0}"/>
              </a:ext>
            </a:extLst>
          </p:cNvPr>
          <p:cNvPicPr>
            <a:picLocks noChangeAspect="1"/>
          </p:cNvPicPr>
          <p:nvPr/>
        </p:nvPicPr>
        <p:blipFill>
          <a:blip r:embed="rId2"/>
          <a:stretch>
            <a:fillRect/>
          </a:stretch>
        </p:blipFill>
        <p:spPr>
          <a:xfrm>
            <a:off x="9064208" y="3429000"/>
            <a:ext cx="2571080" cy="3420979"/>
          </a:xfrm>
          <a:prstGeom prst="rect">
            <a:avLst/>
          </a:prstGeom>
        </p:spPr>
      </p:pic>
    </p:spTree>
    <p:extLst>
      <p:ext uri="{BB962C8B-B14F-4D97-AF65-F5344CB8AC3E}">
        <p14:creationId xmlns:p14="http://schemas.microsoft.com/office/powerpoint/2010/main" val="95113782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B0A355-8E31-0F89-5BAA-D693CC172E83}"/>
              </a:ext>
            </a:extLst>
          </p:cNvPr>
          <p:cNvSpPr>
            <a:spLocks noGrp="1"/>
          </p:cNvSpPr>
          <p:nvPr>
            <p:ph type="title"/>
          </p:nvPr>
        </p:nvSpPr>
        <p:spPr/>
        <p:txBody>
          <a:bodyPr/>
          <a:lstStyle/>
          <a:p>
            <a:r>
              <a:rPr lang="fi-FI"/>
              <a:t>Oppiminen ja ongelmanratkaisu</a:t>
            </a:r>
          </a:p>
        </p:txBody>
      </p:sp>
      <p:sp>
        <p:nvSpPr>
          <p:cNvPr id="3" name="Sisällön paikkamerkki 2">
            <a:extLst>
              <a:ext uri="{FF2B5EF4-FFF2-40B4-BE49-F238E27FC236}">
                <a16:creationId xmlns:a16="http://schemas.microsoft.com/office/drawing/2014/main" id="{239EEBF2-ADF9-0A6D-4AD6-52C9B32191DE}"/>
              </a:ext>
            </a:extLst>
          </p:cNvPr>
          <p:cNvSpPr>
            <a:spLocks noGrp="1"/>
          </p:cNvSpPr>
          <p:nvPr>
            <p:ph idx="1"/>
          </p:nvPr>
        </p:nvSpPr>
        <p:spPr/>
        <p:txBody>
          <a:bodyPr/>
          <a:lstStyle/>
          <a:p>
            <a:pPr marL="0" indent="0">
              <a:buNone/>
            </a:pPr>
            <a:r>
              <a:rPr lang="fi-FI"/>
              <a:t>Millaisten asioiden koet olevan paremmin Suomessa kuin kohdemaassa? : Suomessa rikollisuus on vähäisempää eikä tarvitse pelätä taskuvarkaita kokoajan. Julkiset liikenteet ovat Suomessa parempia, koska täällä bussit tulevat ajallaan ja perumisista ilmoítetaan, Barcelonassa bussit tulivat myöhässä ja perumisista ei ilmoitettu (siksi myöhästyimme koulustakin yksi päivä).</a:t>
            </a:r>
          </a:p>
          <a:p>
            <a:pPr marL="0" indent="0">
              <a:buNone/>
            </a:pPr>
            <a:r>
              <a:rPr lang="fi-FI"/>
              <a:t>Millaisten asioiden koet olevan paremmin kohdemaassa kuin Suomessa? : Sää, koska Barcelonassa oli kokoajan lämmin ja pystyi käyttämään lyhyitä vaatteita myös iltaisin. Hinnat. Barcelonassa kaikki oli paljon halvempaa kuin Suomessa esimerkiksi iso vesipullo maksoi siellä 0,75€ ja Suomessa maksaa helposti yli euron. </a:t>
            </a:r>
          </a:p>
        </p:txBody>
      </p:sp>
    </p:spTree>
    <p:extLst>
      <p:ext uri="{BB962C8B-B14F-4D97-AF65-F5344CB8AC3E}">
        <p14:creationId xmlns:p14="http://schemas.microsoft.com/office/powerpoint/2010/main" val="90013041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614EC61-B776-4A09-41C9-01B90ADC5F00}"/>
              </a:ext>
            </a:extLst>
          </p:cNvPr>
          <p:cNvSpPr>
            <a:spLocks noGrp="1"/>
          </p:cNvSpPr>
          <p:nvPr>
            <p:ph type="title"/>
          </p:nvPr>
        </p:nvSpPr>
        <p:spPr/>
        <p:txBody>
          <a:bodyPr/>
          <a:lstStyle/>
          <a:p>
            <a:r>
              <a:rPr lang="fi-FI"/>
              <a:t>Oppiminen ja ongelmanratkaisu</a:t>
            </a:r>
          </a:p>
        </p:txBody>
      </p:sp>
      <p:sp>
        <p:nvSpPr>
          <p:cNvPr id="3" name="Sisällön paikkamerkki 2">
            <a:extLst>
              <a:ext uri="{FF2B5EF4-FFF2-40B4-BE49-F238E27FC236}">
                <a16:creationId xmlns:a16="http://schemas.microsoft.com/office/drawing/2014/main" id="{4E9C01FD-E959-5F91-9A7A-205989282C89}"/>
              </a:ext>
            </a:extLst>
          </p:cNvPr>
          <p:cNvSpPr>
            <a:spLocks noGrp="1"/>
          </p:cNvSpPr>
          <p:nvPr>
            <p:ph idx="1"/>
          </p:nvPr>
        </p:nvSpPr>
        <p:spPr/>
        <p:txBody>
          <a:bodyPr/>
          <a:lstStyle/>
          <a:p>
            <a:pPr marL="0" indent="0">
              <a:buNone/>
            </a:pPr>
            <a:r>
              <a:rPr lang="fi-FI"/>
              <a:t>Opin jaksolla Espanjalaisesta kulttuurista ja tavoista. Opin uusista nähtävyyksistä ja ihmisistä. Yksi asia jonka opin, mutta hämmentää on se, että jotkut Espanjalaiset eivät puhu ollenkaan englantia, jolloin kommunikointi oli vaikeaa.</a:t>
            </a:r>
          </a:p>
          <a:p>
            <a:pPr marL="0" indent="0">
              <a:buNone/>
            </a:pPr>
            <a:r>
              <a:rPr lang="fi-FI"/>
              <a:t>Vaihtojakso paransi englantiani, toi rohkeutta puhua uusille ihmisille, toi uusia verkostoja ja halua lähteä uudestaan.</a:t>
            </a:r>
          </a:p>
        </p:txBody>
      </p:sp>
    </p:spTree>
    <p:extLst>
      <p:ext uri="{BB962C8B-B14F-4D97-AF65-F5344CB8AC3E}">
        <p14:creationId xmlns:p14="http://schemas.microsoft.com/office/powerpoint/2010/main" val="297681121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A00AD28-B509-B7C1-43B4-38372ED2E06D}"/>
              </a:ext>
            </a:extLst>
          </p:cNvPr>
          <p:cNvSpPr>
            <a:spLocks noGrp="1"/>
          </p:cNvSpPr>
          <p:nvPr>
            <p:ph type="title"/>
          </p:nvPr>
        </p:nvSpPr>
        <p:spPr/>
        <p:txBody>
          <a:bodyPr/>
          <a:lstStyle/>
          <a:p>
            <a:r>
              <a:rPr lang="fi-FI"/>
              <a:t>Vapaa-aika ja majoitus</a:t>
            </a:r>
          </a:p>
        </p:txBody>
      </p:sp>
      <p:sp>
        <p:nvSpPr>
          <p:cNvPr id="3" name="Sisällön paikkamerkki 2">
            <a:extLst>
              <a:ext uri="{FF2B5EF4-FFF2-40B4-BE49-F238E27FC236}">
                <a16:creationId xmlns:a16="http://schemas.microsoft.com/office/drawing/2014/main" id="{9EB53822-235A-CA0B-ED0F-9179DCBA9B8A}"/>
              </a:ext>
            </a:extLst>
          </p:cNvPr>
          <p:cNvSpPr>
            <a:spLocks noGrp="1"/>
          </p:cNvSpPr>
          <p:nvPr>
            <p:ph idx="1"/>
          </p:nvPr>
        </p:nvSpPr>
        <p:spPr>
          <a:xfrm>
            <a:off x="751048" y="2079457"/>
            <a:ext cx="10357666" cy="4114801"/>
          </a:xfrm>
        </p:spPr>
        <p:txBody>
          <a:bodyPr/>
          <a:lstStyle/>
          <a:p>
            <a:pPr marL="0" indent="0">
              <a:buNone/>
            </a:pPr>
            <a:r>
              <a:rPr lang="fi-FI"/>
              <a:t>Vapaa-aika : Vapaa-ajalla hengailtiin ryhmämme kanssa esim. Rannalla, shoppailtiin ja kierreltiin. Tutustuin uusiin ihmisiin. Uusia ihmisiä keihin tutustuin oli 7 ryhmässämme ollutta Nurmijärveläistä ja Espanjalaisia. </a:t>
            </a:r>
          </a:p>
          <a:p>
            <a:pPr marL="0" indent="0">
              <a:buNone/>
            </a:pPr>
            <a:r>
              <a:rPr lang="fi-FI"/>
              <a:t>Arki-elämä: Kävimme kaupassa lähes päivittäin ostamassa vettä tai muita juomia kuten energiajuomia. Ruokaa kävimme usein syömässä ravintoloissa. </a:t>
            </a:r>
          </a:p>
          <a:p>
            <a:pPr marL="0" indent="0">
              <a:buNone/>
            </a:pPr>
            <a:r>
              <a:rPr lang="fi-FI"/>
              <a:t>Asuminen : Koulu hankki meille hostellin. Majoituimme kaikki 6 tyttöä samassa huoneessa, joka aluksi tuntui aivan kamalalta, mutta loppujenlopuksi ei ollut niin paha. Majoituksessa oli isot lukolliset kaapit, jossa säilytimme mm. Passeja.</a:t>
            </a:r>
          </a:p>
          <a:p>
            <a:pPr marL="0" indent="0">
              <a:buNone/>
            </a:pPr>
            <a:endParaRPr lang="fi-FI"/>
          </a:p>
        </p:txBody>
      </p:sp>
    </p:spTree>
    <p:extLst>
      <p:ext uri="{BB962C8B-B14F-4D97-AF65-F5344CB8AC3E}">
        <p14:creationId xmlns:p14="http://schemas.microsoft.com/office/powerpoint/2010/main" val="2176735309"/>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7763.0"/>
  <p:tag name="AS_RELEASE_DATE" val="2021.12.14"/>
  <p:tag name="AS_TITLE" val="Aspose.Slides for .NET 4.0 Client Profile"/>
  <p:tag name="AS_VERSION" val="21.12"/>
</p:tagLst>
</file>

<file path=ppt/theme/theme1.xml><?xml version="1.0" encoding="utf-8"?>
<a:theme xmlns:a="http://schemas.openxmlformats.org/drawingml/2006/main" name="VeniceBeachVTI">
  <a:themeElements>
    <a:clrScheme name="Venice Beach">
      <a:dk1>
        <a:sysClr val="windowText" lastClr="000000"/>
      </a:dk1>
      <a:lt1>
        <a:sysClr val="window" lastClr="FFFFFF"/>
      </a:lt1>
      <a:dk2>
        <a:srgbClr val="2B3E3D"/>
      </a:dk2>
      <a:lt2>
        <a:srgbClr val="FEF3EB"/>
      </a:lt2>
      <a:accent1>
        <a:srgbClr val="FE8542"/>
      </a:accent1>
      <a:accent2>
        <a:srgbClr val="EC6D60"/>
      </a:accent2>
      <a:accent3>
        <a:srgbClr val="CDA32B"/>
      </a:accent3>
      <a:accent4>
        <a:srgbClr val="EE66A7"/>
      </a:accent4>
      <a:accent5>
        <a:srgbClr val="EA5F48"/>
      </a:accent5>
      <a:accent6>
        <a:srgbClr val="C8466B"/>
      </a:accent6>
      <a:hlink>
        <a:srgbClr val="E46153"/>
      </a:hlink>
      <a:folHlink>
        <a:srgbClr val="CF63B0"/>
      </a:folHlink>
    </a:clrScheme>
    <a:fontScheme name="Avenir 1">
      <a:majorFont>
        <a:latin typeface="Avenir Next LT Pro Light"/>
        <a:ea typeface="Avenir Next LT Pro Light"/>
        <a:cs typeface="Arial"/>
      </a:majorFont>
      <a:minorFont>
        <a:latin typeface="Avenir Next LT Pro"/>
        <a:ea typeface="Avenir Next LT Pro"/>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niceBeachVTI" id="{69839BBA-F383-4FFD-B56A-E36ACE43E09D}" vid="{060D2740-A69C-444A-B833-E03D333ADDA7}"/>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03CF28071C79A14B9F22182B9B92C540" ma:contentTypeVersion="14" ma:contentTypeDescription="Luo uusi asiakirja." ma:contentTypeScope="" ma:versionID="56a30bd4ebc9b713138481985a31de48">
  <xsd:schema xmlns:xsd="http://www.w3.org/2001/XMLSchema" xmlns:xs="http://www.w3.org/2001/XMLSchema" xmlns:p="http://schemas.microsoft.com/office/2006/metadata/properties" xmlns:ns2="99c4edd6-4692-4bdc-b7c2-f7fdb8cf042f" xmlns:ns3="76be92a1-9c2e-45bd-bc7a-77e2bc8acba2" targetNamespace="http://schemas.microsoft.com/office/2006/metadata/properties" ma:root="true" ma:fieldsID="ba19d772ba16d7292123c2d80ee10f16" ns2:_="" ns3:_="">
    <xsd:import namespace="99c4edd6-4692-4bdc-b7c2-f7fdb8cf042f"/>
    <xsd:import namespace="76be92a1-9c2e-45bd-bc7a-77e2bc8acba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BillingMetadata"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9c4edd6-4692-4bdc-b7c2-f7fdb8cf042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Kuvien tunnisteet" ma:readOnly="false" ma:fieldId="{5cf76f15-5ced-4ddc-b409-7134ff3c332f}" ma:taxonomyMulti="true" ma:sspId="e26c6a39-ca17-4711-8675-0cb8c6f60fa5"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6be92a1-9c2e-45bd-bc7a-77e2bc8acba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dd0f33d-fe13-403c-8599-a549581989f7}" ma:internalName="TaxCatchAll" ma:showField="CatchAllData" ma:web="76be92a1-9c2e-45bd-bc7a-77e2bc8acba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76be92a1-9c2e-45bd-bc7a-77e2bc8acba2" xsi:nil="true"/>
    <lcf76f155ced4ddcb4097134ff3c332f xmlns="99c4edd6-4692-4bdc-b7c2-f7fdb8cf042f">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40E020A-5642-4386-8E1E-2E31AE4DAC7F}">
  <ds:schemaRefs>
    <ds:schemaRef ds:uri="http://schemas.microsoft.com/sharepoint/v3/contenttype/forms"/>
  </ds:schemaRefs>
</ds:datastoreItem>
</file>

<file path=customXml/itemProps2.xml><?xml version="1.0" encoding="utf-8"?>
<ds:datastoreItem xmlns:ds="http://schemas.openxmlformats.org/officeDocument/2006/customXml" ds:itemID="{0303DA1F-5BEB-4B36-86B0-A2F8DD925A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9c4edd6-4692-4bdc-b7c2-f7fdb8cf042f"/>
    <ds:schemaRef ds:uri="76be92a1-9c2e-45bd-bc7a-77e2bc8acba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F35872F-0FA7-40F4-AB5E-B25D67686D43}">
  <ds:schemaRefs>
    <ds:schemaRef ds:uri="http://purl.org/dc/dcmitype/"/>
    <ds:schemaRef ds:uri="76be92a1-9c2e-45bd-bc7a-77e2bc8acba2"/>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purl.org/dc/terms/"/>
    <ds:schemaRef ds:uri="http://schemas.openxmlformats.org/package/2006/metadata/core-properties"/>
    <ds:schemaRef ds:uri="99c4edd6-4692-4bdc-b7c2-f7fdb8cf042f"/>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780</Words>
  <Application>Microsoft Office PowerPoint</Application>
  <PresentationFormat>Laajakuva</PresentationFormat>
  <Paragraphs>43</Paragraphs>
  <Slides>13</Slides>
  <Notes>0</Notes>
  <HiddenSlides>0</HiddenSlides>
  <MMClips>0</MMClips>
  <ScaleCrop>false</ScaleCrop>
  <HeadingPairs>
    <vt:vector size="6" baseType="variant">
      <vt:variant>
        <vt:lpstr>Käytetyt fontit</vt:lpstr>
      </vt:variant>
      <vt:variant>
        <vt:i4>3</vt:i4>
      </vt:variant>
      <vt:variant>
        <vt:lpstr>Teema</vt:lpstr>
      </vt:variant>
      <vt:variant>
        <vt:i4>1</vt:i4>
      </vt:variant>
      <vt:variant>
        <vt:lpstr>Dian otsikot</vt:lpstr>
      </vt:variant>
      <vt:variant>
        <vt:i4>13</vt:i4>
      </vt:variant>
    </vt:vector>
  </HeadingPairs>
  <TitlesOfParts>
    <vt:vector size="17" baseType="lpstr">
      <vt:lpstr>Arial</vt:lpstr>
      <vt:lpstr>Avenir Next LT Pro</vt:lpstr>
      <vt:lpstr>Avenir Next LT Pro Light</vt:lpstr>
      <vt:lpstr>VeniceBeachVTI</vt:lpstr>
      <vt:lpstr>Matkaraportti</vt:lpstr>
      <vt:lpstr>Jaksolle hakeminen</vt:lpstr>
      <vt:lpstr>Koulu</vt:lpstr>
      <vt:lpstr>                Kuvia</vt:lpstr>
      <vt:lpstr>Oppiminen ja ongelmanratkaisu</vt:lpstr>
      <vt:lpstr>Oppiminen ja ongelmanratkaisu</vt:lpstr>
      <vt:lpstr>Oppiminen ja ongelmanratkaisu</vt:lpstr>
      <vt:lpstr>Oppiminen ja ongelmanratkaisu</vt:lpstr>
      <vt:lpstr>Vapaa-aika ja majoitus</vt:lpstr>
      <vt:lpstr>Lisää kuvia vapaa-ajalta</vt:lpstr>
      <vt:lpstr>Matkustaminen</vt:lpstr>
      <vt:lpstr>Kestävän kehityksen edistäminen</vt:lpstr>
      <vt:lpstr>Terveisiä keudan markkinointiin ja viestintäkanaviin jaettavaksi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Oona Haanpää</dc:creator>
  <cp:lastModifiedBy>Oona Haanpää</cp:lastModifiedBy>
  <cp:revision>2</cp:revision>
  <cp:lastPrinted>2026-06-03T11:02:56Z</cp:lastPrinted>
  <dcterms:created xsi:type="dcterms:W3CDTF">2026-06-03T11:02:56Z</dcterms:created>
  <dcterms:modified xsi:type="dcterms:W3CDTF">2026-06-04T07:05:34Z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0x01010003CF28071C79A14B9F22182B9B92C540</vt:lpwstr>
  </property>
</Properties>
</file>