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Lst>
  <p:sldSz cx="12192000" cy="6858000"/>
  <p:notesSz cx="6858000" cy="9144000"/>
  <p:defaultTextStyle>
    <a:defPPr>
      <a:defRPr lang="en-001"/>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C1761-26C5-C8F1-A5C0-003D42AA32B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001"/>
          </a:p>
        </p:txBody>
      </p:sp>
      <p:sp>
        <p:nvSpPr>
          <p:cNvPr id="3" name="Subtitle 2">
            <a:extLst>
              <a:ext uri="{FF2B5EF4-FFF2-40B4-BE49-F238E27FC236}">
                <a16:creationId xmlns:a16="http://schemas.microsoft.com/office/drawing/2014/main" id="{D3F2F84B-68CC-A968-D82A-8261BC165E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001"/>
          </a:p>
        </p:txBody>
      </p:sp>
      <p:sp>
        <p:nvSpPr>
          <p:cNvPr id="4" name="Date Placeholder 3">
            <a:extLst>
              <a:ext uri="{FF2B5EF4-FFF2-40B4-BE49-F238E27FC236}">
                <a16:creationId xmlns:a16="http://schemas.microsoft.com/office/drawing/2014/main" id="{EA28618E-9B2A-8FAB-7603-0AD6947A5EBB}"/>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5" name="Footer Placeholder 4">
            <a:extLst>
              <a:ext uri="{FF2B5EF4-FFF2-40B4-BE49-F238E27FC236}">
                <a16:creationId xmlns:a16="http://schemas.microsoft.com/office/drawing/2014/main" id="{3F7AB45B-FE97-3CE4-9823-6E4DCB06508A}"/>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5ADC67B0-B9E4-ABE0-273F-9F813B89A844}"/>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3060352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EA5F2-EB9C-5CCC-AA9B-FD4058D3A6E0}"/>
              </a:ext>
            </a:extLst>
          </p:cNvPr>
          <p:cNvSpPr>
            <a:spLocks noGrp="1"/>
          </p:cNvSpPr>
          <p:nvPr>
            <p:ph type="title"/>
          </p:nvPr>
        </p:nvSpPr>
        <p:spPr/>
        <p:txBody>
          <a:bodyPr/>
          <a:lstStyle/>
          <a:p>
            <a:r>
              <a:rPr lang="en-GB"/>
              <a:t>Click to edit Master title style</a:t>
            </a:r>
            <a:endParaRPr lang="en-001"/>
          </a:p>
        </p:txBody>
      </p:sp>
      <p:sp>
        <p:nvSpPr>
          <p:cNvPr id="3" name="Vertical Text Placeholder 2">
            <a:extLst>
              <a:ext uri="{FF2B5EF4-FFF2-40B4-BE49-F238E27FC236}">
                <a16:creationId xmlns:a16="http://schemas.microsoft.com/office/drawing/2014/main" id="{84D0AF8A-7997-0E2D-F3A6-D64EDE483D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001"/>
          </a:p>
        </p:txBody>
      </p:sp>
      <p:sp>
        <p:nvSpPr>
          <p:cNvPr id="4" name="Date Placeholder 3">
            <a:extLst>
              <a:ext uri="{FF2B5EF4-FFF2-40B4-BE49-F238E27FC236}">
                <a16:creationId xmlns:a16="http://schemas.microsoft.com/office/drawing/2014/main" id="{04DD75B9-5D46-8E27-7FB4-660BD720D4BD}"/>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5" name="Footer Placeholder 4">
            <a:extLst>
              <a:ext uri="{FF2B5EF4-FFF2-40B4-BE49-F238E27FC236}">
                <a16:creationId xmlns:a16="http://schemas.microsoft.com/office/drawing/2014/main" id="{14E79C84-0776-518C-7CEE-AF7171697183}"/>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DE8E2BC5-2810-DE74-6747-305C6EA5616D}"/>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319955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DE6509-73FC-0ADC-F5F1-CE5EE544497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001"/>
          </a:p>
        </p:txBody>
      </p:sp>
      <p:sp>
        <p:nvSpPr>
          <p:cNvPr id="3" name="Vertical Text Placeholder 2">
            <a:extLst>
              <a:ext uri="{FF2B5EF4-FFF2-40B4-BE49-F238E27FC236}">
                <a16:creationId xmlns:a16="http://schemas.microsoft.com/office/drawing/2014/main" id="{C06BD210-7AEC-E805-4B14-A497FE005AD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001"/>
          </a:p>
        </p:txBody>
      </p:sp>
      <p:sp>
        <p:nvSpPr>
          <p:cNvPr id="4" name="Date Placeholder 3">
            <a:extLst>
              <a:ext uri="{FF2B5EF4-FFF2-40B4-BE49-F238E27FC236}">
                <a16:creationId xmlns:a16="http://schemas.microsoft.com/office/drawing/2014/main" id="{E1FA58EB-8EC5-2C11-0C47-AF0BE2B75D9A}"/>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5" name="Footer Placeholder 4">
            <a:extLst>
              <a:ext uri="{FF2B5EF4-FFF2-40B4-BE49-F238E27FC236}">
                <a16:creationId xmlns:a16="http://schemas.microsoft.com/office/drawing/2014/main" id="{CB7B6ADD-D99F-2261-F14D-326183E7A0B2}"/>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77612D4E-902E-28EB-E1AC-F86CCEE763FB}"/>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315414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80D31-6996-CD82-50DD-6180DB5DC61D}"/>
              </a:ext>
            </a:extLst>
          </p:cNvPr>
          <p:cNvSpPr>
            <a:spLocks noGrp="1"/>
          </p:cNvSpPr>
          <p:nvPr>
            <p:ph type="title"/>
          </p:nvPr>
        </p:nvSpPr>
        <p:spPr/>
        <p:txBody>
          <a:bodyPr/>
          <a:lstStyle/>
          <a:p>
            <a:r>
              <a:rPr lang="en-GB"/>
              <a:t>Click to edit Master title style</a:t>
            </a:r>
            <a:endParaRPr lang="en-001"/>
          </a:p>
        </p:txBody>
      </p:sp>
      <p:sp>
        <p:nvSpPr>
          <p:cNvPr id="3" name="Content Placeholder 2">
            <a:extLst>
              <a:ext uri="{FF2B5EF4-FFF2-40B4-BE49-F238E27FC236}">
                <a16:creationId xmlns:a16="http://schemas.microsoft.com/office/drawing/2014/main" id="{BB058B2F-F149-C6F4-D377-FA8C945A0B4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001"/>
          </a:p>
        </p:txBody>
      </p:sp>
      <p:sp>
        <p:nvSpPr>
          <p:cNvPr id="4" name="Date Placeholder 3">
            <a:extLst>
              <a:ext uri="{FF2B5EF4-FFF2-40B4-BE49-F238E27FC236}">
                <a16:creationId xmlns:a16="http://schemas.microsoft.com/office/drawing/2014/main" id="{E16A4BA5-1C82-3CDD-9B96-9E40B7865142}"/>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5" name="Footer Placeholder 4">
            <a:extLst>
              <a:ext uri="{FF2B5EF4-FFF2-40B4-BE49-F238E27FC236}">
                <a16:creationId xmlns:a16="http://schemas.microsoft.com/office/drawing/2014/main" id="{E55B3FB0-9B5C-65AC-8635-7F6E14116465}"/>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20176A8E-42CF-F9F3-AD64-6CB49746F78D}"/>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138608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9184E-E11A-B0C5-DD76-F8DD3097E91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001"/>
          </a:p>
        </p:txBody>
      </p:sp>
      <p:sp>
        <p:nvSpPr>
          <p:cNvPr id="3" name="Text Placeholder 2">
            <a:extLst>
              <a:ext uri="{FF2B5EF4-FFF2-40B4-BE49-F238E27FC236}">
                <a16:creationId xmlns:a16="http://schemas.microsoft.com/office/drawing/2014/main" id="{AB4A9F9A-B7A0-ABB1-65C6-94CACA76B0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837932E-D02F-D53B-EC30-FC4839C53867}"/>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5" name="Footer Placeholder 4">
            <a:extLst>
              <a:ext uri="{FF2B5EF4-FFF2-40B4-BE49-F238E27FC236}">
                <a16:creationId xmlns:a16="http://schemas.microsoft.com/office/drawing/2014/main" id="{E38D4DF4-6C6F-521C-6BAE-ED873EB7C48B}"/>
              </a:ext>
            </a:extLst>
          </p:cNvPr>
          <p:cNvSpPr>
            <a:spLocks noGrp="1"/>
          </p:cNvSpPr>
          <p:nvPr>
            <p:ph type="ftr" sz="quarter" idx="11"/>
          </p:nvPr>
        </p:nvSpPr>
        <p:spPr/>
        <p:txBody>
          <a:bodyPr/>
          <a:lstStyle/>
          <a:p>
            <a:endParaRPr lang="en-001"/>
          </a:p>
        </p:txBody>
      </p:sp>
      <p:sp>
        <p:nvSpPr>
          <p:cNvPr id="6" name="Slide Number Placeholder 5">
            <a:extLst>
              <a:ext uri="{FF2B5EF4-FFF2-40B4-BE49-F238E27FC236}">
                <a16:creationId xmlns:a16="http://schemas.microsoft.com/office/drawing/2014/main" id="{33EBF091-FA00-1EC2-F10E-29DCADAE28F1}"/>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4026981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5D133-5E9E-69A3-4C5C-3278E41872E2}"/>
              </a:ext>
            </a:extLst>
          </p:cNvPr>
          <p:cNvSpPr>
            <a:spLocks noGrp="1"/>
          </p:cNvSpPr>
          <p:nvPr>
            <p:ph type="title"/>
          </p:nvPr>
        </p:nvSpPr>
        <p:spPr/>
        <p:txBody>
          <a:bodyPr/>
          <a:lstStyle/>
          <a:p>
            <a:r>
              <a:rPr lang="en-GB"/>
              <a:t>Click to edit Master title style</a:t>
            </a:r>
            <a:endParaRPr lang="en-001"/>
          </a:p>
        </p:txBody>
      </p:sp>
      <p:sp>
        <p:nvSpPr>
          <p:cNvPr id="3" name="Content Placeholder 2">
            <a:extLst>
              <a:ext uri="{FF2B5EF4-FFF2-40B4-BE49-F238E27FC236}">
                <a16:creationId xmlns:a16="http://schemas.microsoft.com/office/drawing/2014/main" id="{84A4827E-CD8F-AC2C-899F-62B00D0905B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001"/>
          </a:p>
        </p:txBody>
      </p:sp>
      <p:sp>
        <p:nvSpPr>
          <p:cNvPr id="4" name="Content Placeholder 3">
            <a:extLst>
              <a:ext uri="{FF2B5EF4-FFF2-40B4-BE49-F238E27FC236}">
                <a16:creationId xmlns:a16="http://schemas.microsoft.com/office/drawing/2014/main" id="{FD24C11A-114E-5F70-5176-22A495ADEE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001"/>
          </a:p>
        </p:txBody>
      </p:sp>
      <p:sp>
        <p:nvSpPr>
          <p:cNvPr id="5" name="Date Placeholder 4">
            <a:extLst>
              <a:ext uri="{FF2B5EF4-FFF2-40B4-BE49-F238E27FC236}">
                <a16:creationId xmlns:a16="http://schemas.microsoft.com/office/drawing/2014/main" id="{7518B3EE-D038-118E-7AE8-4E9A0E207472}"/>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6" name="Footer Placeholder 5">
            <a:extLst>
              <a:ext uri="{FF2B5EF4-FFF2-40B4-BE49-F238E27FC236}">
                <a16:creationId xmlns:a16="http://schemas.microsoft.com/office/drawing/2014/main" id="{5CB22977-4FB6-846B-AFF4-8246399629A8}"/>
              </a:ext>
            </a:extLst>
          </p:cNvPr>
          <p:cNvSpPr>
            <a:spLocks noGrp="1"/>
          </p:cNvSpPr>
          <p:nvPr>
            <p:ph type="ftr" sz="quarter" idx="11"/>
          </p:nvPr>
        </p:nvSpPr>
        <p:spPr/>
        <p:txBody>
          <a:bodyPr/>
          <a:lstStyle/>
          <a:p>
            <a:endParaRPr lang="en-001"/>
          </a:p>
        </p:txBody>
      </p:sp>
      <p:sp>
        <p:nvSpPr>
          <p:cNvPr id="7" name="Slide Number Placeholder 6">
            <a:extLst>
              <a:ext uri="{FF2B5EF4-FFF2-40B4-BE49-F238E27FC236}">
                <a16:creationId xmlns:a16="http://schemas.microsoft.com/office/drawing/2014/main" id="{106186E3-DF9D-0C03-D9E7-52F5EC495446}"/>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1059531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7D529-22BA-DB1D-04C2-2FDBF4790739}"/>
              </a:ext>
            </a:extLst>
          </p:cNvPr>
          <p:cNvSpPr>
            <a:spLocks noGrp="1"/>
          </p:cNvSpPr>
          <p:nvPr>
            <p:ph type="title"/>
          </p:nvPr>
        </p:nvSpPr>
        <p:spPr>
          <a:xfrm>
            <a:off x="839788" y="365125"/>
            <a:ext cx="10515600" cy="1325563"/>
          </a:xfrm>
        </p:spPr>
        <p:txBody>
          <a:bodyPr/>
          <a:lstStyle/>
          <a:p>
            <a:r>
              <a:rPr lang="en-GB"/>
              <a:t>Click to edit Master title style</a:t>
            </a:r>
            <a:endParaRPr lang="en-001"/>
          </a:p>
        </p:txBody>
      </p:sp>
      <p:sp>
        <p:nvSpPr>
          <p:cNvPr id="3" name="Text Placeholder 2">
            <a:extLst>
              <a:ext uri="{FF2B5EF4-FFF2-40B4-BE49-F238E27FC236}">
                <a16:creationId xmlns:a16="http://schemas.microsoft.com/office/drawing/2014/main" id="{7A254C50-5A34-3340-09EA-315341A3FB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0D351ED-77E3-6BC0-53FE-5BFA7864F53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001"/>
          </a:p>
        </p:txBody>
      </p:sp>
      <p:sp>
        <p:nvSpPr>
          <p:cNvPr id="5" name="Text Placeholder 4">
            <a:extLst>
              <a:ext uri="{FF2B5EF4-FFF2-40B4-BE49-F238E27FC236}">
                <a16:creationId xmlns:a16="http://schemas.microsoft.com/office/drawing/2014/main" id="{61303F46-2520-9E19-02DD-8168980FD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CD4BFA3-605E-A6CE-898E-DE13C850F9D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001"/>
          </a:p>
        </p:txBody>
      </p:sp>
      <p:sp>
        <p:nvSpPr>
          <p:cNvPr id="7" name="Date Placeholder 6">
            <a:extLst>
              <a:ext uri="{FF2B5EF4-FFF2-40B4-BE49-F238E27FC236}">
                <a16:creationId xmlns:a16="http://schemas.microsoft.com/office/drawing/2014/main" id="{7435EB1D-3A85-7D05-9497-C257155BE26E}"/>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8" name="Footer Placeholder 7">
            <a:extLst>
              <a:ext uri="{FF2B5EF4-FFF2-40B4-BE49-F238E27FC236}">
                <a16:creationId xmlns:a16="http://schemas.microsoft.com/office/drawing/2014/main" id="{F24A4389-9AB2-323A-939F-0E20DF07C9BE}"/>
              </a:ext>
            </a:extLst>
          </p:cNvPr>
          <p:cNvSpPr>
            <a:spLocks noGrp="1"/>
          </p:cNvSpPr>
          <p:nvPr>
            <p:ph type="ftr" sz="quarter" idx="11"/>
          </p:nvPr>
        </p:nvSpPr>
        <p:spPr/>
        <p:txBody>
          <a:bodyPr/>
          <a:lstStyle/>
          <a:p>
            <a:endParaRPr lang="en-001"/>
          </a:p>
        </p:txBody>
      </p:sp>
      <p:sp>
        <p:nvSpPr>
          <p:cNvPr id="9" name="Slide Number Placeholder 8">
            <a:extLst>
              <a:ext uri="{FF2B5EF4-FFF2-40B4-BE49-F238E27FC236}">
                <a16:creationId xmlns:a16="http://schemas.microsoft.com/office/drawing/2014/main" id="{3940E050-DEDE-C562-2924-803D62EF695D}"/>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880762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CE17E-FAD4-F4B1-3181-3CE7C4751E54}"/>
              </a:ext>
            </a:extLst>
          </p:cNvPr>
          <p:cNvSpPr>
            <a:spLocks noGrp="1"/>
          </p:cNvSpPr>
          <p:nvPr>
            <p:ph type="title"/>
          </p:nvPr>
        </p:nvSpPr>
        <p:spPr/>
        <p:txBody>
          <a:bodyPr/>
          <a:lstStyle/>
          <a:p>
            <a:r>
              <a:rPr lang="en-GB"/>
              <a:t>Click to edit Master title style</a:t>
            </a:r>
            <a:endParaRPr lang="en-001"/>
          </a:p>
        </p:txBody>
      </p:sp>
      <p:sp>
        <p:nvSpPr>
          <p:cNvPr id="3" name="Date Placeholder 2">
            <a:extLst>
              <a:ext uri="{FF2B5EF4-FFF2-40B4-BE49-F238E27FC236}">
                <a16:creationId xmlns:a16="http://schemas.microsoft.com/office/drawing/2014/main" id="{4CBA05B3-4A97-C6FF-D368-967232212B41}"/>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4" name="Footer Placeholder 3">
            <a:extLst>
              <a:ext uri="{FF2B5EF4-FFF2-40B4-BE49-F238E27FC236}">
                <a16:creationId xmlns:a16="http://schemas.microsoft.com/office/drawing/2014/main" id="{DE01C85F-33B2-4438-840E-4296C86762DB}"/>
              </a:ext>
            </a:extLst>
          </p:cNvPr>
          <p:cNvSpPr>
            <a:spLocks noGrp="1"/>
          </p:cNvSpPr>
          <p:nvPr>
            <p:ph type="ftr" sz="quarter" idx="11"/>
          </p:nvPr>
        </p:nvSpPr>
        <p:spPr/>
        <p:txBody>
          <a:bodyPr/>
          <a:lstStyle/>
          <a:p>
            <a:endParaRPr lang="en-001"/>
          </a:p>
        </p:txBody>
      </p:sp>
      <p:sp>
        <p:nvSpPr>
          <p:cNvPr id="5" name="Slide Number Placeholder 4">
            <a:extLst>
              <a:ext uri="{FF2B5EF4-FFF2-40B4-BE49-F238E27FC236}">
                <a16:creationId xmlns:a16="http://schemas.microsoft.com/office/drawing/2014/main" id="{7EE402E7-D0CF-008A-E797-1C9CFD56D81D}"/>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2213456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8A5E90-AFB8-3715-AA93-E7EF35CBE3EC}"/>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3" name="Footer Placeholder 2">
            <a:extLst>
              <a:ext uri="{FF2B5EF4-FFF2-40B4-BE49-F238E27FC236}">
                <a16:creationId xmlns:a16="http://schemas.microsoft.com/office/drawing/2014/main" id="{12D228AD-F229-8B43-EDBD-FD0FF9BCF32C}"/>
              </a:ext>
            </a:extLst>
          </p:cNvPr>
          <p:cNvSpPr>
            <a:spLocks noGrp="1"/>
          </p:cNvSpPr>
          <p:nvPr>
            <p:ph type="ftr" sz="quarter" idx="11"/>
          </p:nvPr>
        </p:nvSpPr>
        <p:spPr/>
        <p:txBody>
          <a:bodyPr/>
          <a:lstStyle/>
          <a:p>
            <a:endParaRPr lang="en-001"/>
          </a:p>
        </p:txBody>
      </p:sp>
      <p:sp>
        <p:nvSpPr>
          <p:cNvPr id="4" name="Slide Number Placeholder 3">
            <a:extLst>
              <a:ext uri="{FF2B5EF4-FFF2-40B4-BE49-F238E27FC236}">
                <a16:creationId xmlns:a16="http://schemas.microsoft.com/office/drawing/2014/main" id="{DFF30D92-ABD3-D940-AECD-F82999FE5178}"/>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3525876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05BF6-E626-FD5D-B0DB-885B8A7FEEF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001"/>
          </a:p>
        </p:txBody>
      </p:sp>
      <p:sp>
        <p:nvSpPr>
          <p:cNvPr id="3" name="Content Placeholder 2">
            <a:extLst>
              <a:ext uri="{FF2B5EF4-FFF2-40B4-BE49-F238E27FC236}">
                <a16:creationId xmlns:a16="http://schemas.microsoft.com/office/drawing/2014/main" id="{DDF9081A-B737-921D-278D-9F861022C2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001"/>
          </a:p>
        </p:txBody>
      </p:sp>
      <p:sp>
        <p:nvSpPr>
          <p:cNvPr id="4" name="Text Placeholder 3">
            <a:extLst>
              <a:ext uri="{FF2B5EF4-FFF2-40B4-BE49-F238E27FC236}">
                <a16:creationId xmlns:a16="http://schemas.microsoft.com/office/drawing/2014/main" id="{2D5019D1-F754-10D7-4491-E5C4660FF0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C5D9127-E2D5-45C3-31B7-95FCD3078B42}"/>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6" name="Footer Placeholder 5">
            <a:extLst>
              <a:ext uri="{FF2B5EF4-FFF2-40B4-BE49-F238E27FC236}">
                <a16:creationId xmlns:a16="http://schemas.microsoft.com/office/drawing/2014/main" id="{57F580EB-828F-A8D4-79E5-2A47C3204F19}"/>
              </a:ext>
            </a:extLst>
          </p:cNvPr>
          <p:cNvSpPr>
            <a:spLocks noGrp="1"/>
          </p:cNvSpPr>
          <p:nvPr>
            <p:ph type="ftr" sz="quarter" idx="11"/>
          </p:nvPr>
        </p:nvSpPr>
        <p:spPr/>
        <p:txBody>
          <a:bodyPr/>
          <a:lstStyle/>
          <a:p>
            <a:endParaRPr lang="en-001"/>
          </a:p>
        </p:txBody>
      </p:sp>
      <p:sp>
        <p:nvSpPr>
          <p:cNvPr id="7" name="Slide Number Placeholder 6">
            <a:extLst>
              <a:ext uri="{FF2B5EF4-FFF2-40B4-BE49-F238E27FC236}">
                <a16:creationId xmlns:a16="http://schemas.microsoft.com/office/drawing/2014/main" id="{230D56F8-41F1-6299-0F10-F91F55E2F87C}"/>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1190534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D440-97A0-1BF1-1E32-FE59761603F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001"/>
          </a:p>
        </p:txBody>
      </p:sp>
      <p:sp>
        <p:nvSpPr>
          <p:cNvPr id="3" name="Picture Placeholder 2">
            <a:extLst>
              <a:ext uri="{FF2B5EF4-FFF2-40B4-BE49-F238E27FC236}">
                <a16:creationId xmlns:a16="http://schemas.microsoft.com/office/drawing/2014/main" id="{0CB2A347-6E0A-5A35-7D66-B81164ED9A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001"/>
          </a:p>
        </p:txBody>
      </p:sp>
      <p:sp>
        <p:nvSpPr>
          <p:cNvPr id="4" name="Text Placeholder 3">
            <a:extLst>
              <a:ext uri="{FF2B5EF4-FFF2-40B4-BE49-F238E27FC236}">
                <a16:creationId xmlns:a16="http://schemas.microsoft.com/office/drawing/2014/main" id="{D5B40113-F6C1-CB4D-7B40-D60780213B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CD941BA-C547-0FA9-CC04-E70496322D44}"/>
              </a:ext>
            </a:extLst>
          </p:cNvPr>
          <p:cNvSpPr>
            <a:spLocks noGrp="1"/>
          </p:cNvSpPr>
          <p:nvPr>
            <p:ph type="dt" sz="half" idx="10"/>
          </p:nvPr>
        </p:nvSpPr>
        <p:spPr/>
        <p:txBody>
          <a:bodyPr/>
          <a:lstStyle/>
          <a:p>
            <a:fld id="{3441CD42-2886-AF43-85A2-745E75309346}" type="datetimeFigureOut">
              <a:rPr lang="en-001" smtClean="0"/>
              <a:t>06/02/2026</a:t>
            </a:fld>
            <a:endParaRPr lang="en-001"/>
          </a:p>
        </p:txBody>
      </p:sp>
      <p:sp>
        <p:nvSpPr>
          <p:cNvPr id="6" name="Footer Placeholder 5">
            <a:extLst>
              <a:ext uri="{FF2B5EF4-FFF2-40B4-BE49-F238E27FC236}">
                <a16:creationId xmlns:a16="http://schemas.microsoft.com/office/drawing/2014/main" id="{42AAAADF-A90D-6D06-8744-6EBEBD2155EB}"/>
              </a:ext>
            </a:extLst>
          </p:cNvPr>
          <p:cNvSpPr>
            <a:spLocks noGrp="1"/>
          </p:cNvSpPr>
          <p:nvPr>
            <p:ph type="ftr" sz="quarter" idx="11"/>
          </p:nvPr>
        </p:nvSpPr>
        <p:spPr/>
        <p:txBody>
          <a:bodyPr/>
          <a:lstStyle/>
          <a:p>
            <a:endParaRPr lang="en-001"/>
          </a:p>
        </p:txBody>
      </p:sp>
      <p:sp>
        <p:nvSpPr>
          <p:cNvPr id="7" name="Slide Number Placeholder 6">
            <a:extLst>
              <a:ext uri="{FF2B5EF4-FFF2-40B4-BE49-F238E27FC236}">
                <a16:creationId xmlns:a16="http://schemas.microsoft.com/office/drawing/2014/main" id="{33BC229E-B889-0E6E-4CCE-BE726E6114A3}"/>
              </a:ext>
            </a:extLst>
          </p:cNvPr>
          <p:cNvSpPr>
            <a:spLocks noGrp="1"/>
          </p:cNvSpPr>
          <p:nvPr>
            <p:ph type="sldNum" sz="quarter" idx="12"/>
          </p:nvPr>
        </p:nvSpPr>
        <p:spPr/>
        <p:txBody>
          <a:bodyPr/>
          <a:lstStyle/>
          <a:p>
            <a:fld id="{2EDD0BF6-DD01-E84F-8902-C9784F25A900}" type="slidenum">
              <a:rPr lang="en-001" smtClean="0"/>
              <a:t>‹#›</a:t>
            </a:fld>
            <a:endParaRPr lang="en-001"/>
          </a:p>
        </p:txBody>
      </p:sp>
    </p:spTree>
    <p:extLst>
      <p:ext uri="{BB962C8B-B14F-4D97-AF65-F5344CB8AC3E}">
        <p14:creationId xmlns:p14="http://schemas.microsoft.com/office/powerpoint/2010/main" val="77446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CEC928-74C5-EF0F-7F06-30EC58B177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001"/>
          </a:p>
        </p:txBody>
      </p:sp>
      <p:sp>
        <p:nvSpPr>
          <p:cNvPr id="3" name="Text Placeholder 2">
            <a:extLst>
              <a:ext uri="{FF2B5EF4-FFF2-40B4-BE49-F238E27FC236}">
                <a16:creationId xmlns:a16="http://schemas.microsoft.com/office/drawing/2014/main" id="{ED37C803-CE7F-072A-A8B0-D7E51D1FFD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001"/>
          </a:p>
        </p:txBody>
      </p:sp>
      <p:sp>
        <p:nvSpPr>
          <p:cNvPr id="4" name="Date Placeholder 3">
            <a:extLst>
              <a:ext uri="{FF2B5EF4-FFF2-40B4-BE49-F238E27FC236}">
                <a16:creationId xmlns:a16="http://schemas.microsoft.com/office/drawing/2014/main" id="{7D0651A3-993F-D941-C493-014D86E8CF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41CD42-2886-AF43-85A2-745E75309346}" type="datetimeFigureOut">
              <a:rPr lang="en-001" smtClean="0"/>
              <a:t>06/02/2026</a:t>
            </a:fld>
            <a:endParaRPr lang="en-001"/>
          </a:p>
        </p:txBody>
      </p:sp>
      <p:sp>
        <p:nvSpPr>
          <p:cNvPr id="5" name="Footer Placeholder 4">
            <a:extLst>
              <a:ext uri="{FF2B5EF4-FFF2-40B4-BE49-F238E27FC236}">
                <a16:creationId xmlns:a16="http://schemas.microsoft.com/office/drawing/2014/main" id="{84F8356E-6443-65AD-7DD6-25B379B4B6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001"/>
          </a:p>
        </p:txBody>
      </p:sp>
      <p:sp>
        <p:nvSpPr>
          <p:cNvPr id="6" name="Slide Number Placeholder 5">
            <a:extLst>
              <a:ext uri="{FF2B5EF4-FFF2-40B4-BE49-F238E27FC236}">
                <a16:creationId xmlns:a16="http://schemas.microsoft.com/office/drawing/2014/main" id="{E4029646-BA14-BD92-30DE-F4BF62CCF5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DD0BF6-DD01-E84F-8902-C9784F25A900}" type="slidenum">
              <a:rPr lang="en-001" smtClean="0"/>
              <a:t>‹#›</a:t>
            </a:fld>
            <a:endParaRPr lang="en-001"/>
          </a:p>
        </p:txBody>
      </p:sp>
    </p:spTree>
    <p:extLst>
      <p:ext uri="{BB962C8B-B14F-4D97-AF65-F5344CB8AC3E}">
        <p14:creationId xmlns:p14="http://schemas.microsoft.com/office/powerpoint/2010/main" val="2366743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001"/>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13A33-0E30-2C55-499E-C961B6DEBA2B}"/>
              </a:ext>
            </a:extLst>
          </p:cNvPr>
          <p:cNvSpPr>
            <a:spLocks noGrp="1"/>
          </p:cNvSpPr>
          <p:nvPr>
            <p:ph type="ctrTitle"/>
          </p:nvPr>
        </p:nvSpPr>
        <p:spPr/>
        <p:txBody>
          <a:bodyPr/>
          <a:lstStyle/>
          <a:p>
            <a:r>
              <a:rPr lang="fi-FI" dirty="0"/>
              <a:t>Fuerteventura 2026</a:t>
            </a:r>
            <a:endParaRPr lang="en-001" dirty="0"/>
          </a:p>
        </p:txBody>
      </p:sp>
      <p:sp>
        <p:nvSpPr>
          <p:cNvPr id="3" name="Subtitle 2">
            <a:extLst>
              <a:ext uri="{FF2B5EF4-FFF2-40B4-BE49-F238E27FC236}">
                <a16:creationId xmlns:a16="http://schemas.microsoft.com/office/drawing/2014/main" id="{2DE1CBC8-96F3-515A-118B-E21F8539FEED}"/>
              </a:ext>
            </a:extLst>
          </p:cNvPr>
          <p:cNvSpPr>
            <a:spLocks noGrp="1"/>
          </p:cNvSpPr>
          <p:nvPr>
            <p:ph type="subTitle" idx="1"/>
          </p:nvPr>
        </p:nvSpPr>
        <p:spPr/>
        <p:txBody>
          <a:bodyPr/>
          <a:lstStyle/>
          <a:p>
            <a:r>
              <a:rPr lang="fi-FI" dirty="0"/>
              <a:t>Kansainvälinen </a:t>
            </a:r>
            <a:r>
              <a:rPr lang="fi-FI" dirty="0" err="1"/>
              <a:t>oppimis-jakso</a:t>
            </a:r>
            <a:r>
              <a:rPr lang="fi-FI" dirty="0"/>
              <a:t> Fuerteventuralla</a:t>
            </a:r>
            <a:endParaRPr lang="en-001" dirty="0"/>
          </a:p>
        </p:txBody>
      </p:sp>
    </p:spTree>
    <p:extLst>
      <p:ext uri="{BB962C8B-B14F-4D97-AF65-F5344CB8AC3E}">
        <p14:creationId xmlns:p14="http://schemas.microsoft.com/office/powerpoint/2010/main" val="341363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2228D-E909-EC18-C92F-A78F6B97ACF0}"/>
              </a:ext>
            </a:extLst>
          </p:cNvPr>
          <p:cNvSpPr>
            <a:spLocks noGrp="1"/>
          </p:cNvSpPr>
          <p:nvPr>
            <p:ph type="title"/>
          </p:nvPr>
        </p:nvSpPr>
        <p:spPr/>
        <p:txBody>
          <a:bodyPr/>
          <a:lstStyle/>
          <a:p>
            <a:r>
              <a:rPr lang="fi-FI" dirty="0" err="1"/>
              <a:t>Matkaraportti</a:t>
            </a:r>
            <a:endParaRPr lang="en-001" dirty="0"/>
          </a:p>
        </p:txBody>
      </p:sp>
      <p:sp>
        <p:nvSpPr>
          <p:cNvPr id="3" name="Content Placeholder 2">
            <a:extLst>
              <a:ext uri="{FF2B5EF4-FFF2-40B4-BE49-F238E27FC236}">
                <a16:creationId xmlns:a16="http://schemas.microsoft.com/office/drawing/2014/main" id="{FFF6A31F-BF35-6933-BE11-64C84F07F76F}"/>
              </a:ext>
            </a:extLst>
          </p:cNvPr>
          <p:cNvSpPr>
            <a:spLocks noGrp="1"/>
          </p:cNvSpPr>
          <p:nvPr>
            <p:ph idx="1"/>
          </p:nvPr>
        </p:nvSpPr>
        <p:spPr/>
        <p:txBody>
          <a:bodyPr/>
          <a:lstStyle/>
          <a:p>
            <a:r>
              <a:rPr lang="fi-FI" dirty="0"/>
              <a:t>Asta Aronen</a:t>
            </a:r>
          </a:p>
          <a:p>
            <a:r>
              <a:rPr lang="fi-FI" dirty="0"/>
              <a:t>Matkailualan perustutkinto</a:t>
            </a:r>
          </a:p>
          <a:p>
            <a:r>
              <a:rPr lang="fi-FI" dirty="0"/>
              <a:t>23.3.–26.4.</a:t>
            </a:r>
          </a:p>
          <a:p>
            <a:r>
              <a:rPr lang="fi-FI" dirty="0"/>
              <a:t>Corralejo, Fuerteventura – Espanja</a:t>
            </a:r>
          </a:p>
          <a:p>
            <a:r>
              <a:rPr lang="fi-FI" dirty="0"/>
              <a:t>Arena Beach Hotel</a:t>
            </a:r>
          </a:p>
          <a:p>
            <a:r>
              <a:rPr lang="fi-FI" dirty="0"/>
              <a:t>C la Gomera 5, 35660 Fuerteventura, Las Palmas Spain</a:t>
            </a:r>
            <a:endParaRPr lang="en-001" dirty="0"/>
          </a:p>
        </p:txBody>
      </p:sp>
    </p:spTree>
    <p:extLst>
      <p:ext uri="{BB962C8B-B14F-4D97-AF65-F5344CB8AC3E}">
        <p14:creationId xmlns:p14="http://schemas.microsoft.com/office/powerpoint/2010/main" val="356117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0DF6B93-F3AC-40E0-8651-89582E5E8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8027539-FDC1-4BD7-ABD3-2C9688465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153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46EFA5-E6C7-4867-8011-E729148E8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6742953" cy="5486400"/>
          </a:xfrm>
          <a:prstGeom prst="rect">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0A3A61-7213-A4C0-CED4-BAED7DDADE25}"/>
              </a:ext>
            </a:extLst>
          </p:cNvPr>
          <p:cNvSpPr>
            <a:spLocks noGrp="1"/>
          </p:cNvSpPr>
          <p:nvPr>
            <p:ph type="title"/>
          </p:nvPr>
        </p:nvSpPr>
        <p:spPr>
          <a:xfrm>
            <a:off x="1335799" y="1158949"/>
            <a:ext cx="5461225" cy="1118087"/>
          </a:xfrm>
        </p:spPr>
        <p:txBody>
          <a:bodyPr anchor="b">
            <a:normAutofit/>
          </a:bodyPr>
          <a:lstStyle/>
          <a:p>
            <a:pPr algn="ctr"/>
            <a:r>
              <a:rPr lang="fi-FI" sz="3200" b="1" dirty="0">
                <a:solidFill>
                  <a:schemeClr val="tx1">
                    <a:lumMod val="65000"/>
                    <a:lumOff val="35000"/>
                  </a:schemeClr>
                </a:solidFill>
              </a:rPr>
              <a:t>Jaksolle hakeminen</a:t>
            </a:r>
            <a:endParaRPr lang="en-001" sz="3200" b="1"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51935B0F-6F15-C44B-CD23-2D4A77E87D3E}"/>
              </a:ext>
            </a:extLst>
          </p:cNvPr>
          <p:cNvSpPr>
            <a:spLocks noGrp="1"/>
          </p:cNvSpPr>
          <p:nvPr>
            <p:ph idx="1"/>
          </p:nvPr>
        </p:nvSpPr>
        <p:spPr>
          <a:xfrm>
            <a:off x="1335799" y="2563907"/>
            <a:ext cx="5461225" cy="2976191"/>
          </a:xfrm>
        </p:spPr>
        <p:txBody>
          <a:bodyPr anchor="t">
            <a:normAutofit/>
          </a:bodyPr>
          <a:lstStyle/>
          <a:p>
            <a:r>
              <a:rPr lang="fi-FI" sz="1900">
                <a:solidFill>
                  <a:schemeClr val="tx1">
                    <a:lumMod val="65000"/>
                    <a:lumOff val="35000"/>
                  </a:schemeClr>
                </a:solidFill>
              </a:rPr>
              <a:t>Innostuin hakemaan jaksolle heti kun kuulin ensimmäisen kerran mahdollisuudesta ensimmäisen vuoden syksyllä, jolloin jo päätin, että kun on mahdollista lähden jaksolle.</a:t>
            </a:r>
          </a:p>
          <a:p>
            <a:r>
              <a:rPr lang="fi-FI" sz="1900">
                <a:solidFill>
                  <a:schemeClr val="tx1">
                    <a:lumMod val="65000"/>
                    <a:lumOff val="35000"/>
                  </a:schemeClr>
                </a:solidFill>
              </a:rPr>
              <a:t>Kuulin jaksosta ensimmäisen kerran jo ensimmäisten kuukausien aikana kun opintoni alkoi. Kun koulussa kerrottiin mahdollisuudesta.</a:t>
            </a:r>
          </a:p>
          <a:p>
            <a:r>
              <a:rPr lang="fi-FI" sz="1900">
                <a:solidFill>
                  <a:schemeClr val="tx1">
                    <a:lumMod val="65000"/>
                    <a:lumOff val="35000"/>
                  </a:schemeClr>
                </a:solidFill>
              </a:rPr>
              <a:t>Mielestäni Keuda valmisti meidät matkaan erittäin valmennuksien sekä hyvien viesti yhteyksien kanssa.</a:t>
            </a:r>
            <a:endParaRPr lang="en-001" sz="1900">
              <a:solidFill>
                <a:schemeClr val="tx1">
                  <a:lumMod val="65000"/>
                  <a:lumOff val="35000"/>
                </a:schemeClr>
              </a:solidFill>
            </a:endParaRPr>
          </a:p>
        </p:txBody>
      </p:sp>
      <p:pic>
        <p:nvPicPr>
          <p:cNvPr id="4" name="Picture 3">
            <a:extLst>
              <a:ext uri="{FF2B5EF4-FFF2-40B4-BE49-F238E27FC236}">
                <a16:creationId xmlns:a16="http://schemas.microsoft.com/office/drawing/2014/main" id="{C2FD80EC-CA0A-1108-3BC7-D5819F4DDBD4}"/>
              </a:ext>
            </a:extLst>
          </p:cNvPr>
          <p:cNvPicPr>
            <a:picLocks noChangeAspect="1"/>
          </p:cNvPicPr>
          <p:nvPr/>
        </p:nvPicPr>
        <p:blipFill>
          <a:blip r:embed="rId2">
            <a:extLst>
              <a:ext uri="{28A0092B-C50C-407E-A947-70E740481C1C}">
                <a14:useLocalDpi xmlns:a14="http://schemas.microsoft.com/office/drawing/2010/main" val="0"/>
              </a:ext>
            </a:extLst>
          </a:blip>
          <a:srcRect t="33383" r="5" b="5"/>
          <a:stretch>
            <a:fillRect/>
          </a:stretch>
        </p:blipFill>
        <p:spPr>
          <a:xfrm>
            <a:off x="8779933" y="685798"/>
            <a:ext cx="2726267" cy="2421467"/>
          </a:xfrm>
          <a:prstGeom prst="rect">
            <a:avLst/>
          </a:prstGeom>
        </p:spPr>
      </p:pic>
      <p:pic>
        <p:nvPicPr>
          <p:cNvPr id="5" name="Picture 4">
            <a:extLst>
              <a:ext uri="{FF2B5EF4-FFF2-40B4-BE49-F238E27FC236}">
                <a16:creationId xmlns:a16="http://schemas.microsoft.com/office/drawing/2014/main" id="{D00C3B06-8F71-6AB5-B50B-6DC5617861EC}"/>
              </a:ext>
            </a:extLst>
          </p:cNvPr>
          <p:cNvPicPr>
            <a:picLocks noChangeAspect="1"/>
          </p:cNvPicPr>
          <p:nvPr/>
        </p:nvPicPr>
        <p:blipFill>
          <a:blip r:embed="rId3">
            <a:extLst>
              <a:ext uri="{28A0092B-C50C-407E-A947-70E740481C1C}">
                <a14:useLocalDpi xmlns:a14="http://schemas.microsoft.com/office/drawing/2010/main" val="0"/>
              </a:ext>
            </a:extLst>
          </a:blip>
          <a:srcRect t="16641" r="5" b="16747"/>
          <a:stretch>
            <a:fillRect/>
          </a:stretch>
        </p:blipFill>
        <p:spPr>
          <a:xfrm>
            <a:off x="8779933" y="3750732"/>
            <a:ext cx="2726267" cy="2421467"/>
          </a:xfrm>
          <a:prstGeom prst="rect">
            <a:avLst/>
          </a:prstGeom>
        </p:spPr>
      </p:pic>
    </p:spTree>
    <p:extLst>
      <p:ext uri="{BB962C8B-B14F-4D97-AF65-F5344CB8AC3E}">
        <p14:creationId xmlns:p14="http://schemas.microsoft.com/office/powerpoint/2010/main" val="1910435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0366137-3DBB-4912-98D5-672702020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D28D1CE-5BF4-45B7-8D6D-B31A31980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75791" cy="68579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4C1E44-9D48-786C-5738-5AEE38F41D1C}"/>
              </a:ext>
            </a:extLst>
          </p:cNvPr>
          <p:cNvSpPr>
            <a:spLocks noGrp="1"/>
          </p:cNvSpPr>
          <p:nvPr>
            <p:ph type="title"/>
          </p:nvPr>
        </p:nvSpPr>
        <p:spPr>
          <a:xfrm>
            <a:off x="773526" y="685801"/>
            <a:ext cx="3228738" cy="1454709"/>
          </a:xfrm>
        </p:spPr>
        <p:txBody>
          <a:bodyPr anchor="b">
            <a:normAutofit/>
          </a:bodyPr>
          <a:lstStyle/>
          <a:p>
            <a:pPr algn="ctr"/>
            <a:r>
              <a:rPr lang="fi-FI" sz="2800" b="1" dirty="0">
                <a:solidFill>
                  <a:srgbClr val="595959"/>
                </a:solidFill>
              </a:rPr>
              <a:t>Työpaikka ja työtehtävät</a:t>
            </a:r>
            <a:endParaRPr lang="en-001" sz="2800" b="1" dirty="0">
              <a:solidFill>
                <a:srgbClr val="595959"/>
              </a:solidFill>
            </a:endParaRPr>
          </a:p>
        </p:txBody>
      </p:sp>
      <p:sp>
        <p:nvSpPr>
          <p:cNvPr id="3" name="Content Placeholder 2">
            <a:extLst>
              <a:ext uri="{FF2B5EF4-FFF2-40B4-BE49-F238E27FC236}">
                <a16:creationId xmlns:a16="http://schemas.microsoft.com/office/drawing/2014/main" id="{277FEF68-96D1-2E03-76C2-A76A63A82A97}"/>
              </a:ext>
            </a:extLst>
          </p:cNvPr>
          <p:cNvSpPr>
            <a:spLocks noGrp="1"/>
          </p:cNvSpPr>
          <p:nvPr>
            <p:ph idx="1"/>
          </p:nvPr>
        </p:nvSpPr>
        <p:spPr>
          <a:xfrm>
            <a:off x="773526" y="2427382"/>
            <a:ext cx="3228738" cy="3681023"/>
          </a:xfrm>
        </p:spPr>
        <p:txBody>
          <a:bodyPr anchor="t">
            <a:normAutofit/>
          </a:bodyPr>
          <a:lstStyle/>
          <a:p>
            <a:pPr algn="ctr"/>
            <a:r>
              <a:rPr lang="fi-FI" sz="1400">
                <a:solidFill>
                  <a:srgbClr val="595959"/>
                </a:solidFill>
              </a:rPr>
              <a:t>Työpaikkani oli All-inclusive hotelli jossa toimin </a:t>
            </a:r>
            <a:r>
              <a:rPr lang="en-US" sz="1400">
                <a:solidFill>
                  <a:srgbClr val="595959"/>
                </a:solidFill>
              </a:rPr>
              <a:t>Entertainment </a:t>
            </a:r>
            <a:r>
              <a:rPr lang="fi-FI" sz="1400">
                <a:solidFill>
                  <a:srgbClr val="595959"/>
                </a:solidFill>
              </a:rPr>
              <a:t>tiimissä, työympäristönä hotelli oli erittäin mukava ja siellä oli todella hyvä työskentely tiimi.</a:t>
            </a:r>
          </a:p>
          <a:p>
            <a:pPr algn="ctr"/>
            <a:r>
              <a:rPr lang="fi-FI" sz="1400">
                <a:solidFill>
                  <a:srgbClr val="595959"/>
                </a:solidFill>
              </a:rPr>
              <a:t>Työpäiviini sisältyi lapsille mini clubin pitoa, erilaisia aktiviteettejä sekä paljon sosiaalistumista asiakkaiden kanssa.</a:t>
            </a:r>
          </a:p>
          <a:p>
            <a:pPr algn="ctr"/>
            <a:r>
              <a:rPr lang="fi-FI" sz="1400">
                <a:solidFill>
                  <a:srgbClr val="595959"/>
                </a:solidFill>
              </a:rPr>
              <a:t>Työkulttuurissakin huomasi pieniä eroja suomeen verrattuna, kuten se kuinka vakavasti asiat otetaan. Espanjalaiseen työkulttuuriin kuuluu huoleton ote asioihin sekä rentous.</a:t>
            </a:r>
          </a:p>
        </p:txBody>
      </p:sp>
      <p:pic>
        <p:nvPicPr>
          <p:cNvPr id="4" name="Picture 3">
            <a:extLst>
              <a:ext uri="{FF2B5EF4-FFF2-40B4-BE49-F238E27FC236}">
                <a16:creationId xmlns:a16="http://schemas.microsoft.com/office/drawing/2014/main" id="{ECBECABD-C615-00B5-02C2-D096FADC6820}"/>
              </a:ext>
            </a:extLst>
          </p:cNvPr>
          <p:cNvPicPr>
            <a:picLocks noChangeAspect="1"/>
          </p:cNvPicPr>
          <p:nvPr/>
        </p:nvPicPr>
        <p:blipFill>
          <a:blip r:embed="rId2">
            <a:extLst>
              <a:ext uri="{28A0092B-C50C-407E-A947-70E740481C1C}">
                <a14:useLocalDpi xmlns:a14="http://schemas.microsoft.com/office/drawing/2010/main" val="0"/>
              </a:ext>
            </a:extLst>
          </a:blip>
          <a:srcRect r="3" b="4613"/>
          <a:stretch>
            <a:fillRect/>
          </a:stretch>
        </p:blipFill>
        <p:spPr>
          <a:xfrm>
            <a:off x="5456274" y="937731"/>
            <a:ext cx="2938131" cy="4982540"/>
          </a:xfrm>
          <a:prstGeom prst="rect">
            <a:avLst/>
          </a:prstGeom>
        </p:spPr>
      </p:pic>
      <p:pic>
        <p:nvPicPr>
          <p:cNvPr id="5" name="Picture 4">
            <a:extLst>
              <a:ext uri="{FF2B5EF4-FFF2-40B4-BE49-F238E27FC236}">
                <a16:creationId xmlns:a16="http://schemas.microsoft.com/office/drawing/2014/main" id="{601ED9F6-ECBC-4C71-596D-0C7F15A74B82}"/>
              </a:ext>
            </a:extLst>
          </p:cNvPr>
          <p:cNvPicPr>
            <a:picLocks noChangeAspect="1"/>
          </p:cNvPicPr>
          <p:nvPr/>
        </p:nvPicPr>
        <p:blipFill>
          <a:blip r:embed="rId3">
            <a:extLst>
              <a:ext uri="{28A0092B-C50C-407E-A947-70E740481C1C}">
                <a14:useLocalDpi xmlns:a14="http://schemas.microsoft.com/office/drawing/2010/main" val="0"/>
              </a:ext>
            </a:extLst>
          </a:blip>
          <a:srcRect l="3759" r="17619" b="3"/>
          <a:stretch>
            <a:fillRect/>
          </a:stretch>
        </p:blipFill>
        <p:spPr>
          <a:xfrm>
            <a:off x="8558383" y="925001"/>
            <a:ext cx="2953135" cy="5007999"/>
          </a:xfrm>
          <a:prstGeom prst="rect">
            <a:avLst/>
          </a:prstGeom>
        </p:spPr>
      </p:pic>
    </p:spTree>
    <p:extLst>
      <p:ext uri="{BB962C8B-B14F-4D97-AF65-F5344CB8AC3E}">
        <p14:creationId xmlns:p14="http://schemas.microsoft.com/office/powerpoint/2010/main" val="4170148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C01129-3453-464D-A870-ED71C6E89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319A854-3F32-DC16-4B85-87368AA5D358}"/>
              </a:ext>
            </a:extLst>
          </p:cNvPr>
          <p:cNvPicPr>
            <a:picLocks noChangeAspect="1"/>
          </p:cNvPicPr>
          <p:nvPr/>
        </p:nvPicPr>
        <p:blipFill>
          <a:blip r:embed="rId2">
            <a:extLst>
              <a:ext uri="{28A0092B-C50C-407E-A947-70E740481C1C}">
                <a14:useLocalDpi xmlns:a14="http://schemas.microsoft.com/office/drawing/2010/main" val="0"/>
              </a:ext>
            </a:extLst>
          </a:blip>
          <a:srcRect l="19015" r="9747"/>
          <a:stretch>
            <a:fillRect/>
          </a:stretch>
        </p:blipFill>
        <p:spPr>
          <a:xfrm>
            <a:off x="680483" y="685792"/>
            <a:ext cx="2931299" cy="5486400"/>
          </a:xfrm>
          <a:prstGeom prst="rect">
            <a:avLst/>
          </a:prstGeom>
        </p:spPr>
      </p:pic>
      <p:sp>
        <p:nvSpPr>
          <p:cNvPr id="12" name="Rectangle 11">
            <a:extLst>
              <a:ext uri="{FF2B5EF4-FFF2-40B4-BE49-F238E27FC236}">
                <a16:creationId xmlns:a16="http://schemas.microsoft.com/office/drawing/2014/main" id="{9D2781A6-5C82-4764-B489-F9A599C0A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11782" y="685800"/>
            <a:ext cx="4994335"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AE581C-A6BC-626C-3780-F8DA2853BADB}"/>
              </a:ext>
            </a:extLst>
          </p:cNvPr>
          <p:cNvSpPr>
            <a:spLocks noGrp="1"/>
          </p:cNvSpPr>
          <p:nvPr>
            <p:ph type="title"/>
          </p:nvPr>
        </p:nvSpPr>
        <p:spPr>
          <a:xfrm>
            <a:off x="4099396" y="1084521"/>
            <a:ext cx="4019107" cy="1292027"/>
          </a:xfrm>
        </p:spPr>
        <p:txBody>
          <a:bodyPr anchor="b">
            <a:normAutofit/>
          </a:bodyPr>
          <a:lstStyle/>
          <a:p>
            <a:pPr algn="ctr"/>
            <a:r>
              <a:rPr lang="fi-FI" sz="2800" dirty="0">
                <a:solidFill>
                  <a:srgbClr val="595959"/>
                </a:solidFill>
              </a:rPr>
              <a:t>Ongelmanratkaisu ja vastoinkäymiset</a:t>
            </a:r>
            <a:endParaRPr lang="en-001" sz="2800" dirty="0">
              <a:solidFill>
                <a:srgbClr val="595959"/>
              </a:solidFill>
            </a:endParaRPr>
          </a:p>
        </p:txBody>
      </p:sp>
      <p:sp>
        <p:nvSpPr>
          <p:cNvPr id="3" name="Content Placeholder 2">
            <a:extLst>
              <a:ext uri="{FF2B5EF4-FFF2-40B4-BE49-F238E27FC236}">
                <a16:creationId xmlns:a16="http://schemas.microsoft.com/office/drawing/2014/main" id="{AC18BA40-A9CF-A16E-35CF-98E0C6A1E0CA}"/>
              </a:ext>
            </a:extLst>
          </p:cNvPr>
          <p:cNvSpPr>
            <a:spLocks noGrp="1"/>
          </p:cNvSpPr>
          <p:nvPr>
            <p:ph idx="1"/>
          </p:nvPr>
        </p:nvSpPr>
        <p:spPr>
          <a:xfrm>
            <a:off x="4120661" y="2678654"/>
            <a:ext cx="3976577" cy="3137355"/>
          </a:xfrm>
        </p:spPr>
        <p:txBody>
          <a:bodyPr anchor="t">
            <a:normAutofit/>
          </a:bodyPr>
          <a:lstStyle/>
          <a:p>
            <a:pPr algn="ctr"/>
            <a:r>
              <a:rPr lang="fi-FI" sz="1400">
                <a:solidFill>
                  <a:srgbClr val="595959"/>
                </a:solidFill>
              </a:rPr>
              <a:t>Meidän onneksemme jaksomme aikana ei tullut eteen sen isompia ongelmia, toki täysin uusi paikka ja kulttuuri vaatii aina vähän totuttelua alkuun, ja alkuun saattoikin olla vähän haastava esim lukea tien nimiä ja löytää perille haastaviin paikkoihin, mutta näin jälkikäteen ajatellen, säästyimme ilman vastoinkäymisiä</a:t>
            </a:r>
          </a:p>
          <a:p>
            <a:pPr algn="ctr"/>
            <a:r>
              <a:rPr lang="fi-FI" sz="1400">
                <a:solidFill>
                  <a:srgbClr val="595959"/>
                </a:solidFill>
              </a:rPr>
              <a:t>Uskon että se, kuinka lähdimme todella avoimin mielin oppimaan uudesta kulttuurista auttoi suuresti sopeutumiseen.</a:t>
            </a:r>
          </a:p>
          <a:p>
            <a:pPr algn="ctr"/>
            <a:r>
              <a:rPr lang="fi-FI" sz="1400">
                <a:solidFill>
                  <a:srgbClr val="595959"/>
                </a:solidFill>
              </a:rPr>
              <a:t>Ainut asia mistä en kohdemaassa niin paljon pitänyt oli jatkuva tuulisuus, mutta sekin oli onneksi vain pieni sivutekijä!</a:t>
            </a:r>
            <a:endParaRPr lang="en-001" sz="1400">
              <a:solidFill>
                <a:srgbClr val="595959"/>
              </a:solidFill>
            </a:endParaRPr>
          </a:p>
        </p:txBody>
      </p:sp>
      <p:pic>
        <p:nvPicPr>
          <p:cNvPr id="4" name="Picture 3">
            <a:extLst>
              <a:ext uri="{FF2B5EF4-FFF2-40B4-BE49-F238E27FC236}">
                <a16:creationId xmlns:a16="http://schemas.microsoft.com/office/drawing/2014/main" id="{ABBA8ADC-97BD-6DF5-72CA-048224A37C70}"/>
              </a:ext>
            </a:extLst>
          </p:cNvPr>
          <p:cNvPicPr>
            <a:picLocks noChangeAspect="1"/>
          </p:cNvPicPr>
          <p:nvPr/>
        </p:nvPicPr>
        <p:blipFill>
          <a:blip r:embed="rId3">
            <a:extLst>
              <a:ext uri="{28A0092B-C50C-407E-A947-70E740481C1C}">
                <a14:useLocalDpi xmlns:a14="http://schemas.microsoft.com/office/drawing/2010/main" val="0"/>
              </a:ext>
            </a:extLst>
          </a:blip>
          <a:srcRect l="24252" r="5140"/>
          <a:stretch>
            <a:fillRect/>
          </a:stretch>
        </p:blipFill>
        <p:spPr>
          <a:xfrm>
            <a:off x="8606117" y="685808"/>
            <a:ext cx="2905400" cy="5486399"/>
          </a:xfrm>
          <a:prstGeom prst="rect">
            <a:avLst/>
          </a:prstGeom>
        </p:spPr>
      </p:pic>
    </p:spTree>
    <p:extLst>
      <p:ext uri="{BB962C8B-B14F-4D97-AF65-F5344CB8AC3E}">
        <p14:creationId xmlns:p14="http://schemas.microsoft.com/office/powerpoint/2010/main" val="1299617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0DF6B93-F3AC-40E0-8651-89582E5E8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8027539-FDC1-4BD7-ABD3-2C9688465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153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46EFA5-E6C7-4867-8011-E729148E8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6742953" cy="5486400"/>
          </a:xfrm>
          <a:prstGeom prst="rect">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E2E94F-64A3-63E4-8649-94A8DBF11AAF}"/>
              </a:ext>
            </a:extLst>
          </p:cNvPr>
          <p:cNvSpPr>
            <a:spLocks noGrp="1"/>
          </p:cNvSpPr>
          <p:nvPr>
            <p:ph type="title"/>
          </p:nvPr>
        </p:nvSpPr>
        <p:spPr>
          <a:xfrm>
            <a:off x="1335799" y="1158949"/>
            <a:ext cx="5461225" cy="1118087"/>
          </a:xfrm>
        </p:spPr>
        <p:txBody>
          <a:bodyPr anchor="b">
            <a:normAutofit/>
          </a:bodyPr>
          <a:lstStyle/>
          <a:p>
            <a:pPr algn="ctr"/>
            <a:r>
              <a:rPr lang="fi-FI" sz="3200" dirty="0">
                <a:solidFill>
                  <a:schemeClr val="tx1">
                    <a:lumMod val="65000"/>
                    <a:lumOff val="35000"/>
                  </a:schemeClr>
                </a:solidFill>
              </a:rPr>
              <a:t>Kulttuurierot</a:t>
            </a:r>
            <a:endParaRPr lang="en-001" sz="3200"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35C8E5E5-51FA-8FB7-EA22-36C7F5D418EE}"/>
              </a:ext>
            </a:extLst>
          </p:cNvPr>
          <p:cNvSpPr>
            <a:spLocks noGrp="1"/>
          </p:cNvSpPr>
          <p:nvPr>
            <p:ph idx="1"/>
          </p:nvPr>
        </p:nvSpPr>
        <p:spPr>
          <a:xfrm>
            <a:off x="1335799" y="2563907"/>
            <a:ext cx="5461225" cy="2976191"/>
          </a:xfrm>
        </p:spPr>
        <p:txBody>
          <a:bodyPr anchor="t">
            <a:normAutofit/>
          </a:bodyPr>
          <a:lstStyle/>
          <a:p>
            <a:r>
              <a:rPr lang="fi-FI" sz="2000">
                <a:solidFill>
                  <a:schemeClr val="tx1">
                    <a:lumMod val="65000"/>
                    <a:lumOff val="35000"/>
                  </a:schemeClr>
                </a:solidFill>
              </a:rPr>
              <a:t>Reissussa huomasin, että suomessa moni asia on hyvin ja mietitty viimeisen päälle, mutta samalla myös huomasin kuinka suomalaisten pitäisi ottaa joissain asioissa mallia muista Euroopan maista. Suomalaisten pitäisi mielestäni lopettaa jatkuva ylisuorittaminen, sekä ottaa asioita joskus vähän rennommin.</a:t>
            </a:r>
          </a:p>
          <a:p>
            <a:r>
              <a:rPr lang="fi-FI" sz="2000">
                <a:solidFill>
                  <a:schemeClr val="tx1">
                    <a:lumMod val="65000"/>
                    <a:lumOff val="35000"/>
                  </a:schemeClr>
                </a:solidFill>
              </a:rPr>
              <a:t>Opin itse ottamaan asioita rennommin sekä elämään hetkessä.</a:t>
            </a:r>
          </a:p>
        </p:txBody>
      </p:sp>
      <p:pic>
        <p:nvPicPr>
          <p:cNvPr id="4" name="Picture 3">
            <a:extLst>
              <a:ext uri="{FF2B5EF4-FFF2-40B4-BE49-F238E27FC236}">
                <a16:creationId xmlns:a16="http://schemas.microsoft.com/office/drawing/2014/main" id="{A847AFE6-D8AE-BDCB-CC49-23377F7041A5}"/>
              </a:ext>
            </a:extLst>
          </p:cNvPr>
          <p:cNvPicPr>
            <a:picLocks noChangeAspect="1"/>
          </p:cNvPicPr>
          <p:nvPr/>
        </p:nvPicPr>
        <p:blipFill>
          <a:blip r:embed="rId2">
            <a:extLst>
              <a:ext uri="{28A0092B-C50C-407E-A947-70E740481C1C}">
                <a14:useLocalDpi xmlns:a14="http://schemas.microsoft.com/office/drawing/2010/main" val="0"/>
              </a:ext>
            </a:extLst>
          </a:blip>
          <a:srcRect r="5" b="33388"/>
          <a:stretch>
            <a:fillRect/>
          </a:stretch>
        </p:blipFill>
        <p:spPr>
          <a:xfrm>
            <a:off x="8779933" y="685798"/>
            <a:ext cx="2726267" cy="2421467"/>
          </a:xfrm>
          <a:prstGeom prst="rect">
            <a:avLst/>
          </a:prstGeom>
        </p:spPr>
      </p:pic>
      <p:pic>
        <p:nvPicPr>
          <p:cNvPr id="5" name="Picture 4">
            <a:extLst>
              <a:ext uri="{FF2B5EF4-FFF2-40B4-BE49-F238E27FC236}">
                <a16:creationId xmlns:a16="http://schemas.microsoft.com/office/drawing/2014/main" id="{11CA200A-8CD1-5C3D-479D-72BE9FBCFFEA}"/>
              </a:ext>
            </a:extLst>
          </p:cNvPr>
          <p:cNvPicPr>
            <a:picLocks noChangeAspect="1"/>
          </p:cNvPicPr>
          <p:nvPr/>
        </p:nvPicPr>
        <p:blipFill>
          <a:blip r:embed="rId3">
            <a:extLst>
              <a:ext uri="{28A0092B-C50C-407E-A947-70E740481C1C}">
                <a14:useLocalDpi xmlns:a14="http://schemas.microsoft.com/office/drawing/2010/main" val="0"/>
              </a:ext>
            </a:extLst>
          </a:blip>
          <a:srcRect r="15564" b="5"/>
          <a:stretch>
            <a:fillRect/>
          </a:stretch>
        </p:blipFill>
        <p:spPr>
          <a:xfrm>
            <a:off x="8779933" y="3750732"/>
            <a:ext cx="2726267" cy="2421467"/>
          </a:xfrm>
          <a:prstGeom prst="rect">
            <a:avLst/>
          </a:prstGeom>
        </p:spPr>
      </p:pic>
    </p:spTree>
    <p:extLst>
      <p:ext uri="{BB962C8B-B14F-4D97-AF65-F5344CB8AC3E}">
        <p14:creationId xmlns:p14="http://schemas.microsoft.com/office/powerpoint/2010/main" val="1083811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0DF6B93-F3AC-40E0-8651-89582E5E8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8027539-FDC1-4BD7-ABD3-2C9688465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153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46EFA5-E6C7-4867-8011-E729148E8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6742953" cy="5486400"/>
          </a:xfrm>
          <a:prstGeom prst="rect">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C07CB1-C1B2-8051-17A9-F18119FDC378}"/>
              </a:ext>
            </a:extLst>
          </p:cNvPr>
          <p:cNvSpPr>
            <a:spLocks noGrp="1"/>
          </p:cNvSpPr>
          <p:nvPr>
            <p:ph type="title"/>
          </p:nvPr>
        </p:nvSpPr>
        <p:spPr>
          <a:xfrm>
            <a:off x="1335799" y="1158949"/>
            <a:ext cx="5461225" cy="1118087"/>
          </a:xfrm>
        </p:spPr>
        <p:txBody>
          <a:bodyPr anchor="b">
            <a:normAutofit/>
          </a:bodyPr>
          <a:lstStyle/>
          <a:p>
            <a:pPr algn="ctr"/>
            <a:r>
              <a:rPr lang="fi-FI" sz="3200" dirty="0">
                <a:solidFill>
                  <a:schemeClr val="tx1">
                    <a:lumMod val="65000"/>
                    <a:lumOff val="35000"/>
                  </a:schemeClr>
                </a:solidFill>
              </a:rPr>
              <a:t>Vapaa-aika ja arki</a:t>
            </a:r>
            <a:endParaRPr lang="en-001" sz="3200"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6263A934-146D-A9BC-1C62-BA3D05D17B5B}"/>
              </a:ext>
            </a:extLst>
          </p:cNvPr>
          <p:cNvSpPr>
            <a:spLocks noGrp="1"/>
          </p:cNvSpPr>
          <p:nvPr>
            <p:ph idx="1"/>
          </p:nvPr>
        </p:nvSpPr>
        <p:spPr>
          <a:xfrm>
            <a:off x="1335799" y="2563907"/>
            <a:ext cx="5461225" cy="2976191"/>
          </a:xfrm>
        </p:spPr>
        <p:txBody>
          <a:bodyPr anchor="t">
            <a:normAutofit/>
          </a:bodyPr>
          <a:lstStyle/>
          <a:p>
            <a:r>
              <a:rPr lang="fi-FI" sz="1400">
                <a:solidFill>
                  <a:schemeClr val="tx1">
                    <a:lumMod val="65000"/>
                    <a:lumOff val="35000"/>
                  </a:schemeClr>
                </a:solidFill>
              </a:rPr>
              <a:t>Vapaa-ajalla vietimme paljon aikaa omassa porukassa, johon kuului me neljä tyttöä jotka matkustivat yhdessä sinne, sekä työkaverimme joiden kanssa ystävystyimme.</a:t>
            </a:r>
          </a:p>
          <a:p>
            <a:r>
              <a:rPr lang="fi-FI" sz="1400">
                <a:solidFill>
                  <a:schemeClr val="tx1">
                    <a:lumMod val="65000"/>
                    <a:lumOff val="35000"/>
                  </a:schemeClr>
                </a:solidFill>
              </a:rPr>
              <a:t>Näimme paljon uusia paikkoja, kävimme ravintoloissa sekä yöelämässä, ja vietimme paljon aikaa ystäviemme luona.</a:t>
            </a:r>
          </a:p>
          <a:p>
            <a:r>
              <a:rPr lang="fi-FI" sz="1400">
                <a:solidFill>
                  <a:schemeClr val="tx1">
                    <a:lumMod val="65000"/>
                    <a:lumOff val="35000"/>
                  </a:schemeClr>
                </a:solidFill>
              </a:rPr>
              <a:t>Arki-elämä oli helppoa sillä kaikki meistä on tottunut pitämään huolta taloudesta itsenäisesti. Arkea helpotti huomattavasti että meillä oli oma pyykinpesu sekä astianpesukone, ja iso ruokakauppa Mercadona oli 200m päässä.</a:t>
            </a:r>
          </a:p>
          <a:p>
            <a:r>
              <a:rPr lang="fi-FI" sz="1400">
                <a:solidFill>
                  <a:schemeClr val="tx1">
                    <a:lumMod val="65000"/>
                    <a:lumOff val="35000"/>
                  </a:schemeClr>
                </a:solidFill>
              </a:rPr>
              <a:t>Hankimme majoituksemme AirBnb:n kautta, joka oli erittäin helppo ja hyvä tapa meille, emmekä olisi voinut parempaa asuntoa toivoa. Asuimme noin 10min kävely matkan päässä töistä, joka teki kulkemisesta todella helppoa.</a:t>
            </a:r>
            <a:endParaRPr lang="en-001" sz="1400">
              <a:solidFill>
                <a:schemeClr val="tx1">
                  <a:lumMod val="65000"/>
                  <a:lumOff val="35000"/>
                </a:schemeClr>
              </a:solidFill>
            </a:endParaRPr>
          </a:p>
        </p:txBody>
      </p:sp>
      <p:pic>
        <p:nvPicPr>
          <p:cNvPr id="5" name="Picture 4">
            <a:extLst>
              <a:ext uri="{FF2B5EF4-FFF2-40B4-BE49-F238E27FC236}">
                <a16:creationId xmlns:a16="http://schemas.microsoft.com/office/drawing/2014/main" id="{CBDAB369-CA58-54CA-828F-C60232A234D0}"/>
              </a:ext>
            </a:extLst>
          </p:cNvPr>
          <p:cNvPicPr>
            <a:picLocks noChangeAspect="1"/>
          </p:cNvPicPr>
          <p:nvPr/>
        </p:nvPicPr>
        <p:blipFill>
          <a:blip r:embed="rId2">
            <a:extLst>
              <a:ext uri="{28A0092B-C50C-407E-A947-70E740481C1C}">
                <a14:useLocalDpi xmlns:a14="http://schemas.microsoft.com/office/drawing/2010/main" val="0"/>
              </a:ext>
            </a:extLst>
          </a:blip>
          <a:srcRect l="5870" r="9694" b="5"/>
          <a:stretch>
            <a:fillRect/>
          </a:stretch>
        </p:blipFill>
        <p:spPr>
          <a:xfrm>
            <a:off x="8779933" y="685798"/>
            <a:ext cx="2726267" cy="2421467"/>
          </a:xfrm>
          <a:prstGeom prst="rect">
            <a:avLst/>
          </a:prstGeom>
        </p:spPr>
      </p:pic>
      <p:pic>
        <p:nvPicPr>
          <p:cNvPr id="4" name="Picture 3">
            <a:extLst>
              <a:ext uri="{FF2B5EF4-FFF2-40B4-BE49-F238E27FC236}">
                <a16:creationId xmlns:a16="http://schemas.microsoft.com/office/drawing/2014/main" id="{199C87E3-6DF6-4002-E98C-C63C3197F4ED}"/>
              </a:ext>
            </a:extLst>
          </p:cNvPr>
          <p:cNvPicPr>
            <a:picLocks noChangeAspect="1"/>
          </p:cNvPicPr>
          <p:nvPr/>
        </p:nvPicPr>
        <p:blipFill>
          <a:blip r:embed="rId3">
            <a:extLst>
              <a:ext uri="{28A0092B-C50C-407E-A947-70E740481C1C}">
                <a14:useLocalDpi xmlns:a14="http://schemas.microsoft.com/office/drawing/2010/main" val="0"/>
              </a:ext>
            </a:extLst>
          </a:blip>
          <a:srcRect t="20600" r="5" b="12788"/>
          <a:stretch>
            <a:fillRect/>
          </a:stretch>
        </p:blipFill>
        <p:spPr>
          <a:xfrm>
            <a:off x="8779933" y="3750732"/>
            <a:ext cx="2726267" cy="2421467"/>
          </a:xfrm>
          <a:prstGeom prst="rect">
            <a:avLst/>
          </a:prstGeom>
        </p:spPr>
      </p:pic>
    </p:spTree>
    <p:extLst>
      <p:ext uri="{BB962C8B-B14F-4D97-AF65-F5344CB8AC3E}">
        <p14:creationId xmlns:p14="http://schemas.microsoft.com/office/powerpoint/2010/main" val="383577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0FD1A8D-9883-4F29-9F47-188D4563C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F28A56E-4878-4600-B943-6EE54E2E6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109448"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B30174-4220-EDE4-558E-A8868B41223C}"/>
              </a:ext>
            </a:extLst>
          </p:cNvPr>
          <p:cNvSpPr>
            <a:spLocks noGrp="1"/>
          </p:cNvSpPr>
          <p:nvPr>
            <p:ph type="title"/>
          </p:nvPr>
        </p:nvSpPr>
        <p:spPr>
          <a:xfrm>
            <a:off x="871443" y="685799"/>
            <a:ext cx="6366565" cy="1454712"/>
          </a:xfrm>
        </p:spPr>
        <p:txBody>
          <a:bodyPr anchor="b">
            <a:normAutofit/>
          </a:bodyPr>
          <a:lstStyle/>
          <a:p>
            <a:pPr algn="ctr"/>
            <a:r>
              <a:rPr lang="fi-FI" sz="3200" dirty="0">
                <a:solidFill>
                  <a:srgbClr val="595959"/>
                </a:solidFill>
              </a:rPr>
              <a:t>Matkustaminen</a:t>
            </a:r>
            <a:endParaRPr lang="en-001" sz="3200" dirty="0">
              <a:solidFill>
                <a:srgbClr val="595959"/>
              </a:solidFill>
            </a:endParaRPr>
          </a:p>
        </p:txBody>
      </p:sp>
      <p:sp>
        <p:nvSpPr>
          <p:cNvPr id="3" name="Content Placeholder 2">
            <a:extLst>
              <a:ext uri="{FF2B5EF4-FFF2-40B4-BE49-F238E27FC236}">
                <a16:creationId xmlns:a16="http://schemas.microsoft.com/office/drawing/2014/main" id="{4857AC7C-E07A-07CD-6851-087DAE65F9E1}"/>
              </a:ext>
            </a:extLst>
          </p:cNvPr>
          <p:cNvSpPr>
            <a:spLocks noGrp="1"/>
          </p:cNvSpPr>
          <p:nvPr>
            <p:ph idx="1"/>
          </p:nvPr>
        </p:nvSpPr>
        <p:spPr>
          <a:xfrm>
            <a:off x="871443" y="2427383"/>
            <a:ext cx="6366565" cy="3744818"/>
          </a:xfrm>
        </p:spPr>
        <p:txBody>
          <a:bodyPr anchor="t">
            <a:normAutofit/>
          </a:bodyPr>
          <a:lstStyle/>
          <a:p>
            <a:r>
              <a:rPr lang="fi-FI" sz="1900">
                <a:solidFill>
                  <a:srgbClr val="595959"/>
                </a:solidFill>
              </a:rPr>
              <a:t>Lähtöön valmistauduin tarkistamalla, että minulla on mukana kaikki tarvittavat dokumentit kuten passi, sairaanhoitokortti sekä arviointi ja työsopimukset. Aloitin myös pakkaamisen hyvissä ajoin joten näin kerkesin valmistautua ja hankkia kaiken tarvittavan.</a:t>
            </a:r>
          </a:p>
          <a:p>
            <a:r>
              <a:rPr lang="fi-FI" sz="1900">
                <a:solidFill>
                  <a:srgbClr val="595959"/>
                </a:solidFill>
              </a:rPr>
              <a:t>Lentäminen sinne sujui todella helposti Finnairin suoralla lennolla joka oli noin 6 tuntia pitkä, ja ostimme siihen lentoliput suoraa Finnairilta. Takaisin matkustus olikin vähän raskaampi kokemus kun lensimme Englannin kautta 9h välilaskun kanssa, joka myöhemmin venyi 12h lennon viivästymisen vuoksi. Muuten matkustaminen sinne sekä takaisin sujui todella hyvin ilman ongelmia.</a:t>
            </a:r>
            <a:endParaRPr lang="en-001" sz="1900">
              <a:solidFill>
                <a:srgbClr val="595959"/>
              </a:solidFill>
            </a:endParaRPr>
          </a:p>
        </p:txBody>
      </p:sp>
      <p:pic>
        <p:nvPicPr>
          <p:cNvPr id="4" name="Picture 3">
            <a:extLst>
              <a:ext uri="{FF2B5EF4-FFF2-40B4-BE49-F238E27FC236}">
                <a16:creationId xmlns:a16="http://schemas.microsoft.com/office/drawing/2014/main" id="{D395D0D7-4F27-4A1D-7320-B9C682F10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9528" y="685798"/>
            <a:ext cx="1997076" cy="2662769"/>
          </a:xfrm>
          <a:prstGeom prst="rect">
            <a:avLst/>
          </a:prstGeom>
        </p:spPr>
      </p:pic>
      <p:pic>
        <p:nvPicPr>
          <p:cNvPr id="5" name="Picture 4">
            <a:extLst>
              <a:ext uri="{FF2B5EF4-FFF2-40B4-BE49-F238E27FC236}">
                <a16:creationId xmlns:a16="http://schemas.microsoft.com/office/drawing/2014/main" id="{9B9332FD-505A-DE9E-8F80-95831CF7B1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9528" y="3509432"/>
            <a:ext cx="1997076" cy="2662768"/>
          </a:xfrm>
          <a:prstGeom prst="rect">
            <a:avLst/>
          </a:prstGeom>
        </p:spPr>
      </p:pic>
    </p:spTree>
    <p:extLst>
      <p:ext uri="{BB962C8B-B14F-4D97-AF65-F5344CB8AC3E}">
        <p14:creationId xmlns:p14="http://schemas.microsoft.com/office/powerpoint/2010/main" val="1153071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0DF6B93-F3AC-40E0-8651-89582E5E8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8027539-FDC1-4BD7-ABD3-2C9688465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153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46EFA5-E6C7-4867-8011-E729148E8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6742953" cy="5486400"/>
          </a:xfrm>
          <a:prstGeom prst="rect">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E1A357-EFF0-B941-1843-6CFF8AE952A5}"/>
              </a:ext>
            </a:extLst>
          </p:cNvPr>
          <p:cNvSpPr>
            <a:spLocks noGrp="1"/>
          </p:cNvSpPr>
          <p:nvPr>
            <p:ph type="title"/>
          </p:nvPr>
        </p:nvSpPr>
        <p:spPr>
          <a:xfrm>
            <a:off x="1335799" y="1158949"/>
            <a:ext cx="5461225" cy="1118087"/>
          </a:xfrm>
        </p:spPr>
        <p:txBody>
          <a:bodyPr anchor="b">
            <a:normAutofit/>
          </a:bodyPr>
          <a:lstStyle/>
          <a:p>
            <a:pPr algn="ctr"/>
            <a:r>
              <a:rPr lang="fi-FI" sz="3200" dirty="0" err="1">
                <a:solidFill>
                  <a:schemeClr val="tx1">
                    <a:lumMod val="65000"/>
                    <a:lumOff val="35000"/>
                  </a:schemeClr>
                </a:solidFill>
              </a:rPr>
              <a:t>Kestäväkehitys</a:t>
            </a:r>
            <a:endParaRPr lang="en-001" sz="3200"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CA27B24F-4EE6-6BBC-88F2-71D022C8B5A2}"/>
              </a:ext>
            </a:extLst>
          </p:cNvPr>
          <p:cNvSpPr>
            <a:spLocks noGrp="1"/>
          </p:cNvSpPr>
          <p:nvPr>
            <p:ph idx="1"/>
          </p:nvPr>
        </p:nvSpPr>
        <p:spPr>
          <a:xfrm>
            <a:off x="1335799" y="2563907"/>
            <a:ext cx="5461225" cy="2976191"/>
          </a:xfrm>
        </p:spPr>
        <p:txBody>
          <a:bodyPr anchor="t">
            <a:normAutofit/>
          </a:bodyPr>
          <a:lstStyle/>
          <a:p>
            <a:r>
              <a:rPr lang="fi-FI" sz="1600">
                <a:solidFill>
                  <a:schemeClr val="tx1">
                    <a:lumMod val="65000"/>
                    <a:lumOff val="35000"/>
                  </a:schemeClr>
                </a:solidFill>
              </a:rPr>
              <a:t>Kierrätys Fuerteventuralla oli hieman heikompaa kun Suomessa, siellä kaduilla oli jätteiden kierrätys pisteet sekajätteelle, biojätteille sekä lasipulloille. Hyvästä kierrätys mahdollisuudesta huolimatta ihmiset eivät olleet niin tarkkoja sen suhteen. </a:t>
            </a:r>
          </a:p>
          <a:p>
            <a:r>
              <a:rPr lang="fi-FI" sz="1600">
                <a:solidFill>
                  <a:schemeClr val="tx1">
                    <a:lumMod val="65000"/>
                    <a:lumOff val="35000"/>
                  </a:schemeClr>
                </a:solidFill>
              </a:rPr>
              <a:t>Työpaikalla ei juurikaan eritelty bio ja sekäjätettä ollenkaan</a:t>
            </a:r>
          </a:p>
          <a:p>
            <a:r>
              <a:rPr lang="fi-FI" sz="1600">
                <a:solidFill>
                  <a:schemeClr val="tx1">
                    <a:lumMod val="65000"/>
                    <a:lumOff val="35000"/>
                  </a:schemeClr>
                </a:solidFill>
              </a:rPr>
              <a:t>Uskon että työpaikkani oli kuitenkin kohtuu edistynyt kestävän kehityksen kanssa esimerkiksi että pyyhkeitä ja lakanoja ei vaihdettu joka päivä.</a:t>
            </a:r>
          </a:p>
          <a:p>
            <a:r>
              <a:rPr lang="fi-FI" sz="1600">
                <a:solidFill>
                  <a:schemeClr val="tx1">
                    <a:lumMod val="65000"/>
                    <a:lumOff val="35000"/>
                  </a:schemeClr>
                </a:solidFill>
              </a:rPr>
              <a:t>Työpaikkani oli erittäin tasa-arvoinen sekä suvaitsevainen</a:t>
            </a:r>
            <a:endParaRPr lang="en-001" sz="1600">
              <a:solidFill>
                <a:schemeClr val="tx1">
                  <a:lumMod val="65000"/>
                  <a:lumOff val="35000"/>
                </a:schemeClr>
              </a:solidFill>
            </a:endParaRPr>
          </a:p>
        </p:txBody>
      </p:sp>
      <p:pic>
        <p:nvPicPr>
          <p:cNvPr id="4" name="Picture 3">
            <a:extLst>
              <a:ext uri="{FF2B5EF4-FFF2-40B4-BE49-F238E27FC236}">
                <a16:creationId xmlns:a16="http://schemas.microsoft.com/office/drawing/2014/main" id="{3EC0D9D4-350E-53B5-F9E2-B3472AC2B716}"/>
              </a:ext>
            </a:extLst>
          </p:cNvPr>
          <p:cNvPicPr>
            <a:picLocks noChangeAspect="1"/>
          </p:cNvPicPr>
          <p:nvPr/>
        </p:nvPicPr>
        <p:blipFill>
          <a:blip r:embed="rId2">
            <a:extLst>
              <a:ext uri="{28A0092B-C50C-407E-A947-70E740481C1C}">
                <a14:useLocalDpi xmlns:a14="http://schemas.microsoft.com/office/drawing/2010/main" val="0"/>
              </a:ext>
            </a:extLst>
          </a:blip>
          <a:srcRect t="22813" r="2" b="27227"/>
          <a:stretch>
            <a:fillRect/>
          </a:stretch>
        </p:blipFill>
        <p:spPr>
          <a:xfrm>
            <a:off x="8779933" y="685798"/>
            <a:ext cx="2726267" cy="2421467"/>
          </a:xfrm>
          <a:prstGeom prst="rect">
            <a:avLst/>
          </a:prstGeom>
        </p:spPr>
      </p:pic>
      <p:pic>
        <p:nvPicPr>
          <p:cNvPr id="5" name="Picture 4">
            <a:extLst>
              <a:ext uri="{FF2B5EF4-FFF2-40B4-BE49-F238E27FC236}">
                <a16:creationId xmlns:a16="http://schemas.microsoft.com/office/drawing/2014/main" id="{FEA922B5-CE9E-4913-68B6-0B3A98086F19}"/>
              </a:ext>
            </a:extLst>
          </p:cNvPr>
          <p:cNvPicPr>
            <a:picLocks noChangeAspect="1"/>
          </p:cNvPicPr>
          <p:nvPr/>
        </p:nvPicPr>
        <p:blipFill>
          <a:blip r:embed="rId3">
            <a:extLst>
              <a:ext uri="{28A0092B-C50C-407E-A947-70E740481C1C}">
                <a14:useLocalDpi xmlns:a14="http://schemas.microsoft.com/office/drawing/2010/main" val="0"/>
              </a:ext>
            </a:extLst>
          </a:blip>
          <a:srcRect t="17907" r="5" b="15481"/>
          <a:stretch>
            <a:fillRect/>
          </a:stretch>
        </p:blipFill>
        <p:spPr>
          <a:xfrm>
            <a:off x="8779933" y="3750732"/>
            <a:ext cx="2726267" cy="2421467"/>
          </a:xfrm>
          <a:prstGeom prst="rect">
            <a:avLst/>
          </a:prstGeom>
        </p:spPr>
      </p:pic>
    </p:spTree>
    <p:extLst>
      <p:ext uri="{BB962C8B-B14F-4D97-AF65-F5344CB8AC3E}">
        <p14:creationId xmlns:p14="http://schemas.microsoft.com/office/powerpoint/2010/main" val="3796838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6be92a1-9c2e-45bd-bc7a-77e2bc8acba2" xsi:nil="true"/>
    <lcf76f155ced4ddcb4097134ff3c332f xmlns="99c4edd6-4692-4bdc-b7c2-f7fdb8cf042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03CF28071C79A14B9F22182B9B92C540" ma:contentTypeVersion="14" ma:contentTypeDescription="Luo uusi asiakirja." ma:contentTypeScope="" ma:versionID="56a30bd4ebc9b713138481985a31de48">
  <xsd:schema xmlns:xsd="http://www.w3.org/2001/XMLSchema" xmlns:xs="http://www.w3.org/2001/XMLSchema" xmlns:p="http://schemas.microsoft.com/office/2006/metadata/properties" xmlns:ns2="99c4edd6-4692-4bdc-b7c2-f7fdb8cf042f" xmlns:ns3="76be92a1-9c2e-45bd-bc7a-77e2bc8acba2" targetNamespace="http://schemas.microsoft.com/office/2006/metadata/properties" ma:root="true" ma:fieldsID="ba19d772ba16d7292123c2d80ee10f16" ns2:_="" ns3:_="">
    <xsd:import namespace="99c4edd6-4692-4bdc-b7c2-f7fdb8cf042f"/>
    <xsd:import namespace="76be92a1-9c2e-45bd-bc7a-77e2bc8acba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c4edd6-4692-4bdc-b7c2-f7fdb8cf04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Kuvien tunnisteet" ma:readOnly="false" ma:fieldId="{5cf76f15-5ced-4ddc-b409-7134ff3c332f}" ma:taxonomyMulti="true" ma:sspId="e26c6a39-ca17-4711-8675-0cb8c6f60fa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be92a1-9c2e-45bd-bc7a-77e2bc8acba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dd0f33d-fe13-403c-8599-a549581989f7}" ma:internalName="TaxCatchAll" ma:showField="CatchAllData" ma:web="76be92a1-9c2e-45bd-bc7a-77e2bc8acb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43380E-A614-4A8E-BD9E-45123A116139}">
  <ds:schemaRefs>
    <ds:schemaRef ds:uri="http://purl.org/dc/elements/1.1/"/>
    <ds:schemaRef ds:uri="76be92a1-9c2e-45bd-bc7a-77e2bc8acba2"/>
    <ds:schemaRef ds:uri="http://www.w3.org/XML/1998/namespace"/>
    <ds:schemaRef ds:uri="99c4edd6-4692-4bdc-b7c2-f7fdb8cf042f"/>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CBD73461-F66E-4AEA-B5C3-C5A5C1DE45EF}">
  <ds:schemaRefs>
    <ds:schemaRef ds:uri="http://schemas.microsoft.com/sharepoint/v3/contenttype/forms"/>
  </ds:schemaRefs>
</ds:datastoreItem>
</file>

<file path=customXml/itemProps3.xml><?xml version="1.0" encoding="utf-8"?>
<ds:datastoreItem xmlns:ds="http://schemas.openxmlformats.org/officeDocument/2006/customXml" ds:itemID="{35613B3E-7E5F-4AD3-B380-2C6F776C55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c4edd6-4692-4bdc-b7c2-f7fdb8cf042f"/>
    <ds:schemaRef ds:uri="76be92a1-9c2e-45bd-bc7a-77e2bc8acb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560</Words>
  <Application>Microsoft Office PowerPoint</Application>
  <PresentationFormat>Laajakuva</PresentationFormat>
  <Paragraphs>37</Paragraphs>
  <Slides>9</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9</vt:i4>
      </vt:variant>
    </vt:vector>
  </HeadingPairs>
  <TitlesOfParts>
    <vt:vector size="13" baseType="lpstr">
      <vt:lpstr>Aptos</vt:lpstr>
      <vt:lpstr>Aptos Display</vt:lpstr>
      <vt:lpstr>Arial</vt:lpstr>
      <vt:lpstr>Office Theme</vt:lpstr>
      <vt:lpstr>Fuerteventura 2026</vt:lpstr>
      <vt:lpstr>Matkaraportti</vt:lpstr>
      <vt:lpstr>Jaksolle hakeminen</vt:lpstr>
      <vt:lpstr>Työpaikka ja työtehtävät</vt:lpstr>
      <vt:lpstr>Ongelmanratkaisu ja vastoinkäymiset</vt:lpstr>
      <vt:lpstr>Kulttuurierot</vt:lpstr>
      <vt:lpstr>Vapaa-aika ja arki</vt:lpstr>
      <vt:lpstr>Matkustaminen</vt:lpstr>
      <vt:lpstr>Kestäväkehitys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Fuerteventura 2026</dc:title>
  <dc:creator>asta.aronen</dc:creator>
  <cp:lastModifiedBy>Oona Haanpää</cp:lastModifiedBy>
  <cp:revision>7</cp:revision>
  <dcterms:created xsi:type="dcterms:W3CDTF">2026-05-25T19:05:02Z</dcterms:created>
  <dcterms:modified xsi:type="dcterms:W3CDTF">2026-06-02T11:18:57Z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0x01010003CF28071C79A14B9F22182B9B92C540</vt:lpwstr>
  </property>
</Properties>
</file>