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Lst>
  <p:sldSz cx="12192000" cy="6858000"/>
  <p:notesSz cx="6858000" cy="9144000"/>
  <p:defaultTextStyle>
    <a:defPPr>
      <a:defRPr lang="en-F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A30BE4D0-42AF-1A58-E807-6D20D630BA9F}" v="1" dt="2026-04-27T11:49:01.517"/>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varScale="1">
        <p:scale>
          <a:sx n="66" d="100"/>
          <a:sy n="66" d="100"/>
        </p:scale>
        <p:origin x="0" y="0"/>
      </p:cViewPr>
      <p:guideLst/>
    </p:cSldViewPr>
  </p:slide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5" Type="http://schemas.microsoft.com/office/2015/10/relationships/revisionInfo" Target="revisionInfo.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4AF7AF-5038-0B1B-654C-32238CA90E35}"/>
              </a:ext>
            </a:extLst>
          </p:cNvPr>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endParaRPr lang="en-FI"/>
          </a:p>
        </p:txBody>
      </p:sp>
      <p:sp>
        <p:nvSpPr>
          <p:cNvPr id="3" name="Subtitle 2">
            <a:extLst>
              <a:ext uri="{FF2B5EF4-FFF2-40B4-BE49-F238E27FC236}">
                <a16:creationId xmlns:a16="http://schemas.microsoft.com/office/drawing/2014/main" id="{23A2BC88-A85E-3B5F-676E-4FC0A5B080C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FI"/>
          </a:p>
        </p:txBody>
      </p:sp>
      <p:sp>
        <p:nvSpPr>
          <p:cNvPr id="4" name="Date Placeholder 3">
            <a:extLst>
              <a:ext uri="{FF2B5EF4-FFF2-40B4-BE49-F238E27FC236}">
                <a16:creationId xmlns:a16="http://schemas.microsoft.com/office/drawing/2014/main" id="{B4E33903-E2FE-0D41-C99C-E62CCD8B9A5E}"/>
              </a:ext>
            </a:extLst>
          </p:cNvPr>
          <p:cNvSpPr>
            <a:spLocks noGrp="1"/>
          </p:cNvSpPr>
          <p:nvPr>
            <p:ph type="dt" sz="half" idx="10"/>
          </p:nvPr>
        </p:nvSpPr>
        <p:spPr/>
        <p:txBody>
          <a:bodyPr/>
          <a:lstStyle/>
          <a:p>
            <a:fld id="{D2B9B190-754A-8147-859E-2521C456875D}" type="datetimeFigureOut">
              <a:rPr lang="en-FI" smtClean="0"/>
              <a:t>04/28/2026</a:t>
            </a:fld>
            <a:endParaRPr lang="en-FI"/>
          </a:p>
        </p:txBody>
      </p:sp>
      <p:sp>
        <p:nvSpPr>
          <p:cNvPr id="5" name="Footer Placeholder 4">
            <a:extLst>
              <a:ext uri="{FF2B5EF4-FFF2-40B4-BE49-F238E27FC236}">
                <a16:creationId xmlns:a16="http://schemas.microsoft.com/office/drawing/2014/main" id="{1D286544-ECBA-CC60-8B9E-376393ACD9AA}"/>
              </a:ext>
            </a:extLst>
          </p:cNvPr>
          <p:cNvSpPr>
            <a:spLocks noGrp="1"/>
          </p:cNvSpPr>
          <p:nvPr>
            <p:ph type="ftr" sz="quarter" idx="11"/>
          </p:nvPr>
        </p:nvSpPr>
        <p:spPr/>
        <p:txBody>
          <a:bodyPr/>
          <a:lstStyle/>
          <a:p>
            <a:endParaRPr lang="en-FI"/>
          </a:p>
        </p:txBody>
      </p:sp>
      <p:sp>
        <p:nvSpPr>
          <p:cNvPr id="6" name="Slide Number Placeholder 5">
            <a:extLst>
              <a:ext uri="{FF2B5EF4-FFF2-40B4-BE49-F238E27FC236}">
                <a16:creationId xmlns:a16="http://schemas.microsoft.com/office/drawing/2014/main" id="{E5D247D0-71BC-89B3-BDBF-9EE4CDF7A25F}"/>
              </a:ext>
            </a:extLst>
          </p:cNvPr>
          <p:cNvSpPr>
            <a:spLocks noGrp="1"/>
          </p:cNvSpPr>
          <p:nvPr>
            <p:ph type="sldNum" sz="quarter" idx="12"/>
          </p:nvPr>
        </p:nvSpPr>
        <p:spPr/>
        <p:txBody>
          <a:bodyPr/>
          <a:lstStyle/>
          <a:p>
            <a:fld id="{FEF96927-1DEF-F24A-A493-03AA11DB16CC}" type="slidenum">
              <a:rPr lang="en-FI" smtClean="0"/>
              <a:t>‹#›</a:t>
            </a:fld>
            <a:endParaRPr lang="en-FI"/>
          </a:p>
        </p:txBody>
      </p:sp>
    </p:spTree>
    <p:extLst>
      <p:ext uri="{BB962C8B-B14F-4D97-AF65-F5344CB8AC3E}">
        <p14:creationId xmlns:p14="http://schemas.microsoft.com/office/powerpoint/2010/main" val="134361250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4A753B-B69C-A3BA-2890-03995C239B5B}"/>
              </a:ext>
            </a:extLst>
          </p:cNvPr>
          <p:cNvSpPr>
            <a:spLocks noGrp="1"/>
          </p:cNvSpPr>
          <p:nvPr>
            <p:ph type="title"/>
          </p:nvPr>
        </p:nvSpPr>
        <p:spPr/>
        <p:txBody>
          <a:bodyPr/>
          <a:lstStyle/>
          <a:p>
            <a:r>
              <a:rPr lang="en-GB"/>
              <a:t>Click to edit Master title style</a:t>
            </a:r>
            <a:endParaRPr lang="en-FI"/>
          </a:p>
        </p:txBody>
      </p:sp>
      <p:sp>
        <p:nvSpPr>
          <p:cNvPr id="3" name="Content Placeholder 2">
            <a:extLst>
              <a:ext uri="{FF2B5EF4-FFF2-40B4-BE49-F238E27FC236}">
                <a16:creationId xmlns:a16="http://schemas.microsoft.com/office/drawing/2014/main" id="{5E014421-A1DC-8722-5F16-9CC1FDA2807E}"/>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FI"/>
          </a:p>
        </p:txBody>
      </p:sp>
      <p:sp>
        <p:nvSpPr>
          <p:cNvPr id="4" name="Date Placeholder 3">
            <a:extLst>
              <a:ext uri="{FF2B5EF4-FFF2-40B4-BE49-F238E27FC236}">
                <a16:creationId xmlns:a16="http://schemas.microsoft.com/office/drawing/2014/main" id="{9B62E7C0-3EB0-5D64-8866-B7B620D2AEAB}"/>
              </a:ext>
            </a:extLst>
          </p:cNvPr>
          <p:cNvSpPr>
            <a:spLocks noGrp="1"/>
          </p:cNvSpPr>
          <p:nvPr>
            <p:ph type="dt" sz="half" idx="10"/>
          </p:nvPr>
        </p:nvSpPr>
        <p:spPr/>
        <p:txBody>
          <a:bodyPr/>
          <a:lstStyle/>
          <a:p>
            <a:fld id="{D2B9B190-754A-8147-859E-2521C456875D}" type="datetimeFigureOut">
              <a:rPr lang="en-FI" smtClean="0"/>
              <a:t>04/28/2026</a:t>
            </a:fld>
            <a:endParaRPr lang="en-FI"/>
          </a:p>
        </p:txBody>
      </p:sp>
      <p:sp>
        <p:nvSpPr>
          <p:cNvPr id="5" name="Footer Placeholder 4">
            <a:extLst>
              <a:ext uri="{FF2B5EF4-FFF2-40B4-BE49-F238E27FC236}">
                <a16:creationId xmlns:a16="http://schemas.microsoft.com/office/drawing/2014/main" id="{B3A1853A-8A28-9FF8-E562-5D9A5E566DD3}"/>
              </a:ext>
            </a:extLst>
          </p:cNvPr>
          <p:cNvSpPr>
            <a:spLocks noGrp="1"/>
          </p:cNvSpPr>
          <p:nvPr>
            <p:ph type="ftr" sz="quarter" idx="11"/>
          </p:nvPr>
        </p:nvSpPr>
        <p:spPr/>
        <p:txBody>
          <a:bodyPr/>
          <a:lstStyle/>
          <a:p>
            <a:endParaRPr lang="en-FI"/>
          </a:p>
        </p:txBody>
      </p:sp>
      <p:sp>
        <p:nvSpPr>
          <p:cNvPr id="6" name="Slide Number Placeholder 5">
            <a:extLst>
              <a:ext uri="{FF2B5EF4-FFF2-40B4-BE49-F238E27FC236}">
                <a16:creationId xmlns:a16="http://schemas.microsoft.com/office/drawing/2014/main" id="{C407B846-19E5-1BC0-FFCF-293C9D669785}"/>
              </a:ext>
            </a:extLst>
          </p:cNvPr>
          <p:cNvSpPr>
            <a:spLocks noGrp="1"/>
          </p:cNvSpPr>
          <p:nvPr>
            <p:ph type="sldNum" sz="quarter" idx="12"/>
          </p:nvPr>
        </p:nvSpPr>
        <p:spPr/>
        <p:txBody>
          <a:bodyPr/>
          <a:lstStyle/>
          <a:p>
            <a:fld id="{FEF96927-1DEF-F24A-A493-03AA11DB16CC}" type="slidenum">
              <a:rPr lang="en-FI" smtClean="0"/>
              <a:t>‹#›</a:t>
            </a:fld>
            <a:endParaRPr lang="en-FI"/>
          </a:p>
        </p:txBody>
      </p:sp>
    </p:spTree>
    <p:extLst>
      <p:ext uri="{BB962C8B-B14F-4D97-AF65-F5344CB8AC3E}">
        <p14:creationId xmlns:p14="http://schemas.microsoft.com/office/powerpoint/2010/main" val="83522893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555F5D-6033-8350-03E4-9B5E135919AC}"/>
              </a:ext>
            </a:extLst>
          </p:cNvPr>
          <p:cNvSpPr>
            <a:spLocks noGrp="1"/>
          </p:cNvSpPr>
          <p:nvPr>
            <p:ph type="title"/>
          </p:nvPr>
        </p:nvSpPr>
        <p:spPr>
          <a:xfrm>
            <a:off x="831850" y="1709738"/>
            <a:ext cx="10515600" cy="2852737"/>
          </a:xfrm>
        </p:spPr>
        <p:txBody>
          <a:bodyPr anchor="b"/>
          <a:lstStyle>
            <a:lvl1pPr>
              <a:defRPr sz="6000"/>
            </a:lvl1pPr>
          </a:lstStyle>
          <a:p>
            <a:r>
              <a:rPr lang="en-GB"/>
              <a:t>Click to edit Master title style</a:t>
            </a:r>
            <a:endParaRPr lang="en-FI"/>
          </a:p>
        </p:txBody>
      </p:sp>
      <p:sp>
        <p:nvSpPr>
          <p:cNvPr id="3" name="Text Placeholder 2">
            <a:extLst>
              <a:ext uri="{FF2B5EF4-FFF2-40B4-BE49-F238E27FC236}">
                <a16:creationId xmlns:a16="http://schemas.microsoft.com/office/drawing/2014/main" id="{B8A3A911-B080-B513-9F79-E9EB7CCEC5E0}"/>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GB"/>
              <a:t>Click to edit Master text styles</a:t>
            </a:r>
          </a:p>
        </p:txBody>
      </p:sp>
      <p:sp>
        <p:nvSpPr>
          <p:cNvPr id="4" name="Date Placeholder 3">
            <a:extLst>
              <a:ext uri="{FF2B5EF4-FFF2-40B4-BE49-F238E27FC236}">
                <a16:creationId xmlns:a16="http://schemas.microsoft.com/office/drawing/2014/main" id="{B72A938C-406B-7490-6B1E-E4DE062F3FBD}"/>
              </a:ext>
            </a:extLst>
          </p:cNvPr>
          <p:cNvSpPr>
            <a:spLocks noGrp="1"/>
          </p:cNvSpPr>
          <p:nvPr>
            <p:ph type="dt" sz="half" idx="10"/>
          </p:nvPr>
        </p:nvSpPr>
        <p:spPr/>
        <p:txBody>
          <a:bodyPr/>
          <a:lstStyle/>
          <a:p>
            <a:fld id="{D2B9B190-754A-8147-859E-2521C456875D}" type="datetimeFigureOut">
              <a:rPr lang="en-FI" smtClean="0"/>
              <a:t>04/28/2026</a:t>
            </a:fld>
            <a:endParaRPr lang="en-FI"/>
          </a:p>
        </p:txBody>
      </p:sp>
      <p:sp>
        <p:nvSpPr>
          <p:cNvPr id="5" name="Footer Placeholder 4">
            <a:extLst>
              <a:ext uri="{FF2B5EF4-FFF2-40B4-BE49-F238E27FC236}">
                <a16:creationId xmlns:a16="http://schemas.microsoft.com/office/drawing/2014/main" id="{00EF4C45-643D-E6F8-46C3-66C74B666420}"/>
              </a:ext>
            </a:extLst>
          </p:cNvPr>
          <p:cNvSpPr>
            <a:spLocks noGrp="1"/>
          </p:cNvSpPr>
          <p:nvPr>
            <p:ph type="ftr" sz="quarter" idx="11"/>
          </p:nvPr>
        </p:nvSpPr>
        <p:spPr/>
        <p:txBody>
          <a:bodyPr/>
          <a:lstStyle/>
          <a:p>
            <a:endParaRPr lang="en-FI"/>
          </a:p>
        </p:txBody>
      </p:sp>
      <p:sp>
        <p:nvSpPr>
          <p:cNvPr id="6" name="Slide Number Placeholder 5">
            <a:extLst>
              <a:ext uri="{FF2B5EF4-FFF2-40B4-BE49-F238E27FC236}">
                <a16:creationId xmlns:a16="http://schemas.microsoft.com/office/drawing/2014/main" id="{82875615-0E9A-37AF-7476-75D9EDC48A42}"/>
              </a:ext>
            </a:extLst>
          </p:cNvPr>
          <p:cNvSpPr>
            <a:spLocks noGrp="1"/>
          </p:cNvSpPr>
          <p:nvPr>
            <p:ph type="sldNum" sz="quarter" idx="12"/>
          </p:nvPr>
        </p:nvSpPr>
        <p:spPr/>
        <p:txBody>
          <a:bodyPr/>
          <a:lstStyle/>
          <a:p>
            <a:fld id="{FEF96927-1DEF-F24A-A493-03AA11DB16CC}" type="slidenum">
              <a:rPr lang="en-FI" smtClean="0"/>
              <a:t>‹#›</a:t>
            </a:fld>
            <a:endParaRPr lang="en-FI"/>
          </a:p>
        </p:txBody>
      </p:sp>
    </p:spTree>
    <p:extLst>
      <p:ext uri="{BB962C8B-B14F-4D97-AF65-F5344CB8AC3E}">
        <p14:creationId xmlns:p14="http://schemas.microsoft.com/office/powerpoint/2010/main" val="172284624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26EA8E-2A0C-22B4-076F-5A942F81488E}"/>
              </a:ext>
            </a:extLst>
          </p:cNvPr>
          <p:cNvSpPr>
            <a:spLocks noGrp="1"/>
          </p:cNvSpPr>
          <p:nvPr>
            <p:ph type="title"/>
          </p:nvPr>
        </p:nvSpPr>
        <p:spPr/>
        <p:txBody>
          <a:bodyPr/>
          <a:lstStyle/>
          <a:p>
            <a:r>
              <a:rPr lang="en-GB"/>
              <a:t>Click to edit Master title style</a:t>
            </a:r>
            <a:endParaRPr lang="en-FI"/>
          </a:p>
        </p:txBody>
      </p:sp>
      <p:sp>
        <p:nvSpPr>
          <p:cNvPr id="3" name="Content Placeholder 2">
            <a:extLst>
              <a:ext uri="{FF2B5EF4-FFF2-40B4-BE49-F238E27FC236}">
                <a16:creationId xmlns:a16="http://schemas.microsoft.com/office/drawing/2014/main" id="{04A4008C-D7B8-F573-DB0A-77A134364C2E}"/>
              </a:ext>
            </a:extLst>
          </p:cNvPr>
          <p:cNvSpPr>
            <a:spLocks noGrp="1"/>
          </p:cNvSpPr>
          <p:nvPr>
            <p:ph sz="half" idx="1"/>
          </p:nvPr>
        </p:nvSpPr>
        <p:spPr>
          <a:xfrm>
            <a:off x="838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FI"/>
          </a:p>
        </p:txBody>
      </p:sp>
      <p:sp>
        <p:nvSpPr>
          <p:cNvPr id="4" name="Content Placeholder 3">
            <a:extLst>
              <a:ext uri="{FF2B5EF4-FFF2-40B4-BE49-F238E27FC236}">
                <a16:creationId xmlns:a16="http://schemas.microsoft.com/office/drawing/2014/main" id="{E735AD32-186E-6788-4159-CC157F8EA3BF}"/>
              </a:ext>
            </a:extLst>
          </p:cNvPr>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FI"/>
          </a:p>
        </p:txBody>
      </p:sp>
      <p:sp>
        <p:nvSpPr>
          <p:cNvPr id="5" name="Date Placeholder 4">
            <a:extLst>
              <a:ext uri="{FF2B5EF4-FFF2-40B4-BE49-F238E27FC236}">
                <a16:creationId xmlns:a16="http://schemas.microsoft.com/office/drawing/2014/main" id="{87BE80FC-2EE1-2116-BE04-492C6B9EA20F}"/>
              </a:ext>
            </a:extLst>
          </p:cNvPr>
          <p:cNvSpPr>
            <a:spLocks noGrp="1"/>
          </p:cNvSpPr>
          <p:nvPr>
            <p:ph type="dt" sz="half" idx="10"/>
          </p:nvPr>
        </p:nvSpPr>
        <p:spPr/>
        <p:txBody>
          <a:bodyPr/>
          <a:lstStyle/>
          <a:p>
            <a:fld id="{D2B9B190-754A-8147-859E-2521C456875D}" type="datetimeFigureOut">
              <a:rPr lang="en-FI" smtClean="0"/>
              <a:t>04/28/2026</a:t>
            </a:fld>
            <a:endParaRPr lang="en-FI"/>
          </a:p>
        </p:txBody>
      </p:sp>
      <p:sp>
        <p:nvSpPr>
          <p:cNvPr id="6" name="Footer Placeholder 5">
            <a:extLst>
              <a:ext uri="{FF2B5EF4-FFF2-40B4-BE49-F238E27FC236}">
                <a16:creationId xmlns:a16="http://schemas.microsoft.com/office/drawing/2014/main" id="{B020CCF4-7077-98EF-1D8B-D92CBF4DF5CD}"/>
              </a:ext>
            </a:extLst>
          </p:cNvPr>
          <p:cNvSpPr>
            <a:spLocks noGrp="1"/>
          </p:cNvSpPr>
          <p:nvPr>
            <p:ph type="ftr" sz="quarter" idx="11"/>
          </p:nvPr>
        </p:nvSpPr>
        <p:spPr/>
        <p:txBody>
          <a:bodyPr/>
          <a:lstStyle/>
          <a:p>
            <a:endParaRPr lang="en-FI"/>
          </a:p>
        </p:txBody>
      </p:sp>
      <p:sp>
        <p:nvSpPr>
          <p:cNvPr id="7" name="Slide Number Placeholder 6">
            <a:extLst>
              <a:ext uri="{FF2B5EF4-FFF2-40B4-BE49-F238E27FC236}">
                <a16:creationId xmlns:a16="http://schemas.microsoft.com/office/drawing/2014/main" id="{9CAA9AE7-1477-036D-C679-DACE0238E191}"/>
              </a:ext>
            </a:extLst>
          </p:cNvPr>
          <p:cNvSpPr>
            <a:spLocks noGrp="1"/>
          </p:cNvSpPr>
          <p:nvPr>
            <p:ph type="sldNum" sz="quarter" idx="12"/>
          </p:nvPr>
        </p:nvSpPr>
        <p:spPr/>
        <p:txBody>
          <a:bodyPr/>
          <a:lstStyle/>
          <a:p>
            <a:fld id="{FEF96927-1DEF-F24A-A493-03AA11DB16CC}" type="slidenum">
              <a:rPr lang="en-FI" smtClean="0"/>
              <a:t>‹#›</a:t>
            </a:fld>
            <a:endParaRPr lang="en-FI"/>
          </a:p>
        </p:txBody>
      </p:sp>
    </p:spTree>
    <p:extLst>
      <p:ext uri="{BB962C8B-B14F-4D97-AF65-F5344CB8AC3E}">
        <p14:creationId xmlns:p14="http://schemas.microsoft.com/office/powerpoint/2010/main" val="37195489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22DF54-BF79-306F-C066-777E7BBEBB27}"/>
              </a:ext>
            </a:extLst>
          </p:cNvPr>
          <p:cNvSpPr>
            <a:spLocks noGrp="1"/>
          </p:cNvSpPr>
          <p:nvPr>
            <p:ph type="title"/>
          </p:nvPr>
        </p:nvSpPr>
        <p:spPr>
          <a:xfrm>
            <a:off x="839788" y="365125"/>
            <a:ext cx="10515600" cy="1325563"/>
          </a:xfrm>
        </p:spPr>
        <p:txBody>
          <a:bodyPr/>
          <a:lstStyle/>
          <a:p>
            <a:r>
              <a:rPr lang="en-GB"/>
              <a:t>Click to edit Master title style</a:t>
            </a:r>
            <a:endParaRPr lang="en-FI"/>
          </a:p>
        </p:txBody>
      </p:sp>
      <p:sp>
        <p:nvSpPr>
          <p:cNvPr id="3" name="Text Placeholder 2">
            <a:extLst>
              <a:ext uri="{FF2B5EF4-FFF2-40B4-BE49-F238E27FC236}">
                <a16:creationId xmlns:a16="http://schemas.microsoft.com/office/drawing/2014/main" id="{570A21E8-6F6D-9F31-0468-974C67C6F5B4}"/>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a:extLst>
              <a:ext uri="{FF2B5EF4-FFF2-40B4-BE49-F238E27FC236}">
                <a16:creationId xmlns:a16="http://schemas.microsoft.com/office/drawing/2014/main" id="{5611AC23-FC73-464B-3EFD-2F8E63334ECA}"/>
              </a:ext>
            </a:extLst>
          </p:cNvPr>
          <p:cNvSpPr>
            <a:spLocks noGrp="1"/>
          </p:cNvSpPr>
          <p:nvPr>
            <p:ph sz="half" idx="2"/>
          </p:nvPr>
        </p:nvSpPr>
        <p:spPr>
          <a:xfrm>
            <a:off x="839788" y="2505075"/>
            <a:ext cx="515778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FI"/>
          </a:p>
        </p:txBody>
      </p:sp>
      <p:sp>
        <p:nvSpPr>
          <p:cNvPr id="5" name="Text Placeholder 4">
            <a:extLst>
              <a:ext uri="{FF2B5EF4-FFF2-40B4-BE49-F238E27FC236}">
                <a16:creationId xmlns:a16="http://schemas.microsoft.com/office/drawing/2014/main" id="{103A9964-CFEA-F8ED-FE5E-8CA378A76C63}"/>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a:extLst>
              <a:ext uri="{FF2B5EF4-FFF2-40B4-BE49-F238E27FC236}">
                <a16:creationId xmlns:a16="http://schemas.microsoft.com/office/drawing/2014/main" id="{B738C905-E6B7-9219-D77A-2FA6893B5763}"/>
              </a:ext>
            </a:extLst>
          </p:cNvPr>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FI"/>
          </a:p>
        </p:txBody>
      </p:sp>
      <p:sp>
        <p:nvSpPr>
          <p:cNvPr id="7" name="Date Placeholder 6">
            <a:extLst>
              <a:ext uri="{FF2B5EF4-FFF2-40B4-BE49-F238E27FC236}">
                <a16:creationId xmlns:a16="http://schemas.microsoft.com/office/drawing/2014/main" id="{6659B57D-5570-4733-3520-3AA17FD0D355}"/>
              </a:ext>
            </a:extLst>
          </p:cNvPr>
          <p:cNvSpPr>
            <a:spLocks noGrp="1"/>
          </p:cNvSpPr>
          <p:nvPr>
            <p:ph type="dt" sz="half" idx="10"/>
          </p:nvPr>
        </p:nvSpPr>
        <p:spPr/>
        <p:txBody>
          <a:bodyPr/>
          <a:lstStyle/>
          <a:p>
            <a:fld id="{D2B9B190-754A-8147-859E-2521C456875D}" type="datetimeFigureOut">
              <a:rPr lang="en-FI" smtClean="0"/>
              <a:t>04/28/2026</a:t>
            </a:fld>
            <a:endParaRPr lang="en-FI"/>
          </a:p>
        </p:txBody>
      </p:sp>
      <p:sp>
        <p:nvSpPr>
          <p:cNvPr id="8" name="Footer Placeholder 7">
            <a:extLst>
              <a:ext uri="{FF2B5EF4-FFF2-40B4-BE49-F238E27FC236}">
                <a16:creationId xmlns:a16="http://schemas.microsoft.com/office/drawing/2014/main" id="{3D0466F7-22DA-C8A1-32FB-200F5D24B6D4}"/>
              </a:ext>
            </a:extLst>
          </p:cNvPr>
          <p:cNvSpPr>
            <a:spLocks noGrp="1"/>
          </p:cNvSpPr>
          <p:nvPr>
            <p:ph type="ftr" sz="quarter" idx="11"/>
          </p:nvPr>
        </p:nvSpPr>
        <p:spPr/>
        <p:txBody>
          <a:bodyPr/>
          <a:lstStyle/>
          <a:p>
            <a:endParaRPr lang="en-FI"/>
          </a:p>
        </p:txBody>
      </p:sp>
      <p:sp>
        <p:nvSpPr>
          <p:cNvPr id="9" name="Slide Number Placeholder 8">
            <a:extLst>
              <a:ext uri="{FF2B5EF4-FFF2-40B4-BE49-F238E27FC236}">
                <a16:creationId xmlns:a16="http://schemas.microsoft.com/office/drawing/2014/main" id="{598D91DF-D904-7128-27F6-0FD999B83ED5}"/>
              </a:ext>
            </a:extLst>
          </p:cNvPr>
          <p:cNvSpPr>
            <a:spLocks noGrp="1"/>
          </p:cNvSpPr>
          <p:nvPr>
            <p:ph type="sldNum" sz="quarter" idx="12"/>
          </p:nvPr>
        </p:nvSpPr>
        <p:spPr/>
        <p:txBody>
          <a:bodyPr/>
          <a:lstStyle/>
          <a:p>
            <a:fld id="{FEF96927-1DEF-F24A-A493-03AA11DB16CC}" type="slidenum">
              <a:rPr lang="en-FI" smtClean="0"/>
              <a:t>‹#›</a:t>
            </a:fld>
            <a:endParaRPr lang="en-FI"/>
          </a:p>
        </p:txBody>
      </p:sp>
    </p:spTree>
    <p:extLst>
      <p:ext uri="{BB962C8B-B14F-4D97-AF65-F5344CB8AC3E}">
        <p14:creationId xmlns:p14="http://schemas.microsoft.com/office/powerpoint/2010/main" val="319875604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3D6B50-26AC-F05F-683F-7E2CBFB439FB}"/>
              </a:ext>
            </a:extLst>
          </p:cNvPr>
          <p:cNvSpPr>
            <a:spLocks noGrp="1"/>
          </p:cNvSpPr>
          <p:nvPr>
            <p:ph type="title"/>
          </p:nvPr>
        </p:nvSpPr>
        <p:spPr/>
        <p:txBody>
          <a:bodyPr/>
          <a:lstStyle/>
          <a:p>
            <a:r>
              <a:rPr lang="en-GB"/>
              <a:t>Click to edit Master title style</a:t>
            </a:r>
            <a:endParaRPr lang="en-FI"/>
          </a:p>
        </p:txBody>
      </p:sp>
      <p:sp>
        <p:nvSpPr>
          <p:cNvPr id="3" name="Date Placeholder 2">
            <a:extLst>
              <a:ext uri="{FF2B5EF4-FFF2-40B4-BE49-F238E27FC236}">
                <a16:creationId xmlns:a16="http://schemas.microsoft.com/office/drawing/2014/main" id="{D4F7A577-8CFB-FDDB-89FD-87F8C22F8200}"/>
              </a:ext>
            </a:extLst>
          </p:cNvPr>
          <p:cNvSpPr>
            <a:spLocks noGrp="1"/>
          </p:cNvSpPr>
          <p:nvPr>
            <p:ph type="dt" sz="half" idx="10"/>
          </p:nvPr>
        </p:nvSpPr>
        <p:spPr/>
        <p:txBody>
          <a:bodyPr/>
          <a:lstStyle/>
          <a:p>
            <a:fld id="{D2B9B190-754A-8147-859E-2521C456875D}" type="datetimeFigureOut">
              <a:rPr lang="en-FI" smtClean="0"/>
              <a:t>04/28/2026</a:t>
            </a:fld>
            <a:endParaRPr lang="en-FI"/>
          </a:p>
        </p:txBody>
      </p:sp>
      <p:sp>
        <p:nvSpPr>
          <p:cNvPr id="4" name="Footer Placeholder 3">
            <a:extLst>
              <a:ext uri="{FF2B5EF4-FFF2-40B4-BE49-F238E27FC236}">
                <a16:creationId xmlns:a16="http://schemas.microsoft.com/office/drawing/2014/main" id="{800C035A-5F62-A295-01FF-B3D7F91DAF80}"/>
              </a:ext>
            </a:extLst>
          </p:cNvPr>
          <p:cNvSpPr>
            <a:spLocks noGrp="1"/>
          </p:cNvSpPr>
          <p:nvPr>
            <p:ph type="ftr" sz="quarter" idx="11"/>
          </p:nvPr>
        </p:nvSpPr>
        <p:spPr/>
        <p:txBody>
          <a:bodyPr/>
          <a:lstStyle/>
          <a:p>
            <a:endParaRPr lang="en-FI"/>
          </a:p>
        </p:txBody>
      </p:sp>
      <p:sp>
        <p:nvSpPr>
          <p:cNvPr id="5" name="Slide Number Placeholder 4">
            <a:extLst>
              <a:ext uri="{FF2B5EF4-FFF2-40B4-BE49-F238E27FC236}">
                <a16:creationId xmlns:a16="http://schemas.microsoft.com/office/drawing/2014/main" id="{20E78202-CF12-EAF6-A0E3-EAB3BC5F67AD}"/>
              </a:ext>
            </a:extLst>
          </p:cNvPr>
          <p:cNvSpPr>
            <a:spLocks noGrp="1"/>
          </p:cNvSpPr>
          <p:nvPr>
            <p:ph type="sldNum" sz="quarter" idx="12"/>
          </p:nvPr>
        </p:nvSpPr>
        <p:spPr/>
        <p:txBody>
          <a:bodyPr/>
          <a:lstStyle/>
          <a:p>
            <a:fld id="{FEF96927-1DEF-F24A-A493-03AA11DB16CC}" type="slidenum">
              <a:rPr lang="en-FI" smtClean="0"/>
              <a:t>‹#›</a:t>
            </a:fld>
            <a:endParaRPr lang="en-FI"/>
          </a:p>
        </p:txBody>
      </p:sp>
    </p:spTree>
    <p:extLst>
      <p:ext uri="{BB962C8B-B14F-4D97-AF65-F5344CB8AC3E}">
        <p14:creationId xmlns:p14="http://schemas.microsoft.com/office/powerpoint/2010/main" val="250364824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0CD07112-8490-CBF3-447E-4E9473E68A40}"/>
              </a:ext>
            </a:extLst>
          </p:cNvPr>
          <p:cNvSpPr>
            <a:spLocks noGrp="1"/>
          </p:cNvSpPr>
          <p:nvPr>
            <p:ph type="dt" sz="half" idx="10"/>
          </p:nvPr>
        </p:nvSpPr>
        <p:spPr/>
        <p:txBody>
          <a:bodyPr/>
          <a:lstStyle/>
          <a:p>
            <a:fld id="{D2B9B190-754A-8147-859E-2521C456875D}" type="datetimeFigureOut">
              <a:rPr lang="en-FI" smtClean="0"/>
              <a:t>04/28/2026</a:t>
            </a:fld>
            <a:endParaRPr lang="en-FI"/>
          </a:p>
        </p:txBody>
      </p:sp>
      <p:sp>
        <p:nvSpPr>
          <p:cNvPr id="3" name="Footer Placeholder 2">
            <a:extLst>
              <a:ext uri="{FF2B5EF4-FFF2-40B4-BE49-F238E27FC236}">
                <a16:creationId xmlns:a16="http://schemas.microsoft.com/office/drawing/2014/main" id="{90AC21A9-FEBA-47BB-C5FC-7F1108841981}"/>
              </a:ext>
            </a:extLst>
          </p:cNvPr>
          <p:cNvSpPr>
            <a:spLocks noGrp="1"/>
          </p:cNvSpPr>
          <p:nvPr>
            <p:ph type="ftr" sz="quarter" idx="11"/>
          </p:nvPr>
        </p:nvSpPr>
        <p:spPr/>
        <p:txBody>
          <a:bodyPr/>
          <a:lstStyle/>
          <a:p>
            <a:endParaRPr lang="en-FI"/>
          </a:p>
        </p:txBody>
      </p:sp>
      <p:sp>
        <p:nvSpPr>
          <p:cNvPr id="4" name="Slide Number Placeholder 3">
            <a:extLst>
              <a:ext uri="{FF2B5EF4-FFF2-40B4-BE49-F238E27FC236}">
                <a16:creationId xmlns:a16="http://schemas.microsoft.com/office/drawing/2014/main" id="{8BBD6522-5032-82F6-051C-ED5DB6012B9F}"/>
              </a:ext>
            </a:extLst>
          </p:cNvPr>
          <p:cNvSpPr>
            <a:spLocks noGrp="1"/>
          </p:cNvSpPr>
          <p:nvPr>
            <p:ph type="sldNum" sz="quarter" idx="12"/>
          </p:nvPr>
        </p:nvSpPr>
        <p:spPr/>
        <p:txBody>
          <a:bodyPr/>
          <a:lstStyle/>
          <a:p>
            <a:fld id="{FEF96927-1DEF-F24A-A493-03AA11DB16CC}" type="slidenum">
              <a:rPr lang="en-FI" smtClean="0"/>
              <a:t>‹#›</a:t>
            </a:fld>
            <a:endParaRPr lang="en-FI"/>
          </a:p>
        </p:txBody>
      </p:sp>
    </p:spTree>
    <p:extLst>
      <p:ext uri="{BB962C8B-B14F-4D97-AF65-F5344CB8AC3E}">
        <p14:creationId xmlns:p14="http://schemas.microsoft.com/office/powerpoint/2010/main" val="346971810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31743E-60F2-D7BD-7482-15DCFA38CE76}"/>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FI"/>
          </a:p>
        </p:txBody>
      </p:sp>
      <p:sp>
        <p:nvSpPr>
          <p:cNvPr id="3" name="Content Placeholder 2">
            <a:extLst>
              <a:ext uri="{FF2B5EF4-FFF2-40B4-BE49-F238E27FC236}">
                <a16:creationId xmlns:a16="http://schemas.microsoft.com/office/drawing/2014/main" id="{8195DBB5-D26F-4AA9-C9C7-548481E48F8B}"/>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FI"/>
          </a:p>
        </p:txBody>
      </p:sp>
      <p:sp>
        <p:nvSpPr>
          <p:cNvPr id="4" name="Text Placeholder 3">
            <a:extLst>
              <a:ext uri="{FF2B5EF4-FFF2-40B4-BE49-F238E27FC236}">
                <a16:creationId xmlns:a16="http://schemas.microsoft.com/office/drawing/2014/main" id="{CCF3C050-7006-D654-BF9D-B3C0F5E3354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B0C9A969-08D7-ADD0-FBC4-AE1A8E3557C3}"/>
              </a:ext>
            </a:extLst>
          </p:cNvPr>
          <p:cNvSpPr>
            <a:spLocks noGrp="1"/>
          </p:cNvSpPr>
          <p:nvPr>
            <p:ph type="dt" sz="half" idx="10"/>
          </p:nvPr>
        </p:nvSpPr>
        <p:spPr/>
        <p:txBody>
          <a:bodyPr/>
          <a:lstStyle/>
          <a:p>
            <a:fld id="{D2B9B190-754A-8147-859E-2521C456875D}" type="datetimeFigureOut">
              <a:rPr lang="en-FI" smtClean="0"/>
              <a:t>04/28/2026</a:t>
            </a:fld>
            <a:endParaRPr lang="en-FI"/>
          </a:p>
        </p:txBody>
      </p:sp>
      <p:sp>
        <p:nvSpPr>
          <p:cNvPr id="6" name="Footer Placeholder 5">
            <a:extLst>
              <a:ext uri="{FF2B5EF4-FFF2-40B4-BE49-F238E27FC236}">
                <a16:creationId xmlns:a16="http://schemas.microsoft.com/office/drawing/2014/main" id="{BBB34179-BCE4-0B3D-2E09-B0519F12886F}"/>
              </a:ext>
            </a:extLst>
          </p:cNvPr>
          <p:cNvSpPr>
            <a:spLocks noGrp="1"/>
          </p:cNvSpPr>
          <p:nvPr>
            <p:ph type="ftr" sz="quarter" idx="11"/>
          </p:nvPr>
        </p:nvSpPr>
        <p:spPr/>
        <p:txBody>
          <a:bodyPr/>
          <a:lstStyle/>
          <a:p>
            <a:endParaRPr lang="en-FI"/>
          </a:p>
        </p:txBody>
      </p:sp>
      <p:sp>
        <p:nvSpPr>
          <p:cNvPr id="7" name="Slide Number Placeholder 6">
            <a:extLst>
              <a:ext uri="{FF2B5EF4-FFF2-40B4-BE49-F238E27FC236}">
                <a16:creationId xmlns:a16="http://schemas.microsoft.com/office/drawing/2014/main" id="{6A8FAAB9-9290-8181-07A4-63420B06D008}"/>
              </a:ext>
            </a:extLst>
          </p:cNvPr>
          <p:cNvSpPr>
            <a:spLocks noGrp="1"/>
          </p:cNvSpPr>
          <p:nvPr>
            <p:ph type="sldNum" sz="quarter" idx="12"/>
          </p:nvPr>
        </p:nvSpPr>
        <p:spPr/>
        <p:txBody>
          <a:bodyPr/>
          <a:lstStyle/>
          <a:p>
            <a:fld id="{FEF96927-1DEF-F24A-A493-03AA11DB16CC}" type="slidenum">
              <a:rPr lang="en-FI" smtClean="0"/>
              <a:t>‹#›</a:t>
            </a:fld>
            <a:endParaRPr lang="en-FI"/>
          </a:p>
        </p:txBody>
      </p:sp>
    </p:spTree>
    <p:extLst>
      <p:ext uri="{BB962C8B-B14F-4D97-AF65-F5344CB8AC3E}">
        <p14:creationId xmlns:p14="http://schemas.microsoft.com/office/powerpoint/2010/main" val="244770016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6146BC-178D-E481-6E7F-ABFCAD98F6DC}"/>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FI"/>
          </a:p>
        </p:txBody>
      </p:sp>
      <p:sp>
        <p:nvSpPr>
          <p:cNvPr id="3" name="Picture Placeholder 2">
            <a:extLst>
              <a:ext uri="{FF2B5EF4-FFF2-40B4-BE49-F238E27FC236}">
                <a16:creationId xmlns:a16="http://schemas.microsoft.com/office/drawing/2014/main" id="{72F76B33-613E-24F3-8A82-58A18D32670F}"/>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FI"/>
          </a:p>
        </p:txBody>
      </p:sp>
      <p:sp>
        <p:nvSpPr>
          <p:cNvPr id="4" name="Text Placeholder 3">
            <a:extLst>
              <a:ext uri="{FF2B5EF4-FFF2-40B4-BE49-F238E27FC236}">
                <a16:creationId xmlns:a16="http://schemas.microsoft.com/office/drawing/2014/main" id="{30488F28-69F0-D1DE-7C50-289EEE8227A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3E314BE7-3A4B-7021-1F97-AD1304117FBB}"/>
              </a:ext>
            </a:extLst>
          </p:cNvPr>
          <p:cNvSpPr>
            <a:spLocks noGrp="1"/>
          </p:cNvSpPr>
          <p:nvPr>
            <p:ph type="dt" sz="half" idx="10"/>
          </p:nvPr>
        </p:nvSpPr>
        <p:spPr/>
        <p:txBody>
          <a:bodyPr/>
          <a:lstStyle/>
          <a:p>
            <a:fld id="{D2B9B190-754A-8147-859E-2521C456875D}" type="datetimeFigureOut">
              <a:rPr lang="en-FI" smtClean="0"/>
              <a:t>04/28/2026</a:t>
            </a:fld>
            <a:endParaRPr lang="en-FI"/>
          </a:p>
        </p:txBody>
      </p:sp>
      <p:sp>
        <p:nvSpPr>
          <p:cNvPr id="6" name="Footer Placeholder 5">
            <a:extLst>
              <a:ext uri="{FF2B5EF4-FFF2-40B4-BE49-F238E27FC236}">
                <a16:creationId xmlns:a16="http://schemas.microsoft.com/office/drawing/2014/main" id="{4F25A294-591F-F373-3B24-56096F4B116C}"/>
              </a:ext>
            </a:extLst>
          </p:cNvPr>
          <p:cNvSpPr>
            <a:spLocks noGrp="1"/>
          </p:cNvSpPr>
          <p:nvPr>
            <p:ph type="ftr" sz="quarter" idx="11"/>
          </p:nvPr>
        </p:nvSpPr>
        <p:spPr/>
        <p:txBody>
          <a:bodyPr/>
          <a:lstStyle/>
          <a:p>
            <a:endParaRPr lang="en-FI"/>
          </a:p>
        </p:txBody>
      </p:sp>
      <p:sp>
        <p:nvSpPr>
          <p:cNvPr id="7" name="Slide Number Placeholder 6">
            <a:extLst>
              <a:ext uri="{FF2B5EF4-FFF2-40B4-BE49-F238E27FC236}">
                <a16:creationId xmlns:a16="http://schemas.microsoft.com/office/drawing/2014/main" id="{921C0F7C-5156-8F15-D33E-654A2C914912}"/>
              </a:ext>
            </a:extLst>
          </p:cNvPr>
          <p:cNvSpPr>
            <a:spLocks noGrp="1"/>
          </p:cNvSpPr>
          <p:nvPr>
            <p:ph type="sldNum" sz="quarter" idx="12"/>
          </p:nvPr>
        </p:nvSpPr>
        <p:spPr/>
        <p:txBody>
          <a:bodyPr/>
          <a:lstStyle/>
          <a:p>
            <a:fld id="{FEF96927-1DEF-F24A-A493-03AA11DB16CC}" type="slidenum">
              <a:rPr lang="en-FI" smtClean="0"/>
              <a:t>‹#›</a:t>
            </a:fld>
            <a:endParaRPr lang="en-FI"/>
          </a:p>
        </p:txBody>
      </p:sp>
    </p:spTree>
    <p:extLst>
      <p:ext uri="{BB962C8B-B14F-4D97-AF65-F5344CB8AC3E}">
        <p14:creationId xmlns:p14="http://schemas.microsoft.com/office/powerpoint/2010/main" val="383936663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D9AEB9-2ADE-224F-7031-8FB68DF83C35}"/>
              </a:ext>
            </a:extLst>
          </p:cNvPr>
          <p:cNvSpPr>
            <a:spLocks noGrp="1"/>
          </p:cNvSpPr>
          <p:nvPr>
            <p:ph type="title"/>
          </p:nvPr>
        </p:nvSpPr>
        <p:spPr/>
        <p:txBody>
          <a:bodyPr/>
          <a:lstStyle/>
          <a:p>
            <a:r>
              <a:rPr lang="en-GB"/>
              <a:t>Click to edit Master title style</a:t>
            </a:r>
            <a:endParaRPr lang="en-FI"/>
          </a:p>
        </p:txBody>
      </p:sp>
      <p:sp>
        <p:nvSpPr>
          <p:cNvPr id="3" name="Vertical Text Placeholder 2">
            <a:extLst>
              <a:ext uri="{FF2B5EF4-FFF2-40B4-BE49-F238E27FC236}">
                <a16:creationId xmlns:a16="http://schemas.microsoft.com/office/drawing/2014/main" id="{5D229724-E506-09E1-8F3F-4EA672F73441}"/>
              </a:ext>
            </a:extLst>
          </p:cNvPr>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FI"/>
          </a:p>
        </p:txBody>
      </p:sp>
      <p:sp>
        <p:nvSpPr>
          <p:cNvPr id="4" name="Date Placeholder 3">
            <a:extLst>
              <a:ext uri="{FF2B5EF4-FFF2-40B4-BE49-F238E27FC236}">
                <a16:creationId xmlns:a16="http://schemas.microsoft.com/office/drawing/2014/main" id="{DA672EAC-4932-8C68-7DC2-BA9750FD0ACC}"/>
              </a:ext>
            </a:extLst>
          </p:cNvPr>
          <p:cNvSpPr>
            <a:spLocks noGrp="1"/>
          </p:cNvSpPr>
          <p:nvPr>
            <p:ph type="dt" sz="half" idx="10"/>
          </p:nvPr>
        </p:nvSpPr>
        <p:spPr/>
        <p:txBody>
          <a:bodyPr/>
          <a:lstStyle/>
          <a:p>
            <a:fld id="{D2B9B190-754A-8147-859E-2521C456875D}" type="datetimeFigureOut">
              <a:rPr lang="en-FI" smtClean="0"/>
              <a:t>04/28/2026</a:t>
            </a:fld>
            <a:endParaRPr lang="en-FI"/>
          </a:p>
        </p:txBody>
      </p:sp>
      <p:sp>
        <p:nvSpPr>
          <p:cNvPr id="5" name="Footer Placeholder 4">
            <a:extLst>
              <a:ext uri="{FF2B5EF4-FFF2-40B4-BE49-F238E27FC236}">
                <a16:creationId xmlns:a16="http://schemas.microsoft.com/office/drawing/2014/main" id="{C3AF4F4F-4709-0529-4393-C4DB2D4E4015}"/>
              </a:ext>
            </a:extLst>
          </p:cNvPr>
          <p:cNvSpPr>
            <a:spLocks noGrp="1"/>
          </p:cNvSpPr>
          <p:nvPr>
            <p:ph type="ftr" sz="quarter" idx="11"/>
          </p:nvPr>
        </p:nvSpPr>
        <p:spPr/>
        <p:txBody>
          <a:bodyPr/>
          <a:lstStyle/>
          <a:p>
            <a:endParaRPr lang="en-FI"/>
          </a:p>
        </p:txBody>
      </p:sp>
      <p:sp>
        <p:nvSpPr>
          <p:cNvPr id="6" name="Slide Number Placeholder 5">
            <a:extLst>
              <a:ext uri="{FF2B5EF4-FFF2-40B4-BE49-F238E27FC236}">
                <a16:creationId xmlns:a16="http://schemas.microsoft.com/office/drawing/2014/main" id="{BA7948A7-3B6B-C8CF-74B7-76FA0FC91AA3}"/>
              </a:ext>
            </a:extLst>
          </p:cNvPr>
          <p:cNvSpPr>
            <a:spLocks noGrp="1"/>
          </p:cNvSpPr>
          <p:nvPr>
            <p:ph type="sldNum" sz="quarter" idx="12"/>
          </p:nvPr>
        </p:nvSpPr>
        <p:spPr/>
        <p:txBody>
          <a:bodyPr/>
          <a:lstStyle/>
          <a:p>
            <a:fld id="{FEF96927-1DEF-F24A-A493-03AA11DB16CC}" type="slidenum">
              <a:rPr lang="en-FI" smtClean="0"/>
              <a:t>‹#›</a:t>
            </a:fld>
            <a:endParaRPr lang="en-FI"/>
          </a:p>
        </p:txBody>
      </p:sp>
    </p:spTree>
    <p:extLst>
      <p:ext uri="{BB962C8B-B14F-4D97-AF65-F5344CB8AC3E}">
        <p14:creationId xmlns:p14="http://schemas.microsoft.com/office/powerpoint/2010/main" val="155203271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77F2A476-3EE9-E8AC-BB0B-161C4C81F1EF}"/>
              </a:ext>
            </a:extLst>
          </p:cNvPr>
          <p:cNvSpPr>
            <a:spLocks noGrp="1"/>
          </p:cNvSpPr>
          <p:nvPr>
            <p:ph type="title" orient="vert"/>
          </p:nvPr>
        </p:nvSpPr>
        <p:spPr>
          <a:xfrm>
            <a:off x="8724900" y="365125"/>
            <a:ext cx="2628900" cy="5811838"/>
          </a:xfrm>
        </p:spPr>
        <p:txBody>
          <a:bodyPr vert="eaVert"/>
          <a:lstStyle/>
          <a:p>
            <a:r>
              <a:rPr lang="en-GB"/>
              <a:t>Click to edit Master title style</a:t>
            </a:r>
            <a:endParaRPr lang="en-FI"/>
          </a:p>
        </p:txBody>
      </p:sp>
      <p:sp>
        <p:nvSpPr>
          <p:cNvPr id="3" name="Vertical Text Placeholder 2">
            <a:extLst>
              <a:ext uri="{FF2B5EF4-FFF2-40B4-BE49-F238E27FC236}">
                <a16:creationId xmlns:a16="http://schemas.microsoft.com/office/drawing/2014/main" id="{52FE8553-47F7-78F5-DAAF-FA955EC406A7}"/>
              </a:ext>
            </a:extLst>
          </p:cNvPr>
          <p:cNvSpPr>
            <a:spLocks noGrp="1"/>
          </p:cNvSpPr>
          <p:nvPr>
            <p:ph type="body" orient="vert" idx="1"/>
          </p:nvPr>
        </p:nvSpPr>
        <p:spPr>
          <a:xfrm>
            <a:off x="838200"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FI"/>
          </a:p>
        </p:txBody>
      </p:sp>
      <p:sp>
        <p:nvSpPr>
          <p:cNvPr id="4" name="Date Placeholder 3">
            <a:extLst>
              <a:ext uri="{FF2B5EF4-FFF2-40B4-BE49-F238E27FC236}">
                <a16:creationId xmlns:a16="http://schemas.microsoft.com/office/drawing/2014/main" id="{4D01AFC9-51D2-4933-D1D8-5E3BA30010B8}"/>
              </a:ext>
            </a:extLst>
          </p:cNvPr>
          <p:cNvSpPr>
            <a:spLocks noGrp="1"/>
          </p:cNvSpPr>
          <p:nvPr>
            <p:ph type="dt" sz="half" idx="10"/>
          </p:nvPr>
        </p:nvSpPr>
        <p:spPr/>
        <p:txBody>
          <a:bodyPr/>
          <a:lstStyle/>
          <a:p>
            <a:fld id="{D2B9B190-754A-8147-859E-2521C456875D}" type="datetimeFigureOut">
              <a:rPr lang="en-FI" smtClean="0"/>
              <a:t>04/28/2026</a:t>
            </a:fld>
            <a:endParaRPr lang="en-FI"/>
          </a:p>
        </p:txBody>
      </p:sp>
      <p:sp>
        <p:nvSpPr>
          <p:cNvPr id="5" name="Footer Placeholder 4">
            <a:extLst>
              <a:ext uri="{FF2B5EF4-FFF2-40B4-BE49-F238E27FC236}">
                <a16:creationId xmlns:a16="http://schemas.microsoft.com/office/drawing/2014/main" id="{521BE201-1600-57E1-A520-B43D5EEB0D0E}"/>
              </a:ext>
            </a:extLst>
          </p:cNvPr>
          <p:cNvSpPr>
            <a:spLocks noGrp="1"/>
          </p:cNvSpPr>
          <p:nvPr>
            <p:ph type="ftr" sz="quarter" idx="11"/>
          </p:nvPr>
        </p:nvSpPr>
        <p:spPr/>
        <p:txBody>
          <a:bodyPr/>
          <a:lstStyle/>
          <a:p>
            <a:endParaRPr lang="en-FI"/>
          </a:p>
        </p:txBody>
      </p:sp>
      <p:sp>
        <p:nvSpPr>
          <p:cNvPr id="6" name="Slide Number Placeholder 5">
            <a:extLst>
              <a:ext uri="{FF2B5EF4-FFF2-40B4-BE49-F238E27FC236}">
                <a16:creationId xmlns:a16="http://schemas.microsoft.com/office/drawing/2014/main" id="{941DC6E5-2A81-2B58-3E73-F58A78AEFC8B}"/>
              </a:ext>
            </a:extLst>
          </p:cNvPr>
          <p:cNvSpPr>
            <a:spLocks noGrp="1"/>
          </p:cNvSpPr>
          <p:nvPr>
            <p:ph type="sldNum" sz="quarter" idx="12"/>
          </p:nvPr>
        </p:nvSpPr>
        <p:spPr/>
        <p:txBody>
          <a:bodyPr/>
          <a:lstStyle/>
          <a:p>
            <a:fld id="{FEF96927-1DEF-F24A-A493-03AA11DB16CC}" type="slidenum">
              <a:rPr lang="en-FI" smtClean="0"/>
              <a:t>‹#›</a:t>
            </a:fld>
            <a:endParaRPr lang="en-FI"/>
          </a:p>
        </p:txBody>
      </p:sp>
    </p:spTree>
    <p:extLst>
      <p:ext uri="{BB962C8B-B14F-4D97-AF65-F5344CB8AC3E}">
        <p14:creationId xmlns:p14="http://schemas.microsoft.com/office/powerpoint/2010/main" val="262455831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A54ADFB-B29A-3CB6-0C3D-0C039BA3A48F}"/>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endParaRPr lang="en-FI"/>
          </a:p>
        </p:txBody>
      </p:sp>
      <p:sp>
        <p:nvSpPr>
          <p:cNvPr id="3" name="Text Placeholder 2">
            <a:extLst>
              <a:ext uri="{FF2B5EF4-FFF2-40B4-BE49-F238E27FC236}">
                <a16:creationId xmlns:a16="http://schemas.microsoft.com/office/drawing/2014/main" id="{420686A2-398C-26F6-DF76-F38D5744531F}"/>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FI"/>
          </a:p>
        </p:txBody>
      </p:sp>
      <p:sp>
        <p:nvSpPr>
          <p:cNvPr id="4" name="Date Placeholder 3">
            <a:extLst>
              <a:ext uri="{FF2B5EF4-FFF2-40B4-BE49-F238E27FC236}">
                <a16:creationId xmlns:a16="http://schemas.microsoft.com/office/drawing/2014/main" id="{47704175-4091-2F15-4B77-4425CCD6024F}"/>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D2B9B190-754A-8147-859E-2521C456875D}" type="datetimeFigureOut">
              <a:rPr lang="en-FI" smtClean="0"/>
              <a:t>04/28/2026</a:t>
            </a:fld>
            <a:endParaRPr lang="en-FI"/>
          </a:p>
        </p:txBody>
      </p:sp>
      <p:sp>
        <p:nvSpPr>
          <p:cNvPr id="5" name="Footer Placeholder 4">
            <a:extLst>
              <a:ext uri="{FF2B5EF4-FFF2-40B4-BE49-F238E27FC236}">
                <a16:creationId xmlns:a16="http://schemas.microsoft.com/office/drawing/2014/main" id="{F6FE642E-7A81-4207-B356-FE421414D19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FI"/>
          </a:p>
        </p:txBody>
      </p:sp>
      <p:sp>
        <p:nvSpPr>
          <p:cNvPr id="6" name="Slide Number Placeholder 5">
            <a:extLst>
              <a:ext uri="{FF2B5EF4-FFF2-40B4-BE49-F238E27FC236}">
                <a16:creationId xmlns:a16="http://schemas.microsoft.com/office/drawing/2014/main" id="{A4013990-4F79-856D-11A9-0A4AE3F4C9C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FEF96927-1DEF-F24A-A493-03AA11DB16CC}" type="slidenum">
              <a:rPr lang="en-FI" smtClean="0"/>
              <a:t>‹#›</a:t>
            </a:fld>
            <a:endParaRPr lang="en-FI"/>
          </a:p>
        </p:txBody>
      </p:sp>
    </p:spTree>
    <p:extLst>
      <p:ext uri="{BB962C8B-B14F-4D97-AF65-F5344CB8AC3E}">
        <p14:creationId xmlns:p14="http://schemas.microsoft.com/office/powerpoint/2010/main" val="197943734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F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s://wikitravel.org/wiki/zh/index.php?title=image:spain_map.png&amp;variant=zh-tw" TargetMode="External"/><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slideLayout" Target="../slideLayouts/slideLayout2.xml"/><Relationship Id="rId4" Type="http://schemas.openxmlformats.org/officeDocument/2006/relationships/image" Target="../media/image9.jpeg"/></Relationships>
</file>

<file path=ppt/slides/_rels/slide7.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4.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4" name="Rectangle 15">
            <a:extLst>
              <a:ext uri="{FF2B5EF4-FFF2-40B4-BE49-F238E27FC236}">
                <a16:creationId xmlns:a16="http://schemas.microsoft.com/office/drawing/2014/main" id="{ECC07320-C2CA-4E29-8481-9D9E143C778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Kuva 5">
            <a:extLst>
              <a:ext uri="{FF2B5EF4-FFF2-40B4-BE49-F238E27FC236}">
                <a16:creationId xmlns:a16="http://schemas.microsoft.com/office/drawing/2014/main" id="{638033A8-7F2E-C896-5DD6-889ED0497402}"/>
              </a:ext>
            </a:extLst>
          </p:cNvPr>
          <p:cNvPicPr>
            <a:picLocks noChangeAspect="1"/>
          </p:cNvPicPr>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rcRect b="3833"/>
          <a:stretch>
            <a:fillRect/>
          </a:stretch>
        </p:blipFill>
        <p:spPr>
          <a:xfrm>
            <a:off x="1" y="10"/>
            <a:ext cx="9669642" cy="6857990"/>
          </a:xfrm>
          <a:prstGeom prst="rect">
            <a:avLst/>
          </a:prstGeom>
        </p:spPr>
      </p:pic>
      <p:sp>
        <p:nvSpPr>
          <p:cNvPr id="25" name="Rectangle 17">
            <a:extLst>
              <a:ext uri="{FF2B5EF4-FFF2-40B4-BE49-F238E27FC236}">
                <a16:creationId xmlns:a16="http://schemas.microsoft.com/office/drawing/2014/main" id="{178FB36B-5BFE-42CA-BC60-1115E0D95EE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5125019" y="0"/>
            <a:ext cx="7066978"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03A834AC-1816-D3A6-D15A-6C0EE7529D79}"/>
              </a:ext>
            </a:extLst>
          </p:cNvPr>
          <p:cNvSpPr>
            <a:spLocks noGrp="1"/>
          </p:cNvSpPr>
          <p:nvPr>
            <p:ph type="ctrTitle"/>
          </p:nvPr>
        </p:nvSpPr>
        <p:spPr>
          <a:xfrm>
            <a:off x="7935402" y="743447"/>
            <a:ext cx="3445765" cy="3692028"/>
          </a:xfrm>
          <a:noFill/>
        </p:spPr>
        <p:txBody>
          <a:bodyPr>
            <a:normAutofit/>
          </a:bodyPr>
          <a:lstStyle/>
          <a:p>
            <a:pPr algn="l"/>
            <a:r>
              <a:rPr lang="fi-FI" sz="4400"/>
              <a:t>Matkaraportti Barcelonasta</a:t>
            </a:r>
            <a:endParaRPr lang="en-FI" sz="4400"/>
          </a:p>
        </p:txBody>
      </p:sp>
      <p:sp>
        <p:nvSpPr>
          <p:cNvPr id="3" name="Subtitle 2">
            <a:extLst>
              <a:ext uri="{FF2B5EF4-FFF2-40B4-BE49-F238E27FC236}">
                <a16:creationId xmlns:a16="http://schemas.microsoft.com/office/drawing/2014/main" id="{954025E2-3213-C321-22F3-392CA20C317E}"/>
              </a:ext>
            </a:extLst>
          </p:cNvPr>
          <p:cNvSpPr>
            <a:spLocks noGrp="1"/>
          </p:cNvSpPr>
          <p:nvPr>
            <p:ph type="subTitle" idx="1"/>
          </p:nvPr>
        </p:nvSpPr>
        <p:spPr>
          <a:xfrm>
            <a:off x="7935403" y="4629234"/>
            <a:ext cx="3445766" cy="1485319"/>
          </a:xfrm>
          <a:noFill/>
        </p:spPr>
        <p:txBody>
          <a:bodyPr>
            <a:normAutofit/>
          </a:bodyPr>
          <a:lstStyle/>
          <a:p>
            <a:pPr algn="l"/>
            <a:r>
              <a:rPr lang="fi-FI"/>
              <a:t>Ella Kärkkäinen</a:t>
            </a:r>
            <a:endParaRPr lang="en-FI"/>
          </a:p>
        </p:txBody>
      </p:sp>
    </p:spTree>
    <p:extLst>
      <p:ext uri="{BB962C8B-B14F-4D97-AF65-F5344CB8AC3E}">
        <p14:creationId xmlns:p14="http://schemas.microsoft.com/office/powerpoint/2010/main" val="23750713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par>
                                <p:cTn id="8" presetID="10" presetClass="entr" presetSubtype="0" fill="hold" grpId="0" nodeType="withEffect">
                                  <p:stCondLst>
                                    <p:cond delay="2000"/>
                                  </p:stCondLst>
                                  <p:iterate type="lt">
                                    <p:tmPct val="10000"/>
                                  </p:iterate>
                                  <p:childTnLst>
                                    <p:set>
                                      <p:cBhvr>
                                        <p:cTn id="9" dur="1" fill="hold">
                                          <p:stCondLst>
                                            <p:cond delay="0"/>
                                          </p:stCondLst>
                                        </p:cTn>
                                        <p:tgtEl>
                                          <p:spTgt spid="3">
                                            <p:txEl>
                                              <p:pRg st="0" end="0"/>
                                            </p:txEl>
                                          </p:spTgt>
                                        </p:tgtEl>
                                        <p:attrNameLst>
                                          <p:attrName>style.visibility</p:attrName>
                                        </p:attrNameLst>
                                      </p:cBhvr>
                                      <p:to>
                                        <p:strVal val="visible"/>
                                      </p:to>
                                    </p:set>
                                    <p:animEffect transition="in" filter="fade">
                                      <p:cBhvr>
                                        <p:cTn id="10" dur="4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90B855-57B2-B2A2-5803-786421480A39}"/>
              </a:ext>
            </a:extLst>
          </p:cNvPr>
          <p:cNvSpPr>
            <a:spLocks noGrp="1"/>
          </p:cNvSpPr>
          <p:nvPr>
            <p:ph type="title"/>
          </p:nvPr>
        </p:nvSpPr>
        <p:spPr/>
        <p:txBody>
          <a:bodyPr/>
          <a:lstStyle/>
          <a:p>
            <a:r>
              <a:rPr lang="fi-FI" err="1"/>
              <a:t>Matkaraportti</a:t>
            </a:r>
            <a:r>
              <a:rPr lang="fi-FI"/>
              <a:t> ja terveiset</a:t>
            </a:r>
            <a:endParaRPr lang="en-FI"/>
          </a:p>
        </p:txBody>
      </p:sp>
      <p:sp>
        <p:nvSpPr>
          <p:cNvPr id="3" name="Content Placeholder 2">
            <a:extLst>
              <a:ext uri="{FF2B5EF4-FFF2-40B4-BE49-F238E27FC236}">
                <a16:creationId xmlns:a16="http://schemas.microsoft.com/office/drawing/2014/main" id="{263EC94E-DDEA-B30C-91B2-FCC30AD7F87A}"/>
              </a:ext>
            </a:extLst>
          </p:cNvPr>
          <p:cNvSpPr>
            <a:spLocks noGrp="1"/>
          </p:cNvSpPr>
          <p:nvPr>
            <p:ph idx="1"/>
          </p:nvPr>
        </p:nvSpPr>
        <p:spPr>
          <a:xfrm>
            <a:off x="838200" y="1825625"/>
            <a:ext cx="9810262" cy="4351338"/>
          </a:xfrm>
        </p:spPr>
        <p:txBody>
          <a:bodyPr>
            <a:normAutofit fontScale="92500" lnSpcReduction="20000"/>
          </a:bodyPr>
          <a:lstStyle/>
          <a:p>
            <a:r>
              <a:rPr lang="fi-FI"/>
              <a:t>Olen Ella Kärkkäinen, opiskelen liiketoiminta-alalla, </a:t>
            </a:r>
            <a:r>
              <a:rPr lang="fi-FI" err="1"/>
              <a:t>kouluvaihto</a:t>
            </a:r>
            <a:r>
              <a:rPr lang="fi-FI"/>
              <a:t> oli 13.4-19.4.26. </a:t>
            </a:r>
          </a:p>
          <a:p>
            <a:r>
              <a:rPr lang="fi-FI"/>
              <a:t>Menimme Espanjaan, Barcelonaan.</a:t>
            </a:r>
          </a:p>
          <a:p>
            <a:r>
              <a:rPr lang="fi-FI"/>
              <a:t>Opiskelimme Institut </a:t>
            </a:r>
            <a:r>
              <a:rPr lang="fi-FI" err="1"/>
              <a:t>Poblenoussa</a:t>
            </a:r>
            <a:r>
              <a:rPr lang="fi-FI"/>
              <a:t> espanjalaisten </a:t>
            </a:r>
            <a:r>
              <a:rPr lang="fi-FI" err="1"/>
              <a:t>merkonomien</a:t>
            </a:r>
            <a:r>
              <a:rPr lang="fi-FI"/>
              <a:t> kanssa.</a:t>
            </a:r>
          </a:p>
          <a:p>
            <a:r>
              <a:rPr lang="fi-FI"/>
              <a:t>Hain jaksolle, koska olen pitkään haaveillut </a:t>
            </a:r>
            <a:r>
              <a:rPr lang="fi-FI" err="1"/>
              <a:t>kouluvaihdosta</a:t>
            </a:r>
            <a:r>
              <a:rPr lang="fi-FI"/>
              <a:t>, kuulin vaihdosta </a:t>
            </a:r>
            <a:r>
              <a:rPr lang="fi-FI" err="1"/>
              <a:t>perttulan</a:t>
            </a:r>
            <a:r>
              <a:rPr lang="fi-FI"/>
              <a:t> </a:t>
            </a:r>
            <a:r>
              <a:rPr lang="fi-FI" err="1"/>
              <a:t>keudan</a:t>
            </a:r>
            <a:r>
              <a:rPr lang="fi-FI"/>
              <a:t> </a:t>
            </a:r>
            <a:r>
              <a:rPr lang="fi-FI" err="1"/>
              <a:t>liiketoimintaopettajalta</a:t>
            </a:r>
            <a:r>
              <a:rPr lang="fi-FI"/>
              <a:t> Markus </a:t>
            </a:r>
            <a:r>
              <a:rPr lang="fi-FI" err="1"/>
              <a:t>Alavaikolta</a:t>
            </a:r>
            <a:r>
              <a:rPr lang="fi-FI"/>
              <a:t>.</a:t>
            </a:r>
          </a:p>
          <a:p>
            <a:r>
              <a:rPr lang="fi-FI"/>
              <a:t>Sanoisin kaikille jotka </a:t>
            </a:r>
            <a:r>
              <a:rPr lang="fi-FI" err="1"/>
              <a:t>harkitseekaan</a:t>
            </a:r>
            <a:r>
              <a:rPr lang="fi-FI"/>
              <a:t> lähtöä jatkolle, että todellakin kannattaa mennä! Toi oli ihan mahtava kokemus ja toivoisin jo nyt et pääsisin uudestaan, vaikka lähdöstä on vasta alle viikko.</a:t>
            </a:r>
            <a:endParaRPr lang="en-FI"/>
          </a:p>
        </p:txBody>
      </p:sp>
    </p:spTree>
    <p:extLst>
      <p:ext uri="{BB962C8B-B14F-4D97-AF65-F5344CB8AC3E}">
        <p14:creationId xmlns:p14="http://schemas.microsoft.com/office/powerpoint/2010/main" val="140292531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6FDAFEA5-E56B-9FE7-56A7-E494BF41CCB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 y="0"/>
            <a:ext cx="12192001" cy="1696413"/>
          </a:xfrm>
          <a:prstGeom prst="rect">
            <a:avLst/>
          </a:prstGeom>
          <a:ln>
            <a:noFill/>
          </a:ln>
          <a:effectLst>
            <a:outerShdw blurRad="266700" dist="114300" dir="5460000" sx="93000" sy="93000" algn="t" rotWithShape="0">
              <a:srgbClr val="000000">
                <a:alpha val="14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C5A4B350-AA90-708E-9292-F9F65FB87E97}"/>
              </a:ext>
            </a:extLst>
          </p:cNvPr>
          <p:cNvSpPr>
            <a:spLocks noGrp="1"/>
          </p:cNvSpPr>
          <p:nvPr>
            <p:ph type="title"/>
          </p:nvPr>
        </p:nvSpPr>
        <p:spPr>
          <a:xfrm>
            <a:off x="761801" y="307447"/>
            <a:ext cx="10153849" cy="1109932"/>
          </a:xfrm>
        </p:spPr>
        <p:txBody>
          <a:bodyPr>
            <a:normAutofit/>
          </a:bodyPr>
          <a:lstStyle/>
          <a:p>
            <a:r>
              <a:rPr lang="fi-FI" sz="4000"/>
              <a:t>Maanantai</a:t>
            </a:r>
            <a:endParaRPr lang="en-FI" sz="4000"/>
          </a:p>
        </p:txBody>
      </p:sp>
      <p:pic>
        <p:nvPicPr>
          <p:cNvPr id="4" name="Picture 3">
            <a:extLst>
              <a:ext uri="{FF2B5EF4-FFF2-40B4-BE49-F238E27FC236}">
                <a16:creationId xmlns:a16="http://schemas.microsoft.com/office/drawing/2014/main" id="{C2800C60-4A72-F2F4-3365-FAA47AC060B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26286" y="2476440"/>
            <a:ext cx="2742707" cy="3656941"/>
          </a:xfrm>
          <a:prstGeom prst="rect">
            <a:avLst/>
          </a:prstGeom>
        </p:spPr>
      </p:pic>
      <p:pic>
        <p:nvPicPr>
          <p:cNvPr id="5" name="Picture 4">
            <a:extLst>
              <a:ext uri="{FF2B5EF4-FFF2-40B4-BE49-F238E27FC236}">
                <a16:creationId xmlns:a16="http://schemas.microsoft.com/office/drawing/2014/main" id="{3D4DC264-0E54-CE30-C3DD-BD8CE14AAF6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068856" y="2476440"/>
            <a:ext cx="2742705" cy="3656941"/>
          </a:xfrm>
          <a:prstGeom prst="rect">
            <a:avLst/>
          </a:prstGeom>
        </p:spPr>
      </p:pic>
      <p:sp>
        <p:nvSpPr>
          <p:cNvPr id="3" name="Content Placeholder 2">
            <a:extLst>
              <a:ext uri="{FF2B5EF4-FFF2-40B4-BE49-F238E27FC236}">
                <a16:creationId xmlns:a16="http://schemas.microsoft.com/office/drawing/2014/main" id="{A42EFC1B-C9BF-2484-850A-A058607E556B}"/>
              </a:ext>
            </a:extLst>
          </p:cNvPr>
          <p:cNvSpPr>
            <a:spLocks noGrp="1"/>
          </p:cNvSpPr>
          <p:nvPr>
            <p:ph idx="1"/>
          </p:nvPr>
        </p:nvSpPr>
        <p:spPr>
          <a:xfrm>
            <a:off x="7712015" y="2476440"/>
            <a:ext cx="3743863" cy="3656941"/>
          </a:xfrm>
        </p:spPr>
        <p:txBody>
          <a:bodyPr anchor="ctr">
            <a:normAutofit/>
          </a:bodyPr>
          <a:lstStyle/>
          <a:p>
            <a:r>
              <a:rPr lang="fi-FI" sz="1700"/>
              <a:t>Lentomme lähti maanantaina aamuyöllä kello 6:15 suomen aikaan. </a:t>
            </a:r>
          </a:p>
          <a:p>
            <a:r>
              <a:rPr lang="fi-FI" sz="1700"/>
              <a:t>Olimme perillä kello 9:15 espanjan aikaan, menimme taksilla hostellillemme ja siellä pääsimme heti huoneisiin.</a:t>
            </a:r>
          </a:p>
          <a:p>
            <a:r>
              <a:rPr lang="fi-FI" sz="1700"/>
              <a:t>Saimme vapaasti kierrellä aamupäivällä, ennen kuin käveltiin opettajien kanssa institut poblenoulle jossa opiskelimme, ensimmäisenä päivänä ei ollut koulua, joten saimme tutustua alueeseen rauhassa.</a:t>
            </a:r>
            <a:endParaRPr lang="en-FI" sz="1700"/>
          </a:p>
        </p:txBody>
      </p:sp>
    </p:spTree>
    <p:extLst>
      <p:ext uri="{BB962C8B-B14F-4D97-AF65-F5344CB8AC3E}">
        <p14:creationId xmlns:p14="http://schemas.microsoft.com/office/powerpoint/2010/main" val="125475023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4" name="Rectangle 13">
            <a:extLst>
              <a:ext uri="{FF2B5EF4-FFF2-40B4-BE49-F238E27FC236}">
                <a16:creationId xmlns:a16="http://schemas.microsoft.com/office/drawing/2014/main" id="{21AC6A30-4F22-4C0F-B278-19C5B8A80C5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BB4335AD-65B1-44E4-90AF-264024FE4BD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 y="0"/>
            <a:ext cx="12191999" cy="6858000"/>
          </a:xfrm>
          <a:prstGeom prst="rect">
            <a:avLst/>
          </a:prstGeom>
          <a:solidFill>
            <a:srgbClr val="82766A">
              <a:alpha val="15000"/>
            </a:srgb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C8500F73-E7D0-99C1-B261-CA2FDF1BCFFC}"/>
              </a:ext>
            </a:extLst>
          </p:cNvPr>
          <p:cNvSpPr>
            <a:spLocks noGrp="1"/>
          </p:cNvSpPr>
          <p:nvPr>
            <p:ph type="title"/>
          </p:nvPr>
        </p:nvSpPr>
        <p:spPr>
          <a:xfrm>
            <a:off x="3970366" y="609600"/>
            <a:ext cx="4267200" cy="1351472"/>
          </a:xfrm>
        </p:spPr>
        <p:txBody>
          <a:bodyPr>
            <a:normAutofit/>
          </a:bodyPr>
          <a:lstStyle/>
          <a:p>
            <a:pPr algn="ctr"/>
            <a:r>
              <a:rPr lang="fi-FI">
                <a:solidFill>
                  <a:schemeClr val="tx1">
                    <a:lumMod val="85000"/>
                    <a:lumOff val="15000"/>
                  </a:schemeClr>
                </a:solidFill>
              </a:rPr>
              <a:t>Tiistai</a:t>
            </a:r>
            <a:endParaRPr lang="en-FI">
              <a:solidFill>
                <a:schemeClr val="tx1">
                  <a:lumMod val="85000"/>
                  <a:lumOff val="15000"/>
                </a:schemeClr>
              </a:solidFill>
            </a:endParaRPr>
          </a:p>
        </p:txBody>
      </p:sp>
      <p:pic>
        <p:nvPicPr>
          <p:cNvPr id="5" name="Picture 4">
            <a:extLst>
              <a:ext uri="{FF2B5EF4-FFF2-40B4-BE49-F238E27FC236}">
                <a16:creationId xmlns:a16="http://schemas.microsoft.com/office/drawing/2014/main" id="{6B099C4A-6A24-4242-EBE0-5AE6ED3470C6}"/>
              </a:ext>
            </a:extLst>
          </p:cNvPr>
          <p:cNvPicPr>
            <a:picLocks noChangeAspect="1"/>
          </p:cNvPicPr>
          <p:nvPr/>
        </p:nvPicPr>
        <p:blipFill>
          <a:blip r:embed="rId2">
            <a:extLst>
              <a:ext uri="{28A0092B-C50C-407E-A947-70E740481C1C}">
                <a14:useLocalDpi xmlns:a14="http://schemas.microsoft.com/office/drawing/2010/main" val="0"/>
              </a:ext>
            </a:extLst>
          </a:blip>
          <a:srcRect l="6817" r="21331"/>
          <a:stretch>
            <a:fillRect/>
          </a:stretch>
        </p:blipFill>
        <p:spPr>
          <a:xfrm>
            <a:off x="3" y="1"/>
            <a:ext cx="3695699" cy="6858001"/>
          </a:xfrm>
          <a:custGeom>
            <a:avLst/>
            <a:gdLst/>
            <a:ahLst/>
            <a:cxnLst/>
            <a:rect l="l" t="t" r="r" b="b"/>
            <a:pathLst>
              <a:path w="3695699" h="6858001">
                <a:moveTo>
                  <a:pt x="0" y="0"/>
                </a:moveTo>
                <a:lnTo>
                  <a:pt x="3435129" y="0"/>
                </a:lnTo>
                <a:lnTo>
                  <a:pt x="3430599" y="17349"/>
                </a:lnTo>
                <a:cubicBezTo>
                  <a:pt x="3437542" y="19835"/>
                  <a:pt x="3423757" y="30822"/>
                  <a:pt x="3427683" y="38871"/>
                </a:cubicBezTo>
                <a:cubicBezTo>
                  <a:pt x="3431230" y="44698"/>
                  <a:pt x="3427877" y="49388"/>
                  <a:pt x="3427096" y="55116"/>
                </a:cubicBezTo>
                <a:cubicBezTo>
                  <a:pt x="3429620" y="62945"/>
                  <a:pt x="3421946" y="87211"/>
                  <a:pt x="3417356" y="93331"/>
                </a:cubicBezTo>
                <a:cubicBezTo>
                  <a:pt x="3401974" y="107607"/>
                  <a:pt x="3409629" y="143436"/>
                  <a:pt x="3397765" y="155370"/>
                </a:cubicBezTo>
                <a:cubicBezTo>
                  <a:pt x="3395800" y="159886"/>
                  <a:pt x="3394789" y="164378"/>
                  <a:pt x="3394373" y="168831"/>
                </a:cubicBezTo>
                <a:lnTo>
                  <a:pt x="3394553" y="181402"/>
                </a:lnTo>
                <a:lnTo>
                  <a:pt x="3397293" y="185192"/>
                </a:lnTo>
                <a:lnTo>
                  <a:pt x="3395923" y="192756"/>
                </a:lnTo>
                <a:cubicBezTo>
                  <a:pt x="3396018" y="193497"/>
                  <a:pt x="3396112" y="194237"/>
                  <a:pt x="3396207" y="194978"/>
                </a:cubicBezTo>
                <a:cubicBezTo>
                  <a:pt x="3396531" y="199154"/>
                  <a:pt x="3396856" y="203330"/>
                  <a:pt x="3397180" y="207506"/>
                </a:cubicBezTo>
                <a:cubicBezTo>
                  <a:pt x="3382438" y="200939"/>
                  <a:pt x="3394549" y="241317"/>
                  <a:pt x="3383191" y="229051"/>
                </a:cubicBezTo>
                <a:cubicBezTo>
                  <a:pt x="3382519" y="234401"/>
                  <a:pt x="3381383" y="237332"/>
                  <a:pt x="3380194" y="239137"/>
                </a:cubicBezTo>
                <a:lnTo>
                  <a:pt x="3349267" y="310262"/>
                </a:lnTo>
                <a:lnTo>
                  <a:pt x="3344455" y="381704"/>
                </a:lnTo>
                <a:cubicBezTo>
                  <a:pt x="3343420" y="464598"/>
                  <a:pt x="3338482" y="511985"/>
                  <a:pt x="3327551" y="571873"/>
                </a:cubicBezTo>
                <a:cubicBezTo>
                  <a:pt x="3316620" y="631761"/>
                  <a:pt x="3309762" y="702429"/>
                  <a:pt x="3278869" y="741030"/>
                </a:cubicBezTo>
                <a:lnTo>
                  <a:pt x="3239259" y="957888"/>
                </a:lnTo>
                <a:cubicBezTo>
                  <a:pt x="3267597" y="1021376"/>
                  <a:pt x="3235647" y="1004478"/>
                  <a:pt x="3243890" y="1047869"/>
                </a:cubicBezTo>
                <a:cubicBezTo>
                  <a:pt x="3245988" y="1077107"/>
                  <a:pt x="3228006" y="1101189"/>
                  <a:pt x="3221700" y="1118244"/>
                </a:cubicBezTo>
                <a:cubicBezTo>
                  <a:pt x="3220198" y="1120922"/>
                  <a:pt x="3213346" y="1188569"/>
                  <a:pt x="3211078" y="1190394"/>
                </a:cubicBezTo>
                <a:cubicBezTo>
                  <a:pt x="3204899" y="1218939"/>
                  <a:pt x="3210276" y="1253036"/>
                  <a:pt x="3199704" y="1304585"/>
                </a:cubicBezTo>
                <a:cubicBezTo>
                  <a:pt x="3199438" y="1346246"/>
                  <a:pt x="3168623" y="1413431"/>
                  <a:pt x="3167741" y="1449444"/>
                </a:cubicBezTo>
                <a:cubicBezTo>
                  <a:pt x="3180911" y="1471132"/>
                  <a:pt x="3193362" y="1499173"/>
                  <a:pt x="3194410" y="1520667"/>
                </a:cubicBezTo>
                <a:cubicBezTo>
                  <a:pt x="3181228" y="1513763"/>
                  <a:pt x="3199978" y="1547097"/>
                  <a:pt x="3184473" y="1547038"/>
                </a:cubicBezTo>
                <a:cubicBezTo>
                  <a:pt x="3185153" y="1550949"/>
                  <a:pt x="3186303" y="1554741"/>
                  <a:pt x="3187573" y="1558550"/>
                </a:cubicBezTo>
                <a:lnTo>
                  <a:pt x="3188231" y="1560544"/>
                </a:lnTo>
                <a:lnTo>
                  <a:pt x="3188195" y="1568317"/>
                </a:lnTo>
                <a:lnTo>
                  <a:pt x="3191518" y="1570772"/>
                </a:lnTo>
                <a:lnTo>
                  <a:pt x="3193853" y="1582659"/>
                </a:lnTo>
                <a:cubicBezTo>
                  <a:pt x="3194213" y="1587070"/>
                  <a:pt x="3193997" y="1591769"/>
                  <a:pt x="3192857" y="1596890"/>
                </a:cubicBezTo>
                <a:cubicBezTo>
                  <a:pt x="3185716" y="1609144"/>
                  <a:pt x="3191593" y="1629575"/>
                  <a:pt x="3189686" y="1647479"/>
                </a:cubicBezTo>
                <a:lnTo>
                  <a:pt x="3187125" y="1655568"/>
                </a:lnTo>
                <a:cubicBezTo>
                  <a:pt x="3187259" y="1659315"/>
                  <a:pt x="3192418" y="1733399"/>
                  <a:pt x="3192552" y="1737146"/>
                </a:cubicBezTo>
                <a:cubicBezTo>
                  <a:pt x="3236684" y="1834597"/>
                  <a:pt x="3210475" y="1851660"/>
                  <a:pt x="3219437" y="1908917"/>
                </a:cubicBezTo>
                <a:lnTo>
                  <a:pt x="3220572" y="1915235"/>
                </a:lnTo>
                <a:cubicBezTo>
                  <a:pt x="3225642" y="1919319"/>
                  <a:pt x="3228448" y="1945519"/>
                  <a:pt x="3226946" y="1954447"/>
                </a:cubicBezTo>
                <a:cubicBezTo>
                  <a:pt x="3219553" y="1979351"/>
                  <a:pt x="3239504" y="2001442"/>
                  <a:pt x="3234148" y="2021397"/>
                </a:cubicBezTo>
                <a:cubicBezTo>
                  <a:pt x="3234224" y="2026740"/>
                  <a:pt x="3235084" y="2031233"/>
                  <a:pt x="3236424" y="2035173"/>
                </a:cubicBezTo>
                <a:lnTo>
                  <a:pt x="3241339" y="2045116"/>
                </a:lnTo>
                <a:lnTo>
                  <a:pt x="3233470" y="2098623"/>
                </a:lnTo>
                <a:cubicBezTo>
                  <a:pt x="3230495" y="2129687"/>
                  <a:pt x="3232618" y="2188321"/>
                  <a:pt x="3230016" y="2240964"/>
                </a:cubicBezTo>
                <a:cubicBezTo>
                  <a:pt x="3226602" y="2283982"/>
                  <a:pt x="3232644" y="2342030"/>
                  <a:pt x="3237809" y="2379644"/>
                </a:cubicBezTo>
                <a:cubicBezTo>
                  <a:pt x="3244462" y="2409884"/>
                  <a:pt x="3221747" y="2435219"/>
                  <a:pt x="3237054" y="2459103"/>
                </a:cubicBezTo>
                <a:cubicBezTo>
                  <a:pt x="3245536" y="2488997"/>
                  <a:pt x="3251426" y="2510390"/>
                  <a:pt x="3255285" y="2538679"/>
                </a:cubicBezTo>
                <a:cubicBezTo>
                  <a:pt x="3258296" y="2574322"/>
                  <a:pt x="3245460" y="2589819"/>
                  <a:pt x="3245073" y="2622720"/>
                </a:cubicBezTo>
                <a:lnTo>
                  <a:pt x="3252960" y="2736087"/>
                </a:lnTo>
                <a:cubicBezTo>
                  <a:pt x="3245577" y="2772183"/>
                  <a:pt x="3230063" y="2856752"/>
                  <a:pt x="3218681" y="2902964"/>
                </a:cubicBezTo>
                <a:cubicBezTo>
                  <a:pt x="3212624" y="2927969"/>
                  <a:pt x="3209733" y="2973979"/>
                  <a:pt x="3203641" y="3008786"/>
                </a:cubicBezTo>
                <a:cubicBezTo>
                  <a:pt x="3197547" y="3043595"/>
                  <a:pt x="3186644" y="3093251"/>
                  <a:pt x="3182123" y="3111815"/>
                </a:cubicBezTo>
                <a:lnTo>
                  <a:pt x="3176517" y="3120169"/>
                </a:lnTo>
                <a:lnTo>
                  <a:pt x="3177035" y="3121646"/>
                </a:lnTo>
                <a:cubicBezTo>
                  <a:pt x="3177423" y="3127588"/>
                  <a:pt x="3176129" y="3130763"/>
                  <a:pt x="3174093" y="3132705"/>
                </a:cubicBezTo>
                <a:lnTo>
                  <a:pt x="3171045" y="3134220"/>
                </a:lnTo>
                <a:lnTo>
                  <a:pt x="3168274" y="3141524"/>
                </a:lnTo>
                <a:lnTo>
                  <a:pt x="3160781" y="3155149"/>
                </a:lnTo>
                <a:cubicBezTo>
                  <a:pt x="3160949" y="3156237"/>
                  <a:pt x="3161116" y="3157326"/>
                  <a:pt x="3161284" y="3158414"/>
                </a:cubicBezTo>
                <a:lnTo>
                  <a:pt x="3152950" y="3180080"/>
                </a:lnTo>
                <a:lnTo>
                  <a:pt x="3153739" y="3180719"/>
                </a:lnTo>
                <a:cubicBezTo>
                  <a:pt x="3155321" y="3182647"/>
                  <a:pt x="3156128" y="3184999"/>
                  <a:pt x="3155342" y="3188313"/>
                </a:cubicBezTo>
                <a:cubicBezTo>
                  <a:pt x="3169797" y="3188216"/>
                  <a:pt x="3159934" y="3192271"/>
                  <a:pt x="3156340" y="3202049"/>
                </a:cubicBezTo>
                <a:cubicBezTo>
                  <a:pt x="3177988" y="3204083"/>
                  <a:pt x="3159779" y="3228842"/>
                  <a:pt x="3169832" y="3237938"/>
                </a:cubicBezTo>
                <a:cubicBezTo>
                  <a:pt x="3166705" y="3245075"/>
                  <a:pt x="3163793" y="3252659"/>
                  <a:pt x="3161244" y="3260564"/>
                </a:cubicBezTo>
                <a:lnTo>
                  <a:pt x="3160005" y="3265314"/>
                </a:lnTo>
                <a:cubicBezTo>
                  <a:pt x="3160063" y="3265371"/>
                  <a:pt x="3160124" y="3265428"/>
                  <a:pt x="3160184" y="3265486"/>
                </a:cubicBezTo>
                <a:cubicBezTo>
                  <a:pt x="3160345" y="3266694"/>
                  <a:pt x="3160101" y="3268319"/>
                  <a:pt x="3159279" y="3270659"/>
                </a:cubicBezTo>
                <a:lnTo>
                  <a:pt x="3157747" y="3273971"/>
                </a:lnTo>
                <a:lnTo>
                  <a:pt x="3155343" y="3283185"/>
                </a:lnTo>
                <a:cubicBezTo>
                  <a:pt x="3155517" y="3284422"/>
                  <a:pt x="3155689" y="3285657"/>
                  <a:pt x="3155860" y="3286893"/>
                </a:cubicBezTo>
                <a:lnTo>
                  <a:pt x="3158001" y="3289146"/>
                </a:lnTo>
                <a:lnTo>
                  <a:pt x="3157508" y="3289877"/>
                </a:lnTo>
                <a:cubicBezTo>
                  <a:pt x="3151604" y="3294411"/>
                  <a:pt x="3144966" y="3293561"/>
                  <a:pt x="3159853" y="3309833"/>
                </a:cubicBezTo>
                <a:cubicBezTo>
                  <a:pt x="3149181" y="3321561"/>
                  <a:pt x="3158789" y="3329345"/>
                  <a:pt x="3157392" y="3351579"/>
                </a:cubicBezTo>
                <a:cubicBezTo>
                  <a:pt x="3148710" y="3357083"/>
                  <a:pt x="3149361" y="3365079"/>
                  <a:pt x="3152871" y="3374240"/>
                </a:cubicBezTo>
                <a:cubicBezTo>
                  <a:pt x="3148885" y="3383513"/>
                  <a:pt x="3145239" y="3392740"/>
                  <a:pt x="3142119" y="3402557"/>
                </a:cubicBezTo>
                <a:lnTo>
                  <a:pt x="3138061" y="3419585"/>
                </a:lnTo>
                <a:lnTo>
                  <a:pt x="3139796" y="3424940"/>
                </a:lnTo>
                <a:cubicBezTo>
                  <a:pt x="3142520" y="3434326"/>
                  <a:pt x="3143300" y="3443700"/>
                  <a:pt x="3137669" y="3463264"/>
                </a:cubicBezTo>
                <a:cubicBezTo>
                  <a:pt x="3147380" y="3480689"/>
                  <a:pt x="3167781" y="3490510"/>
                  <a:pt x="3168140" y="3518969"/>
                </a:cubicBezTo>
                <a:cubicBezTo>
                  <a:pt x="3159473" y="3545761"/>
                  <a:pt x="3191152" y="3574399"/>
                  <a:pt x="3179206" y="3607864"/>
                </a:cubicBezTo>
                <a:cubicBezTo>
                  <a:pt x="3176757" y="3619813"/>
                  <a:pt x="3181069" y="3654600"/>
                  <a:pt x="3189125" y="3659839"/>
                </a:cubicBezTo>
                <a:cubicBezTo>
                  <a:pt x="3191518" y="3666815"/>
                  <a:pt x="3189857" y="3675779"/>
                  <a:pt x="3198077" y="3677681"/>
                </a:cubicBezTo>
                <a:cubicBezTo>
                  <a:pt x="3208136" y="3681475"/>
                  <a:pt x="3196345" y="3709561"/>
                  <a:pt x="3207094" y="3703876"/>
                </a:cubicBezTo>
                <a:cubicBezTo>
                  <a:pt x="3199084" y="3723751"/>
                  <a:pt x="3220453" y="3734396"/>
                  <a:pt x="3227016" y="3748633"/>
                </a:cubicBezTo>
                <a:cubicBezTo>
                  <a:pt x="3218663" y="3764666"/>
                  <a:pt x="3240667" y="3778725"/>
                  <a:pt x="3246806" y="3811324"/>
                </a:cubicBezTo>
                <a:cubicBezTo>
                  <a:pt x="3237058" y="3829063"/>
                  <a:pt x="3251097" y="3833247"/>
                  <a:pt x="3239091" y="3865102"/>
                </a:cubicBezTo>
                <a:cubicBezTo>
                  <a:pt x="3240755" y="3865725"/>
                  <a:pt x="3242340" y="3866659"/>
                  <a:pt x="3243800" y="3867874"/>
                </a:cubicBezTo>
                <a:cubicBezTo>
                  <a:pt x="3252276" y="3874935"/>
                  <a:pt x="3254724" y="3889782"/>
                  <a:pt x="3249268" y="3901031"/>
                </a:cubicBezTo>
                <a:cubicBezTo>
                  <a:pt x="3234180" y="3950514"/>
                  <a:pt x="3270886" y="3938724"/>
                  <a:pt x="3271850" y="3976535"/>
                </a:cubicBezTo>
                <a:cubicBezTo>
                  <a:pt x="3275333" y="4018513"/>
                  <a:pt x="3265836" y="4033210"/>
                  <a:pt x="3253128" y="4091308"/>
                </a:cubicBezTo>
                <a:cubicBezTo>
                  <a:pt x="3262530" y="4093945"/>
                  <a:pt x="3263925" y="4100312"/>
                  <a:pt x="3261491" y="4112665"/>
                </a:cubicBezTo>
                <a:cubicBezTo>
                  <a:pt x="3263824" y="4132845"/>
                  <a:pt x="3285122" y="4124005"/>
                  <a:pt x="3275235" y="4148543"/>
                </a:cubicBezTo>
                <a:cubicBezTo>
                  <a:pt x="3282222" y="4163609"/>
                  <a:pt x="3300717" y="4191930"/>
                  <a:pt x="3303406" y="4203059"/>
                </a:cubicBezTo>
                <a:cubicBezTo>
                  <a:pt x="3307769" y="4216879"/>
                  <a:pt x="3289765" y="4198911"/>
                  <a:pt x="3291377" y="4215304"/>
                </a:cubicBezTo>
                <a:cubicBezTo>
                  <a:pt x="3295421" y="4234470"/>
                  <a:pt x="3290844" y="4240556"/>
                  <a:pt x="3303627" y="4247412"/>
                </a:cubicBezTo>
                <a:cubicBezTo>
                  <a:pt x="3300302" y="4270043"/>
                  <a:pt x="3313094" y="4269840"/>
                  <a:pt x="3323715" y="4295574"/>
                </a:cubicBezTo>
                <a:cubicBezTo>
                  <a:pt x="3318854" y="4309546"/>
                  <a:pt x="3323708" y="4317748"/>
                  <a:pt x="3331757" y="4324626"/>
                </a:cubicBezTo>
                <a:cubicBezTo>
                  <a:pt x="3334500" y="4352298"/>
                  <a:pt x="3348521" y="4373553"/>
                  <a:pt x="3357571" y="4402594"/>
                </a:cubicBezTo>
                <a:cubicBezTo>
                  <a:pt x="3395421" y="4440113"/>
                  <a:pt x="3406716" y="4492429"/>
                  <a:pt x="3416883" y="4511276"/>
                </a:cubicBezTo>
                <a:lnTo>
                  <a:pt x="3418568" y="4515669"/>
                </a:lnTo>
                <a:cubicBezTo>
                  <a:pt x="3418685" y="4519956"/>
                  <a:pt x="3418801" y="4524244"/>
                  <a:pt x="3418918" y="4528531"/>
                </a:cubicBezTo>
                <a:cubicBezTo>
                  <a:pt x="3418727" y="4530191"/>
                  <a:pt x="3418537" y="4531850"/>
                  <a:pt x="3418346" y="4533510"/>
                </a:cubicBezTo>
                <a:cubicBezTo>
                  <a:pt x="3418215" y="4536889"/>
                  <a:pt x="3418462" y="4539065"/>
                  <a:pt x="3419005" y="4540494"/>
                </a:cubicBezTo>
                <a:lnTo>
                  <a:pt x="3424268" y="4595886"/>
                </a:lnTo>
                <a:cubicBezTo>
                  <a:pt x="3429156" y="4624362"/>
                  <a:pt x="3443934" y="4682306"/>
                  <a:pt x="3448330" y="4711348"/>
                </a:cubicBezTo>
                <a:lnTo>
                  <a:pt x="3445621" y="4714874"/>
                </a:lnTo>
                <a:cubicBezTo>
                  <a:pt x="3444103" y="4718397"/>
                  <a:pt x="3443735" y="4723077"/>
                  <a:pt x="3445980" y="4730345"/>
                </a:cubicBezTo>
                <a:lnTo>
                  <a:pt x="3446976" y="4731926"/>
                </a:lnTo>
                <a:lnTo>
                  <a:pt x="3443720" y="4745408"/>
                </a:lnTo>
                <a:cubicBezTo>
                  <a:pt x="3444756" y="4771155"/>
                  <a:pt x="3455466" y="4843107"/>
                  <a:pt x="3453194" y="4886406"/>
                </a:cubicBezTo>
                <a:cubicBezTo>
                  <a:pt x="3454856" y="4906631"/>
                  <a:pt x="3481235" y="5008239"/>
                  <a:pt x="3455210" y="5025296"/>
                </a:cubicBezTo>
                <a:cubicBezTo>
                  <a:pt x="3442202" y="5116320"/>
                  <a:pt x="3464654" y="5119078"/>
                  <a:pt x="3462841" y="5211091"/>
                </a:cubicBezTo>
                <a:cubicBezTo>
                  <a:pt x="3469390" y="5269669"/>
                  <a:pt x="3462794" y="5327391"/>
                  <a:pt x="3469385" y="5356669"/>
                </a:cubicBezTo>
                <a:cubicBezTo>
                  <a:pt x="3471479" y="5361935"/>
                  <a:pt x="3474277" y="5366825"/>
                  <a:pt x="3477268" y="5371683"/>
                </a:cubicBezTo>
                <a:lnTo>
                  <a:pt x="3478824" y="5374232"/>
                </a:lnTo>
                <a:lnTo>
                  <a:pt x="3486664" y="5427532"/>
                </a:lnTo>
                <a:lnTo>
                  <a:pt x="3499845" y="5523238"/>
                </a:lnTo>
                <a:cubicBezTo>
                  <a:pt x="3496480" y="5535759"/>
                  <a:pt x="3498126" y="5574631"/>
                  <a:pt x="3505782" y="5582050"/>
                </a:cubicBezTo>
                <a:cubicBezTo>
                  <a:pt x="3507640" y="5590169"/>
                  <a:pt x="3505294" y="5599602"/>
                  <a:pt x="3513368" y="5603412"/>
                </a:cubicBezTo>
                <a:cubicBezTo>
                  <a:pt x="3518549" y="5620896"/>
                  <a:pt x="3530454" y="5660930"/>
                  <a:pt x="3536869" y="5686953"/>
                </a:cubicBezTo>
                <a:cubicBezTo>
                  <a:pt x="3527290" y="5702684"/>
                  <a:pt x="3548216" y="5722678"/>
                  <a:pt x="3551859" y="5759548"/>
                </a:cubicBezTo>
                <a:cubicBezTo>
                  <a:pt x="3540751" y="5776843"/>
                  <a:pt x="3554471" y="5784377"/>
                  <a:pt x="3540024" y="5816599"/>
                </a:cubicBezTo>
                <a:cubicBezTo>
                  <a:pt x="3541640" y="5817630"/>
                  <a:pt x="3543154" y="5818984"/>
                  <a:pt x="3544521" y="5820619"/>
                </a:cubicBezTo>
                <a:cubicBezTo>
                  <a:pt x="3552455" y="5830118"/>
                  <a:pt x="3553767" y="5846834"/>
                  <a:pt x="3547449" y="5857956"/>
                </a:cubicBezTo>
                <a:cubicBezTo>
                  <a:pt x="3528571" y="5908761"/>
                  <a:pt x="3532186" y="5952107"/>
                  <a:pt x="3530253" y="5993572"/>
                </a:cubicBezTo>
                <a:cubicBezTo>
                  <a:pt x="3530522" y="6040113"/>
                  <a:pt x="3553891" y="6005695"/>
                  <a:pt x="3536734" y="6066404"/>
                </a:cubicBezTo>
                <a:cubicBezTo>
                  <a:pt x="3545935" y="6071268"/>
                  <a:pt x="3546842" y="6078512"/>
                  <a:pt x="3543461" y="6091477"/>
                </a:cubicBezTo>
                <a:cubicBezTo>
                  <a:pt x="3549602" y="6107585"/>
                  <a:pt x="3568275" y="6137061"/>
                  <a:pt x="3573577" y="6163051"/>
                </a:cubicBezTo>
                <a:cubicBezTo>
                  <a:pt x="3577046" y="6182032"/>
                  <a:pt x="3572259" y="6223892"/>
                  <a:pt x="3575275" y="6247420"/>
                </a:cubicBezTo>
                <a:cubicBezTo>
                  <a:pt x="3570217" y="6271412"/>
                  <a:pt x="3583023" y="6273898"/>
                  <a:pt x="3591673" y="6304222"/>
                </a:cubicBezTo>
                <a:cubicBezTo>
                  <a:pt x="3585743" y="6318440"/>
                  <a:pt x="3589967" y="6328418"/>
                  <a:pt x="3597489" y="6337624"/>
                </a:cubicBezTo>
                <a:cubicBezTo>
                  <a:pt x="3598113" y="6368401"/>
                  <a:pt x="3610504" y="6394558"/>
                  <a:pt x="3617330" y="6428161"/>
                </a:cubicBezTo>
                <a:cubicBezTo>
                  <a:pt x="3612404" y="6466489"/>
                  <a:pt x="3633001" y="6482393"/>
                  <a:pt x="3640218" y="6518318"/>
                </a:cubicBezTo>
                <a:cubicBezTo>
                  <a:pt x="3625420" y="6557419"/>
                  <a:pt x="3668862" y="6537820"/>
                  <a:pt x="3670788" y="6568733"/>
                </a:cubicBezTo>
                <a:cubicBezTo>
                  <a:pt x="3659124" y="6621466"/>
                  <a:pt x="3685482" y="6565072"/>
                  <a:pt x="3687763" y="6643164"/>
                </a:cubicBezTo>
                <a:cubicBezTo>
                  <a:pt x="3685396" y="6647995"/>
                  <a:pt x="3689317" y="6656838"/>
                  <a:pt x="3693097" y="6655183"/>
                </a:cubicBezTo>
                <a:cubicBezTo>
                  <a:pt x="3693444" y="6672318"/>
                  <a:pt x="3690193" y="6715787"/>
                  <a:pt x="3689847" y="6745974"/>
                </a:cubicBezTo>
                <a:cubicBezTo>
                  <a:pt x="3689583" y="6773144"/>
                  <a:pt x="3690048" y="6817635"/>
                  <a:pt x="3691023" y="6836306"/>
                </a:cubicBezTo>
                <a:lnTo>
                  <a:pt x="3695699" y="6858001"/>
                </a:lnTo>
                <a:lnTo>
                  <a:pt x="0" y="6858000"/>
                </a:lnTo>
                <a:close/>
              </a:path>
            </a:pathLst>
          </a:custGeom>
        </p:spPr>
      </p:pic>
      <p:sp>
        <p:nvSpPr>
          <p:cNvPr id="3" name="Content Placeholder 2">
            <a:extLst>
              <a:ext uri="{FF2B5EF4-FFF2-40B4-BE49-F238E27FC236}">
                <a16:creationId xmlns:a16="http://schemas.microsoft.com/office/drawing/2014/main" id="{EC3D70FD-E6A1-4E2B-E32D-E7E43DCAD268}"/>
              </a:ext>
            </a:extLst>
          </p:cNvPr>
          <p:cNvSpPr>
            <a:spLocks noGrp="1"/>
          </p:cNvSpPr>
          <p:nvPr>
            <p:ph idx="1"/>
          </p:nvPr>
        </p:nvSpPr>
        <p:spPr>
          <a:xfrm>
            <a:off x="4198966" y="2147357"/>
            <a:ext cx="3810000" cy="4101042"/>
          </a:xfrm>
        </p:spPr>
        <p:txBody>
          <a:bodyPr>
            <a:normAutofit/>
          </a:bodyPr>
          <a:lstStyle/>
          <a:p>
            <a:r>
              <a:rPr lang="fi-FI" sz="1400">
                <a:solidFill>
                  <a:schemeClr val="tx1">
                    <a:lumMod val="85000"/>
                    <a:lumOff val="15000"/>
                  </a:schemeClr>
                </a:solidFill>
              </a:rPr>
              <a:t>Pääsimme käymään aamupalalla kello 9-9:30, jolloin ilmoitimme opettajille olevamme paikalla. Meillä oli vapaa-aikaa 15:00 asti ennen kouluun menoa, joten päätimme kierrellä kavereiden kanssa ja shoppailla.</a:t>
            </a:r>
          </a:p>
          <a:p>
            <a:r>
              <a:rPr lang="fi-FI" sz="1400">
                <a:solidFill>
                  <a:schemeClr val="tx1">
                    <a:lumMod val="85000"/>
                    <a:lumOff val="15000"/>
                  </a:schemeClr>
                </a:solidFill>
              </a:rPr>
              <a:t>Käytiin Sagrada </a:t>
            </a:r>
            <a:r>
              <a:rPr lang="fi-FI" sz="1400" err="1">
                <a:solidFill>
                  <a:schemeClr val="tx1">
                    <a:lumMod val="85000"/>
                    <a:lumOff val="15000"/>
                  </a:schemeClr>
                </a:solidFill>
              </a:rPr>
              <a:t>Familia</a:t>
            </a:r>
            <a:r>
              <a:rPr lang="fi-FI" sz="1400">
                <a:solidFill>
                  <a:schemeClr val="tx1">
                    <a:lumMod val="85000"/>
                    <a:lumOff val="15000"/>
                  </a:schemeClr>
                </a:solidFill>
              </a:rPr>
              <a:t> kirkolla, joka oli aivan upea nähtävyys vaikka emme mennytkään sisälle käymään, löydettiin myös hyvä ruokapaikka missä todellakin kannattaa käydä Smoq Burger, se oli meidän </a:t>
            </a:r>
            <a:r>
              <a:rPr lang="fi-FI" sz="1400" err="1">
                <a:solidFill>
                  <a:schemeClr val="tx1">
                    <a:lumMod val="85000"/>
                    <a:lumOff val="15000"/>
                  </a:schemeClr>
                </a:solidFill>
              </a:rPr>
              <a:t>hostellilta</a:t>
            </a:r>
            <a:r>
              <a:rPr lang="fi-FI" sz="1400">
                <a:solidFill>
                  <a:schemeClr val="tx1">
                    <a:lumMod val="85000"/>
                    <a:lumOff val="15000"/>
                  </a:schemeClr>
                </a:solidFill>
              </a:rPr>
              <a:t> noin 100m.</a:t>
            </a:r>
          </a:p>
          <a:p>
            <a:r>
              <a:rPr lang="fi-FI" sz="1400">
                <a:solidFill>
                  <a:schemeClr val="tx1">
                    <a:lumMod val="85000"/>
                    <a:lumOff val="15000"/>
                  </a:schemeClr>
                </a:solidFill>
              </a:rPr>
              <a:t>15:00 mentiinkin jo kouluun ja meille jaettiin ryhmät joissa me toimimme loppu matkan ajan, pelasimme </a:t>
            </a:r>
            <a:r>
              <a:rPr lang="fi-FI" sz="1400" err="1">
                <a:solidFill>
                  <a:schemeClr val="tx1">
                    <a:lumMod val="85000"/>
                    <a:lumOff val="15000"/>
                  </a:schemeClr>
                </a:solidFill>
              </a:rPr>
              <a:t>would</a:t>
            </a:r>
            <a:r>
              <a:rPr lang="fi-FI" sz="1400">
                <a:solidFill>
                  <a:schemeClr val="tx1">
                    <a:lumMod val="85000"/>
                    <a:lumOff val="15000"/>
                  </a:schemeClr>
                </a:solidFill>
              </a:rPr>
              <a:t> you </a:t>
            </a:r>
            <a:r>
              <a:rPr lang="fi-FI" sz="1400" err="1">
                <a:solidFill>
                  <a:schemeClr val="tx1">
                    <a:lumMod val="85000"/>
                    <a:lumOff val="15000"/>
                  </a:schemeClr>
                </a:solidFill>
              </a:rPr>
              <a:t>rather</a:t>
            </a:r>
            <a:r>
              <a:rPr lang="fi-FI" sz="1400">
                <a:solidFill>
                  <a:schemeClr val="tx1">
                    <a:lumMod val="85000"/>
                    <a:lumOff val="15000"/>
                  </a:schemeClr>
                </a:solidFill>
              </a:rPr>
              <a:t> peliä, ja sitten ryhmämme veivät meidät kaupungin </a:t>
            </a:r>
            <a:r>
              <a:rPr lang="fi-FI" sz="1400" err="1">
                <a:solidFill>
                  <a:schemeClr val="tx1">
                    <a:lumMod val="85000"/>
                    <a:lumOff val="15000"/>
                  </a:schemeClr>
                </a:solidFill>
              </a:rPr>
              <a:t>tutustumiskierrokselle</a:t>
            </a:r>
            <a:r>
              <a:rPr lang="fi-FI" sz="1400">
                <a:solidFill>
                  <a:schemeClr val="tx1">
                    <a:lumMod val="85000"/>
                    <a:lumOff val="15000"/>
                  </a:schemeClr>
                </a:solidFill>
              </a:rPr>
              <a:t> ja koulu loppui 18:00.</a:t>
            </a:r>
            <a:endParaRPr lang="en-FI" sz="1400">
              <a:solidFill>
                <a:schemeClr val="tx1">
                  <a:lumMod val="85000"/>
                  <a:lumOff val="15000"/>
                </a:schemeClr>
              </a:solidFill>
            </a:endParaRPr>
          </a:p>
        </p:txBody>
      </p:sp>
      <p:pic>
        <p:nvPicPr>
          <p:cNvPr id="4" name="Picture 3">
            <a:extLst>
              <a:ext uri="{FF2B5EF4-FFF2-40B4-BE49-F238E27FC236}">
                <a16:creationId xmlns:a16="http://schemas.microsoft.com/office/drawing/2014/main" id="{017B5804-0F9D-B034-307D-5EDBC253A046}"/>
              </a:ext>
            </a:extLst>
          </p:cNvPr>
          <p:cNvPicPr>
            <a:picLocks noChangeAspect="1"/>
          </p:cNvPicPr>
          <p:nvPr/>
        </p:nvPicPr>
        <p:blipFill>
          <a:blip r:embed="rId3">
            <a:extLst>
              <a:ext uri="{28A0092B-C50C-407E-A947-70E740481C1C}">
                <a14:useLocalDpi xmlns:a14="http://schemas.microsoft.com/office/drawing/2010/main" val="0"/>
              </a:ext>
            </a:extLst>
          </a:blip>
          <a:srcRect l="15393" r="14392"/>
          <a:stretch>
            <a:fillRect/>
          </a:stretch>
        </p:blipFill>
        <p:spPr>
          <a:xfrm>
            <a:off x="8580467" y="10"/>
            <a:ext cx="3611533" cy="6857990"/>
          </a:xfrm>
          <a:custGeom>
            <a:avLst/>
            <a:gdLst/>
            <a:ahLst/>
            <a:cxnLst/>
            <a:rect l="l" t="t" r="r" b="b"/>
            <a:pathLst>
              <a:path w="3810000" h="6858000">
                <a:moveTo>
                  <a:pt x="95627" y="0"/>
                </a:moveTo>
                <a:lnTo>
                  <a:pt x="3810000" y="0"/>
                </a:lnTo>
                <a:lnTo>
                  <a:pt x="3810000" y="6858000"/>
                </a:lnTo>
                <a:lnTo>
                  <a:pt x="13132" y="6858000"/>
                </a:lnTo>
                <a:cubicBezTo>
                  <a:pt x="13183" y="6857363"/>
                  <a:pt x="13234" y="6856727"/>
                  <a:pt x="13284" y="6856090"/>
                </a:cubicBezTo>
                <a:lnTo>
                  <a:pt x="31566" y="6805847"/>
                </a:lnTo>
                <a:lnTo>
                  <a:pt x="30463" y="6715381"/>
                </a:lnTo>
                <a:cubicBezTo>
                  <a:pt x="29585" y="6714082"/>
                  <a:pt x="28597" y="6713038"/>
                  <a:pt x="27533" y="6712286"/>
                </a:cubicBezTo>
                <a:lnTo>
                  <a:pt x="31288" y="6698474"/>
                </a:lnTo>
                <a:lnTo>
                  <a:pt x="29901" y="6686264"/>
                </a:lnTo>
                <a:cubicBezTo>
                  <a:pt x="29591" y="6639749"/>
                  <a:pt x="29281" y="6593234"/>
                  <a:pt x="28971" y="6546719"/>
                </a:cubicBezTo>
                <a:cubicBezTo>
                  <a:pt x="23415" y="6502008"/>
                  <a:pt x="3087" y="6462057"/>
                  <a:pt x="310" y="6408337"/>
                </a:cubicBezTo>
                <a:cubicBezTo>
                  <a:pt x="-2468" y="6354617"/>
                  <a:pt x="14431" y="6312397"/>
                  <a:pt x="12307" y="6224401"/>
                </a:cubicBezTo>
                <a:lnTo>
                  <a:pt x="27152" y="6147415"/>
                </a:lnTo>
                <a:lnTo>
                  <a:pt x="39044" y="6093837"/>
                </a:lnTo>
                <a:cubicBezTo>
                  <a:pt x="47718" y="6039281"/>
                  <a:pt x="47985" y="5964495"/>
                  <a:pt x="46816" y="5915901"/>
                </a:cubicBezTo>
                <a:cubicBezTo>
                  <a:pt x="43189" y="5876557"/>
                  <a:pt x="47196" y="5863739"/>
                  <a:pt x="33533" y="5831562"/>
                </a:cubicBezTo>
                <a:cubicBezTo>
                  <a:pt x="27901" y="5792459"/>
                  <a:pt x="47408" y="5747455"/>
                  <a:pt x="46555" y="5710909"/>
                </a:cubicBezTo>
                <a:cubicBezTo>
                  <a:pt x="53188" y="5686865"/>
                  <a:pt x="49116" y="5615845"/>
                  <a:pt x="62461" y="5602222"/>
                </a:cubicBezTo>
                <a:cubicBezTo>
                  <a:pt x="64066" y="5572067"/>
                  <a:pt x="49594" y="5555548"/>
                  <a:pt x="56185" y="5529979"/>
                </a:cubicBezTo>
                <a:lnTo>
                  <a:pt x="67961" y="5458854"/>
                </a:lnTo>
                <a:lnTo>
                  <a:pt x="110939" y="5353584"/>
                </a:lnTo>
                <a:cubicBezTo>
                  <a:pt x="123070" y="5308303"/>
                  <a:pt x="110671" y="5307524"/>
                  <a:pt x="128276" y="5249764"/>
                </a:cubicBezTo>
                <a:cubicBezTo>
                  <a:pt x="137692" y="5218499"/>
                  <a:pt x="146153" y="5160067"/>
                  <a:pt x="156749" y="5116288"/>
                </a:cubicBezTo>
                <a:cubicBezTo>
                  <a:pt x="167347" y="5072508"/>
                  <a:pt x="184838" y="5010298"/>
                  <a:pt x="191855" y="4987089"/>
                </a:cubicBezTo>
                <a:lnTo>
                  <a:pt x="219824" y="4934095"/>
                </a:lnTo>
                <a:cubicBezTo>
                  <a:pt x="223315" y="4926170"/>
                  <a:pt x="231151" y="4920904"/>
                  <a:pt x="231137" y="4903120"/>
                </a:cubicBezTo>
                <a:lnTo>
                  <a:pt x="219738" y="4827391"/>
                </a:lnTo>
                <a:cubicBezTo>
                  <a:pt x="223928" y="4818620"/>
                  <a:pt x="227939" y="4809255"/>
                  <a:pt x="231597" y="4799440"/>
                </a:cubicBezTo>
                <a:lnTo>
                  <a:pt x="233480" y="4793512"/>
                </a:lnTo>
                <a:cubicBezTo>
                  <a:pt x="233423" y="4793432"/>
                  <a:pt x="233367" y="4793351"/>
                  <a:pt x="233310" y="4793271"/>
                </a:cubicBezTo>
                <a:cubicBezTo>
                  <a:pt x="233275" y="4791711"/>
                  <a:pt x="233728" y="4789662"/>
                  <a:pt x="234882" y="4786765"/>
                </a:cubicBezTo>
                <a:lnTo>
                  <a:pt x="236914" y="4782703"/>
                </a:lnTo>
                <a:lnTo>
                  <a:pt x="246329" y="4683644"/>
                </a:lnTo>
                <a:cubicBezTo>
                  <a:pt x="256294" y="4677568"/>
                  <a:pt x="256527" y="4667288"/>
                  <a:pt x="253823" y="4655204"/>
                </a:cubicBezTo>
                <a:cubicBezTo>
                  <a:pt x="259521" y="4631796"/>
                  <a:pt x="280440" y="4574275"/>
                  <a:pt x="280514" y="4543195"/>
                </a:cubicBezTo>
                <a:cubicBezTo>
                  <a:pt x="272112" y="4519880"/>
                  <a:pt x="251340" y="4505102"/>
                  <a:pt x="254268" y="4468722"/>
                </a:cubicBezTo>
                <a:cubicBezTo>
                  <a:pt x="266696" y="4435462"/>
                  <a:pt x="236001" y="4395418"/>
                  <a:pt x="252728" y="4353998"/>
                </a:cubicBezTo>
                <a:cubicBezTo>
                  <a:pt x="256750" y="4339008"/>
                  <a:pt x="256168" y="4294115"/>
                  <a:pt x="248123" y="4286542"/>
                </a:cubicBezTo>
                <a:cubicBezTo>
                  <a:pt x="246365" y="4277371"/>
                  <a:pt x="249194" y="4266107"/>
                  <a:pt x="240584" y="4262777"/>
                </a:cubicBezTo>
                <a:cubicBezTo>
                  <a:pt x="230221" y="4256829"/>
                  <a:pt x="246153" y="4222259"/>
                  <a:pt x="233949" y="4228340"/>
                </a:cubicBezTo>
                <a:cubicBezTo>
                  <a:pt x="244865" y="4203839"/>
                  <a:pt x="223150" y="4187902"/>
                  <a:pt x="217758" y="4169004"/>
                </a:cubicBezTo>
                <a:cubicBezTo>
                  <a:pt x="228596" y="4149446"/>
                  <a:pt x="206597" y="4129080"/>
                  <a:pt x="203797" y="4086781"/>
                </a:cubicBezTo>
                <a:cubicBezTo>
                  <a:pt x="216334" y="4065199"/>
                  <a:pt x="201740" y="4058317"/>
                  <a:pt x="218344" y="4018957"/>
                </a:cubicBezTo>
                <a:cubicBezTo>
                  <a:pt x="216630" y="4017979"/>
                  <a:pt x="215034" y="4016614"/>
                  <a:pt x="213609" y="4014902"/>
                </a:cubicBezTo>
                <a:cubicBezTo>
                  <a:pt x="205325" y="4004955"/>
                  <a:pt x="204424" y="3985729"/>
                  <a:pt x="211594" y="3971964"/>
                </a:cubicBezTo>
                <a:cubicBezTo>
                  <a:pt x="233561" y="3910433"/>
                  <a:pt x="230991" y="3860613"/>
                  <a:pt x="234357" y="3812226"/>
                </a:cubicBezTo>
                <a:cubicBezTo>
                  <a:pt x="235501" y="3758242"/>
                  <a:pt x="209185" y="3801364"/>
                  <a:pt x="229596" y="3728573"/>
                </a:cubicBezTo>
                <a:cubicBezTo>
                  <a:pt x="219804" y="3724174"/>
                  <a:pt x="219047" y="3715890"/>
                  <a:pt x="223099" y="3700384"/>
                </a:cubicBezTo>
                <a:cubicBezTo>
                  <a:pt x="222942" y="3674360"/>
                  <a:pt x="199034" y="3683312"/>
                  <a:pt x="212511" y="3653063"/>
                </a:cubicBezTo>
                <a:cubicBezTo>
                  <a:pt x="207582" y="3623616"/>
                  <a:pt x="199349" y="3555881"/>
                  <a:pt x="193522" y="3523704"/>
                </a:cubicBezTo>
                <a:cubicBezTo>
                  <a:pt x="199728" y="3495169"/>
                  <a:pt x="185963" y="3494025"/>
                  <a:pt x="177551" y="3460001"/>
                </a:cubicBezTo>
                <a:cubicBezTo>
                  <a:pt x="184399" y="3442692"/>
                  <a:pt x="180138" y="3431687"/>
                  <a:pt x="172293" y="3422022"/>
                </a:cubicBezTo>
                <a:cubicBezTo>
                  <a:pt x="172567" y="3386386"/>
                  <a:pt x="159982" y="3357707"/>
                  <a:pt x="153640" y="3319632"/>
                </a:cubicBezTo>
                <a:cubicBezTo>
                  <a:pt x="117352" y="3267571"/>
                  <a:pt x="111308" y="3199530"/>
                  <a:pt x="102580" y="3174350"/>
                </a:cubicBezTo>
                <a:lnTo>
                  <a:pt x="101281" y="3168555"/>
                </a:lnTo>
                <a:cubicBezTo>
                  <a:pt x="101655" y="3163067"/>
                  <a:pt x="102030" y="3157580"/>
                  <a:pt x="102403" y="3152092"/>
                </a:cubicBezTo>
                <a:lnTo>
                  <a:pt x="103597" y="3145797"/>
                </a:lnTo>
                <a:cubicBezTo>
                  <a:pt x="104132" y="3141497"/>
                  <a:pt x="104119" y="3138691"/>
                  <a:pt x="103701" y="3136806"/>
                </a:cubicBezTo>
                <a:lnTo>
                  <a:pt x="108221" y="3088993"/>
                </a:lnTo>
                <a:cubicBezTo>
                  <a:pt x="109464" y="3064872"/>
                  <a:pt x="113188" y="3030250"/>
                  <a:pt x="111158" y="2992081"/>
                </a:cubicBezTo>
                <a:cubicBezTo>
                  <a:pt x="109031" y="2944441"/>
                  <a:pt x="104226" y="2942439"/>
                  <a:pt x="105565" y="2902844"/>
                </a:cubicBezTo>
                <a:cubicBezTo>
                  <a:pt x="107874" y="2897323"/>
                  <a:pt x="101362" y="2801618"/>
                  <a:pt x="105102" y="2797375"/>
                </a:cubicBezTo>
                <a:cubicBezTo>
                  <a:pt x="86174" y="2744941"/>
                  <a:pt x="109804" y="2750735"/>
                  <a:pt x="107241" y="2691357"/>
                </a:cubicBezTo>
                <a:cubicBezTo>
                  <a:pt x="107811" y="2665349"/>
                  <a:pt x="115946" y="2561129"/>
                  <a:pt x="145888" y="2542201"/>
                </a:cubicBezTo>
                <a:cubicBezTo>
                  <a:pt x="170455" y="2427400"/>
                  <a:pt x="123634" y="2367849"/>
                  <a:pt x="136292" y="2250554"/>
                </a:cubicBezTo>
                <a:cubicBezTo>
                  <a:pt x="110877" y="2215639"/>
                  <a:pt x="134601" y="2180816"/>
                  <a:pt x="130310" y="2141581"/>
                </a:cubicBezTo>
                <a:cubicBezTo>
                  <a:pt x="154051" y="2149219"/>
                  <a:pt x="117587" y="2094975"/>
                  <a:pt x="144587" y="2089095"/>
                </a:cubicBezTo>
                <a:cubicBezTo>
                  <a:pt x="142952" y="2082142"/>
                  <a:pt x="140513" y="2075590"/>
                  <a:pt x="137867" y="2069059"/>
                </a:cubicBezTo>
                <a:lnTo>
                  <a:pt x="136492" y="2065634"/>
                </a:lnTo>
                <a:cubicBezTo>
                  <a:pt x="136216" y="2060851"/>
                  <a:pt x="135939" y="2056067"/>
                  <a:pt x="135663" y="2051284"/>
                </a:cubicBezTo>
                <a:lnTo>
                  <a:pt x="124268" y="1960184"/>
                </a:lnTo>
                <a:cubicBezTo>
                  <a:pt x="138968" y="1926370"/>
                  <a:pt x="111716" y="1914873"/>
                  <a:pt x="131257" y="1873060"/>
                </a:cubicBezTo>
                <a:cubicBezTo>
                  <a:pt x="136329" y="1857442"/>
                  <a:pt x="139083" y="1807624"/>
                  <a:pt x="131724" y="1797311"/>
                </a:cubicBezTo>
                <a:cubicBezTo>
                  <a:pt x="130673" y="1786740"/>
                  <a:pt x="134293" y="1774954"/>
                  <a:pt x="126063" y="1769201"/>
                </a:cubicBezTo>
                <a:cubicBezTo>
                  <a:pt x="116300" y="1760126"/>
                  <a:pt x="134551" y="1725705"/>
                  <a:pt x="122085" y="1729500"/>
                </a:cubicBezTo>
                <a:cubicBezTo>
                  <a:pt x="134648" y="1705012"/>
                  <a:pt x="114449" y="1682158"/>
                  <a:pt x="110543" y="1659949"/>
                </a:cubicBezTo>
                <a:cubicBezTo>
                  <a:pt x="122664" y="1640913"/>
                  <a:pt x="102513" y="1613087"/>
                  <a:pt x="102892" y="1565607"/>
                </a:cubicBezTo>
                <a:cubicBezTo>
                  <a:pt x="116835" y="1544742"/>
                  <a:pt x="102976" y="1533616"/>
                  <a:pt x="122245" y="1494057"/>
                </a:cubicBezTo>
                <a:cubicBezTo>
                  <a:pt x="120629" y="1492563"/>
                  <a:pt x="119160" y="1490668"/>
                  <a:pt x="117883" y="1488429"/>
                </a:cubicBezTo>
                <a:cubicBezTo>
                  <a:pt x="110465" y="1475431"/>
                  <a:pt x="111002" y="1453942"/>
                  <a:pt x="119083" y="1440433"/>
                </a:cubicBezTo>
                <a:cubicBezTo>
                  <a:pt x="145274" y="1377630"/>
                  <a:pt x="146438" y="1321884"/>
                  <a:pt x="153340" y="1269148"/>
                </a:cubicBezTo>
                <a:cubicBezTo>
                  <a:pt x="158467" y="1209690"/>
                  <a:pt x="129360" y="1251077"/>
                  <a:pt x="154855" y="1175439"/>
                </a:cubicBezTo>
                <a:cubicBezTo>
                  <a:pt x="145538" y="1168218"/>
                  <a:pt x="145408" y="1158868"/>
                  <a:pt x="150548" y="1142685"/>
                </a:cubicBezTo>
                <a:cubicBezTo>
                  <a:pt x="152321" y="1113850"/>
                  <a:pt x="128121" y="1118007"/>
                  <a:pt x="143630" y="1087778"/>
                </a:cubicBezTo>
                <a:cubicBezTo>
                  <a:pt x="139451" y="1064261"/>
                  <a:pt x="125971" y="1018012"/>
                  <a:pt x="125476" y="1001580"/>
                </a:cubicBezTo>
                <a:cubicBezTo>
                  <a:pt x="123958" y="976962"/>
                  <a:pt x="134851" y="962709"/>
                  <a:pt x="134526" y="940069"/>
                </a:cubicBezTo>
                <a:cubicBezTo>
                  <a:pt x="142751" y="909988"/>
                  <a:pt x="129284" y="905409"/>
                  <a:pt x="123523" y="865739"/>
                </a:cubicBezTo>
                <a:cubicBezTo>
                  <a:pt x="131549" y="848234"/>
                  <a:pt x="128173" y="835030"/>
                  <a:pt x="121164" y="822450"/>
                </a:cubicBezTo>
                <a:cubicBezTo>
                  <a:pt x="124077" y="783082"/>
                  <a:pt x="113811" y="748321"/>
                  <a:pt x="110389" y="704665"/>
                </a:cubicBezTo>
                <a:cubicBezTo>
                  <a:pt x="120144" y="656264"/>
                  <a:pt x="99869" y="633697"/>
                  <a:pt x="96299" y="587032"/>
                </a:cubicBezTo>
                <a:cubicBezTo>
                  <a:pt x="87861" y="539988"/>
                  <a:pt x="66571" y="452493"/>
                  <a:pt x="59759" y="422399"/>
                </a:cubicBezTo>
                <a:cubicBezTo>
                  <a:pt x="62865" y="416491"/>
                  <a:pt x="59682" y="404768"/>
                  <a:pt x="55429" y="406467"/>
                </a:cubicBezTo>
                <a:cubicBezTo>
                  <a:pt x="56742" y="400038"/>
                  <a:pt x="64884" y="384166"/>
                  <a:pt x="58062" y="383409"/>
                </a:cubicBezTo>
                <a:cubicBezTo>
                  <a:pt x="57210" y="351894"/>
                  <a:pt x="61145" y="320031"/>
                  <a:pt x="69487" y="290892"/>
                </a:cubicBezTo>
                <a:cubicBezTo>
                  <a:pt x="57686" y="231306"/>
                  <a:pt x="89539" y="260845"/>
                  <a:pt x="86198" y="217175"/>
                </a:cubicBezTo>
                <a:cubicBezTo>
                  <a:pt x="72715" y="183379"/>
                  <a:pt x="83646" y="168958"/>
                  <a:pt x="74643" y="129155"/>
                </a:cubicBezTo>
                <a:cubicBezTo>
                  <a:pt x="96697" y="112411"/>
                  <a:pt x="72236" y="90977"/>
                  <a:pt x="78417" y="74202"/>
                </a:cubicBezTo>
                <a:cubicBezTo>
                  <a:pt x="59029" y="57686"/>
                  <a:pt x="81827" y="29115"/>
                  <a:pt x="94183" y="4683"/>
                </a:cubicBezTo>
                <a:close/>
              </a:path>
            </a:pathLst>
          </a:custGeom>
        </p:spPr>
      </p:pic>
    </p:spTree>
    <p:extLst>
      <p:ext uri="{BB962C8B-B14F-4D97-AF65-F5344CB8AC3E}">
        <p14:creationId xmlns:p14="http://schemas.microsoft.com/office/powerpoint/2010/main" val="158937040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D009D6D5-DAC2-4A8B-A17A-E206B9012D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90AA198-3662-ABEB-7ECC-B2A8A76C1A77}"/>
              </a:ext>
            </a:extLst>
          </p:cNvPr>
          <p:cNvSpPr>
            <a:spLocks noGrp="1"/>
          </p:cNvSpPr>
          <p:nvPr>
            <p:ph type="title"/>
          </p:nvPr>
        </p:nvSpPr>
        <p:spPr>
          <a:xfrm>
            <a:off x="838201" y="365125"/>
            <a:ext cx="5251316" cy="1807305"/>
          </a:xfrm>
        </p:spPr>
        <p:txBody>
          <a:bodyPr>
            <a:normAutofit/>
          </a:bodyPr>
          <a:lstStyle/>
          <a:p>
            <a:r>
              <a:rPr lang="fi-FI"/>
              <a:t>Keskiviikko</a:t>
            </a:r>
            <a:endParaRPr lang="en-FI"/>
          </a:p>
        </p:txBody>
      </p:sp>
      <p:sp>
        <p:nvSpPr>
          <p:cNvPr id="3" name="Content Placeholder 2">
            <a:extLst>
              <a:ext uri="{FF2B5EF4-FFF2-40B4-BE49-F238E27FC236}">
                <a16:creationId xmlns:a16="http://schemas.microsoft.com/office/drawing/2014/main" id="{D5A8B99B-3DCF-E68E-B6B0-6AE17EBCCF57}"/>
              </a:ext>
            </a:extLst>
          </p:cNvPr>
          <p:cNvSpPr>
            <a:spLocks noGrp="1"/>
          </p:cNvSpPr>
          <p:nvPr>
            <p:ph idx="1"/>
          </p:nvPr>
        </p:nvSpPr>
        <p:spPr>
          <a:xfrm>
            <a:off x="838200" y="2333297"/>
            <a:ext cx="4619621" cy="3843666"/>
          </a:xfrm>
        </p:spPr>
        <p:txBody>
          <a:bodyPr>
            <a:normAutofit fontScale="92500" lnSpcReduction="10000"/>
          </a:bodyPr>
          <a:lstStyle/>
          <a:p>
            <a:r>
              <a:rPr lang="fi-FI" sz="2000"/>
              <a:t>Keskiviikkona jäin </a:t>
            </a:r>
            <a:r>
              <a:rPr lang="fi-FI" sz="2000" err="1"/>
              <a:t>hostellille</a:t>
            </a:r>
            <a:r>
              <a:rPr lang="fi-FI" sz="2000"/>
              <a:t> siksi aikaa kun muut meni rannalle ottamaan aurinkoa, mulla oli jostain syystä hirveä päänsärky koko päivän joten en jaksanut oikein tehdä mitään.</a:t>
            </a:r>
          </a:p>
          <a:p>
            <a:r>
              <a:rPr lang="fi-FI" sz="2000"/>
              <a:t>Kumminkin koulu alkoi tällä kertaa 16:00, me alettiin tehdä ryhmätyötä, jossa me vertailimme suomen ja </a:t>
            </a:r>
            <a:r>
              <a:rPr lang="fi-FI" sz="2000" err="1"/>
              <a:t>espanjan</a:t>
            </a:r>
            <a:r>
              <a:rPr lang="fi-FI" sz="2000"/>
              <a:t> eroja, esimerkiksi hintaeroja yms.</a:t>
            </a:r>
          </a:p>
          <a:p>
            <a:r>
              <a:rPr lang="fi-FI" sz="2000"/>
              <a:t>Sen jälkeen mentiin suoraan vain takaisin </a:t>
            </a:r>
            <a:r>
              <a:rPr lang="fi-FI" sz="2000" err="1"/>
              <a:t>hostellille</a:t>
            </a:r>
            <a:r>
              <a:rPr lang="fi-FI" sz="2000"/>
              <a:t>, mulla alko olla jo tässä vaiheessa vähän koti-ikävä mut onneks soiteltiin paljon vanhempien kanssa.</a:t>
            </a:r>
            <a:endParaRPr lang="en-FI" sz="2000"/>
          </a:p>
        </p:txBody>
      </p:sp>
      <p:pic>
        <p:nvPicPr>
          <p:cNvPr id="4" name="Picture 3">
            <a:extLst>
              <a:ext uri="{FF2B5EF4-FFF2-40B4-BE49-F238E27FC236}">
                <a16:creationId xmlns:a16="http://schemas.microsoft.com/office/drawing/2014/main" id="{01660B69-0D39-94CE-054F-C116D07DDF94}"/>
              </a:ext>
            </a:extLst>
          </p:cNvPr>
          <p:cNvPicPr>
            <a:picLocks noChangeAspect="1"/>
          </p:cNvPicPr>
          <p:nvPr/>
        </p:nvPicPr>
        <p:blipFill>
          <a:blip r:embed="rId2">
            <a:extLst>
              <a:ext uri="{28A0092B-C50C-407E-A947-70E740481C1C}">
                <a14:useLocalDpi xmlns:a14="http://schemas.microsoft.com/office/drawing/2010/main" val="0"/>
              </a:ext>
            </a:extLst>
          </a:blip>
          <a:srcRect t="3211" b="10529"/>
          <a:stretch>
            <a:fillRect/>
          </a:stretch>
        </p:blipFill>
        <p:spPr>
          <a:xfrm>
            <a:off x="6229215" y="10"/>
            <a:ext cx="5962785" cy="6857990"/>
          </a:xfrm>
          <a:custGeom>
            <a:avLst/>
            <a:gdLst/>
            <a:ahLst/>
            <a:cxnLst/>
            <a:rect l="l" t="t" r="r" b="b"/>
            <a:pathLst>
              <a:path w="5962785" h="6858000">
                <a:moveTo>
                  <a:pt x="1044839" y="0"/>
                </a:moveTo>
                <a:lnTo>
                  <a:pt x="5962785" y="0"/>
                </a:lnTo>
                <a:lnTo>
                  <a:pt x="5962785" y="6858000"/>
                </a:lnTo>
                <a:lnTo>
                  <a:pt x="1469886" y="6858000"/>
                </a:lnTo>
                <a:lnTo>
                  <a:pt x="1416006" y="6823984"/>
                </a:lnTo>
                <a:cubicBezTo>
                  <a:pt x="1356767" y="6787940"/>
                  <a:pt x="1296437" y="6755500"/>
                  <a:pt x="1232473" y="6733873"/>
                </a:cubicBezTo>
                <a:cubicBezTo>
                  <a:pt x="1145250" y="6705037"/>
                  <a:pt x="1060933" y="6654575"/>
                  <a:pt x="1075471" y="6503186"/>
                </a:cubicBezTo>
                <a:cubicBezTo>
                  <a:pt x="1078378" y="6459932"/>
                  <a:pt x="1055118" y="6427493"/>
                  <a:pt x="1020229" y="6438306"/>
                </a:cubicBezTo>
                <a:cubicBezTo>
                  <a:pt x="953358" y="6459932"/>
                  <a:pt x="921375" y="6398656"/>
                  <a:pt x="883579" y="6351798"/>
                </a:cubicBezTo>
                <a:cubicBezTo>
                  <a:pt x="816707" y="6268895"/>
                  <a:pt x="752743" y="6182387"/>
                  <a:pt x="645167" y="6167969"/>
                </a:cubicBezTo>
                <a:cubicBezTo>
                  <a:pt x="665519" y="6103088"/>
                  <a:pt x="700408" y="6110298"/>
                  <a:pt x="732391" y="6124716"/>
                </a:cubicBezTo>
                <a:cubicBezTo>
                  <a:pt x="816707" y="6160761"/>
                  <a:pt x="901023" y="6200410"/>
                  <a:pt x="985339" y="6236455"/>
                </a:cubicBezTo>
                <a:cubicBezTo>
                  <a:pt x="1040581" y="6258081"/>
                  <a:pt x="1095822" y="6290522"/>
                  <a:pt x="1168509" y="6265291"/>
                </a:cubicBezTo>
                <a:cubicBezTo>
                  <a:pt x="1104545" y="6135530"/>
                  <a:pt x="996969" y="6110298"/>
                  <a:pt x="909746" y="6070649"/>
                </a:cubicBezTo>
                <a:cubicBezTo>
                  <a:pt x="802169" y="6020185"/>
                  <a:pt x="738206" y="5926470"/>
                  <a:pt x="659704" y="5818335"/>
                </a:cubicBezTo>
                <a:cubicBezTo>
                  <a:pt x="738206" y="5789500"/>
                  <a:pt x="787632" y="5868798"/>
                  <a:pt x="851597" y="5865193"/>
                </a:cubicBezTo>
                <a:cubicBezTo>
                  <a:pt x="854504" y="5854380"/>
                  <a:pt x="860319" y="5832753"/>
                  <a:pt x="860319" y="5832753"/>
                </a:cubicBezTo>
                <a:cubicBezTo>
                  <a:pt x="755650" y="5775081"/>
                  <a:pt x="709132" y="5666947"/>
                  <a:pt x="691686" y="5533581"/>
                </a:cubicBezTo>
                <a:cubicBezTo>
                  <a:pt x="685872" y="5465095"/>
                  <a:pt x="648075" y="5443468"/>
                  <a:pt x="610278" y="5411029"/>
                </a:cubicBezTo>
                <a:cubicBezTo>
                  <a:pt x="482350" y="5299289"/>
                  <a:pt x="345700" y="5198364"/>
                  <a:pt x="238123" y="5046976"/>
                </a:cubicBezTo>
                <a:cubicBezTo>
                  <a:pt x="363144" y="5064998"/>
                  <a:pt x="461997" y="5165924"/>
                  <a:pt x="592833" y="5209177"/>
                </a:cubicBezTo>
                <a:cubicBezTo>
                  <a:pt x="488165" y="5043371"/>
                  <a:pt x="351514" y="4956864"/>
                  <a:pt x="226494" y="4855939"/>
                </a:cubicBezTo>
                <a:cubicBezTo>
                  <a:pt x="168344" y="4809081"/>
                  <a:pt x="116011" y="4751408"/>
                  <a:pt x="49139" y="4726177"/>
                </a:cubicBezTo>
                <a:cubicBezTo>
                  <a:pt x="25879" y="4718968"/>
                  <a:pt x="-14825" y="4700947"/>
                  <a:pt x="5527" y="4650483"/>
                </a:cubicBezTo>
                <a:cubicBezTo>
                  <a:pt x="22972" y="4607230"/>
                  <a:pt x="54954" y="4621648"/>
                  <a:pt x="84029" y="4632460"/>
                </a:cubicBezTo>
                <a:cubicBezTo>
                  <a:pt x="153807" y="4661296"/>
                  <a:pt x="229401" y="4661296"/>
                  <a:pt x="325347" y="4661296"/>
                </a:cubicBezTo>
                <a:cubicBezTo>
                  <a:pt x="243939" y="4524326"/>
                  <a:pt x="95658" y="4567580"/>
                  <a:pt x="25879" y="4423401"/>
                </a:cubicBezTo>
                <a:cubicBezTo>
                  <a:pt x="113103" y="4398170"/>
                  <a:pt x="179975" y="4448632"/>
                  <a:pt x="249753" y="4459446"/>
                </a:cubicBezTo>
                <a:cubicBezTo>
                  <a:pt x="313718" y="4470259"/>
                  <a:pt x="328254" y="4445028"/>
                  <a:pt x="313718" y="4365729"/>
                </a:cubicBezTo>
                <a:cubicBezTo>
                  <a:pt x="290458" y="4243177"/>
                  <a:pt x="325347" y="4181900"/>
                  <a:pt x="418386" y="4214341"/>
                </a:cubicBezTo>
                <a:cubicBezTo>
                  <a:pt x="505609" y="4246781"/>
                  <a:pt x="514332" y="4199922"/>
                  <a:pt x="491072" y="4131438"/>
                </a:cubicBezTo>
                <a:cubicBezTo>
                  <a:pt x="456183" y="4030512"/>
                  <a:pt x="493979" y="3951214"/>
                  <a:pt x="520147" y="3864706"/>
                </a:cubicBezTo>
                <a:cubicBezTo>
                  <a:pt x="560851" y="3734945"/>
                  <a:pt x="543407" y="3670064"/>
                  <a:pt x="459090" y="3572743"/>
                </a:cubicBezTo>
                <a:cubicBezTo>
                  <a:pt x="409664" y="3518676"/>
                  <a:pt x="360236" y="3471818"/>
                  <a:pt x="290458" y="3424959"/>
                </a:cubicBezTo>
                <a:cubicBezTo>
                  <a:pt x="450368" y="3399728"/>
                  <a:pt x="284643" y="3313221"/>
                  <a:pt x="339884" y="3259153"/>
                </a:cubicBezTo>
                <a:cubicBezTo>
                  <a:pt x="453275" y="3237527"/>
                  <a:pt x="543407" y="3410542"/>
                  <a:pt x="697501" y="3360078"/>
                </a:cubicBezTo>
                <a:cubicBezTo>
                  <a:pt x="511425" y="3212294"/>
                  <a:pt x="302087" y="3165436"/>
                  <a:pt x="165437" y="2967190"/>
                </a:cubicBezTo>
                <a:cubicBezTo>
                  <a:pt x="197419" y="2923937"/>
                  <a:pt x="229401" y="2967190"/>
                  <a:pt x="255568" y="2949167"/>
                </a:cubicBezTo>
                <a:cubicBezTo>
                  <a:pt x="255568" y="2938354"/>
                  <a:pt x="560851" y="3006840"/>
                  <a:pt x="578296" y="2725691"/>
                </a:cubicBezTo>
                <a:cubicBezTo>
                  <a:pt x="584111" y="2725691"/>
                  <a:pt x="589926" y="2725691"/>
                  <a:pt x="595740" y="2714876"/>
                </a:cubicBezTo>
                <a:cubicBezTo>
                  <a:pt x="627722" y="2675228"/>
                  <a:pt x="598648" y="2581510"/>
                  <a:pt x="650982" y="2574301"/>
                </a:cubicBezTo>
                <a:cubicBezTo>
                  <a:pt x="709132" y="2567092"/>
                  <a:pt x="764373" y="2534653"/>
                  <a:pt x="825429" y="2552674"/>
                </a:cubicBezTo>
                <a:cubicBezTo>
                  <a:pt x="871949" y="2567092"/>
                  <a:pt x="921375" y="2585115"/>
                  <a:pt x="970802" y="2585115"/>
                </a:cubicBezTo>
                <a:cubicBezTo>
                  <a:pt x="1023136" y="2585115"/>
                  <a:pt x="1095822" y="2707668"/>
                  <a:pt x="1127805" y="2545465"/>
                </a:cubicBezTo>
                <a:cubicBezTo>
                  <a:pt x="1127805" y="2538257"/>
                  <a:pt x="1217936" y="2556280"/>
                  <a:pt x="1267362" y="2563488"/>
                </a:cubicBezTo>
                <a:cubicBezTo>
                  <a:pt x="1308067" y="2570698"/>
                  <a:pt x="1357494" y="2603137"/>
                  <a:pt x="1386568" y="2538257"/>
                </a:cubicBezTo>
                <a:cubicBezTo>
                  <a:pt x="1401105" y="2498607"/>
                  <a:pt x="1331326" y="2426518"/>
                  <a:pt x="1270270" y="2419309"/>
                </a:cubicBezTo>
                <a:cubicBezTo>
                  <a:pt x="1215029" y="2412101"/>
                  <a:pt x="1159787" y="2404892"/>
                  <a:pt x="1107453" y="2419309"/>
                </a:cubicBezTo>
                <a:cubicBezTo>
                  <a:pt x="1043489" y="2437331"/>
                  <a:pt x="1008599" y="2408495"/>
                  <a:pt x="991154" y="2343615"/>
                </a:cubicBezTo>
                <a:cubicBezTo>
                  <a:pt x="970802" y="2275131"/>
                  <a:pt x="933005" y="2239085"/>
                  <a:pt x="880671" y="2206645"/>
                </a:cubicBezTo>
                <a:cubicBezTo>
                  <a:pt x="752743" y="2127346"/>
                  <a:pt x="630630" y="2033629"/>
                  <a:pt x="491072" y="1986771"/>
                </a:cubicBezTo>
                <a:cubicBezTo>
                  <a:pt x="464905" y="1979562"/>
                  <a:pt x="432923" y="1965145"/>
                  <a:pt x="421293" y="1903868"/>
                </a:cubicBezTo>
                <a:cubicBezTo>
                  <a:pt x="799262" y="1997584"/>
                  <a:pt x="1142342" y="2239085"/>
                  <a:pt x="1531941" y="2224667"/>
                </a:cubicBezTo>
                <a:cubicBezTo>
                  <a:pt x="1427272" y="2148974"/>
                  <a:pt x="1302252" y="2145369"/>
                  <a:pt x="1188861" y="2091301"/>
                </a:cubicBezTo>
                <a:cubicBezTo>
                  <a:pt x="1270270" y="2051652"/>
                  <a:pt x="1345864" y="2094906"/>
                  <a:pt x="1421458" y="2116532"/>
                </a:cubicBezTo>
                <a:cubicBezTo>
                  <a:pt x="1485422" y="2134554"/>
                  <a:pt x="1543571" y="2138160"/>
                  <a:pt x="1549386" y="2026420"/>
                </a:cubicBezTo>
                <a:cubicBezTo>
                  <a:pt x="1549386" y="2015607"/>
                  <a:pt x="1549386" y="2008398"/>
                  <a:pt x="1549386" y="1997584"/>
                </a:cubicBezTo>
                <a:cubicBezTo>
                  <a:pt x="1526126" y="1950727"/>
                  <a:pt x="1494144" y="1929099"/>
                  <a:pt x="1453440" y="1914682"/>
                </a:cubicBezTo>
                <a:cubicBezTo>
                  <a:pt x="1430180" y="1907473"/>
                  <a:pt x="1398198" y="1893056"/>
                  <a:pt x="1398198" y="1860614"/>
                </a:cubicBezTo>
                <a:cubicBezTo>
                  <a:pt x="1401105" y="1738063"/>
                  <a:pt x="1322604" y="1702018"/>
                  <a:pt x="1247011" y="1665972"/>
                </a:cubicBezTo>
                <a:cubicBezTo>
                  <a:pt x="1287715" y="1604696"/>
                  <a:pt x="1322604" y="1647950"/>
                  <a:pt x="1354586" y="1644345"/>
                </a:cubicBezTo>
                <a:cubicBezTo>
                  <a:pt x="1374939" y="1640741"/>
                  <a:pt x="1395290" y="1637138"/>
                  <a:pt x="1395290" y="1604696"/>
                </a:cubicBezTo>
                <a:cubicBezTo>
                  <a:pt x="1395290" y="1579465"/>
                  <a:pt x="1386568" y="1547025"/>
                  <a:pt x="1366216" y="1547025"/>
                </a:cubicBezTo>
                <a:cubicBezTo>
                  <a:pt x="1238288" y="1543420"/>
                  <a:pt x="1165601" y="1370405"/>
                  <a:pt x="1031858" y="1370405"/>
                </a:cubicBezTo>
                <a:cubicBezTo>
                  <a:pt x="950450" y="1370405"/>
                  <a:pt x="1072563" y="1273083"/>
                  <a:pt x="1005692" y="1233435"/>
                </a:cubicBezTo>
                <a:cubicBezTo>
                  <a:pt x="991154" y="1222621"/>
                  <a:pt x="1046396" y="1208203"/>
                  <a:pt x="1069655" y="1211808"/>
                </a:cubicBezTo>
                <a:cubicBezTo>
                  <a:pt x="1092915" y="1215412"/>
                  <a:pt x="1113268" y="1240644"/>
                  <a:pt x="1142342" y="1222621"/>
                </a:cubicBezTo>
                <a:cubicBezTo>
                  <a:pt x="1156879" y="1157741"/>
                  <a:pt x="1119082" y="1132510"/>
                  <a:pt x="1084193" y="1114487"/>
                </a:cubicBezTo>
                <a:cubicBezTo>
                  <a:pt x="1008599" y="1071234"/>
                  <a:pt x="933005" y="1020771"/>
                  <a:pt x="848689" y="1006353"/>
                </a:cubicBezTo>
                <a:cubicBezTo>
                  <a:pt x="819615" y="1002748"/>
                  <a:pt x="802169" y="984726"/>
                  <a:pt x="805077" y="948681"/>
                </a:cubicBezTo>
                <a:cubicBezTo>
                  <a:pt x="810892" y="901822"/>
                  <a:pt x="839967" y="916240"/>
                  <a:pt x="863226" y="919844"/>
                </a:cubicBezTo>
                <a:cubicBezTo>
                  <a:pt x="877764" y="923450"/>
                  <a:pt x="892301" y="934263"/>
                  <a:pt x="906838" y="909031"/>
                </a:cubicBezTo>
                <a:cubicBezTo>
                  <a:pt x="566666" y="653113"/>
                  <a:pt x="386404" y="667532"/>
                  <a:pt x="5527" y="458471"/>
                </a:cubicBezTo>
                <a:cubicBezTo>
                  <a:pt x="89843" y="418822"/>
                  <a:pt x="150900" y="447658"/>
                  <a:pt x="209049" y="454867"/>
                </a:cubicBezTo>
                <a:cubicBezTo>
                  <a:pt x="354422" y="472890"/>
                  <a:pt x="264290" y="505329"/>
                  <a:pt x="409664" y="526956"/>
                </a:cubicBezTo>
                <a:cubicBezTo>
                  <a:pt x="479443" y="537770"/>
                  <a:pt x="543407" y="573815"/>
                  <a:pt x="621908" y="516143"/>
                </a:cubicBezTo>
                <a:cubicBezTo>
                  <a:pt x="674242" y="476494"/>
                  <a:pt x="758558" y="519747"/>
                  <a:pt x="822522" y="552188"/>
                </a:cubicBezTo>
                <a:cubicBezTo>
                  <a:pt x="874856" y="581024"/>
                  <a:pt x="927190" y="588232"/>
                  <a:pt x="996969" y="552188"/>
                </a:cubicBezTo>
                <a:cubicBezTo>
                  <a:pt x="933005" y="530562"/>
                  <a:pt x="883579" y="512539"/>
                  <a:pt x="834151" y="498120"/>
                </a:cubicBezTo>
                <a:cubicBezTo>
                  <a:pt x="793447" y="487307"/>
                  <a:pt x="770187" y="462076"/>
                  <a:pt x="773095" y="408008"/>
                </a:cubicBezTo>
                <a:cubicBezTo>
                  <a:pt x="773095" y="379172"/>
                  <a:pt x="764373" y="339523"/>
                  <a:pt x="793447" y="325106"/>
                </a:cubicBezTo>
                <a:cubicBezTo>
                  <a:pt x="816707" y="310688"/>
                  <a:pt x="848689" y="325106"/>
                  <a:pt x="860319" y="350336"/>
                </a:cubicBezTo>
                <a:cubicBezTo>
                  <a:pt x="874856" y="397195"/>
                  <a:pt x="889393" y="440449"/>
                  <a:pt x="938820" y="444054"/>
                </a:cubicBezTo>
                <a:cubicBezTo>
                  <a:pt x="1005692" y="451262"/>
                  <a:pt x="967894" y="422426"/>
                  <a:pt x="956265" y="386381"/>
                </a:cubicBezTo>
                <a:cubicBezTo>
                  <a:pt x="944635" y="346733"/>
                  <a:pt x="979525" y="335919"/>
                  <a:pt x="1002784" y="343127"/>
                </a:cubicBezTo>
                <a:cubicBezTo>
                  <a:pt x="1090008" y="375569"/>
                  <a:pt x="1180139" y="317897"/>
                  <a:pt x="1270270" y="364755"/>
                </a:cubicBezTo>
                <a:cubicBezTo>
                  <a:pt x="1247011" y="249411"/>
                  <a:pt x="1197583" y="198949"/>
                  <a:pt x="1092915" y="180926"/>
                </a:cubicBezTo>
                <a:cubicBezTo>
                  <a:pt x="1055118" y="177322"/>
                  <a:pt x="1014414" y="184530"/>
                  <a:pt x="979525" y="152090"/>
                </a:cubicBezTo>
                <a:cubicBezTo>
                  <a:pt x="959172" y="134068"/>
                  <a:pt x="938820" y="112441"/>
                  <a:pt x="953358" y="76396"/>
                </a:cubicBezTo>
                <a:cubicBezTo>
                  <a:pt x="962080" y="51165"/>
                  <a:pt x="985339" y="51165"/>
                  <a:pt x="1005692" y="58373"/>
                </a:cubicBezTo>
                <a:cubicBezTo>
                  <a:pt x="1090008" y="98023"/>
                  <a:pt x="1180139" y="108837"/>
                  <a:pt x="1267362" y="123254"/>
                </a:cubicBezTo>
                <a:cubicBezTo>
                  <a:pt x="1281900" y="126859"/>
                  <a:pt x="1296437" y="134068"/>
                  <a:pt x="1310975" y="98023"/>
                </a:cubicBezTo>
                <a:cubicBezTo>
                  <a:pt x="1260095" y="81803"/>
                  <a:pt x="1209941" y="62879"/>
                  <a:pt x="1159787" y="43505"/>
                </a:cubicBezTo>
                <a:close/>
              </a:path>
            </a:pathLst>
          </a:custGeom>
        </p:spPr>
      </p:pic>
    </p:spTree>
    <p:extLst>
      <p:ext uri="{BB962C8B-B14F-4D97-AF65-F5344CB8AC3E}">
        <p14:creationId xmlns:p14="http://schemas.microsoft.com/office/powerpoint/2010/main" val="37339543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6804CCDD-88C7-4B43-A381-F2D8DAF62BE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DCDA65B5-60D3-3E32-2AD9-F8BC41A7E704}"/>
              </a:ext>
            </a:extLst>
          </p:cNvPr>
          <p:cNvSpPr>
            <a:spLocks noGrp="1"/>
          </p:cNvSpPr>
          <p:nvPr>
            <p:ph type="title"/>
          </p:nvPr>
        </p:nvSpPr>
        <p:spPr>
          <a:xfrm>
            <a:off x="612648" y="365124"/>
            <a:ext cx="5221224" cy="2066544"/>
          </a:xfrm>
        </p:spPr>
        <p:txBody>
          <a:bodyPr anchor="b">
            <a:normAutofit/>
          </a:bodyPr>
          <a:lstStyle/>
          <a:p>
            <a:r>
              <a:rPr lang="fi-FI" sz="5400"/>
              <a:t>Torstai</a:t>
            </a:r>
            <a:endParaRPr lang="en-FI" sz="5400"/>
          </a:p>
        </p:txBody>
      </p:sp>
      <p:pic>
        <p:nvPicPr>
          <p:cNvPr id="6" name="Picture 5">
            <a:extLst>
              <a:ext uri="{FF2B5EF4-FFF2-40B4-BE49-F238E27FC236}">
                <a16:creationId xmlns:a16="http://schemas.microsoft.com/office/drawing/2014/main" id="{D9F82122-6B43-A5EF-C107-9297BA4C465B}"/>
              </a:ext>
            </a:extLst>
          </p:cNvPr>
          <p:cNvPicPr>
            <a:picLocks noChangeAspect="1"/>
          </p:cNvPicPr>
          <p:nvPr/>
        </p:nvPicPr>
        <p:blipFill>
          <a:blip r:embed="rId2">
            <a:extLst>
              <a:ext uri="{28A0092B-C50C-407E-A947-70E740481C1C}">
                <a14:useLocalDpi xmlns:a14="http://schemas.microsoft.com/office/drawing/2010/main" val="0"/>
              </a:ext>
            </a:extLst>
          </a:blip>
          <a:srcRect t="10752" r="-5" b="20584"/>
          <a:stretch>
            <a:fillRect/>
          </a:stretch>
        </p:blipFill>
        <p:spPr>
          <a:xfrm>
            <a:off x="6394317" y="4"/>
            <a:ext cx="2757736" cy="2524633"/>
          </a:xfrm>
          <a:custGeom>
            <a:avLst/>
            <a:gdLst/>
            <a:ahLst/>
            <a:cxnLst/>
            <a:rect l="l" t="t" r="r" b="b"/>
            <a:pathLst>
              <a:path w="2757736" h="2524633">
                <a:moveTo>
                  <a:pt x="21123" y="0"/>
                </a:moveTo>
                <a:lnTo>
                  <a:pt x="2731055" y="0"/>
                </a:lnTo>
                <a:lnTo>
                  <a:pt x="2730838" y="5093"/>
                </a:lnTo>
                <a:cubicBezTo>
                  <a:pt x="2730487" y="45377"/>
                  <a:pt x="2732295" y="85646"/>
                  <a:pt x="2738658" y="125789"/>
                </a:cubicBezTo>
                <a:cubicBezTo>
                  <a:pt x="2756621" y="238377"/>
                  <a:pt x="2761924" y="352450"/>
                  <a:pt x="2754463" y="466085"/>
                </a:cubicBezTo>
                <a:cubicBezTo>
                  <a:pt x="2744150" y="620982"/>
                  <a:pt x="2730085" y="775628"/>
                  <a:pt x="2725799" y="930904"/>
                </a:cubicBezTo>
                <a:cubicBezTo>
                  <a:pt x="2721780" y="1082146"/>
                  <a:pt x="2734774" y="1233389"/>
                  <a:pt x="2744685" y="1383875"/>
                </a:cubicBezTo>
                <a:cubicBezTo>
                  <a:pt x="2759152" y="1603429"/>
                  <a:pt x="2748838" y="1823108"/>
                  <a:pt x="2739863" y="2042788"/>
                </a:cubicBezTo>
                <a:cubicBezTo>
                  <a:pt x="2736448" y="2125925"/>
                  <a:pt x="2737930" y="2209061"/>
                  <a:pt x="2740205" y="2292197"/>
                </a:cubicBezTo>
                <a:lnTo>
                  <a:pt x="2744484" y="2501376"/>
                </a:lnTo>
                <a:lnTo>
                  <a:pt x="2513574" y="2517337"/>
                </a:lnTo>
                <a:cubicBezTo>
                  <a:pt x="2415696" y="2521959"/>
                  <a:pt x="2317754" y="2524358"/>
                  <a:pt x="2219717" y="2524288"/>
                </a:cubicBezTo>
                <a:cubicBezTo>
                  <a:pt x="2139473" y="2526009"/>
                  <a:pt x="2059213" y="2521297"/>
                  <a:pt x="1979578" y="2510176"/>
                </a:cubicBezTo>
                <a:cubicBezTo>
                  <a:pt x="1865287" y="2491406"/>
                  <a:pt x="1749852" y="2477294"/>
                  <a:pt x="1633783" y="2489008"/>
                </a:cubicBezTo>
                <a:cubicBezTo>
                  <a:pt x="1553779" y="2497192"/>
                  <a:pt x="1473902" y="2501991"/>
                  <a:pt x="1393517" y="2501709"/>
                </a:cubicBezTo>
                <a:cubicBezTo>
                  <a:pt x="1208744" y="2501709"/>
                  <a:pt x="1023847" y="2500016"/>
                  <a:pt x="839074" y="2503543"/>
                </a:cubicBezTo>
                <a:cubicBezTo>
                  <a:pt x="674622" y="2506648"/>
                  <a:pt x="510804" y="2513421"/>
                  <a:pt x="346224" y="2496346"/>
                </a:cubicBezTo>
                <a:cubicBezTo>
                  <a:pt x="285491" y="2490066"/>
                  <a:pt x="224679" y="2485859"/>
                  <a:pt x="163814" y="2483127"/>
                </a:cubicBezTo>
                <a:lnTo>
                  <a:pt x="18517" y="2479653"/>
                </a:lnTo>
                <a:lnTo>
                  <a:pt x="18260" y="2465175"/>
                </a:lnTo>
                <a:cubicBezTo>
                  <a:pt x="17160" y="2423362"/>
                  <a:pt x="16458" y="2381580"/>
                  <a:pt x="22836" y="2339990"/>
                </a:cubicBezTo>
                <a:cubicBezTo>
                  <a:pt x="31895" y="2273000"/>
                  <a:pt x="32239" y="2205116"/>
                  <a:pt x="23857" y="2138036"/>
                </a:cubicBezTo>
                <a:cubicBezTo>
                  <a:pt x="8778" y="2011225"/>
                  <a:pt x="9721" y="1883023"/>
                  <a:pt x="26663" y="1756454"/>
                </a:cubicBezTo>
                <a:cubicBezTo>
                  <a:pt x="37125" y="1682587"/>
                  <a:pt x="43121" y="1606552"/>
                  <a:pt x="24367" y="1534088"/>
                </a:cubicBezTo>
                <a:cubicBezTo>
                  <a:pt x="-19775" y="1363773"/>
                  <a:pt x="5996" y="1193203"/>
                  <a:pt x="24367" y="1023781"/>
                </a:cubicBezTo>
                <a:cubicBezTo>
                  <a:pt x="35530" y="932794"/>
                  <a:pt x="35786" y="840798"/>
                  <a:pt x="25133" y="749747"/>
                </a:cubicBezTo>
                <a:cubicBezTo>
                  <a:pt x="6226" y="615268"/>
                  <a:pt x="2577" y="479090"/>
                  <a:pt x="14289" y="343797"/>
                </a:cubicBezTo>
                <a:cubicBezTo>
                  <a:pt x="24877" y="233188"/>
                  <a:pt x="35339" y="122324"/>
                  <a:pt x="22581" y="10822"/>
                </a:cubicBezTo>
                <a:close/>
              </a:path>
            </a:pathLst>
          </a:custGeom>
        </p:spPr>
      </p:pic>
      <p:pic>
        <p:nvPicPr>
          <p:cNvPr id="5" name="Picture 4">
            <a:extLst>
              <a:ext uri="{FF2B5EF4-FFF2-40B4-BE49-F238E27FC236}">
                <a16:creationId xmlns:a16="http://schemas.microsoft.com/office/drawing/2014/main" id="{9D806F3F-5A57-0E65-7BAB-2E3DEB960C4A}"/>
              </a:ext>
            </a:extLst>
          </p:cNvPr>
          <p:cNvPicPr>
            <a:picLocks noChangeAspect="1"/>
          </p:cNvPicPr>
          <p:nvPr/>
        </p:nvPicPr>
        <p:blipFill>
          <a:blip r:embed="rId3">
            <a:extLst>
              <a:ext uri="{28A0092B-C50C-407E-A947-70E740481C1C}">
                <a14:useLocalDpi xmlns:a14="http://schemas.microsoft.com/office/drawing/2010/main" val="0"/>
              </a:ext>
            </a:extLst>
          </a:blip>
          <a:srcRect t="22163" r="3" b="11580"/>
          <a:stretch>
            <a:fillRect/>
          </a:stretch>
        </p:blipFill>
        <p:spPr>
          <a:xfrm>
            <a:off x="9339374" y="1"/>
            <a:ext cx="2852627" cy="2520152"/>
          </a:xfrm>
          <a:custGeom>
            <a:avLst/>
            <a:gdLst/>
            <a:ahLst/>
            <a:cxnLst/>
            <a:rect l="l" t="t" r="r" b="b"/>
            <a:pathLst>
              <a:path w="2852627" h="2520152">
                <a:moveTo>
                  <a:pt x="10064" y="0"/>
                </a:moveTo>
                <a:lnTo>
                  <a:pt x="2852627" y="0"/>
                </a:lnTo>
                <a:lnTo>
                  <a:pt x="2852627" y="2486586"/>
                </a:lnTo>
                <a:lnTo>
                  <a:pt x="2722923" y="2488164"/>
                </a:lnTo>
                <a:cubicBezTo>
                  <a:pt x="2674488" y="2490004"/>
                  <a:pt x="2626073" y="2493170"/>
                  <a:pt x="2577690" y="2497898"/>
                </a:cubicBezTo>
                <a:cubicBezTo>
                  <a:pt x="2399458" y="2512970"/>
                  <a:pt x="2220528" y="2515143"/>
                  <a:pt x="2042042" y="2504390"/>
                </a:cubicBezTo>
                <a:cubicBezTo>
                  <a:pt x="1880764" y="2496911"/>
                  <a:pt x="1719740" y="2478563"/>
                  <a:pt x="1558080" y="2494228"/>
                </a:cubicBezTo>
                <a:cubicBezTo>
                  <a:pt x="1502460" y="2499592"/>
                  <a:pt x="1447854" y="2512575"/>
                  <a:pt x="1391850" y="2515538"/>
                </a:cubicBezTo>
                <a:cubicBezTo>
                  <a:pt x="1129488" y="2529651"/>
                  <a:pt x="868014" y="2508482"/>
                  <a:pt x="606540" y="2491124"/>
                </a:cubicBezTo>
                <a:cubicBezTo>
                  <a:pt x="511296" y="2484774"/>
                  <a:pt x="416054" y="2477012"/>
                  <a:pt x="320810" y="2494370"/>
                </a:cubicBezTo>
                <a:cubicBezTo>
                  <a:pt x="240438" y="2508129"/>
                  <a:pt x="158860" y="2510966"/>
                  <a:pt x="77878" y="2502837"/>
                </a:cubicBezTo>
                <a:lnTo>
                  <a:pt x="9154" y="2498029"/>
                </a:lnTo>
                <a:lnTo>
                  <a:pt x="8320" y="2462991"/>
                </a:lnTo>
                <a:cubicBezTo>
                  <a:pt x="6579" y="2338090"/>
                  <a:pt x="-9495" y="2212684"/>
                  <a:pt x="8320" y="2088414"/>
                </a:cubicBezTo>
                <a:cubicBezTo>
                  <a:pt x="37454" y="1869137"/>
                  <a:pt x="41459" y="1647554"/>
                  <a:pt x="20242" y="1427484"/>
                </a:cubicBezTo>
                <a:cubicBezTo>
                  <a:pt x="-386" y="1179282"/>
                  <a:pt x="-1860" y="930008"/>
                  <a:pt x="15822" y="681605"/>
                </a:cubicBezTo>
                <a:cubicBezTo>
                  <a:pt x="28413" y="497593"/>
                  <a:pt x="37789" y="313203"/>
                  <a:pt x="26537" y="128561"/>
                </a:cubicBezTo>
                <a:cubicBezTo>
                  <a:pt x="24327" y="93208"/>
                  <a:pt x="18400" y="58296"/>
                  <a:pt x="12757" y="23416"/>
                </a:cubicBezTo>
                <a:close/>
              </a:path>
            </a:pathLst>
          </a:custGeom>
        </p:spPr>
      </p:pic>
      <p:sp>
        <p:nvSpPr>
          <p:cNvPr id="13" name="sketch line">
            <a:extLst>
              <a:ext uri="{FF2B5EF4-FFF2-40B4-BE49-F238E27FC236}">
                <a16:creationId xmlns:a16="http://schemas.microsoft.com/office/drawing/2014/main" id="{BBECEAC1-4BBC-4815-B44E-D9B231A3FC1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31520" y="2609868"/>
            <a:ext cx="4243589" cy="18288"/>
          </a:xfrm>
          <a:custGeom>
            <a:avLst/>
            <a:gdLst>
              <a:gd name="csX0" fmla="*/ 0 w 4243589"/>
              <a:gd name="csY0" fmla="*/ 0 h 18288"/>
              <a:gd name="csX1" fmla="*/ 478919 w 4243589"/>
              <a:gd name="csY1" fmla="*/ 0 h 18288"/>
              <a:gd name="csX2" fmla="*/ 957839 w 4243589"/>
              <a:gd name="csY2" fmla="*/ 0 h 18288"/>
              <a:gd name="csX3" fmla="*/ 1521630 w 4243589"/>
              <a:gd name="csY3" fmla="*/ 0 h 18288"/>
              <a:gd name="csX4" fmla="*/ 2212729 w 4243589"/>
              <a:gd name="csY4" fmla="*/ 0 h 18288"/>
              <a:gd name="csX5" fmla="*/ 2734084 w 4243589"/>
              <a:gd name="csY5" fmla="*/ 0 h 18288"/>
              <a:gd name="csX6" fmla="*/ 3255439 w 4243589"/>
              <a:gd name="csY6" fmla="*/ 0 h 18288"/>
              <a:gd name="csX7" fmla="*/ 4243589 w 4243589"/>
              <a:gd name="csY7" fmla="*/ 0 h 18288"/>
              <a:gd name="csX8" fmla="*/ 4243589 w 4243589"/>
              <a:gd name="csY8" fmla="*/ 18288 h 18288"/>
              <a:gd name="csX9" fmla="*/ 3594926 w 4243589"/>
              <a:gd name="csY9" fmla="*/ 18288 h 18288"/>
              <a:gd name="csX10" fmla="*/ 3073571 w 4243589"/>
              <a:gd name="csY10" fmla="*/ 18288 h 18288"/>
              <a:gd name="csX11" fmla="*/ 2552216 w 4243589"/>
              <a:gd name="csY11" fmla="*/ 18288 h 18288"/>
              <a:gd name="csX12" fmla="*/ 1903553 w 4243589"/>
              <a:gd name="csY12" fmla="*/ 18288 h 18288"/>
              <a:gd name="csX13" fmla="*/ 1212454 w 4243589"/>
              <a:gd name="csY13" fmla="*/ 18288 h 18288"/>
              <a:gd name="csX14" fmla="*/ 733535 w 4243589"/>
              <a:gd name="csY14" fmla="*/ 18288 h 18288"/>
              <a:gd name="csX15" fmla="*/ 0 w 4243589"/>
              <a:gd name="csY15" fmla="*/ 18288 h 18288"/>
              <a:gd name="csX16" fmla="*/ 0 w 4243589"/>
              <a:gd name="csY16"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Lst>
            <a:rect l="l" t="t" r="r" b="b"/>
            <a:pathLst>
              <a:path w="4243589" h="18288" fill="none" extrusionOk="0">
                <a:moveTo>
                  <a:pt x="0" y="0"/>
                </a:moveTo>
                <a:cubicBezTo>
                  <a:pt x="213395" y="-21006"/>
                  <a:pt x="307421" y="-18116"/>
                  <a:pt x="478919" y="0"/>
                </a:cubicBezTo>
                <a:cubicBezTo>
                  <a:pt x="650417" y="18116"/>
                  <a:pt x="831092" y="-21237"/>
                  <a:pt x="957839" y="0"/>
                </a:cubicBezTo>
                <a:cubicBezTo>
                  <a:pt x="1084586" y="21237"/>
                  <a:pt x="1301682" y="25124"/>
                  <a:pt x="1521630" y="0"/>
                </a:cubicBezTo>
                <a:cubicBezTo>
                  <a:pt x="1741578" y="-25124"/>
                  <a:pt x="1970269" y="-29139"/>
                  <a:pt x="2212729" y="0"/>
                </a:cubicBezTo>
                <a:cubicBezTo>
                  <a:pt x="2455189" y="29139"/>
                  <a:pt x="2558847" y="-4796"/>
                  <a:pt x="2734084" y="0"/>
                </a:cubicBezTo>
                <a:cubicBezTo>
                  <a:pt x="2909321" y="4796"/>
                  <a:pt x="3097217" y="-13409"/>
                  <a:pt x="3255439" y="0"/>
                </a:cubicBezTo>
                <a:cubicBezTo>
                  <a:pt x="3413662" y="13409"/>
                  <a:pt x="3979999" y="-10121"/>
                  <a:pt x="4243589" y="0"/>
                </a:cubicBezTo>
                <a:cubicBezTo>
                  <a:pt x="4244484" y="8974"/>
                  <a:pt x="4243043" y="9359"/>
                  <a:pt x="4243589" y="18288"/>
                </a:cubicBezTo>
                <a:cubicBezTo>
                  <a:pt x="4058777" y="31246"/>
                  <a:pt x="3910348" y="3158"/>
                  <a:pt x="3594926" y="18288"/>
                </a:cubicBezTo>
                <a:cubicBezTo>
                  <a:pt x="3279504" y="33418"/>
                  <a:pt x="3319955" y="-3977"/>
                  <a:pt x="3073571" y="18288"/>
                </a:cubicBezTo>
                <a:cubicBezTo>
                  <a:pt x="2827187" y="40553"/>
                  <a:pt x="2767387" y="1863"/>
                  <a:pt x="2552216" y="18288"/>
                </a:cubicBezTo>
                <a:cubicBezTo>
                  <a:pt x="2337046" y="34713"/>
                  <a:pt x="2181871" y="19527"/>
                  <a:pt x="1903553" y="18288"/>
                </a:cubicBezTo>
                <a:cubicBezTo>
                  <a:pt x="1625235" y="17049"/>
                  <a:pt x="1557672" y="24174"/>
                  <a:pt x="1212454" y="18288"/>
                </a:cubicBezTo>
                <a:cubicBezTo>
                  <a:pt x="867236" y="12402"/>
                  <a:pt x="874382" y="15627"/>
                  <a:pt x="733535" y="18288"/>
                </a:cubicBezTo>
                <a:cubicBezTo>
                  <a:pt x="592688" y="20949"/>
                  <a:pt x="183477" y="14753"/>
                  <a:pt x="0" y="18288"/>
                </a:cubicBezTo>
                <a:cubicBezTo>
                  <a:pt x="-229" y="14222"/>
                  <a:pt x="509" y="5816"/>
                  <a:pt x="0" y="0"/>
                </a:cubicBezTo>
                <a:close/>
              </a:path>
              <a:path w="4243589" h="18288" stroke="0" extrusionOk="0">
                <a:moveTo>
                  <a:pt x="0" y="0"/>
                </a:moveTo>
                <a:cubicBezTo>
                  <a:pt x="143690" y="16630"/>
                  <a:pt x="266667" y="14847"/>
                  <a:pt x="521355" y="0"/>
                </a:cubicBezTo>
                <a:cubicBezTo>
                  <a:pt x="776043" y="-14847"/>
                  <a:pt x="814491" y="-17363"/>
                  <a:pt x="1000275" y="0"/>
                </a:cubicBezTo>
                <a:cubicBezTo>
                  <a:pt x="1186059" y="17363"/>
                  <a:pt x="1352504" y="-23507"/>
                  <a:pt x="1521630" y="0"/>
                </a:cubicBezTo>
                <a:cubicBezTo>
                  <a:pt x="1690756" y="23507"/>
                  <a:pt x="1889525" y="5871"/>
                  <a:pt x="2127857" y="0"/>
                </a:cubicBezTo>
                <a:cubicBezTo>
                  <a:pt x="2366189" y="-5871"/>
                  <a:pt x="2620628" y="-27997"/>
                  <a:pt x="2776520" y="0"/>
                </a:cubicBezTo>
                <a:cubicBezTo>
                  <a:pt x="2932412" y="27997"/>
                  <a:pt x="3131683" y="-25073"/>
                  <a:pt x="3467618" y="0"/>
                </a:cubicBezTo>
                <a:cubicBezTo>
                  <a:pt x="3803553" y="25073"/>
                  <a:pt x="4017371" y="3071"/>
                  <a:pt x="4243589" y="0"/>
                </a:cubicBezTo>
                <a:cubicBezTo>
                  <a:pt x="4243134" y="6162"/>
                  <a:pt x="4243492" y="11775"/>
                  <a:pt x="4243589" y="18288"/>
                </a:cubicBezTo>
                <a:cubicBezTo>
                  <a:pt x="4017834" y="-5779"/>
                  <a:pt x="3834586" y="13376"/>
                  <a:pt x="3594926" y="18288"/>
                </a:cubicBezTo>
                <a:cubicBezTo>
                  <a:pt x="3355266" y="23200"/>
                  <a:pt x="3204179" y="2869"/>
                  <a:pt x="2903827" y="18288"/>
                </a:cubicBezTo>
                <a:cubicBezTo>
                  <a:pt x="2603475" y="33707"/>
                  <a:pt x="2526187" y="46187"/>
                  <a:pt x="2212729" y="18288"/>
                </a:cubicBezTo>
                <a:cubicBezTo>
                  <a:pt x="1899271" y="-9611"/>
                  <a:pt x="1966289" y="29692"/>
                  <a:pt x="1733809" y="18288"/>
                </a:cubicBezTo>
                <a:cubicBezTo>
                  <a:pt x="1501329" y="6884"/>
                  <a:pt x="1343612" y="12492"/>
                  <a:pt x="1085146" y="18288"/>
                </a:cubicBezTo>
                <a:cubicBezTo>
                  <a:pt x="826680" y="24084"/>
                  <a:pt x="778184" y="35607"/>
                  <a:pt x="521355" y="18288"/>
                </a:cubicBezTo>
                <a:cubicBezTo>
                  <a:pt x="264526" y="969"/>
                  <a:pt x="120277" y="4268"/>
                  <a:pt x="0" y="18288"/>
                </a:cubicBezTo>
                <a:cubicBezTo>
                  <a:pt x="766" y="10800"/>
                  <a:pt x="-457" y="8180"/>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FB6B7154-BB89-D442-7110-263A857F4C37}"/>
              </a:ext>
            </a:extLst>
          </p:cNvPr>
          <p:cNvSpPr>
            <a:spLocks noGrp="1"/>
          </p:cNvSpPr>
          <p:nvPr>
            <p:ph idx="1"/>
          </p:nvPr>
        </p:nvSpPr>
        <p:spPr>
          <a:xfrm>
            <a:off x="612648" y="2843784"/>
            <a:ext cx="5221224" cy="3328416"/>
          </a:xfrm>
        </p:spPr>
        <p:txBody>
          <a:bodyPr>
            <a:normAutofit/>
          </a:bodyPr>
          <a:lstStyle/>
          <a:p>
            <a:r>
              <a:rPr lang="fi-FI" sz="1500"/>
              <a:t>Torstaina oltiin aamupäivällä hostellilla, ennen kuin mentiin bussilla tyttöjen kanssa Maremagnumin kauppakeskukseen shoppailemaan, siellä oli aika vähän kauppoja verrattuna vaikka jumboon, mutta tuli hyviä löytöjä silti.</a:t>
            </a:r>
          </a:p>
          <a:p>
            <a:r>
              <a:rPr lang="fi-FI" sz="1500"/>
              <a:t>Sen jälkeen käytiin syömässä ja mentiin hetkeksi hostellille, ennen kuin koulu taas alkoi 16:00 ja jatkoimme ryhmätöitä. Ryhmässä olleet espanjalaiset enimmäkseen vain kyseli kuinka paljon eroja tietyissä asioissa on, huomasin että tosi monet espanjalaiset ei osaa oikein ollenkaan englantia.</a:t>
            </a:r>
          </a:p>
          <a:p>
            <a:r>
              <a:rPr lang="fi-FI" sz="1500"/>
              <a:t>Koulun jälkeen mentiin hetkeksi hostellille ja siitä taas syömään italialaiseen paikkaan joka oli noin 900m hostellilta.</a:t>
            </a:r>
            <a:endParaRPr lang="en-FI" sz="1500"/>
          </a:p>
        </p:txBody>
      </p:sp>
      <p:pic>
        <p:nvPicPr>
          <p:cNvPr id="4" name="Picture 3">
            <a:extLst>
              <a:ext uri="{FF2B5EF4-FFF2-40B4-BE49-F238E27FC236}">
                <a16:creationId xmlns:a16="http://schemas.microsoft.com/office/drawing/2014/main" id="{7C9A1DDA-4FD8-A6C0-A942-ED3D79BD4ABF}"/>
              </a:ext>
            </a:extLst>
          </p:cNvPr>
          <p:cNvPicPr>
            <a:picLocks noChangeAspect="1"/>
          </p:cNvPicPr>
          <p:nvPr/>
        </p:nvPicPr>
        <p:blipFill>
          <a:blip r:embed="rId4">
            <a:extLst>
              <a:ext uri="{28A0092B-C50C-407E-A947-70E740481C1C}">
                <a14:useLocalDpi xmlns:a14="http://schemas.microsoft.com/office/drawing/2010/main" val="0"/>
              </a:ext>
            </a:extLst>
          </a:blip>
          <a:srcRect t="21113" r="-2" b="25357"/>
          <a:stretch>
            <a:fillRect/>
          </a:stretch>
        </p:blipFill>
        <p:spPr>
          <a:xfrm>
            <a:off x="6388701" y="2716074"/>
            <a:ext cx="5803299" cy="4141924"/>
          </a:xfrm>
          <a:custGeom>
            <a:avLst/>
            <a:gdLst/>
            <a:ahLst/>
            <a:cxnLst/>
            <a:rect l="l" t="t" r="r" b="b"/>
            <a:pathLst>
              <a:path w="5803299" h="4141924">
                <a:moveTo>
                  <a:pt x="4086182" y="1329"/>
                </a:moveTo>
                <a:cubicBezTo>
                  <a:pt x="4156698" y="-1238"/>
                  <a:pt x="4227324" y="-85"/>
                  <a:pt x="4297823" y="4799"/>
                </a:cubicBezTo>
                <a:cubicBezTo>
                  <a:pt x="4587107" y="19899"/>
                  <a:pt x="4876647" y="16089"/>
                  <a:pt x="5166059" y="27661"/>
                </a:cubicBezTo>
                <a:cubicBezTo>
                  <a:pt x="5261555" y="31612"/>
                  <a:pt x="5356545" y="10444"/>
                  <a:pt x="5451787" y="9315"/>
                </a:cubicBezTo>
                <a:cubicBezTo>
                  <a:pt x="5565889" y="7904"/>
                  <a:pt x="5680275" y="12949"/>
                  <a:pt x="5794837" y="16636"/>
                </a:cubicBezTo>
                <a:lnTo>
                  <a:pt x="5803299" y="16810"/>
                </a:lnTo>
                <a:lnTo>
                  <a:pt x="5803299" y="4141924"/>
                </a:lnTo>
                <a:lnTo>
                  <a:pt x="25520" y="4141924"/>
                </a:lnTo>
                <a:lnTo>
                  <a:pt x="38276" y="3985509"/>
                </a:lnTo>
                <a:cubicBezTo>
                  <a:pt x="68779" y="3844294"/>
                  <a:pt x="65552" y="3697862"/>
                  <a:pt x="28835" y="3558127"/>
                </a:cubicBezTo>
                <a:cubicBezTo>
                  <a:pt x="-4463" y="3426468"/>
                  <a:pt x="-11352" y="3294426"/>
                  <a:pt x="21053" y="3161618"/>
                </a:cubicBezTo>
                <a:cubicBezTo>
                  <a:pt x="51646" y="3038188"/>
                  <a:pt x="50153" y="2908978"/>
                  <a:pt x="16716" y="2786288"/>
                </a:cubicBezTo>
                <a:cubicBezTo>
                  <a:pt x="9316" y="2754521"/>
                  <a:pt x="4787" y="2722155"/>
                  <a:pt x="3192" y="2689584"/>
                </a:cubicBezTo>
                <a:cubicBezTo>
                  <a:pt x="-6887" y="2570683"/>
                  <a:pt x="10081" y="2453440"/>
                  <a:pt x="24242" y="2335942"/>
                </a:cubicBezTo>
                <a:cubicBezTo>
                  <a:pt x="33683" y="2261054"/>
                  <a:pt x="48099" y="2185401"/>
                  <a:pt x="24242" y="2111279"/>
                </a:cubicBezTo>
                <a:cubicBezTo>
                  <a:pt x="7899" y="2059623"/>
                  <a:pt x="4264" y="2004791"/>
                  <a:pt x="13654" y="1951426"/>
                </a:cubicBezTo>
                <a:cubicBezTo>
                  <a:pt x="29486" y="1856713"/>
                  <a:pt x="32790" y="1760329"/>
                  <a:pt x="23477" y="1664761"/>
                </a:cubicBezTo>
                <a:cubicBezTo>
                  <a:pt x="17328" y="1601751"/>
                  <a:pt x="18272" y="1538243"/>
                  <a:pt x="26284" y="1475437"/>
                </a:cubicBezTo>
                <a:cubicBezTo>
                  <a:pt x="36872" y="1390981"/>
                  <a:pt x="53330" y="1304994"/>
                  <a:pt x="33300" y="1220284"/>
                </a:cubicBezTo>
                <a:cubicBezTo>
                  <a:pt x="1406" y="1085690"/>
                  <a:pt x="7785" y="951224"/>
                  <a:pt x="20543" y="815610"/>
                </a:cubicBezTo>
                <a:cubicBezTo>
                  <a:pt x="30111" y="714697"/>
                  <a:pt x="40700" y="612636"/>
                  <a:pt x="21563" y="510574"/>
                </a:cubicBezTo>
                <a:cubicBezTo>
                  <a:pt x="13335" y="463218"/>
                  <a:pt x="13335" y="414790"/>
                  <a:pt x="21563" y="367433"/>
                </a:cubicBezTo>
                <a:cubicBezTo>
                  <a:pt x="31514" y="303645"/>
                  <a:pt x="40955" y="240494"/>
                  <a:pt x="28197" y="176068"/>
                </a:cubicBezTo>
                <a:cubicBezTo>
                  <a:pt x="22584" y="148001"/>
                  <a:pt x="18374" y="119679"/>
                  <a:pt x="15439" y="91357"/>
                </a:cubicBezTo>
                <a:lnTo>
                  <a:pt x="13471" y="15444"/>
                </a:lnTo>
                <a:lnTo>
                  <a:pt x="161497" y="23093"/>
                </a:lnTo>
                <a:cubicBezTo>
                  <a:pt x="242184" y="25544"/>
                  <a:pt x="322886" y="25615"/>
                  <a:pt x="403652" y="21310"/>
                </a:cubicBezTo>
                <a:cubicBezTo>
                  <a:pt x="579090" y="9611"/>
                  <a:pt x="755048" y="12123"/>
                  <a:pt x="930155" y="28790"/>
                </a:cubicBezTo>
                <a:cubicBezTo>
                  <a:pt x="934727" y="29284"/>
                  <a:pt x="939871" y="27908"/>
                  <a:pt x="944744" y="27978"/>
                </a:cubicBezTo>
                <a:lnTo>
                  <a:pt x="944756" y="27986"/>
                </a:lnTo>
                <a:lnTo>
                  <a:pt x="949368" y="27641"/>
                </a:lnTo>
                <a:lnTo>
                  <a:pt x="981805" y="30065"/>
                </a:lnTo>
                <a:lnTo>
                  <a:pt x="983936" y="28984"/>
                </a:lnTo>
                <a:cubicBezTo>
                  <a:pt x="988825" y="29108"/>
                  <a:pt x="993905" y="30625"/>
                  <a:pt x="998603" y="30483"/>
                </a:cubicBezTo>
                <a:cubicBezTo>
                  <a:pt x="1047368" y="29496"/>
                  <a:pt x="1096133" y="30483"/>
                  <a:pt x="1144770" y="25121"/>
                </a:cubicBezTo>
                <a:cubicBezTo>
                  <a:pt x="1267037" y="10007"/>
                  <a:pt x="1390204" y="6041"/>
                  <a:pt x="1513043" y="13266"/>
                </a:cubicBezTo>
                <a:cubicBezTo>
                  <a:pt x="1691465" y="24557"/>
                  <a:pt x="1870141" y="31472"/>
                  <a:pt x="2048943" y="16089"/>
                </a:cubicBezTo>
                <a:cubicBezTo>
                  <a:pt x="2150537" y="7480"/>
                  <a:pt x="2252129" y="-1693"/>
                  <a:pt x="2353721" y="10161"/>
                </a:cubicBezTo>
                <a:cubicBezTo>
                  <a:pt x="2440545" y="21000"/>
                  <a:pt x="2528079" y="22750"/>
                  <a:pt x="2615195" y="15383"/>
                </a:cubicBezTo>
                <a:cubicBezTo>
                  <a:pt x="2710489" y="8045"/>
                  <a:pt x="2806139" y="8045"/>
                  <a:pt x="2901433" y="15383"/>
                </a:cubicBezTo>
                <a:cubicBezTo>
                  <a:pt x="2992739" y="21029"/>
                  <a:pt x="3084299" y="30483"/>
                  <a:pt x="3175351" y="20323"/>
                </a:cubicBezTo>
                <a:cubicBezTo>
                  <a:pt x="3303357" y="6210"/>
                  <a:pt x="3430983" y="10867"/>
                  <a:pt x="3558737" y="19476"/>
                </a:cubicBezTo>
                <a:cubicBezTo>
                  <a:pt x="3664265" y="26532"/>
                  <a:pt x="3770177" y="36834"/>
                  <a:pt x="3875197" y="20181"/>
                </a:cubicBezTo>
                <a:cubicBezTo>
                  <a:pt x="3945258" y="10183"/>
                  <a:pt x="4015665" y="3895"/>
                  <a:pt x="4086182" y="1329"/>
                </a:cubicBezTo>
                <a:close/>
              </a:path>
            </a:pathLst>
          </a:custGeom>
        </p:spPr>
      </p:pic>
    </p:spTree>
    <p:extLst>
      <p:ext uri="{BB962C8B-B14F-4D97-AF65-F5344CB8AC3E}">
        <p14:creationId xmlns:p14="http://schemas.microsoft.com/office/powerpoint/2010/main" val="343511293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0" name="Rectangle 19">
            <a:extLst>
              <a:ext uri="{FF2B5EF4-FFF2-40B4-BE49-F238E27FC236}">
                <a16:creationId xmlns:a16="http://schemas.microsoft.com/office/drawing/2014/main" id="{6663C3DE-9980-E9DE-C30B-28DC9E9B6A4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 y="0"/>
            <a:ext cx="12192001" cy="1696413"/>
          </a:xfrm>
          <a:prstGeom prst="rect">
            <a:avLst/>
          </a:prstGeom>
          <a:ln>
            <a:noFill/>
          </a:ln>
          <a:effectLst>
            <a:outerShdw blurRad="304800" dist="114300" dir="5460000" sx="92000" sy="92000" algn="t" rotWithShape="0">
              <a:srgbClr val="000000">
                <a:alpha val="14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7FE2394-41D0-BF37-9270-4773890B8922}"/>
              </a:ext>
            </a:extLst>
          </p:cNvPr>
          <p:cNvSpPr>
            <a:spLocks noGrp="1"/>
          </p:cNvSpPr>
          <p:nvPr>
            <p:ph type="title"/>
          </p:nvPr>
        </p:nvSpPr>
        <p:spPr>
          <a:xfrm>
            <a:off x="749595" y="240241"/>
            <a:ext cx="10332310" cy="1228299"/>
          </a:xfrm>
        </p:spPr>
        <p:txBody>
          <a:bodyPr>
            <a:normAutofit/>
          </a:bodyPr>
          <a:lstStyle/>
          <a:p>
            <a:r>
              <a:rPr lang="fi-FI" sz="4000"/>
              <a:t>Perjantai</a:t>
            </a:r>
            <a:endParaRPr lang="en-FI" sz="4000"/>
          </a:p>
        </p:txBody>
      </p:sp>
      <p:sp>
        <p:nvSpPr>
          <p:cNvPr id="3" name="Content Placeholder 2">
            <a:extLst>
              <a:ext uri="{FF2B5EF4-FFF2-40B4-BE49-F238E27FC236}">
                <a16:creationId xmlns:a16="http://schemas.microsoft.com/office/drawing/2014/main" id="{154858AD-FBDA-00B2-170B-122B4F84A96B}"/>
              </a:ext>
            </a:extLst>
          </p:cNvPr>
          <p:cNvSpPr>
            <a:spLocks noGrp="1"/>
          </p:cNvSpPr>
          <p:nvPr>
            <p:ph idx="1"/>
          </p:nvPr>
        </p:nvSpPr>
        <p:spPr>
          <a:xfrm>
            <a:off x="761802" y="2449902"/>
            <a:ext cx="4310383" cy="3679553"/>
          </a:xfrm>
        </p:spPr>
        <p:txBody>
          <a:bodyPr anchor="ctr">
            <a:normAutofit/>
          </a:bodyPr>
          <a:lstStyle/>
          <a:p>
            <a:r>
              <a:rPr lang="fi-FI" sz="1600"/>
              <a:t>Jäin taas perjantaina hostellille sillä aikaa kun muut meni ottamaan aurinkoa ja olin siellä koulun alkuun asti.</a:t>
            </a:r>
          </a:p>
          <a:p>
            <a:r>
              <a:rPr lang="fi-FI" sz="1600"/>
              <a:t>16:00 mentiin taas kouluun ja tänään meidän piti esittää meidän ryhmätyö, olin todellakin mun mukavuusalueen ulkopuolella, koska esittäminen on mun mielestä tosi ahdistavaa, mutta sitä helpotti vähän se, että tiesin etten ole ainoa joka ei osaa kunnolla lausua asioita englanniksi.</a:t>
            </a:r>
          </a:p>
          <a:p>
            <a:r>
              <a:rPr lang="fi-FI" sz="1600"/>
              <a:t>Koulun jälkeen jäätiin syömään rannalla olevaan mäkkäriin ja mentiin siitä sit hostellille hetkeksi lepäämään ja mentiin taas tutkimaan vähän barcelonaa.</a:t>
            </a:r>
            <a:endParaRPr lang="en-FI" sz="1600"/>
          </a:p>
        </p:txBody>
      </p:sp>
      <p:pic>
        <p:nvPicPr>
          <p:cNvPr id="6" name="Picture 5">
            <a:extLst>
              <a:ext uri="{FF2B5EF4-FFF2-40B4-BE49-F238E27FC236}">
                <a16:creationId xmlns:a16="http://schemas.microsoft.com/office/drawing/2014/main" id="{21C8C6F7-E163-7D1D-FB82-B91B5308C36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956903" y="2572039"/>
            <a:ext cx="2571744" cy="3428991"/>
          </a:xfrm>
          <a:prstGeom prst="rect">
            <a:avLst/>
          </a:prstGeom>
        </p:spPr>
      </p:pic>
      <p:pic>
        <p:nvPicPr>
          <p:cNvPr id="4" name="Picture 3">
            <a:extLst>
              <a:ext uri="{FF2B5EF4-FFF2-40B4-BE49-F238E27FC236}">
                <a16:creationId xmlns:a16="http://schemas.microsoft.com/office/drawing/2014/main" id="{BAC71128-7DEC-9D4F-D774-4D6D866E0B13}"/>
              </a:ext>
            </a:extLst>
          </p:cNvPr>
          <p:cNvPicPr>
            <a:picLocks noChangeAspect="1"/>
          </p:cNvPicPr>
          <p:nvPr/>
        </p:nvPicPr>
        <p:blipFill>
          <a:blip r:embed="rId3">
            <a:extLst>
              <a:ext uri="{28A0092B-C50C-407E-A947-70E740481C1C}">
                <a14:useLocalDpi xmlns:a14="http://schemas.microsoft.com/office/drawing/2010/main" val="0"/>
              </a:ext>
            </a:extLst>
          </a:blip>
          <a:srcRect r="-4" b="1290"/>
          <a:stretch>
            <a:fillRect/>
          </a:stretch>
        </p:blipFill>
        <p:spPr>
          <a:xfrm>
            <a:off x="8856453" y="2572038"/>
            <a:ext cx="2605455" cy="3428991"/>
          </a:xfrm>
          <a:prstGeom prst="rect">
            <a:avLst/>
          </a:prstGeom>
        </p:spPr>
      </p:pic>
    </p:spTree>
    <p:extLst>
      <p:ext uri="{BB962C8B-B14F-4D97-AF65-F5344CB8AC3E}">
        <p14:creationId xmlns:p14="http://schemas.microsoft.com/office/powerpoint/2010/main" val="59756009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394842B0-684D-44CC-B4BC-D13331CFD29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36321816-CF76-6BF4-FCF0-DEF1797AF7A8}"/>
              </a:ext>
            </a:extLst>
          </p:cNvPr>
          <p:cNvSpPr>
            <a:spLocks noGrp="1"/>
          </p:cNvSpPr>
          <p:nvPr>
            <p:ph type="title"/>
          </p:nvPr>
        </p:nvSpPr>
        <p:spPr>
          <a:xfrm>
            <a:off x="640080" y="329184"/>
            <a:ext cx="6894576" cy="1783080"/>
          </a:xfrm>
        </p:spPr>
        <p:txBody>
          <a:bodyPr anchor="b">
            <a:normAutofit/>
          </a:bodyPr>
          <a:lstStyle/>
          <a:p>
            <a:r>
              <a:rPr lang="fi-FI" sz="6600"/>
              <a:t>Lauantai</a:t>
            </a:r>
            <a:endParaRPr lang="en-FI" sz="6600"/>
          </a:p>
        </p:txBody>
      </p:sp>
      <p:sp>
        <p:nvSpPr>
          <p:cNvPr id="12" name="sketch line">
            <a:extLst>
              <a:ext uri="{FF2B5EF4-FFF2-40B4-BE49-F238E27FC236}">
                <a16:creationId xmlns:a16="http://schemas.microsoft.com/office/drawing/2014/main" id="{4C2A3DC3-F495-4B99-9FF3-3FB30D63235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58952" y="2395728"/>
            <a:ext cx="4243589" cy="18288"/>
          </a:xfrm>
          <a:custGeom>
            <a:avLst/>
            <a:gdLst>
              <a:gd name="csX0" fmla="*/ 0 w 4243589"/>
              <a:gd name="csY0" fmla="*/ 0 h 18288"/>
              <a:gd name="csX1" fmla="*/ 478919 w 4243589"/>
              <a:gd name="csY1" fmla="*/ 0 h 18288"/>
              <a:gd name="csX2" fmla="*/ 957839 w 4243589"/>
              <a:gd name="csY2" fmla="*/ 0 h 18288"/>
              <a:gd name="csX3" fmla="*/ 1521630 w 4243589"/>
              <a:gd name="csY3" fmla="*/ 0 h 18288"/>
              <a:gd name="csX4" fmla="*/ 2212729 w 4243589"/>
              <a:gd name="csY4" fmla="*/ 0 h 18288"/>
              <a:gd name="csX5" fmla="*/ 2734084 w 4243589"/>
              <a:gd name="csY5" fmla="*/ 0 h 18288"/>
              <a:gd name="csX6" fmla="*/ 3255439 w 4243589"/>
              <a:gd name="csY6" fmla="*/ 0 h 18288"/>
              <a:gd name="csX7" fmla="*/ 4243589 w 4243589"/>
              <a:gd name="csY7" fmla="*/ 0 h 18288"/>
              <a:gd name="csX8" fmla="*/ 4243589 w 4243589"/>
              <a:gd name="csY8" fmla="*/ 18288 h 18288"/>
              <a:gd name="csX9" fmla="*/ 3594926 w 4243589"/>
              <a:gd name="csY9" fmla="*/ 18288 h 18288"/>
              <a:gd name="csX10" fmla="*/ 3073571 w 4243589"/>
              <a:gd name="csY10" fmla="*/ 18288 h 18288"/>
              <a:gd name="csX11" fmla="*/ 2552216 w 4243589"/>
              <a:gd name="csY11" fmla="*/ 18288 h 18288"/>
              <a:gd name="csX12" fmla="*/ 1903553 w 4243589"/>
              <a:gd name="csY12" fmla="*/ 18288 h 18288"/>
              <a:gd name="csX13" fmla="*/ 1212454 w 4243589"/>
              <a:gd name="csY13" fmla="*/ 18288 h 18288"/>
              <a:gd name="csX14" fmla="*/ 733535 w 4243589"/>
              <a:gd name="csY14" fmla="*/ 18288 h 18288"/>
              <a:gd name="csX15" fmla="*/ 0 w 4243589"/>
              <a:gd name="csY15" fmla="*/ 18288 h 18288"/>
              <a:gd name="csX16" fmla="*/ 0 w 4243589"/>
              <a:gd name="csY16"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Lst>
            <a:rect l="l" t="t" r="r" b="b"/>
            <a:pathLst>
              <a:path w="4243589" h="18288" fill="none" extrusionOk="0">
                <a:moveTo>
                  <a:pt x="0" y="0"/>
                </a:moveTo>
                <a:cubicBezTo>
                  <a:pt x="213395" y="-21006"/>
                  <a:pt x="307421" y="-18116"/>
                  <a:pt x="478919" y="0"/>
                </a:cubicBezTo>
                <a:cubicBezTo>
                  <a:pt x="650417" y="18116"/>
                  <a:pt x="831092" y="-21237"/>
                  <a:pt x="957839" y="0"/>
                </a:cubicBezTo>
                <a:cubicBezTo>
                  <a:pt x="1084586" y="21237"/>
                  <a:pt x="1301682" y="25124"/>
                  <a:pt x="1521630" y="0"/>
                </a:cubicBezTo>
                <a:cubicBezTo>
                  <a:pt x="1741578" y="-25124"/>
                  <a:pt x="1970269" y="-29139"/>
                  <a:pt x="2212729" y="0"/>
                </a:cubicBezTo>
                <a:cubicBezTo>
                  <a:pt x="2455189" y="29139"/>
                  <a:pt x="2558847" y="-4796"/>
                  <a:pt x="2734084" y="0"/>
                </a:cubicBezTo>
                <a:cubicBezTo>
                  <a:pt x="2909321" y="4796"/>
                  <a:pt x="3097217" y="-13409"/>
                  <a:pt x="3255439" y="0"/>
                </a:cubicBezTo>
                <a:cubicBezTo>
                  <a:pt x="3413662" y="13409"/>
                  <a:pt x="3979999" y="-10121"/>
                  <a:pt x="4243589" y="0"/>
                </a:cubicBezTo>
                <a:cubicBezTo>
                  <a:pt x="4244484" y="8974"/>
                  <a:pt x="4243043" y="9359"/>
                  <a:pt x="4243589" y="18288"/>
                </a:cubicBezTo>
                <a:cubicBezTo>
                  <a:pt x="4058777" y="31246"/>
                  <a:pt x="3910348" y="3158"/>
                  <a:pt x="3594926" y="18288"/>
                </a:cubicBezTo>
                <a:cubicBezTo>
                  <a:pt x="3279504" y="33418"/>
                  <a:pt x="3319955" y="-3977"/>
                  <a:pt x="3073571" y="18288"/>
                </a:cubicBezTo>
                <a:cubicBezTo>
                  <a:pt x="2827187" y="40553"/>
                  <a:pt x="2767387" y="1863"/>
                  <a:pt x="2552216" y="18288"/>
                </a:cubicBezTo>
                <a:cubicBezTo>
                  <a:pt x="2337046" y="34713"/>
                  <a:pt x="2181871" y="19527"/>
                  <a:pt x="1903553" y="18288"/>
                </a:cubicBezTo>
                <a:cubicBezTo>
                  <a:pt x="1625235" y="17049"/>
                  <a:pt x="1557672" y="24174"/>
                  <a:pt x="1212454" y="18288"/>
                </a:cubicBezTo>
                <a:cubicBezTo>
                  <a:pt x="867236" y="12402"/>
                  <a:pt x="874382" y="15627"/>
                  <a:pt x="733535" y="18288"/>
                </a:cubicBezTo>
                <a:cubicBezTo>
                  <a:pt x="592688" y="20949"/>
                  <a:pt x="183477" y="14753"/>
                  <a:pt x="0" y="18288"/>
                </a:cubicBezTo>
                <a:cubicBezTo>
                  <a:pt x="-229" y="14222"/>
                  <a:pt x="509" y="5816"/>
                  <a:pt x="0" y="0"/>
                </a:cubicBezTo>
                <a:close/>
              </a:path>
              <a:path w="4243589" h="18288" stroke="0" extrusionOk="0">
                <a:moveTo>
                  <a:pt x="0" y="0"/>
                </a:moveTo>
                <a:cubicBezTo>
                  <a:pt x="143690" y="16630"/>
                  <a:pt x="266667" y="14847"/>
                  <a:pt x="521355" y="0"/>
                </a:cubicBezTo>
                <a:cubicBezTo>
                  <a:pt x="776043" y="-14847"/>
                  <a:pt x="814491" y="-17363"/>
                  <a:pt x="1000275" y="0"/>
                </a:cubicBezTo>
                <a:cubicBezTo>
                  <a:pt x="1186059" y="17363"/>
                  <a:pt x="1352504" y="-23507"/>
                  <a:pt x="1521630" y="0"/>
                </a:cubicBezTo>
                <a:cubicBezTo>
                  <a:pt x="1690756" y="23507"/>
                  <a:pt x="1889525" y="5871"/>
                  <a:pt x="2127857" y="0"/>
                </a:cubicBezTo>
                <a:cubicBezTo>
                  <a:pt x="2366189" y="-5871"/>
                  <a:pt x="2620628" y="-27997"/>
                  <a:pt x="2776520" y="0"/>
                </a:cubicBezTo>
                <a:cubicBezTo>
                  <a:pt x="2932412" y="27997"/>
                  <a:pt x="3131683" y="-25073"/>
                  <a:pt x="3467618" y="0"/>
                </a:cubicBezTo>
                <a:cubicBezTo>
                  <a:pt x="3803553" y="25073"/>
                  <a:pt x="4017371" y="3071"/>
                  <a:pt x="4243589" y="0"/>
                </a:cubicBezTo>
                <a:cubicBezTo>
                  <a:pt x="4243134" y="6162"/>
                  <a:pt x="4243492" y="11775"/>
                  <a:pt x="4243589" y="18288"/>
                </a:cubicBezTo>
                <a:cubicBezTo>
                  <a:pt x="4017834" y="-5779"/>
                  <a:pt x="3834586" y="13376"/>
                  <a:pt x="3594926" y="18288"/>
                </a:cubicBezTo>
                <a:cubicBezTo>
                  <a:pt x="3355266" y="23200"/>
                  <a:pt x="3204179" y="2869"/>
                  <a:pt x="2903827" y="18288"/>
                </a:cubicBezTo>
                <a:cubicBezTo>
                  <a:pt x="2603475" y="33707"/>
                  <a:pt x="2526187" y="46187"/>
                  <a:pt x="2212729" y="18288"/>
                </a:cubicBezTo>
                <a:cubicBezTo>
                  <a:pt x="1899271" y="-9611"/>
                  <a:pt x="1966289" y="29692"/>
                  <a:pt x="1733809" y="18288"/>
                </a:cubicBezTo>
                <a:cubicBezTo>
                  <a:pt x="1501329" y="6884"/>
                  <a:pt x="1343612" y="12492"/>
                  <a:pt x="1085146" y="18288"/>
                </a:cubicBezTo>
                <a:cubicBezTo>
                  <a:pt x="826680" y="24084"/>
                  <a:pt x="778184" y="35607"/>
                  <a:pt x="521355" y="18288"/>
                </a:cubicBezTo>
                <a:cubicBezTo>
                  <a:pt x="264526" y="969"/>
                  <a:pt x="120277" y="4268"/>
                  <a:pt x="0" y="18288"/>
                </a:cubicBezTo>
                <a:cubicBezTo>
                  <a:pt x="766" y="10800"/>
                  <a:pt x="-457" y="8180"/>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FA350F8E-44C1-904D-5F87-9F8C0D5540AF}"/>
              </a:ext>
            </a:extLst>
          </p:cNvPr>
          <p:cNvSpPr>
            <a:spLocks noGrp="1"/>
          </p:cNvSpPr>
          <p:nvPr>
            <p:ph idx="1"/>
          </p:nvPr>
        </p:nvSpPr>
        <p:spPr>
          <a:xfrm>
            <a:off x="640080" y="2706624"/>
            <a:ext cx="6894576" cy="3483864"/>
          </a:xfrm>
        </p:spPr>
        <p:txBody>
          <a:bodyPr vert="horz" lIns="91440" tIns="45720" rIns="91440" bIns="45720" rtlCol="0" anchor="t">
            <a:normAutofit lnSpcReduction="10000"/>
          </a:bodyPr>
          <a:lstStyle/>
          <a:p>
            <a:r>
              <a:rPr lang="fi-FI" sz="1900"/>
              <a:t>Lauantai oli meidän vika päivä Barcelonassa, käytiin lähellä olevassa </a:t>
            </a:r>
            <a:r>
              <a:rPr lang="fi-FI" sz="1900" err="1"/>
              <a:t>kirppiksessä</a:t>
            </a:r>
            <a:r>
              <a:rPr lang="fi-FI" sz="1900"/>
              <a:t>, jonka nimi oli mercat dels encants, se oli todella iso kirppis, jossa oli tosi paljon kaikkea erilaista, matkalaukuista </a:t>
            </a:r>
            <a:r>
              <a:rPr lang="fi-FI" sz="1900" err="1"/>
              <a:t>nukkeihin</a:t>
            </a:r>
            <a:r>
              <a:rPr lang="fi-FI" sz="1900"/>
              <a:t>, vaatteisiin, koruihin yms.</a:t>
            </a:r>
          </a:p>
          <a:p>
            <a:r>
              <a:rPr lang="fi-FI" sz="1900"/>
              <a:t>Sen jälkeen mentiin taas shoppailemaan noin 200m meidän </a:t>
            </a:r>
            <a:r>
              <a:rPr lang="fi-FI" sz="1900" err="1"/>
              <a:t>hostellista</a:t>
            </a:r>
            <a:r>
              <a:rPr lang="fi-FI" sz="1900"/>
              <a:t> olevaan westfield </a:t>
            </a:r>
            <a:r>
              <a:rPr lang="fi-FI" sz="1900" err="1"/>
              <a:t>gloriesiin</a:t>
            </a:r>
            <a:r>
              <a:rPr lang="fi-FI" sz="1900"/>
              <a:t>, joka oli semmoinen vähän niin kuin kauppakatu, sieltä taas löytyi paljon kaikkea kivaa, mentiin hetkeksi </a:t>
            </a:r>
            <a:r>
              <a:rPr lang="fi-FI" sz="1900" err="1"/>
              <a:t>hostellille</a:t>
            </a:r>
            <a:r>
              <a:rPr lang="fi-FI" sz="1900"/>
              <a:t> lepäämään, ennen kuin mentiin ostamaan tuliaisia ja sen jälkeen mentiin meidän koko </a:t>
            </a:r>
            <a:r>
              <a:rPr lang="fi-FI" sz="1900" err="1"/>
              <a:t>erasmus</a:t>
            </a:r>
            <a:r>
              <a:rPr lang="fi-FI" sz="1900"/>
              <a:t> ryhmän kanssa syömään 19:00, ruoka oli todella erilaista mutta silti tosi hyvää.</a:t>
            </a:r>
          </a:p>
          <a:p>
            <a:r>
              <a:rPr lang="fi-FI" sz="1900" err="1"/>
              <a:t>Pakkailtiin</a:t>
            </a:r>
            <a:r>
              <a:rPr lang="fi-FI" sz="1900"/>
              <a:t> illalla valmiiksi kaikki, koska lähtö oli jo 6:50 aamulla.</a:t>
            </a:r>
            <a:endParaRPr lang="en-FI" sz="1900"/>
          </a:p>
        </p:txBody>
      </p:sp>
      <p:pic>
        <p:nvPicPr>
          <p:cNvPr id="4" name="Picture 3">
            <a:extLst>
              <a:ext uri="{FF2B5EF4-FFF2-40B4-BE49-F238E27FC236}">
                <a16:creationId xmlns:a16="http://schemas.microsoft.com/office/drawing/2014/main" id="{B2512F05-A1F2-D619-1E30-421AB0B71385}"/>
              </a:ext>
            </a:extLst>
          </p:cNvPr>
          <p:cNvPicPr>
            <a:picLocks noChangeAspect="1"/>
          </p:cNvPicPr>
          <p:nvPr/>
        </p:nvPicPr>
        <p:blipFill>
          <a:blip r:embed="rId2">
            <a:extLst>
              <a:ext uri="{28A0092B-C50C-407E-A947-70E740481C1C}">
                <a14:useLocalDpi xmlns:a14="http://schemas.microsoft.com/office/drawing/2010/main" val="0"/>
              </a:ext>
            </a:extLst>
          </a:blip>
          <a:srcRect t="4357" r="1" b="17981"/>
          <a:stretch>
            <a:fillRect/>
          </a:stretch>
        </p:blipFill>
        <p:spPr>
          <a:xfrm>
            <a:off x="8156454" y="-7"/>
            <a:ext cx="4035547" cy="4178808"/>
          </a:xfrm>
          <a:custGeom>
            <a:avLst/>
            <a:gdLst/>
            <a:ahLst/>
            <a:cxnLst/>
            <a:rect l="l" t="t" r="r" b="b"/>
            <a:pathLst>
              <a:path w="4035547" h="4178808">
                <a:moveTo>
                  <a:pt x="14988" y="0"/>
                </a:moveTo>
                <a:lnTo>
                  <a:pt x="4035547" y="0"/>
                </a:lnTo>
                <a:lnTo>
                  <a:pt x="4035547" y="4161794"/>
                </a:lnTo>
                <a:lnTo>
                  <a:pt x="3918602" y="4164199"/>
                </a:lnTo>
                <a:cubicBezTo>
                  <a:pt x="3673497" y="4178956"/>
                  <a:pt x="3428120" y="4172295"/>
                  <a:pt x="3183014" y="4175560"/>
                </a:cubicBezTo>
                <a:cubicBezTo>
                  <a:pt x="2855121" y="4180001"/>
                  <a:pt x="2527499" y="4168639"/>
                  <a:pt x="2199742" y="4167595"/>
                </a:cubicBezTo>
                <a:cubicBezTo>
                  <a:pt x="2132562" y="4167334"/>
                  <a:pt x="2065110" y="4170729"/>
                  <a:pt x="1998202" y="4175952"/>
                </a:cubicBezTo>
                <a:cubicBezTo>
                  <a:pt x="1905507" y="4183005"/>
                  <a:pt x="1814033" y="4174124"/>
                  <a:pt x="1722153" y="4165766"/>
                </a:cubicBezTo>
                <a:cubicBezTo>
                  <a:pt x="1611407" y="4155711"/>
                  <a:pt x="1500933" y="4164591"/>
                  <a:pt x="1390867" y="4176214"/>
                </a:cubicBezTo>
                <a:lnTo>
                  <a:pt x="1348076" y="4178808"/>
                </a:lnTo>
                <a:lnTo>
                  <a:pt x="597587" y="4178808"/>
                </a:lnTo>
                <a:lnTo>
                  <a:pt x="507890" y="4175773"/>
                </a:lnTo>
                <a:cubicBezTo>
                  <a:pt x="403218" y="4174810"/>
                  <a:pt x="298546" y="4175691"/>
                  <a:pt x="193840" y="4176214"/>
                </a:cubicBezTo>
                <a:lnTo>
                  <a:pt x="2757" y="4175742"/>
                </a:lnTo>
                <a:lnTo>
                  <a:pt x="2810" y="4034870"/>
                </a:lnTo>
                <a:cubicBezTo>
                  <a:pt x="5629" y="3979851"/>
                  <a:pt x="10539" y="3924896"/>
                  <a:pt x="15416" y="3870068"/>
                </a:cubicBezTo>
                <a:cubicBezTo>
                  <a:pt x="23018" y="3799731"/>
                  <a:pt x="25045" y="3728899"/>
                  <a:pt x="21498" y="3658244"/>
                </a:cubicBezTo>
                <a:cubicBezTo>
                  <a:pt x="17063" y="3602147"/>
                  <a:pt x="10095" y="3546050"/>
                  <a:pt x="8828" y="3489953"/>
                </a:cubicBezTo>
                <a:cubicBezTo>
                  <a:pt x="6548" y="3389688"/>
                  <a:pt x="7434" y="3289424"/>
                  <a:pt x="13262" y="3189160"/>
                </a:cubicBezTo>
                <a:cubicBezTo>
                  <a:pt x="16176" y="3138901"/>
                  <a:pt x="20864" y="3089150"/>
                  <a:pt x="22891" y="3038510"/>
                </a:cubicBezTo>
                <a:cubicBezTo>
                  <a:pt x="24918" y="2987870"/>
                  <a:pt x="28973" y="2936723"/>
                  <a:pt x="17444" y="2887098"/>
                </a:cubicBezTo>
                <a:cubicBezTo>
                  <a:pt x="-2068" y="2802699"/>
                  <a:pt x="12249" y="2718680"/>
                  <a:pt x="16430" y="2634534"/>
                </a:cubicBezTo>
                <a:cubicBezTo>
                  <a:pt x="18964" y="2582244"/>
                  <a:pt x="34168" y="2528685"/>
                  <a:pt x="20738" y="2477919"/>
                </a:cubicBezTo>
                <a:cubicBezTo>
                  <a:pt x="-421" y="2398342"/>
                  <a:pt x="13389" y="2320415"/>
                  <a:pt x="20738" y="2242107"/>
                </a:cubicBezTo>
                <a:cubicBezTo>
                  <a:pt x="29213" y="2168001"/>
                  <a:pt x="27718" y="2093082"/>
                  <a:pt x="16303" y="2019369"/>
                </a:cubicBezTo>
                <a:cubicBezTo>
                  <a:pt x="1986" y="1946239"/>
                  <a:pt x="1986" y="1871028"/>
                  <a:pt x="16303" y="1797899"/>
                </a:cubicBezTo>
                <a:cubicBezTo>
                  <a:pt x="28162" y="1737537"/>
                  <a:pt x="29530" y="1675589"/>
                  <a:pt x="20357" y="1614758"/>
                </a:cubicBezTo>
                <a:cubicBezTo>
                  <a:pt x="14149" y="1571226"/>
                  <a:pt x="3000" y="1527947"/>
                  <a:pt x="1480" y="1484415"/>
                </a:cubicBezTo>
                <a:cubicBezTo>
                  <a:pt x="-1662" y="1393377"/>
                  <a:pt x="200" y="1302238"/>
                  <a:pt x="7055" y="1211417"/>
                </a:cubicBezTo>
                <a:cubicBezTo>
                  <a:pt x="15036" y="1107980"/>
                  <a:pt x="30366" y="1004923"/>
                  <a:pt x="19724" y="900725"/>
                </a:cubicBezTo>
                <a:cubicBezTo>
                  <a:pt x="16050" y="864934"/>
                  <a:pt x="8575" y="829270"/>
                  <a:pt x="7815" y="793353"/>
                </a:cubicBezTo>
                <a:cubicBezTo>
                  <a:pt x="6168" y="726087"/>
                  <a:pt x="5407" y="659710"/>
                  <a:pt x="9208" y="590286"/>
                </a:cubicBezTo>
                <a:cubicBezTo>
                  <a:pt x="13009" y="520863"/>
                  <a:pt x="27452" y="450424"/>
                  <a:pt x="17697" y="382270"/>
                </a:cubicBezTo>
                <a:cubicBezTo>
                  <a:pt x="7941" y="314115"/>
                  <a:pt x="14276" y="247103"/>
                  <a:pt x="20611" y="180218"/>
                </a:cubicBezTo>
                <a:cubicBezTo>
                  <a:pt x="23652" y="148426"/>
                  <a:pt x="25711" y="116982"/>
                  <a:pt x="25156" y="85665"/>
                </a:cubicBezTo>
                <a:close/>
              </a:path>
            </a:pathLst>
          </a:custGeom>
        </p:spPr>
      </p:pic>
      <p:pic>
        <p:nvPicPr>
          <p:cNvPr id="5" name="Picture 4">
            <a:extLst>
              <a:ext uri="{FF2B5EF4-FFF2-40B4-BE49-F238E27FC236}">
                <a16:creationId xmlns:a16="http://schemas.microsoft.com/office/drawing/2014/main" id="{3CA0A948-7CA0-7951-5211-DD39F811D073}"/>
              </a:ext>
            </a:extLst>
          </p:cNvPr>
          <p:cNvPicPr>
            <a:picLocks noChangeAspect="1"/>
          </p:cNvPicPr>
          <p:nvPr/>
        </p:nvPicPr>
        <p:blipFill>
          <a:blip r:embed="rId3">
            <a:extLst>
              <a:ext uri="{28A0092B-C50C-407E-A947-70E740481C1C}">
                <a14:useLocalDpi xmlns:a14="http://schemas.microsoft.com/office/drawing/2010/main" val="0"/>
              </a:ext>
            </a:extLst>
          </a:blip>
          <a:srcRect t="14656" r="-1" b="-1"/>
          <a:stretch>
            <a:fillRect/>
          </a:stretch>
        </p:blipFill>
        <p:spPr>
          <a:xfrm>
            <a:off x="8144356" y="4267201"/>
            <a:ext cx="4047645" cy="2590808"/>
          </a:xfrm>
          <a:custGeom>
            <a:avLst/>
            <a:gdLst/>
            <a:ahLst/>
            <a:cxnLst/>
            <a:rect l="l" t="t" r="r" b="b"/>
            <a:pathLst>
              <a:path w="4047645" h="2495811">
                <a:moveTo>
                  <a:pt x="2441891" y="4"/>
                </a:moveTo>
                <a:cubicBezTo>
                  <a:pt x="2489381" y="-78"/>
                  <a:pt x="2536882" y="1163"/>
                  <a:pt x="2584383" y="4428"/>
                </a:cubicBezTo>
                <a:cubicBezTo>
                  <a:pt x="2744314" y="17813"/>
                  <a:pt x="2904989" y="21079"/>
                  <a:pt x="3065367" y="14222"/>
                </a:cubicBezTo>
                <a:cubicBezTo>
                  <a:pt x="3194244" y="5694"/>
                  <a:pt x="3323514" y="4206"/>
                  <a:pt x="3452568" y="9782"/>
                </a:cubicBezTo>
                <a:cubicBezTo>
                  <a:pt x="3572813" y="16442"/>
                  <a:pt x="3693059" y="23233"/>
                  <a:pt x="3813712" y="19315"/>
                </a:cubicBezTo>
                <a:cubicBezTo>
                  <a:pt x="3861755" y="17748"/>
                  <a:pt x="3909121" y="15789"/>
                  <a:pt x="3956758" y="13177"/>
                </a:cubicBezTo>
                <a:lnTo>
                  <a:pt x="4047645" y="9696"/>
                </a:lnTo>
                <a:lnTo>
                  <a:pt x="4047645" y="2495811"/>
                </a:lnTo>
                <a:lnTo>
                  <a:pt x="28177" y="2495811"/>
                </a:lnTo>
                <a:lnTo>
                  <a:pt x="28782" y="2485852"/>
                </a:lnTo>
                <a:cubicBezTo>
                  <a:pt x="31911" y="2365446"/>
                  <a:pt x="35027" y="2245002"/>
                  <a:pt x="38157" y="2124521"/>
                </a:cubicBezTo>
                <a:cubicBezTo>
                  <a:pt x="38284" y="2119444"/>
                  <a:pt x="39171" y="2114494"/>
                  <a:pt x="39171" y="2109417"/>
                </a:cubicBezTo>
                <a:cubicBezTo>
                  <a:pt x="48166" y="1995573"/>
                  <a:pt x="53107" y="1881729"/>
                  <a:pt x="18899" y="1770550"/>
                </a:cubicBezTo>
                <a:cubicBezTo>
                  <a:pt x="15871" y="1760104"/>
                  <a:pt x="14262" y="1749304"/>
                  <a:pt x="14084" y="1738440"/>
                </a:cubicBezTo>
                <a:cubicBezTo>
                  <a:pt x="12413" y="1641514"/>
                  <a:pt x="16644" y="1544587"/>
                  <a:pt x="26754" y="1448181"/>
                </a:cubicBezTo>
                <a:cubicBezTo>
                  <a:pt x="31949" y="1389038"/>
                  <a:pt x="26754" y="1329006"/>
                  <a:pt x="43478" y="1270498"/>
                </a:cubicBezTo>
                <a:cubicBezTo>
                  <a:pt x="50864" y="1241421"/>
                  <a:pt x="55109" y="1211634"/>
                  <a:pt x="56147" y="1181656"/>
                </a:cubicBezTo>
                <a:cubicBezTo>
                  <a:pt x="59948" y="1109060"/>
                  <a:pt x="38537" y="1040779"/>
                  <a:pt x="18139" y="972244"/>
                </a:cubicBezTo>
                <a:cubicBezTo>
                  <a:pt x="7370" y="935945"/>
                  <a:pt x="-5426" y="898886"/>
                  <a:pt x="2429" y="860811"/>
                </a:cubicBezTo>
                <a:cubicBezTo>
                  <a:pt x="16707" y="802251"/>
                  <a:pt x="24854" y="742359"/>
                  <a:pt x="26754" y="682112"/>
                </a:cubicBezTo>
                <a:cubicBezTo>
                  <a:pt x="26754" y="639468"/>
                  <a:pt x="16365" y="597712"/>
                  <a:pt x="20039" y="555195"/>
                </a:cubicBezTo>
                <a:cubicBezTo>
                  <a:pt x="28211" y="472712"/>
                  <a:pt x="30238" y="389734"/>
                  <a:pt x="26121" y="306946"/>
                </a:cubicBezTo>
                <a:cubicBezTo>
                  <a:pt x="26095" y="273846"/>
                  <a:pt x="29846" y="240848"/>
                  <a:pt x="37270" y="208585"/>
                </a:cubicBezTo>
                <a:cubicBezTo>
                  <a:pt x="46506" y="151651"/>
                  <a:pt x="48419" y="93777"/>
                  <a:pt x="42971" y="36360"/>
                </a:cubicBezTo>
                <a:lnTo>
                  <a:pt x="38853" y="8429"/>
                </a:lnTo>
                <a:lnTo>
                  <a:pt x="56649" y="7824"/>
                </a:lnTo>
                <a:cubicBezTo>
                  <a:pt x="210497" y="-156"/>
                  <a:pt x="364754" y="3162"/>
                  <a:pt x="518087" y="17748"/>
                </a:cubicBezTo>
                <a:cubicBezTo>
                  <a:pt x="626567" y="25440"/>
                  <a:pt x="735534" y="24213"/>
                  <a:pt x="843809" y="14092"/>
                </a:cubicBezTo>
                <a:cubicBezTo>
                  <a:pt x="1042499" y="-1711"/>
                  <a:pt x="1240782" y="10958"/>
                  <a:pt x="1439065" y="21666"/>
                </a:cubicBezTo>
                <a:cubicBezTo>
                  <a:pt x="1631105" y="32113"/>
                  <a:pt x="1823010" y="24408"/>
                  <a:pt x="2015050" y="17487"/>
                </a:cubicBezTo>
                <a:cubicBezTo>
                  <a:pt x="2157045" y="12394"/>
                  <a:pt x="2299420" y="249"/>
                  <a:pt x="2441891" y="4"/>
                </a:cubicBezTo>
                <a:close/>
              </a:path>
            </a:pathLst>
          </a:custGeom>
        </p:spPr>
      </p:pic>
    </p:spTree>
    <p:extLst>
      <p:ext uri="{BB962C8B-B14F-4D97-AF65-F5344CB8AC3E}">
        <p14:creationId xmlns:p14="http://schemas.microsoft.com/office/powerpoint/2010/main" val="116215104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8181FC64-B306-4821-98E2-780662EFC48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 y="0"/>
            <a:ext cx="12191695" cy="6858000"/>
          </a:xfrm>
          <a:prstGeom prst="rect">
            <a:avLst/>
          </a:prstGeom>
          <a:solidFill>
            <a:schemeClr val="bg2">
              <a:tint val="95000"/>
              <a:satMod val="1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Meiryo"/>
              <a:ea typeface="+mn-ea"/>
              <a:cs typeface="+mn-cs"/>
            </a:endParaRPr>
          </a:p>
        </p:txBody>
      </p:sp>
      <p:sp>
        <p:nvSpPr>
          <p:cNvPr id="2" name="Title 1">
            <a:extLst>
              <a:ext uri="{FF2B5EF4-FFF2-40B4-BE49-F238E27FC236}">
                <a16:creationId xmlns:a16="http://schemas.microsoft.com/office/drawing/2014/main" id="{1879DE2A-236F-F10F-8B9B-E07389F86FB5}"/>
              </a:ext>
            </a:extLst>
          </p:cNvPr>
          <p:cNvSpPr>
            <a:spLocks noGrp="1"/>
          </p:cNvSpPr>
          <p:nvPr>
            <p:ph type="title"/>
          </p:nvPr>
        </p:nvSpPr>
        <p:spPr>
          <a:xfrm>
            <a:off x="1179576" y="442913"/>
            <a:ext cx="5146161" cy="1639888"/>
          </a:xfrm>
        </p:spPr>
        <p:txBody>
          <a:bodyPr anchor="b">
            <a:normAutofit/>
          </a:bodyPr>
          <a:lstStyle/>
          <a:p>
            <a:r>
              <a:rPr lang="fi-FI" sz="3600"/>
              <a:t>Sunnuntai</a:t>
            </a:r>
            <a:endParaRPr lang="en-FI" sz="3600"/>
          </a:p>
        </p:txBody>
      </p:sp>
      <p:sp>
        <p:nvSpPr>
          <p:cNvPr id="3" name="Content Placeholder 2">
            <a:extLst>
              <a:ext uri="{FF2B5EF4-FFF2-40B4-BE49-F238E27FC236}">
                <a16:creationId xmlns:a16="http://schemas.microsoft.com/office/drawing/2014/main" id="{4E218F3B-56DE-D372-1F46-A3A6C90E8BAF}"/>
              </a:ext>
            </a:extLst>
          </p:cNvPr>
          <p:cNvSpPr>
            <a:spLocks noGrp="1"/>
          </p:cNvSpPr>
          <p:nvPr>
            <p:ph idx="1"/>
          </p:nvPr>
        </p:nvSpPr>
        <p:spPr>
          <a:xfrm>
            <a:off x="1179577" y="2312988"/>
            <a:ext cx="4916424" cy="3651250"/>
          </a:xfrm>
        </p:spPr>
        <p:txBody>
          <a:bodyPr>
            <a:normAutofit/>
          </a:bodyPr>
          <a:lstStyle/>
          <a:p>
            <a:r>
              <a:rPr lang="fi-FI" sz="2000"/>
              <a:t>Sunnuntaina meidän piti olla hostellin aulassa 6:30 aamulla, saatiin sieltä aamupala mukaan ja meidän taksi lähti noin 6:50.</a:t>
            </a:r>
          </a:p>
          <a:p>
            <a:r>
              <a:rPr lang="fi-FI" sz="2000"/>
              <a:t>Oltiin joskus vähän ennen kahdeksaa lentokentällä ja meillä oli paljon aikaa kierrellä liikkeissä ennen lentoa.</a:t>
            </a:r>
          </a:p>
          <a:p>
            <a:r>
              <a:rPr lang="fi-FI" sz="2000"/>
              <a:t>Meijän lento lähti 10.45 espanjan aikaan ja oltiin sitten takasin suomessa 15:45 suomen aikaa.</a:t>
            </a:r>
            <a:endParaRPr lang="en-FI" sz="2000"/>
          </a:p>
        </p:txBody>
      </p:sp>
      <p:pic>
        <p:nvPicPr>
          <p:cNvPr id="4" name="Picture 3">
            <a:extLst>
              <a:ext uri="{FF2B5EF4-FFF2-40B4-BE49-F238E27FC236}">
                <a16:creationId xmlns:a16="http://schemas.microsoft.com/office/drawing/2014/main" id="{783A7CDF-71C5-C426-FD5B-626EB1A25DD5}"/>
              </a:ext>
            </a:extLst>
          </p:cNvPr>
          <p:cNvPicPr>
            <a:picLocks noChangeAspect="1"/>
          </p:cNvPicPr>
          <p:nvPr/>
        </p:nvPicPr>
        <p:blipFill>
          <a:blip r:embed="rId2">
            <a:extLst>
              <a:ext uri="{28A0092B-C50C-407E-A947-70E740481C1C}">
                <a14:useLocalDpi xmlns:a14="http://schemas.microsoft.com/office/drawing/2010/main" val="0"/>
              </a:ext>
            </a:extLst>
          </a:blip>
          <a:srcRect t="54507" r="2" b="9530"/>
          <a:stretch>
            <a:fillRect/>
          </a:stretch>
        </p:blipFill>
        <p:spPr>
          <a:xfrm>
            <a:off x="6986049" y="3529587"/>
            <a:ext cx="5205951" cy="3328417"/>
          </a:xfrm>
          <a:custGeom>
            <a:avLst/>
            <a:gdLst/>
            <a:ahLst/>
            <a:cxnLst/>
            <a:rect l="l" t="t" r="r" b="b"/>
            <a:pathLst>
              <a:path w="5205951" h="3328417">
                <a:moveTo>
                  <a:pt x="2169" y="0"/>
                </a:moveTo>
                <a:lnTo>
                  <a:pt x="5205951" y="0"/>
                </a:lnTo>
                <a:lnTo>
                  <a:pt x="5205951" y="3328417"/>
                </a:lnTo>
                <a:lnTo>
                  <a:pt x="3496422" y="3328417"/>
                </a:lnTo>
                <a:lnTo>
                  <a:pt x="2716256" y="3328417"/>
                </a:lnTo>
                <a:lnTo>
                  <a:pt x="2502754" y="3328417"/>
                </a:lnTo>
                <a:lnTo>
                  <a:pt x="2390998" y="3251016"/>
                </a:lnTo>
                <a:cubicBezTo>
                  <a:pt x="2217180" y="3123525"/>
                  <a:pt x="2046553" y="2985814"/>
                  <a:pt x="1874350" y="2845231"/>
                </a:cubicBezTo>
                <a:cubicBezTo>
                  <a:pt x="928725" y="2073256"/>
                  <a:pt x="0" y="1439548"/>
                  <a:pt x="0" y="92073"/>
                </a:cubicBezTo>
                <a:close/>
              </a:path>
            </a:pathLst>
          </a:custGeom>
        </p:spPr>
      </p:pic>
      <p:sp>
        <p:nvSpPr>
          <p:cNvPr id="12" name="Freeform: Shape 11">
            <a:extLst>
              <a:ext uri="{FF2B5EF4-FFF2-40B4-BE49-F238E27FC236}">
                <a16:creationId xmlns:a16="http://schemas.microsoft.com/office/drawing/2014/main" id="{8D36241E-94A1-443E-9E75-8CEF035F3A4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6553480" y="0"/>
            <a:ext cx="2529723" cy="6858000"/>
          </a:xfrm>
          <a:custGeom>
            <a:avLst/>
            <a:gdLst>
              <a:gd name="connsiteX0" fmla="*/ 1258269 w 2529723"/>
              <a:gd name="connsiteY0" fmla="*/ 0 h 6858000"/>
              <a:gd name="connsiteX1" fmla="*/ 1275627 w 2529723"/>
              <a:gd name="connsiteY1" fmla="*/ 0 h 6858000"/>
              <a:gd name="connsiteX2" fmla="*/ 1302560 w 2529723"/>
              <a:gd name="connsiteY2" fmla="*/ 24338 h 6858000"/>
              <a:gd name="connsiteX3" fmla="*/ 2522825 w 2529723"/>
              <a:gd name="connsiteY3" fmla="*/ 3678515 h 6858000"/>
              <a:gd name="connsiteX4" fmla="*/ 557500 w 2529723"/>
              <a:gd name="connsiteY4" fmla="*/ 6451411 h 6858000"/>
              <a:gd name="connsiteX5" fmla="*/ 32482 w 2529723"/>
              <a:gd name="connsiteY5" fmla="*/ 6849373 h 6858000"/>
              <a:gd name="connsiteX6" fmla="*/ 19531 w 2529723"/>
              <a:gd name="connsiteY6" fmla="*/ 6858000 h 6858000"/>
              <a:gd name="connsiteX7" fmla="*/ 0 w 2529723"/>
              <a:gd name="connsiteY7" fmla="*/ 6858000 h 6858000"/>
              <a:gd name="connsiteX8" fmla="*/ 14202 w 2529723"/>
              <a:gd name="connsiteY8" fmla="*/ 6848540 h 6858000"/>
              <a:gd name="connsiteX9" fmla="*/ 539221 w 2529723"/>
              <a:gd name="connsiteY9" fmla="*/ 6450578 h 6858000"/>
              <a:gd name="connsiteX10" fmla="*/ 2504546 w 2529723"/>
              <a:gd name="connsiteY10" fmla="*/ 3677682 h 6858000"/>
              <a:gd name="connsiteX11" fmla="*/ 1284280 w 2529723"/>
              <a:gd name="connsiteY11" fmla="*/ 23504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529723" h="6858000">
                <a:moveTo>
                  <a:pt x="1258269" y="0"/>
                </a:moveTo>
                <a:lnTo>
                  <a:pt x="1275627" y="0"/>
                </a:lnTo>
                <a:lnTo>
                  <a:pt x="1302560" y="24338"/>
                </a:lnTo>
                <a:cubicBezTo>
                  <a:pt x="2156831" y="855667"/>
                  <a:pt x="2590622" y="2191755"/>
                  <a:pt x="2522825" y="3678515"/>
                </a:cubicBezTo>
                <a:cubicBezTo>
                  <a:pt x="2459072" y="5076606"/>
                  <a:pt x="1519830" y="5692656"/>
                  <a:pt x="557500" y="6451411"/>
                </a:cubicBezTo>
                <a:cubicBezTo>
                  <a:pt x="382255" y="6589587"/>
                  <a:pt x="208689" y="6724853"/>
                  <a:pt x="32482" y="6849373"/>
                </a:cubicBezTo>
                <a:lnTo>
                  <a:pt x="19531" y="6858000"/>
                </a:lnTo>
                <a:lnTo>
                  <a:pt x="0" y="6858000"/>
                </a:lnTo>
                <a:lnTo>
                  <a:pt x="14202" y="6848540"/>
                </a:lnTo>
                <a:cubicBezTo>
                  <a:pt x="190409" y="6724020"/>
                  <a:pt x="363976" y="6588754"/>
                  <a:pt x="539221" y="6450578"/>
                </a:cubicBezTo>
                <a:cubicBezTo>
                  <a:pt x="1501550" y="5691822"/>
                  <a:pt x="2440792" y="5075773"/>
                  <a:pt x="2504546" y="3677682"/>
                </a:cubicBezTo>
                <a:cubicBezTo>
                  <a:pt x="2572343" y="2190921"/>
                  <a:pt x="2138551" y="854834"/>
                  <a:pt x="1284280" y="23504"/>
                </a:cubicBezTo>
                <a:close/>
              </a:path>
            </a:pathLst>
          </a:custGeom>
          <a:solidFill>
            <a:srgbClr val="FFFFFF">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Meiryo"/>
              <a:ea typeface="+mn-ea"/>
              <a:cs typeface="+mn-cs"/>
            </a:endParaRPr>
          </a:p>
        </p:txBody>
      </p:sp>
      <p:sp>
        <p:nvSpPr>
          <p:cNvPr id="14" name="Freeform: Shape 13">
            <a:extLst>
              <a:ext uri="{FF2B5EF4-FFF2-40B4-BE49-F238E27FC236}">
                <a16:creationId xmlns:a16="http://schemas.microsoft.com/office/drawing/2014/main" id="{ED23521A-536E-4F06-A5FF-0B4945400C4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6758825" y="0"/>
            <a:ext cx="2536434" cy="6858000"/>
          </a:xfrm>
          <a:custGeom>
            <a:avLst/>
            <a:gdLst>
              <a:gd name="connsiteX0" fmla="*/ 879731 w 2536434"/>
              <a:gd name="connsiteY0" fmla="*/ 0 h 6858000"/>
              <a:gd name="connsiteX1" fmla="*/ 913411 w 2536434"/>
              <a:gd name="connsiteY1" fmla="*/ 0 h 6858000"/>
              <a:gd name="connsiteX2" fmla="*/ 935535 w 2536434"/>
              <a:gd name="connsiteY2" fmla="*/ 14997 h 6858000"/>
              <a:gd name="connsiteX3" fmla="*/ 2536434 w 2536434"/>
              <a:gd name="connsiteY3" fmla="*/ 3621656 h 6858000"/>
              <a:gd name="connsiteX4" fmla="*/ 662084 w 2536434"/>
              <a:gd name="connsiteY4" fmla="*/ 6374814 h 6858000"/>
              <a:gd name="connsiteX5" fmla="*/ 145436 w 2536434"/>
              <a:gd name="connsiteY5" fmla="*/ 6780599 h 6858000"/>
              <a:gd name="connsiteX6" fmla="*/ 33680 w 2536434"/>
              <a:gd name="connsiteY6" fmla="*/ 6858000 h 6858000"/>
              <a:gd name="connsiteX7" fmla="*/ 0 w 2536434"/>
              <a:gd name="connsiteY7" fmla="*/ 6858000 h 6858000"/>
              <a:gd name="connsiteX8" fmla="*/ 111756 w 2536434"/>
              <a:gd name="connsiteY8" fmla="*/ 6780599 h 6858000"/>
              <a:gd name="connsiteX9" fmla="*/ 628404 w 2536434"/>
              <a:gd name="connsiteY9" fmla="*/ 6374814 h 6858000"/>
              <a:gd name="connsiteX10" fmla="*/ 2502754 w 2536434"/>
              <a:gd name="connsiteY10" fmla="*/ 3621656 h 6858000"/>
              <a:gd name="connsiteX11" fmla="*/ 901855 w 2536434"/>
              <a:gd name="connsiteY11" fmla="*/ 14997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536434" h="6858000">
                <a:moveTo>
                  <a:pt x="879731" y="0"/>
                </a:moveTo>
                <a:lnTo>
                  <a:pt x="913411" y="0"/>
                </a:lnTo>
                <a:lnTo>
                  <a:pt x="935535" y="14997"/>
                </a:lnTo>
                <a:cubicBezTo>
                  <a:pt x="1962698" y="754641"/>
                  <a:pt x="2536434" y="2093192"/>
                  <a:pt x="2536434" y="3621656"/>
                </a:cubicBezTo>
                <a:cubicBezTo>
                  <a:pt x="2536434" y="4969131"/>
                  <a:pt x="1607709" y="5602839"/>
                  <a:pt x="662084" y="6374814"/>
                </a:cubicBezTo>
                <a:cubicBezTo>
                  <a:pt x="489881" y="6515397"/>
                  <a:pt x="319254" y="6653108"/>
                  <a:pt x="145436" y="6780599"/>
                </a:cubicBezTo>
                <a:lnTo>
                  <a:pt x="33680" y="6858000"/>
                </a:lnTo>
                <a:lnTo>
                  <a:pt x="0" y="6858000"/>
                </a:lnTo>
                <a:lnTo>
                  <a:pt x="111756" y="6780599"/>
                </a:lnTo>
                <a:cubicBezTo>
                  <a:pt x="285574" y="6653108"/>
                  <a:pt x="456201" y="6515397"/>
                  <a:pt x="628404" y="6374814"/>
                </a:cubicBezTo>
                <a:cubicBezTo>
                  <a:pt x="1574029" y="5602839"/>
                  <a:pt x="2502754" y="4969131"/>
                  <a:pt x="2502754" y="3621656"/>
                </a:cubicBezTo>
                <a:cubicBezTo>
                  <a:pt x="2502754" y="2093192"/>
                  <a:pt x="1929018" y="754641"/>
                  <a:pt x="901855" y="14997"/>
                </a:cubicBezTo>
                <a:close/>
              </a:path>
            </a:pathLst>
          </a:custGeom>
          <a:solidFill>
            <a:srgbClr val="FFFFFF">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Meiryo"/>
              <a:ea typeface="+mn-ea"/>
              <a:cs typeface="+mn-cs"/>
            </a:endParaRPr>
          </a:p>
        </p:txBody>
      </p:sp>
      <p:pic>
        <p:nvPicPr>
          <p:cNvPr id="5" name="Picture 4">
            <a:extLst>
              <a:ext uri="{FF2B5EF4-FFF2-40B4-BE49-F238E27FC236}">
                <a16:creationId xmlns:a16="http://schemas.microsoft.com/office/drawing/2014/main" id="{51D381DE-8A14-EC23-9E58-533BBEA4963F}"/>
              </a:ext>
            </a:extLst>
          </p:cNvPr>
          <p:cNvPicPr>
            <a:picLocks noChangeAspect="1"/>
          </p:cNvPicPr>
          <p:nvPr/>
        </p:nvPicPr>
        <p:blipFill>
          <a:blip r:embed="rId3">
            <a:extLst>
              <a:ext uri="{28A0092B-C50C-407E-A947-70E740481C1C}">
                <a14:useLocalDpi xmlns:a14="http://schemas.microsoft.com/office/drawing/2010/main" val="0"/>
              </a:ext>
            </a:extLst>
          </a:blip>
          <a:srcRect t="18196" b="31452"/>
          <a:stretch>
            <a:fillRect/>
          </a:stretch>
        </p:blipFill>
        <p:spPr>
          <a:xfrm>
            <a:off x="6989079" y="-3"/>
            <a:ext cx="5202921" cy="3493008"/>
          </a:xfrm>
          <a:custGeom>
            <a:avLst/>
            <a:gdLst/>
            <a:ahLst/>
            <a:cxnLst/>
            <a:rect l="l" t="t" r="r" b="b"/>
            <a:pathLst>
              <a:path w="5202921" h="3493008">
                <a:moveTo>
                  <a:pt x="1619993" y="0"/>
                </a:moveTo>
                <a:lnTo>
                  <a:pt x="2713226" y="0"/>
                </a:lnTo>
                <a:lnTo>
                  <a:pt x="3493392" y="0"/>
                </a:lnTo>
                <a:lnTo>
                  <a:pt x="5202921" y="0"/>
                </a:lnTo>
                <a:lnTo>
                  <a:pt x="5202921" y="3493008"/>
                </a:lnTo>
                <a:lnTo>
                  <a:pt x="0" y="3493008"/>
                </a:lnTo>
                <a:lnTo>
                  <a:pt x="3664" y="3337394"/>
                </a:lnTo>
                <a:cubicBezTo>
                  <a:pt x="70458" y="1928213"/>
                  <a:pt x="634904" y="708413"/>
                  <a:pt x="1597869" y="14997"/>
                </a:cubicBezTo>
                <a:close/>
              </a:path>
            </a:pathLst>
          </a:custGeom>
        </p:spPr>
      </p:pic>
      <p:sp>
        <p:nvSpPr>
          <p:cNvPr id="16" name="Freeform: Shape 15">
            <a:extLst>
              <a:ext uri="{FF2B5EF4-FFF2-40B4-BE49-F238E27FC236}">
                <a16:creationId xmlns:a16="http://schemas.microsoft.com/office/drawing/2014/main" id="{A5555AB3-C544-4066-82AE-64EBA2207C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6986049" y="0"/>
            <a:ext cx="1777280" cy="3493008"/>
          </a:xfrm>
          <a:custGeom>
            <a:avLst/>
            <a:gdLst>
              <a:gd name="connsiteX0" fmla="*/ 157287 w 1777280"/>
              <a:gd name="connsiteY0" fmla="*/ 0 h 3493008"/>
              <a:gd name="connsiteX1" fmla="*/ 0 w 1777280"/>
              <a:gd name="connsiteY1" fmla="*/ 0 h 3493008"/>
              <a:gd name="connsiteX2" fmla="*/ 22121 w 1777280"/>
              <a:gd name="connsiteY2" fmla="*/ 14995 h 3493008"/>
              <a:gd name="connsiteX3" fmla="*/ 1616326 w 1777280"/>
              <a:gd name="connsiteY3" fmla="*/ 3337392 h 3493008"/>
              <a:gd name="connsiteX4" fmla="*/ 1619990 w 1777280"/>
              <a:gd name="connsiteY4" fmla="*/ 3493006 h 3493008"/>
              <a:gd name="connsiteX5" fmla="*/ 1575287 w 1777280"/>
              <a:gd name="connsiteY5" fmla="*/ 3493006 h 3493008"/>
              <a:gd name="connsiteX6" fmla="*/ 1575287 w 1777280"/>
              <a:gd name="connsiteY6" fmla="*/ 3493008 h 3493008"/>
              <a:gd name="connsiteX7" fmla="*/ 1777280 w 1777280"/>
              <a:gd name="connsiteY7" fmla="*/ 3493008 h 3493008"/>
              <a:gd name="connsiteX8" fmla="*/ 1773616 w 1777280"/>
              <a:gd name="connsiteY8" fmla="*/ 3337395 h 3493008"/>
              <a:gd name="connsiteX9" fmla="*/ 179411 w 1777280"/>
              <a:gd name="connsiteY9" fmla="*/ 14997 h 34930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777280" h="3493008">
                <a:moveTo>
                  <a:pt x="157287" y="0"/>
                </a:moveTo>
                <a:lnTo>
                  <a:pt x="0" y="0"/>
                </a:lnTo>
                <a:lnTo>
                  <a:pt x="22121" y="14995"/>
                </a:lnTo>
                <a:cubicBezTo>
                  <a:pt x="985086" y="708411"/>
                  <a:pt x="1549532" y="1928211"/>
                  <a:pt x="1616326" y="3337392"/>
                </a:cubicBezTo>
                <a:lnTo>
                  <a:pt x="1619990" y="3493006"/>
                </a:lnTo>
                <a:lnTo>
                  <a:pt x="1575287" y="3493006"/>
                </a:lnTo>
                <a:lnTo>
                  <a:pt x="1575287" y="3493008"/>
                </a:lnTo>
                <a:lnTo>
                  <a:pt x="1777280" y="3493008"/>
                </a:lnTo>
                <a:lnTo>
                  <a:pt x="1773616" y="3337395"/>
                </a:lnTo>
                <a:cubicBezTo>
                  <a:pt x="1706822" y="1928213"/>
                  <a:pt x="1142376" y="708413"/>
                  <a:pt x="179411" y="14997"/>
                </a:cubicBezTo>
                <a:close/>
              </a:path>
            </a:pathLst>
          </a:custGeom>
          <a:solidFill>
            <a:srgbClr val="FFFFFF">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8" name="Freeform: Shape 17">
            <a:extLst>
              <a:ext uri="{FF2B5EF4-FFF2-40B4-BE49-F238E27FC236}">
                <a16:creationId xmlns:a16="http://schemas.microsoft.com/office/drawing/2014/main" id="{03E11801-5519-4583-A9AC-D04875EE5B7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6986049" y="3529585"/>
            <a:ext cx="2660043" cy="3328417"/>
          </a:xfrm>
          <a:custGeom>
            <a:avLst/>
            <a:gdLst>
              <a:gd name="connsiteX0" fmla="*/ 2657874 w 2660043"/>
              <a:gd name="connsiteY0" fmla="*/ 0 h 3328417"/>
              <a:gd name="connsiteX1" fmla="*/ 2455900 w 2660043"/>
              <a:gd name="connsiteY1" fmla="*/ 0 h 3328417"/>
              <a:gd name="connsiteX2" fmla="*/ 2455900 w 2660043"/>
              <a:gd name="connsiteY2" fmla="*/ 1 h 3328417"/>
              <a:gd name="connsiteX3" fmla="*/ 2500584 w 2660043"/>
              <a:gd name="connsiteY3" fmla="*/ 1 h 3328417"/>
              <a:gd name="connsiteX4" fmla="*/ 2502753 w 2660043"/>
              <a:gd name="connsiteY4" fmla="*/ 92074 h 3328417"/>
              <a:gd name="connsiteX5" fmla="*/ 628403 w 2660043"/>
              <a:gd name="connsiteY5" fmla="*/ 2845232 h 3328417"/>
              <a:gd name="connsiteX6" fmla="*/ 111755 w 2660043"/>
              <a:gd name="connsiteY6" fmla="*/ 3251017 h 3328417"/>
              <a:gd name="connsiteX7" fmla="*/ 0 w 2660043"/>
              <a:gd name="connsiteY7" fmla="*/ 3328417 h 3328417"/>
              <a:gd name="connsiteX8" fmla="*/ 157289 w 2660043"/>
              <a:gd name="connsiteY8" fmla="*/ 3328417 h 3328417"/>
              <a:gd name="connsiteX9" fmla="*/ 269045 w 2660043"/>
              <a:gd name="connsiteY9" fmla="*/ 3251016 h 3328417"/>
              <a:gd name="connsiteX10" fmla="*/ 785693 w 2660043"/>
              <a:gd name="connsiteY10" fmla="*/ 2845231 h 3328417"/>
              <a:gd name="connsiteX11" fmla="*/ 2660043 w 2660043"/>
              <a:gd name="connsiteY11" fmla="*/ 92073 h 33284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60043" h="3328417">
                <a:moveTo>
                  <a:pt x="2657874" y="0"/>
                </a:moveTo>
                <a:lnTo>
                  <a:pt x="2455900" y="0"/>
                </a:lnTo>
                <a:lnTo>
                  <a:pt x="2455900" y="1"/>
                </a:lnTo>
                <a:lnTo>
                  <a:pt x="2500584" y="1"/>
                </a:lnTo>
                <a:lnTo>
                  <a:pt x="2502753" y="92074"/>
                </a:lnTo>
                <a:cubicBezTo>
                  <a:pt x="2502753" y="1439549"/>
                  <a:pt x="1574028" y="2073257"/>
                  <a:pt x="628403" y="2845232"/>
                </a:cubicBezTo>
                <a:cubicBezTo>
                  <a:pt x="456200" y="2985815"/>
                  <a:pt x="285573" y="3123526"/>
                  <a:pt x="111755" y="3251017"/>
                </a:cubicBezTo>
                <a:lnTo>
                  <a:pt x="0" y="3328417"/>
                </a:lnTo>
                <a:lnTo>
                  <a:pt x="157289" y="3328417"/>
                </a:lnTo>
                <a:lnTo>
                  <a:pt x="269045" y="3251016"/>
                </a:lnTo>
                <a:cubicBezTo>
                  <a:pt x="442863" y="3123525"/>
                  <a:pt x="613490" y="2985814"/>
                  <a:pt x="785693" y="2845231"/>
                </a:cubicBezTo>
                <a:cubicBezTo>
                  <a:pt x="1731318" y="2073256"/>
                  <a:pt x="2660043" y="1439548"/>
                  <a:pt x="2660043" y="92073"/>
                </a:cubicBezTo>
                <a:close/>
              </a:path>
            </a:pathLst>
          </a:custGeom>
          <a:solidFill>
            <a:srgbClr val="FFFFFF">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Tree>
    <p:extLst>
      <p:ext uri="{BB962C8B-B14F-4D97-AF65-F5344CB8AC3E}">
        <p14:creationId xmlns:p14="http://schemas.microsoft.com/office/powerpoint/2010/main" val="2311288489"/>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0</TotalTime>
  <Words>644</Words>
  <Application>Microsoft Office PowerPoint</Application>
  <PresentationFormat>Widescreen</PresentationFormat>
  <Paragraphs>36</Paragraphs>
  <Slides>9</Slides>
  <Notes>0</Notes>
  <HiddenSlides>0</HiddenSlides>
  <MMClips>0</MMClips>
  <ScaleCrop>false</ScaleCrop>
  <HeadingPairs>
    <vt:vector size="4" baseType="variant">
      <vt:variant>
        <vt:lpstr>Theme</vt:lpstr>
      </vt:variant>
      <vt:variant>
        <vt:i4>1</vt:i4>
      </vt:variant>
      <vt:variant>
        <vt:lpstr>Slide Titles</vt:lpstr>
      </vt:variant>
      <vt:variant>
        <vt:i4>9</vt:i4>
      </vt:variant>
    </vt:vector>
  </HeadingPairs>
  <TitlesOfParts>
    <vt:vector size="10" baseType="lpstr">
      <vt:lpstr>Office Theme</vt:lpstr>
      <vt:lpstr>Matkaraportti Barcelonasta</vt:lpstr>
      <vt:lpstr>Matkaraportti ja terveiset</vt:lpstr>
      <vt:lpstr>Maanantai</vt:lpstr>
      <vt:lpstr>Tiistai</vt:lpstr>
      <vt:lpstr>Keskiviikko</vt:lpstr>
      <vt:lpstr>Torstai</vt:lpstr>
      <vt:lpstr>Perjantai</vt:lpstr>
      <vt:lpstr>Lauantai</vt:lpstr>
      <vt:lpstr>Sunnuntai</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Matkaraportti Barcelonasta</dc:title>
  <dc:creator>ella.karkkainen</dc:creator>
  <cp:lastModifiedBy>ella.karkkainen</cp:lastModifiedBy>
  <cp:revision>4</cp:revision>
  <dcterms:created xsi:type="dcterms:W3CDTF">2026-04-22T17:28:59Z</dcterms:created>
  <dcterms:modified xsi:type="dcterms:W3CDTF">2026-04-28T07:51:03Z</dcterms:modified>
</cp:coreProperties>
</file>