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changesInfos/changesInfo1.xml" ContentType="application/vnd.ms-powerpoint.changesinfo+xml"/>
  <Override PartName="/ppt/presentation.xml" ContentType="application/vnd.openxmlformats-officedocument.presentationml.presentation.main+xml"/>
  <Override PartName="/ppt/presProps.xml" ContentType="application/vnd.openxmlformats-officedocument.presentationml.presProps+xml"/>
  <Override PartName="/ppt/revisionInfo.xml" ContentType="application/vnd.ms-powerpoint.revisioninfo+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viewProps.xml" ContentType="application/vnd.openxmlformats-officedocument.presentationml.viewProp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package/2006/relationships/metadata/thumbnail" Target="docProps/thumbnail.jpeg"/></Relationships>
</file>

<file path=ppt/presentation.xml><?xml version="1.0" encoding="utf-8"?>
<!--Generated by Aspose.Slides for .NET 21.9-->
<p:presentation xmlns:r="http://schemas.openxmlformats.org/officeDocument/2006/relationships" xmlns:a="http://schemas.openxmlformats.org/drawingml/2006/main" xmlns:p="http://schemas.openxmlformats.org/presentationml/2006/main" saveSubsetFonts="1">
  <p:sldMasterIdLst>
    <p:sldMasterId id="2147483760" r:id="rId1"/>
  </p:sldMasterIdLst>
  <p:sldIdLst>
    <p:sldId id="256" r:id="rId2"/>
    <p:sldId id="257" r:id="rId3"/>
    <p:sldId id="258" r:id="rId4"/>
    <p:sldId id="263" r:id="rId5"/>
    <p:sldId id="259" r:id="rId6"/>
    <p:sldId id="260" r:id="rId7"/>
    <p:sldId id="261" r:id="rId8"/>
    <p:sldId id="264" r:id="rId9"/>
    <p:sldId id="262" r:id="rId10"/>
  </p:sldIdLst>
  <p:sldSz cx="12192000" cy="6858000"/>
  <p:notesSz cx="6858000" cy="9144000"/>
  <p:custDataLst>
    <p:tags r:id="rId11"/>
  </p:custDataLst>
  <p:defaultText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r="http://schemas.openxmlformats.org/officeDocument/2006/relationships" xmlns:a="http://schemas.openxmlformats.org/drawingml/2006/main"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C711AD0-53A3-52F4-81CE-4EAA4DBFC1E2}" v="2712" dt="2026-03-25T11:09:46.089"/>
  </p1510:revLst>
</p1510:revInfo>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16" autoAdjust="0"/>
    <p:restoredTop sz="94660"/>
  </p:normalViewPr>
  <p:slideViewPr>
    <p:cSldViewPr snapToGrid="0">
      <p:cViewPr varScale="1">
        <p:scale>
          <a:sx n="76" d="100"/>
          <a:sy n="76" d="100"/>
        </p:scale>
        <p:origin x="90" y="798"/>
      </p:cViewPr>
      <p:guideLst/>
    </p:cSldViewPr>
  </p:slideViewPr>
  <p:notesTextViewPr>
    <p:cViewPr>
      <p:scale>
        <a:sx n="1" d="1"/>
        <a:sy n="1" d="1"/>
      </p:scale>
      <p:origin x="0" y="0"/>
    </p:cViewPr>
  </p:notesTextViewPr>
  <p:notesViewPr>
    <p:cSldViewPr>
      <p:cViewPr>
        <p:scale>
          <a:sx n="1" d="100"/>
          <a:sy n="1" d="100"/>
        </p:scale>
        <p:origin x="0" y="0"/>
      </p:cViewPr>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viewProps" Target="viewProps.xml"/><Relationship Id="rId8" Type="http://schemas.openxmlformats.org/officeDocument/2006/relationships/slide" Target="slides/slide7.xml"/><Relationship Id="rId18" Type="http://schemas.openxmlformats.org/officeDocument/2006/relationships/customXml" Target="../customXml/item1.xml"/><Relationship Id="rId3" Type="http://schemas.openxmlformats.org/officeDocument/2006/relationships/slide" Target="slides/slide2.xml"/><Relationship Id="rId12" Type="http://schemas.openxmlformats.org/officeDocument/2006/relationships/presProps" Target="presProps.xml"/><Relationship Id="rId17" Type="http://schemas.openxmlformats.org/officeDocument/2006/relationships/tableStyles" Target="tableStyles.xml"/><Relationship Id="rId7" Type="http://schemas.openxmlformats.org/officeDocument/2006/relationships/slide" Target="slides/slide6.xml"/><Relationship Id="rId16" Type="http://schemas.microsoft.com/office/2015/10/relationships/revisionInfo" Target="revisionInfo.xml"/><Relationship Id="rId2" Type="http://schemas.openxmlformats.org/officeDocument/2006/relationships/slide" Target="slides/slide1.xml"/><Relationship Id="rId20" Type="http://schemas.openxmlformats.org/officeDocument/2006/relationships/customXml" Target="../customXml/item3.xml"/><Relationship Id="rId1" Type="http://schemas.openxmlformats.org/officeDocument/2006/relationships/slideMaster" Target="slideMasters/slideMaster1.xml"/><Relationship Id="rId11" Type="http://schemas.openxmlformats.org/officeDocument/2006/relationships/tags" Target="tags/tag1.xml"/><Relationship Id="rId6" Type="http://schemas.openxmlformats.org/officeDocument/2006/relationships/slide" Target="slides/slide5.xml"/><Relationship Id="rId15" Type="http://schemas.microsoft.com/office/2016/11/relationships/changesInfo" Target="changesInfos/changesInfo1.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customXml" Target="../customXml/item2.xml"/><Relationship Id="rId1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erttu.ulp" userId="S::kerttu.ulp@edu.keuda.fi::0b9293ed-328e-48bb-a0b6-3e6bd20a7e64" providerId="AD" clId="Web-{FC711AD0-53A3-52F4-81CE-4EAA4DBFC1E2}"/>
    <pc:docChg chg="addSld modSld addMainMaster delMainMaster">
      <pc:chgData name="kerttu.ulp" userId="S::kerttu.ulp@edu.keuda.fi::0b9293ed-328e-48bb-a0b6-3e6bd20a7e64" providerId="AD" clId="Web-{FC711AD0-53A3-52F4-81CE-4EAA4DBFC1E2}" dt="2026-03-25T11:09:46.089" v="2719" actId="1076"/>
      <pc:docMkLst>
        <pc:docMk/>
      </pc:docMkLst>
      <pc:sldChg chg="addSp delSp modSp mod setBg modClrScheme setClrOvrMap chgLayout">
        <pc:chgData name="kerttu.ulp" userId="S::kerttu.ulp@edu.keuda.fi::0b9293ed-328e-48bb-a0b6-3e6bd20a7e64" providerId="AD" clId="Web-{FC711AD0-53A3-52F4-81CE-4EAA4DBFC1E2}" dt="2026-03-25T09:47:56.235" v="97" actId="20577"/>
        <pc:sldMkLst>
          <pc:docMk/>
          <pc:sldMk cId="782385677" sldId="256"/>
        </pc:sldMkLst>
        <pc:spChg chg="mod">
          <ac:chgData name="kerttu.ulp" userId="S::kerttu.ulp@edu.keuda.fi::0b9293ed-328e-48bb-a0b6-3e6bd20a7e64" providerId="AD" clId="Web-{FC711AD0-53A3-52F4-81CE-4EAA4DBFC1E2}" dt="2026-03-25T09:44:01.025" v="50" actId="14100"/>
          <ac:spMkLst>
            <pc:docMk/>
            <pc:sldMk cId="782385677" sldId="256"/>
            <ac:spMk id="2" creationId="{00000000-0000-0000-0000-000000000000}"/>
          </ac:spMkLst>
        </pc:spChg>
        <pc:spChg chg="mod">
          <ac:chgData name="kerttu.ulp" userId="S::kerttu.ulp@edu.keuda.fi::0b9293ed-328e-48bb-a0b6-3e6bd20a7e64" providerId="AD" clId="Web-{FC711AD0-53A3-52F4-81CE-4EAA4DBFC1E2}" dt="2026-03-25T09:47:56.235" v="97" actId="20577"/>
          <ac:spMkLst>
            <pc:docMk/>
            <pc:sldMk cId="782385677" sldId="256"/>
            <ac:spMk id="3" creationId="{00000000-0000-0000-0000-000000000000}"/>
          </ac:spMkLst>
        </pc:spChg>
        <pc:spChg chg="add del">
          <ac:chgData name="kerttu.ulp" userId="S::kerttu.ulp@edu.keuda.fi::0b9293ed-328e-48bb-a0b6-3e6bd20a7e64" providerId="AD" clId="Web-{FC711AD0-53A3-52F4-81CE-4EAA4DBFC1E2}" dt="2026-03-25T09:40:54.626" v="14"/>
          <ac:spMkLst>
            <pc:docMk/>
            <pc:sldMk cId="782385677" sldId="256"/>
            <ac:spMk id="9" creationId="{19F9BF86-FE94-4517-B97D-026C7515E589}"/>
          </ac:spMkLst>
        </pc:spChg>
        <pc:spChg chg="add del">
          <ac:chgData name="kerttu.ulp" userId="S::kerttu.ulp@edu.keuda.fi::0b9293ed-328e-48bb-a0b6-3e6bd20a7e64" providerId="AD" clId="Web-{FC711AD0-53A3-52F4-81CE-4EAA4DBFC1E2}" dt="2026-03-25T09:40:54.579" v="13"/>
          <ac:spMkLst>
            <pc:docMk/>
            <pc:sldMk cId="782385677" sldId="256"/>
            <ac:spMk id="16" creationId="{19F9BF86-FE94-4517-B97D-026C7515E589}"/>
          </ac:spMkLst>
        </pc:spChg>
        <pc:spChg chg="add del">
          <ac:chgData name="kerttu.ulp" userId="S::kerttu.ulp@edu.keuda.fi::0b9293ed-328e-48bb-a0b6-3e6bd20a7e64" providerId="AD" clId="Web-{FC711AD0-53A3-52F4-81CE-4EAA4DBFC1E2}" dt="2026-03-25T09:40:54.579" v="13"/>
          <ac:spMkLst>
            <pc:docMk/>
            <pc:sldMk cId="782385677" sldId="256"/>
            <ac:spMk id="18" creationId="{36136311-C81B-47C5-AE0A-5641A5A59520}"/>
          </ac:spMkLst>
        </pc:spChg>
        <pc:spChg chg="add">
          <ac:chgData name="kerttu.ulp" userId="S::kerttu.ulp@edu.keuda.fi::0b9293ed-328e-48bb-a0b6-3e6bd20a7e64" providerId="AD" clId="Web-{FC711AD0-53A3-52F4-81CE-4EAA4DBFC1E2}" dt="2026-03-25T09:40:54.626" v="14"/>
          <ac:spMkLst>
            <pc:docMk/>
            <pc:sldMk cId="782385677" sldId="256"/>
            <ac:spMk id="25" creationId="{916F6374-2300-41FF-BA7E-22FADCD95D3B}"/>
          </ac:spMkLst>
        </pc:spChg>
        <pc:spChg chg="add">
          <ac:chgData name="kerttu.ulp" userId="S::kerttu.ulp@edu.keuda.fi::0b9293ed-328e-48bb-a0b6-3e6bd20a7e64" providerId="AD" clId="Web-{FC711AD0-53A3-52F4-81CE-4EAA4DBFC1E2}" dt="2026-03-25T09:40:54.626" v="14"/>
          <ac:spMkLst>
            <pc:docMk/>
            <pc:sldMk cId="782385677" sldId="256"/>
            <ac:spMk id="26" creationId="{7D522F64-6B4B-409B-B1CF-F152D3BE5C14}"/>
          </ac:spMkLst>
        </pc:spChg>
        <pc:grpChg chg="add">
          <ac:chgData name="kerttu.ulp" userId="S::kerttu.ulp@edu.keuda.fi::0b9293ed-328e-48bb-a0b6-3e6bd20a7e64" providerId="AD" clId="Web-{FC711AD0-53A3-52F4-81CE-4EAA4DBFC1E2}" dt="2026-03-25T09:40:54.626" v="14"/>
          <ac:grpSpMkLst>
            <pc:docMk/>
            <pc:sldMk cId="782385677" sldId="256"/>
            <ac:grpSpMk id="27" creationId="{138D3BF6-8A70-4CC6-BFDD-708FEB418577}"/>
          </ac:grpSpMkLst>
        </pc:grpChg>
        <pc:picChg chg="add mod ord">
          <ac:chgData name="kerttu.ulp" userId="S::kerttu.ulp@edu.keuda.fi::0b9293ed-328e-48bb-a0b6-3e6bd20a7e64" providerId="AD" clId="Web-{FC711AD0-53A3-52F4-81CE-4EAA4DBFC1E2}" dt="2026-03-25T09:40:54.626" v="14"/>
          <ac:picMkLst>
            <pc:docMk/>
            <pc:sldMk cId="782385677" sldId="256"/>
            <ac:picMk id="4" creationId="{9A7AE83B-BBF4-EACC-964F-3978916198F0}"/>
          </ac:picMkLst>
        </pc:picChg>
        <pc:cxnChg chg="add del">
          <ac:chgData name="kerttu.ulp" userId="S::kerttu.ulp@edu.keuda.fi::0b9293ed-328e-48bb-a0b6-3e6bd20a7e64" providerId="AD" clId="Web-{FC711AD0-53A3-52F4-81CE-4EAA4DBFC1E2}" dt="2026-03-25T09:40:54.626" v="14"/>
          <ac:cxnSpMkLst>
            <pc:docMk/>
            <pc:sldMk cId="782385677" sldId="256"/>
            <ac:cxnSpMk id="11" creationId="{6CA391F1-4B2C-521B-F6A5-52C74B30349D}"/>
          </ac:cxnSpMkLst>
        </pc:cxnChg>
        <pc:cxnChg chg="add del">
          <ac:chgData name="kerttu.ulp" userId="S::kerttu.ulp@edu.keuda.fi::0b9293ed-328e-48bb-a0b6-3e6bd20a7e64" providerId="AD" clId="Web-{FC711AD0-53A3-52F4-81CE-4EAA4DBFC1E2}" dt="2026-03-25T09:40:54.579" v="13"/>
          <ac:cxnSpMkLst>
            <pc:docMk/>
            <pc:sldMk cId="782385677" sldId="256"/>
            <ac:cxnSpMk id="20" creationId="{7CC73A33-65FF-41A9-A3B0-006753CD1028}"/>
          </ac:cxnSpMkLst>
        </pc:cxnChg>
      </pc:sldChg>
      <pc:sldChg chg="modSp new">
        <pc:chgData name="kerttu.ulp" userId="S::kerttu.ulp@edu.keuda.fi::0b9293ed-328e-48bb-a0b6-3e6bd20a7e64" providerId="AD" clId="Web-{FC711AD0-53A3-52F4-81CE-4EAA4DBFC1E2}" dt="2026-03-25T09:57:49.117" v="340" actId="20577"/>
        <pc:sldMkLst>
          <pc:docMk/>
          <pc:sldMk cId="965928627" sldId="257"/>
        </pc:sldMkLst>
        <pc:spChg chg="mod">
          <ac:chgData name="kerttu.ulp" userId="S::kerttu.ulp@edu.keuda.fi::0b9293ed-328e-48bb-a0b6-3e6bd20a7e64" providerId="AD" clId="Web-{FC711AD0-53A3-52F4-81CE-4EAA4DBFC1E2}" dt="2026-03-25T09:48:56.893" v="102" actId="20577"/>
          <ac:spMkLst>
            <pc:docMk/>
            <pc:sldMk cId="965928627" sldId="257"/>
            <ac:spMk id="2" creationId="{B2933CA8-3584-4473-2267-0809556C95A1}"/>
          </ac:spMkLst>
        </pc:spChg>
        <pc:spChg chg="mod">
          <ac:chgData name="kerttu.ulp" userId="S::kerttu.ulp@edu.keuda.fi::0b9293ed-328e-48bb-a0b6-3e6bd20a7e64" providerId="AD" clId="Web-{FC711AD0-53A3-52F4-81CE-4EAA4DBFC1E2}" dt="2026-03-25T09:57:49.117" v="340" actId="20577"/>
          <ac:spMkLst>
            <pc:docMk/>
            <pc:sldMk cId="965928627" sldId="257"/>
            <ac:spMk id="3" creationId="{FF63E679-2076-87F4-2F81-2A52B08EF8DA}"/>
          </ac:spMkLst>
        </pc:spChg>
      </pc:sldChg>
      <pc:sldChg chg="addSp modSp new mod setBg">
        <pc:chgData name="kerttu.ulp" userId="S::kerttu.ulp@edu.keuda.fi::0b9293ed-328e-48bb-a0b6-3e6bd20a7e64" providerId="AD" clId="Web-{FC711AD0-53A3-52F4-81CE-4EAA4DBFC1E2}" dt="2026-03-25T10:16:03.236" v="737" actId="20577"/>
        <pc:sldMkLst>
          <pc:docMk/>
          <pc:sldMk cId="3414412952" sldId="258"/>
        </pc:sldMkLst>
        <pc:spChg chg="mod">
          <ac:chgData name="kerttu.ulp" userId="S::kerttu.ulp@edu.keuda.fi::0b9293ed-328e-48bb-a0b6-3e6bd20a7e64" providerId="AD" clId="Web-{FC711AD0-53A3-52F4-81CE-4EAA4DBFC1E2}" dt="2026-03-25T10:04:37.148" v="371" actId="14100"/>
          <ac:spMkLst>
            <pc:docMk/>
            <pc:sldMk cId="3414412952" sldId="258"/>
            <ac:spMk id="2" creationId="{A5182D8F-9814-4E76-CF08-C5176756C711}"/>
          </ac:spMkLst>
        </pc:spChg>
        <pc:spChg chg="mod">
          <ac:chgData name="kerttu.ulp" userId="S::kerttu.ulp@edu.keuda.fi::0b9293ed-328e-48bb-a0b6-3e6bd20a7e64" providerId="AD" clId="Web-{FC711AD0-53A3-52F4-81CE-4EAA4DBFC1E2}" dt="2026-03-25T10:16:03.236" v="737" actId="20577"/>
          <ac:spMkLst>
            <pc:docMk/>
            <pc:sldMk cId="3414412952" sldId="258"/>
            <ac:spMk id="3" creationId="{EE522035-AFBE-9162-CA1A-A51600E1FE68}"/>
          </ac:spMkLst>
        </pc:spChg>
        <pc:spChg chg="add">
          <ac:chgData name="kerttu.ulp" userId="S::kerttu.ulp@edu.keuda.fi::0b9293ed-328e-48bb-a0b6-3e6bd20a7e64" providerId="AD" clId="Web-{FC711AD0-53A3-52F4-81CE-4EAA4DBFC1E2}" dt="2026-03-25T10:03:36.302" v="367"/>
          <ac:spMkLst>
            <pc:docMk/>
            <pc:sldMk cId="3414412952" sldId="258"/>
            <ac:spMk id="9" creationId="{059AD101-BC08-433A-AD99-409B66C2D2A7}"/>
          </ac:spMkLst>
        </pc:spChg>
        <pc:spChg chg="add">
          <ac:chgData name="kerttu.ulp" userId="S::kerttu.ulp@edu.keuda.fi::0b9293ed-328e-48bb-a0b6-3e6bd20a7e64" providerId="AD" clId="Web-{FC711AD0-53A3-52F4-81CE-4EAA4DBFC1E2}" dt="2026-03-25T10:03:36.302" v="367"/>
          <ac:spMkLst>
            <pc:docMk/>
            <pc:sldMk cId="3414412952" sldId="258"/>
            <ac:spMk id="11" creationId="{3E788242-4E16-4277-AC99-8601B722B507}"/>
          </ac:spMkLst>
        </pc:spChg>
        <pc:grpChg chg="add">
          <ac:chgData name="kerttu.ulp" userId="S::kerttu.ulp@edu.keuda.fi::0b9293ed-328e-48bb-a0b6-3e6bd20a7e64" providerId="AD" clId="Web-{FC711AD0-53A3-52F4-81CE-4EAA4DBFC1E2}" dt="2026-03-25T10:03:36.302" v="367"/>
          <ac:grpSpMkLst>
            <pc:docMk/>
            <pc:sldMk cId="3414412952" sldId="258"/>
            <ac:grpSpMk id="13" creationId="{87CB8D36-9DE0-44D4-B67A-16D4F212136D}"/>
          </ac:grpSpMkLst>
        </pc:grpChg>
        <pc:picChg chg="add mod">
          <ac:chgData name="kerttu.ulp" userId="S::kerttu.ulp@edu.keuda.fi::0b9293ed-328e-48bb-a0b6-3e6bd20a7e64" providerId="AD" clId="Web-{FC711AD0-53A3-52F4-81CE-4EAA4DBFC1E2}" dt="2026-03-25T10:03:36.302" v="367"/>
          <ac:picMkLst>
            <pc:docMk/>
            <pc:sldMk cId="3414412952" sldId="258"/>
            <ac:picMk id="4" creationId="{B2F9A367-0FE1-BDAC-D6D7-43F33F9A47D4}"/>
          </ac:picMkLst>
        </pc:picChg>
      </pc:sldChg>
      <pc:sldChg chg="addSp delSp modSp new mod setBg">
        <pc:chgData name="kerttu.ulp" userId="S::kerttu.ulp@edu.keuda.fi::0b9293ed-328e-48bb-a0b6-3e6bd20a7e64" providerId="AD" clId="Web-{FC711AD0-53A3-52F4-81CE-4EAA4DBFC1E2}" dt="2026-03-25T10:29:39.129" v="1195" actId="20577"/>
        <pc:sldMkLst>
          <pc:docMk/>
          <pc:sldMk cId="4128889302" sldId="259"/>
        </pc:sldMkLst>
        <pc:spChg chg="mod">
          <ac:chgData name="kerttu.ulp" userId="S::kerttu.ulp@edu.keuda.fi::0b9293ed-328e-48bb-a0b6-3e6bd20a7e64" providerId="AD" clId="Web-{FC711AD0-53A3-52F4-81CE-4EAA4DBFC1E2}" dt="2026-03-25T10:20:17.855" v="760" actId="14100"/>
          <ac:spMkLst>
            <pc:docMk/>
            <pc:sldMk cId="4128889302" sldId="259"/>
            <ac:spMk id="2" creationId="{E216B76A-3C9B-2A37-0AAF-6B45ECF8FA59}"/>
          </ac:spMkLst>
        </pc:spChg>
        <pc:spChg chg="del">
          <ac:chgData name="kerttu.ulp" userId="S::kerttu.ulp@edu.keuda.fi::0b9293ed-328e-48bb-a0b6-3e6bd20a7e64" providerId="AD" clId="Web-{FC711AD0-53A3-52F4-81CE-4EAA4DBFC1E2}" dt="2026-03-25T10:18:04.179" v="755"/>
          <ac:spMkLst>
            <pc:docMk/>
            <pc:sldMk cId="4128889302" sldId="259"/>
            <ac:spMk id="3" creationId="{A147861A-13B7-F772-5994-F4F3BE19871E}"/>
          </ac:spMkLst>
        </pc:spChg>
        <pc:spChg chg="add mod">
          <ac:chgData name="kerttu.ulp" userId="S::kerttu.ulp@edu.keuda.fi::0b9293ed-328e-48bb-a0b6-3e6bd20a7e64" providerId="AD" clId="Web-{FC711AD0-53A3-52F4-81CE-4EAA4DBFC1E2}" dt="2026-03-25T10:29:39.129" v="1195" actId="20577"/>
          <ac:spMkLst>
            <pc:docMk/>
            <pc:sldMk cId="4128889302" sldId="259"/>
            <ac:spMk id="9" creationId="{07980875-D399-8A35-EFFF-A0009ADF4EE2}"/>
          </ac:spMkLst>
        </pc:spChg>
        <pc:spChg chg="add">
          <ac:chgData name="kerttu.ulp" userId="S::kerttu.ulp@edu.keuda.fi::0b9293ed-328e-48bb-a0b6-3e6bd20a7e64" providerId="AD" clId="Web-{FC711AD0-53A3-52F4-81CE-4EAA4DBFC1E2}" dt="2026-03-25T10:20:09.824" v="758"/>
          <ac:spMkLst>
            <pc:docMk/>
            <pc:sldMk cId="4128889302" sldId="259"/>
            <ac:spMk id="12" creationId="{059AD101-BC08-433A-AD99-409B66C2D2A7}"/>
          </ac:spMkLst>
        </pc:spChg>
        <pc:spChg chg="add">
          <ac:chgData name="kerttu.ulp" userId="S::kerttu.ulp@edu.keuda.fi::0b9293ed-328e-48bb-a0b6-3e6bd20a7e64" providerId="AD" clId="Web-{FC711AD0-53A3-52F4-81CE-4EAA4DBFC1E2}" dt="2026-03-25T10:20:09.824" v="758"/>
          <ac:spMkLst>
            <pc:docMk/>
            <pc:sldMk cId="4128889302" sldId="259"/>
            <ac:spMk id="14" creationId="{3E788242-4E16-4277-AC99-8601B722B507}"/>
          </ac:spMkLst>
        </pc:spChg>
        <pc:grpChg chg="add">
          <ac:chgData name="kerttu.ulp" userId="S::kerttu.ulp@edu.keuda.fi::0b9293ed-328e-48bb-a0b6-3e6bd20a7e64" providerId="AD" clId="Web-{FC711AD0-53A3-52F4-81CE-4EAA4DBFC1E2}" dt="2026-03-25T10:20:09.824" v="758"/>
          <ac:grpSpMkLst>
            <pc:docMk/>
            <pc:sldMk cId="4128889302" sldId="259"/>
            <ac:grpSpMk id="16" creationId="{72EE99BE-F641-44AE-B3DB-B6796DD38519}"/>
          </ac:grpSpMkLst>
        </pc:grpChg>
        <pc:picChg chg="add mod ord">
          <ac:chgData name="kerttu.ulp" userId="S::kerttu.ulp@edu.keuda.fi::0b9293ed-328e-48bb-a0b6-3e6bd20a7e64" providerId="AD" clId="Web-{FC711AD0-53A3-52F4-81CE-4EAA4DBFC1E2}" dt="2026-03-25T10:20:09.824" v="758"/>
          <ac:picMkLst>
            <pc:docMk/>
            <pc:sldMk cId="4128889302" sldId="259"/>
            <ac:picMk id="4" creationId="{A71507E9-9CC4-546B-E05D-6583AD19D038}"/>
          </ac:picMkLst>
        </pc:picChg>
        <pc:picChg chg="add mod">
          <ac:chgData name="kerttu.ulp" userId="S::kerttu.ulp@edu.keuda.fi::0b9293ed-328e-48bb-a0b6-3e6bd20a7e64" providerId="AD" clId="Web-{FC711AD0-53A3-52F4-81CE-4EAA4DBFC1E2}" dt="2026-03-25T10:20:09.824" v="758"/>
          <ac:picMkLst>
            <pc:docMk/>
            <pc:sldMk cId="4128889302" sldId="259"/>
            <ac:picMk id="5" creationId="{1FA232AB-85B3-A765-B009-39A7021F971B}"/>
          </ac:picMkLst>
        </pc:picChg>
        <pc:cxnChg chg="add">
          <ac:chgData name="kerttu.ulp" userId="S::kerttu.ulp@edu.keuda.fi::0b9293ed-328e-48bb-a0b6-3e6bd20a7e64" providerId="AD" clId="Web-{FC711AD0-53A3-52F4-81CE-4EAA4DBFC1E2}" dt="2026-03-25T10:20:09.824" v="758"/>
          <ac:cxnSpMkLst>
            <pc:docMk/>
            <pc:sldMk cId="4128889302" sldId="259"/>
            <ac:cxnSpMk id="23" creationId="{55A035D6-5E89-44D3-BD90-E043B4AE7A90}"/>
          </ac:cxnSpMkLst>
        </pc:cxnChg>
      </pc:sldChg>
      <pc:sldChg chg="addSp delSp modSp new mod setBg setClrOvrMap">
        <pc:chgData name="kerttu.ulp" userId="S::kerttu.ulp@edu.keuda.fi::0b9293ed-328e-48bb-a0b6-3e6bd20a7e64" providerId="AD" clId="Web-{FC711AD0-53A3-52F4-81CE-4EAA4DBFC1E2}" dt="2026-03-25T10:46:53.135" v="1813" actId="20577"/>
        <pc:sldMkLst>
          <pc:docMk/>
          <pc:sldMk cId="1669453042" sldId="260"/>
        </pc:sldMkLst>
        <pc:spChg chg="mod ord">
          <ac:chgData name="kerttu.ulp" userId="S::kerttu.ulp@edu.keuda.fi::0b9293ed-328e-48bb-a0b6-3e6bd20a7e64" providerId="AD" clId="Web-{FC711AD0-53A3-52F4-81CE-4EAA4DBFC1E2}" dt="2026-03-25T10:32:35.834" v="1200" actId="14100"/>
          <ac:spMkLst>
            <pc:docMk/>
            <pc:sldMk cId="1669453042" sldId="260"/>
            <ac:spMk id="2" creationId="{49952713-7EEA-4455-8874-6D94B9967889}"/>
          </ac:spMkLst>
        </pc:spChg>
        <pc:spChg chg="del">
          <ac:chgData name="kerttu.ulp" userId="S::kerttu.ulp@edu.keuda.fi::0b9293ed-328e-48bb-a0b6-3e6bd20a7e64" providerId="AD" clId="Web-{FC711AD0-53A3-52F4-81CE-4EAA4DBFC1E2}" dt="2026-03-25T10:31:47.474" v="1197"/>
          <ac:spMkLst>
            <pc:docMk/>
            <pc:sldMk cId="1669453042" sldId="260"/>
            <ac:spMk id="3" creationId="{082C12AD-8438-3848-2395-5E69A0F803D4}"/>
          </ac:spMkLst>
        </pc:spChg>
        <pc:spChg chg="add mod">
          <ac:chgData name="kerttu.ulp" userId="S::kerttu.ulp@edu.keuda.fi::0b9293ed-328e-48bb-a0b6-3e6bd20a7e64" providerId="AD" clId="Web-{FC711AD0-53A3-52F4-81CE-4EAA4DBFC1E2}" dt="2026-03-25T10:46:53.135" v="1813" actId="20577"/>
          <ac:spMkLst>
            <pc:docMk/>
            <pc:sldMk cId="1669453042" sldId="260"/>
            <ac:spMk id="8" creationId="{6FA43AD3-2CB3-1F3D-2845-431FDA200268}"/>
          </ac:spMkLst>
        </pc:spChg>
        <pc:spChg chg="add">
          <ac:chgData name="kerttu.ulp" userId="S::kerttu.ulp@edu.keuda.fi::0b9293ed-328e-48bb-a0b6-3e6bd20a7e64" providerId="AD" clId="Web-{FC711AD0-53A3-52F4-81CE-4EAA4DBFC1E2}" dt="2026-03-25T10:32:19.021" v="1198"/>
          <ac:spMkLst>
            <pc:docMk/>
            <pc:sldMk cId="1669453042" sldId="260"/>
            <ac:spMk id="11" creationId="{AE6FDE22-1F54-452D-A9BA-1BE9FDB53450}"/>
          </ac:spMkLst>
        </pc:spChg>
        <pc:spChg chg="add">
          <ac:chgData name="kerttu.ulp" userId="S::kerttu.ulp@edu.keuda.fi::0b9293ed-328e-48bb-a0b6-3e6bd20a7e64" providerId="AD" clId="Web-{FC711AD0-53A3-52F4-81CE-4EAA4DBFC1E2}" dt="2026-03-25T10:32:19.021" v="1198"/>
          <ac:spMkLst>
            <pc:docMk/>
            <pc:sldMk cId="1669453042" sldId="260"/>
            <ac:spMk id="13" creationId="{E24727BA-2777-4823-88E1-1B4B61968504}"/>
          </ac:spMkLst>
        </pc:spChg>
        <pc:spChg chg="add">
          <ac:chgData name="kerttu.ulp" userId="S::kerttu.ulp@edu.keuda.fi::0b9293ed-328e-48bb-a0b6-3e6bd20a7e64" providerId="AD" clId="Web-{FC711AD0-53A3-52F4-81CE-4EAA4DBFC1E2}" dt="2026-03-25T10:32:19.021" v="1198"/>
          <ac:spMkLst>
            <pc:docMk/>
            <pc:sldMk cId="1669453042" sldId="260"/>
            <ac:spMk id="15" creationId="{2AB0E0E5-A956-4B80-A317-E670B96CB03B}"/>
          </ac:spMkLst>
        </pc:spChg>
        <pc:grpChg chg="add">
          <ac:chgData name="kerttu.ulp" userId="S::kerttu.ulp@edu.keuda.fi::0b9293ed-328e-48bb-a0b6-3e6bd20a7e64" providerId="AD" clId="Web-{FC711AD0-53A3-52F4-81CE-4EAA4DBFC1E2}" dt="2026-03-25T10:32:19.021" v="1198"/>
          <ac:grpSpMkLst>
            <pc:docMk/>
            <pc:sldMk cId="1669453042" sldId="260"/>
            <ac:grpSpMk id="17" creationId="{68142369-1172-4897-98AF-7E16842C4A29}"/>
          </ac:grpSpMkLst>
        </pc:grpChg>
        <pc:picChg chg="add mod ord">
          <ac:chgData name="kerttu.ulp" userId="S::kerttu.ulp@edu.keuda.fi::0b9293ed-328e-48bb-a0b6-3e6bd20a7e64" providerId="AD" clId="Web-{FC711AD0-53A3-52F4-81CE-4EAA4DBFC1E2}" dt="2026-03-25T10:32:19.021" v="1198"/>
          <ac:picMkLst>
            <pc:docMk/>
            <pc:sldMk cId="1669453042" sldId="260"/>
            <ac:picMk id="4" creationId="{8D852A95-D150-ADD5-4E68-DFDFD53BCF4C}"/>
          </ac:picMkLst>
        </pc:picChg>
      </pc:sldChg>
      <pc:sldChg chg="addSp delSp modSp new mod setBg setClrOvrMap">
        <pc:chgData name="kerttu.ulp" userId="S::kerttu.ulp@edu.keuda.fi::0b9293ed-328e-48bb-a0b6-3e6bd20a7e64" providerId="AD" clId="Web-{FC711AD0-53A3-52F4-81CE-4EAA4DBFC1E2}" dt="2026-03-25T10:54:23.852" v="2159" actId="20577"/>
        <pc:sldMkLst>
          <pc:docMk/>
          <pc:sldMk cId="3965365724" sldId="261"/>
        </pc:sldMkLst>
        <pc:spChg chg="mod">
          <ac:chgData name="kerttu.ulp" userId="S::kerttu.ulp@edu.keuda.fi::0b9293ed-328e-48bb-a0b6-3e6bd20a7e64" providerId="AD" clId="Web-{FC711AD0-53A3-52F4-81CE-4EAA4DBFC1E2}" dt="2026-03-25T10:50:05.733" v="1893" actId="14100"/>
          <ac:spMkLst>
            <pc:docMk/>
            <pc:sldMk cId="3965365724" sldId="261"/>
            <ac:spMk id="2" creationId="{32A12C25-2F80-BB94-D9D1-520E9FB407D0}"/>
          </ac:spMkLst>
        </pc:spChg>
        <pc:spChg chg="mod">
          <ac:chgData name="kerttu.ulp" userId="S::kerttu.ulp@edu.keuda.fi::0b9293ed-328e-48bb-a0b6-3e6bd20a7e64" providerId="AD" clId="Web-{FC711AD0-53A3-52F4-81CE-4EAA4DBFC1E2}" dt="2026-03-25T10:54:23.852" v="2159" actId="20577"/>
          <ac:spMkLst>
            <pc:docMk/>
            <pc:sldMk cId="3965365724" sldId="261"/>
            <ac:spMk id="3" creationId="{F676160E-A7E9-4D6F-56AB-0A78649DBAB7}"/>
          </ac:spMkLst>
        </pc:spChg>
        <pc:spChg chg="add del">
          <ac:chgData name="kerttu.ulp" userId="S::kerttu.ulp@edu.keuda.fi::0b9293ed-328e-48bb-a0b6-3e6bd20a7e64" providerId="AD" clId="Web-{FC711AD0-53A3-52F4-81CE-4EAA4DBFC1E2}" dt="2026-03-25T10:49:28.715" v="1886"/>
          <ac:spMkLst>
            <pc:docMk/>
            <pc:sldMk cId="3965365724" sldId="261"/>
            <ac:spMk id="10" creationId="{059AD101-BC08-433A-AD99-409B66C2D2A7}"/>
          </ac:spMkLst>
        </pc:spChg>
        <pc:spChg chg="add del">
          <ac:chgData name="kerttu.ulp" userId="S::kerttu.ulp@edu.keuda.fi::0b9293ed-328e-48bb-a0b6-3e6bd20a7e64" providerId="AD" clId="Web-{FC711AD0-53A3-52F4-81CE-4EAA4DBFC1E2}" dt="2026-03-25T10:49:28.715" v="1886"/>
          <ac:spMkLst>
            <pc:docMk/>
            <pc:sldMk cId="3965365724" sldId="261"/>
            <ac:spMk id="12" creationId="{59097C53-59D1-4DAC-AAC1-79EEEF9B9127}"/>
          </ac:spMkLst>
        </pc:spChg>
        <pc:spChg chg="add">
          <ac:chgData name="kerttu.ulp" userId="S::kerttu.ulp@edu.keuda.fi::0b9293ed-328e-48bb-a0b6-3e6bd20a7e64" providerId="AD" clId="Web-{FC711AD0-53A3-52F4-81CE-4EAA4DBFC1E2}" dt="2026-03-25T10:49:28.715" v="1887"/>
          <ac:spMkLst>
            <pc:docMk/>
            <pc:sldMk cId="3965365724" sldId="261"/>
            <ac:spMk id="22" creationId="{CF10C978-51B5-420C-9A05-C8F194EACAC3}"/>
          </ac:spMkLst>
        </pc:spChg>
        <pc:spChg chg="add">
          <ac:chgData name="kerttu.ulp" userId="S::kerttu.ulp@edu.keuda.fi::0b9293ed-328e-48bb-a0b6-3e6bd20a7e64" providerId="AD" clId="Web-{FC711AD0-53A3-52F4-81CE-4EAA4DBFC1E2}" dt="2026-03-25T10:49:28.715" v="1887"/>
          <ac:spMkLst>
            <pc:docMk/>
            <pc:sldMk cId="3965365724" sldId="261"/>
            <ac:spMk id="23" creationId="{28D34D1C-4E49-4D32-96F1-E49CEBBF86E0}"/>
          </ac:spMkLst>
        </pc:spChg>
        <pc:grpChg chg="add del">
          <ac:chgData name="kerttu.ulp" userId="S::kerttu.ulp@edu.keuda.fi::0b9293ed-328e-48bb-a0b6-3e6bd20a7e64" providerId="AD" clId="Web-{FC711AD0-53A3-52F4-81CE-4EAA4DBFC1E2}" dt="2026-03-25T10:49:28.715" v="1886"/>
          <ac:grpSpMkLst>
            <pc:docMk/>
            <pc:sldMk cId="3965365724" sldId="261"/>
            <ac:grpSpMk id="14" creationId="{FEED7D54-DEAE-49C5-BDEB-51BE09894317}"/>
          </ac:grpSpMkLst>
        </pc:grpChg>
        <pc:grpChg chg="add">
          <ac:chgData name="kerttu.ulp" userId="S::kerttu.ulp@edu.keuda.fi::0b9293ed-328e-48bb-a0b6-3e6bd20a7e64" providerId="AD" clId="Web-{FC711AD0-53A3-52F4-81CE-4EAA4DBFC1E2}" dt="2026-03-25T10:49:28.715" v="1887"/>
          <ac:grpSpMkLst>
            <pc:docMk/>
            <pc:sldMk cId="3965365724" sldId="261"/>
            <ac:grpSpMk id="24" creationId="{8DE1C2A4-07AC-4931-BB55-109C585A5739}"/>
          </ac:grpSpMkLst>
        </pc:grpChg>
        <pc:picChg chg="add mod ord">
          <ac:chgData name="kerttu.ulp" userId="S::kerttu.ulp@edu.keuda.fi::0b9293ed-328e-48bb-a0b6-3e6bd20a7e64" providerId="AD" clId="Web-{FC711AD0-53A3-52F4-81CE-4EAA4DBFC1E2}" dt="2026-03-25T10:49:53.544" v="1892" actId="14100"/>
          <ac:picMkLst>
            <pc:docMk/>
            <pc:sldMk cId="3965365724" sldId="261"/>
            <ac:picMk id="4" creationId="{1E52C929-3CE8-CC80-7D0C-66C40B2C9031}"/>
          </ac:picMkLst>
        </pc:picChg>
        <pc:picChg chg="add mod ord">
          <ac:chgData name="kerttu.ulp" userId="S::kerttu.ulp@edu.keuda.fi::0b9293ed-328e-48bb-a0b6-3e6bd20a7e64" providerId="AD" clId="Web-{FC711AD0-53A3-52F4-81CE-4EAA4DBFC1E2}" dt="2026-03-25T10:49:46.528" v="1890" actId="14100"/>
          <ac:picMkLst>
            <pc:docMk/>
            <pc:sldMk cId="3965365724" sldId="261"/>
            <ac:picMk id="5" creationId="{6A78D399-F80A-75BC-C34F-E9331735C427}"/>
          </ac:picMkLst>
        </pc:picChg>
      </pc:sldChg>
      <pc:sldChg chg="addSp modSp new mod setBg">
        <pc:chgData name="kerttu.ulp" userId="S::kerttu.ulp@edu.keuda.fi::0b9293ed-328e-48bb-a0b6-3e6bd20a7e64" providerId="AD" clId="Web-{FC711AD0-53A3-52F4-81CE-4EAA4DBFC1E2}" dt="2026-03-25T11:04:43.845" v="2690"/>
        <pc:sldMkLst>
          <pc:docMk/>
          <pc:sldMk cId="3410031194" sldId="262"/>
        </pc:sldMkLst>
        <pc:spChg chg="mod">
          <ac:chgData name="kerttu.ulp" userId="S::kerttu.ulp@edu.keuda.fi::0b9293ed-328e-48bb-a0b6-3e6bd20a7e64" providerId="AD" clId="Web-{FC711AD0-53A3-52F4-81CE-4EAA4DBFC1E2}" dt="2026-03-25T11:04:43.845" v="2690"/>
          <ac:spMkLst>
            <pc:docMk/>
            <pc:sldMk cId="3410031194" sldId="262"/>
            <ac:spMk id="2" creationId="{009A4888-5EF1-E91E-606E-AC434E29890C}"/>
          </ac:spMkLst>
        </pc:spChg>
        <pc:spChg chg="mod">
          <ac:chgData name="kerttu.ulp" userId="S::kerttu.ulp@edu.keuda.fi::0b9293ed-328e-48bb-a0b6-3e6bd20a7e64" providerId="AD" clId="Web-{FC711AD0-53A3-52F4-81CE-4EAA4DBFC1E2}" dt="2026-03-25T11:04:43.845" v="2690"/>
          <ac:spMkLst>
            <pc:docMk/>
            <pc:sldMk cId="3410031194" sldId="262"/>
            <ac:spMk id="3" creationId="{8E6CCCAC-330C-8C92-9C82-381FC07E0B0E}"/>
          </ac:spMkLst>
        </pc:spChg>
        <pc:spChg chg="add">
          <ac:chgData name="kerttu.ulp" userId="S::kerttu.ulp@edu.keuda.fi::0b9293ed-328e-48bb-a0b6-3e6bd20a7e64" providerId="AD" clId="Web-{FC711AD0-53A3-52F4-81CE-4EAA4DBFC1E2}" dt="2026-03-25T11:04:43.845" v="2690"/>
          <ac:spMkLst>
            <pc:docMk/>
            <pc:sldMk cId="3410031194" sldId="262"/>
            <ac:spMk id="9" creationId="{059AD101-BC08-433A-AD99-409B66C2D2A7}"/>
          </ac:spMkLst>
        </pc:spChg>
        <pc:spChg chg="add">
          <ac:chgData name="kerttu.ulp" userId="S::kerttu.ulp@edu.keuda.fi::0b9293ed-328e-48bb-a0b6-3e6bd20a7e64" providerId="AD" clId="Web-{FC711AD0-53A3-52F4-81CE-4EAA4DBFC1E2}" dt="2026-03-25T11:04:43.845" v="2690"/>
          <ac:spMkLst>
            <pc:docMk/>
            <pc:sldMk cId="3410031194" sldId="262"/>
            <ac:spMk id="11" creationId="{3E788242-4E16-4277-AC99-8601B722B507}"/>
          </ac:spMkLst>
        </pc:spChg>
        <pc:grpChg chg="add">
          <ac:chgData name="kerttu.ulp" userId="S::kerttu.ulp@edu.keuda.fi::0b9293ed-328e-48bb-a0b6-3e6bd20a7e64" providerId="AD" clId="Web-{FC711AD0-53A3-52F4-81CE-4EAA4DBFC1E2}" dt="2026-03-25T11:04:43.845" v="2690"/>
          <ac:grpSpMkLst>
            <pc:docMk/>
            <pc:sldMk cId="3410031194" sldId="262"/>
            <ac:grpSpMk id="13" creationId="{53C7C3B1-A762-4683-8DC0-FDE202C7D0A8}"/>
          </ac:grpSpMkLst>
        </pc:grpChg>
        <pc:picChg chg="add mod">
          <ac:chgData name="kerttu.ulp" userId="S::kerttu.ulp@edu.keuda.fi::0b9293ed-328e-48bb-a0b6-3e6bd20a7e64" providerId="AD" clId="Web-{FC711AD0-53A3-52F4-81CE-4EAA4DBFC1E2}" dt="2026-03-25T11:04:43.845" v="2690"/>
          <ac:picMkLst>
            <pc:docMk/>
            <pc:sldMk cId="3410031194" sldId="262"/>
            <ac:picMk id="4" creationId="{4D119B0D-C266-06C7-E27B-29FC1A9612FF}"/>
          </ac:picMkLst>
        </pc:picChg>
      </pc:sldChg>
      <pc:sldChg chg="addSp delSp modSp new">
        <pc:chgData name="kerttu.ulp" userId="S::kerttu.ulp@edu.keuda.fi::0b9293ed-328e-48bb-a0b6-3e6bd20a7e64" providerId="AD" clId="Web-{FC711AD0-53A3-52F4-81CE-4EAA4DBFC1E2}" dt="2026-03-25T11:06:59.348" v="2701" actId="14100"/>
        <pc:sldMkLst>
          <pc:docMk/>
          <pc:sldMk cId="1882260939" sldId="263"/>
        </pc:sldMkLst>
        <pc:spChg chg="del">
          <ac:chgData name="kerttu.ulp" userId="S::kerttu.ulp@edu.keuda.fi::0b9293ed-328e-48bb-a0b6-3e6bd20a7e64" providerId="AD" clId="Web-{FC711AD0-53A3-52F4-81CE-4EAA4DBFC1E2}" dt="2026-03-25T11:05:51.393" v="2692"/>
          <ac:spMkLst>
            <pc:docMk/>
            <pc:sldMk cId="1882260939" sldId="263"/>
            <ac:spMk id="3" creationId="{A281DE5E-6BB0-CE01-1539-4153A8C5D00D}"/>
          </ac:spMkLst>
        </pc:spChg>
        <pc:picChg chg="add mod ord">
          <ac:chgData name="kerttu.ulp" userId="S::kerttu.ulp@edu.keuda.fi::0b9293ed-328e-48bb-a0b6-3e6bd20a7e64" providerId="AD" clId="Web-{FC711AD0-53A3-52F4-81CE-4EAA4DBFC1E2}" dt="2026-03-25T11:06:59.348" v="2701" actId="14100"/>
          <ac:picMkLst>
            <pc:docMk/>
            <pc:sldMk cId="1882260939" sldId="263"/>
            <ac:picMk id="4" creationId="{02FDA04C-D888-89AA-190B-3D6B19419166}"/>
          </ac:picMkLst>
        </pc:picChg>
        <pc:picChg chg="add mod">
          <ac:chgData name="kerttu.ulp" userId="S::kerttu.ulp@edu.keuda.fi::0b9293ed-328e-48bb-a0b6-3e6bd20a7e64" providerId="AD" clId="Web-{FC711AD0-53A3-52F4-81CE-4EAA4DBFC1E2}" dt="2026-03-25T11:06:41.253" v="2696" actId="1076"/>
          <ac:picMkLst>
            <pc:docMk/>
            <pc:sldMk cId="1882260939" sldId="263"/>
            <ac:picMk id="5" creationId="{FC3B3341-C8AF-714A-E5AF-E35FCA4C130B}"/>
          </ac:picMkLst>
        </pc:picChg>
        <pc:picChg chg="add mod">
          <ac:chgData name="kerttu.ulp" userId="S::kerttu.ulp@edu.keuda.fi::0b9293ed-328e-48bb-a0b6-3e6bd20a7e64" providerId="AD" clId="Web-{FC711AD0-53A3-52F4-81CE-4EAA4DBFC1E2}" dt="2026-03-25T11:06:39.519" v="2695" actId="1076"/>
          <ac:picMkLst>
            <pc:docMk/>
            <pc:sldMk cId="1882260939" sldId="263"/>
            <ac:picMk id="6" creationId="{80726DEE-B73F-2698-1C88-FFC808CEE624}"/>
          </ac:picMkLst>
        </pc:picChg>
      </pc:sldChg>
      <pc:sldChg chg="addSp delSp modSp new">
        <pc:chgData name="kerttu.ulp" userId="S::kerttu.ulp@edu.keuda.fi::0b9293ed-328e-48bb-a0b6-3e6bd20a7e64" providerId="AD" clId="Web-{FC711AD0-53A3-52F4-81CE-4EAA4DBFC1E2}" dt="2026-03-25T11:09:46.089" v="2719" actId="1076"/>
        <pc:sldMkLst>
          <pc:docMk/>
          <pc:sldMk cId="1483635706" sldId="264"/>
        </pc:sldMkLst>
        <pc:spChg chg="del">
          <ac:chgData name="kerttu.ulp" userId="S::kerttu.ulp@edu.keuda.fi::0b9293ed-328e-48bb-a0b6-3e6bd20a7e64" providerId="AD" clId="Web-{FC711AD0-53A3-52F4-81CE-4EAA4DBFC1E2}" dt="2026-03-25T11:08:35.415" v="2703"/>
          <ac:spMkLst>
            <pc:docMk/>
            <pc:sldMk cId="1483635706" sldId="264"/>
            <ac:spMk id="3" creationId="{C07AEA08-51B8-FFB9-5F8D-B3B9C8B4FB38}"/>
          </ac:spMkLst>
        </pc:spChg>
        <pc:picChg chg="add mod ord">
          <ac:chgData name="kerttu.ulp" userId="S::kerttu.ulp@edu.keuda.fi::0b9293ed-328e-48bb-a0b6-3e6bd20a7e64" providerId="AD" clId="Web-{FC711AD0-53A3-52F4-81CE-4EAA4DBFC1E2}" dt="2026-03-25T11:09:18.979" v="2711" actId="14100"/>
          <ac:picMkLst>
            <pc:docMk/>
            <pc:sldMk cId="1483635706" sldId="264"/>
            <ac:picMk id="4" creationId="{B8618335-B104-384C-1B55-2B26ECCB0223}"/>
          </ac:picMkLst>
        </pc:picChg>
        <pc:picChg chg="add mod">
          <ac:chgData name="kerttu.ulp" userId="S::kerttu.ulp@edu.keuda.fi::0b9293ed-328e-48bb-a0b6-3e6bd20a7e64" providerId="AD" clId="Web-{FC711AD0-53A3-52F4-81CE-4EAA4DBFC1E2}" dt="2026-03-25T11:09:46.089" v="2719" actId="1076"/>
          <ac:picMkLst>
            <pc:docMk/>
            <pc:sldMk cId="1483635706" sldId="264"/>
            <ac:picMk id="5" creationId="{3E927FBC-BE3F-EE43-A4AC-2A10FE1497AA}"/>
          </ac:picMkLst>
        </pc:picChg>
        <pc:picChg chg="add mod">
          <ac:chgData name="kerttu.ulp" userId="S::kerttu.ulp@edu.keuda.fi::0b9293ed-328e-48bb-a0b6-3e6bd20a7e64" providerId="AD" clId="Web-{FC711AD0-53A3-52F4-81CE-4EAA4DBFC1E2}" dt="2026-03-25T11:09:36.729" v="2716" actId="1076"/>
          <ac:picMkLst>
            <pc:docMk/>
            <pc:sldMk cId="1483635706" sldId="264"/>
            <ac:picMk id="6" creationId="{EBA8C0A7-AAE9-8829-F3E3-E91FEAFCD7CE}"/>
          </ac:picMkLst>
        </pc:picChg>
      </pc:sldChg>
      <pc:sldMasterChg chg="del delSldLayout">
        <pc:chgData name="kerttu.ulp" userId="S::kerttu.ulp@edu.keuda.fi::0b9293ed-328e-48bb-a0b6-3e6bd20a7e64" providerId="AD" clId="Web-{FC711AD0-53A3-52F4-81CE-4EAA4DBFC1E2}" dt="2026-03-25T09:40:36.610" v="11"/>
        <pc:sldMasterMkLst>
          <pc:docMk/>
          <pc:sldMasterMk cId="1034520112" sldId="2147483648"/>
        </pc:sldMasterMkLst>
        <pc:sldLayoutChg chg="del">
          <pc:chgData name="kerttu.ulp" userId="S::kerttu.ulp@edu.keuda.fi::0b9293ed-328e-48bb-a0b6-3e6bd20a7e64" providerId="AD" clId="Web-{FC711AD0-53A3-52F4-81CE-4EAA4DBFC1E2}" dt="2026-03-25T09:40:36.610" v="11"/>
          <pc:sldLayoutMkLst>
            <pc:docMk/>
            <pc:sldMasterMk cId="1034520112" sldId="2147483648"/>
            <pc:sldLayoutMk cId="2822443542" sldId="2147483649"/>
          </pc:sldLayoutMkLst>
        </pc:sldLayoutChg>
        <pc:sldLayoutChg chg="del">
          <pc:chgData name="kerttu.ulp" userId="S::kerttu.ulp@edu.keuda.fi::0b9293ed-328e-48bb-a0b6-3e6bd20a7e64" providerId="AD" clId="Web-{FC711AD0-53A3-52F4-81CE-4EAA4DBFC1E2}" dt="2026-03-25T09:40:36.610" v="11"/>
          <pc:sldLayoutMkLst>
            <pc:docMk/>
            <pc:sldMasterMk cId="1034520112" sldId="2147483648"/>
            <pc:sldLayoutMk cId="191875738" sldId="2147483650"/>
          </pc:sldLayoutMkLst>
        </pc:sldLayoutChg>
        <pc:sldLayoutChg chg="del">
          <pc:chgData name="kerttu.ulp" userId="S::kerttu.ulp@edu.keuda.fi::0b9293ed-328e-48bb-a0b6-3e6bd20a7e64" providerId="AD" clId="Web-{FC711AD0-53A3-52F4-81CE-4EAA4DBFC1E2}" dt="2026-03-25T09:40:36.610" v="11"/>
          <pc:sldLayoutMkLst>
            <pc:docMk/>
            <pc:sldMasterMk cId="1034520112" sldId="2147483648"/>
            <pc:sldLayoutMk cId="625772058" sldId="2147483651"/>
          </pc:sldLayoutMkLst>
        </pc:sldLayoutChg>
        <pc:sldLayoutChg chg="del">
          <pc:chgData name="kerttu.ulp" userId="S::kerttu.ulp@edu.keuda.fi::0b9293ed-328e-48bb-a0b6-3e6bd20a7e64" providerId="AD" clId="Web-{FC711AD0-53A3-52F4-81CE-4EAA4DBFC1E2}" dt="2026-03-25T09:40:36.610" v="11"/>
          <pc:sldLayoutMkLst>
            <pc:docMk/>
            <pc:sldMasterMk cId="1034520112" sldId="2147483648"/>
            <pc:sldLayoutMk cId="1368371511" sldId="2147483652"/>
          </pc:sldLayoutMkLst>
        </pc:sldLayoutChg>
        <pc:sldLayoutChg chg="del">
          <pc:chgData name="kerttu.ulp" userId="S::kerttu.ulp@edu.keuda.fi::0b9293ed-328e-48bb-a0b6-3e6bd20a7e64" providerId="AD" clId="Web-{FC711AD0-53A3-52F4-81CE-4EAA4DBFC1E2}" dt="2026-03-25T09:40:36.610" v="11"/>
          <pc:sldLayoutMkLst>
            <pc:docMk/>
            <pc:sldMasterMk cId="1034520112" sldId="2147483648"/>
            <pc:sldLayoutMk cId="4234365057" sldId="2147483653"/>
          </pc:sldLayoutMkLst>
        </pc:sldLayoutChg>
        <pc:sldLayoutChg chg="del">
          <pc:chgData name="kerttu.ulp" userId="S::kerttu.ulp@edu.keuda.fi::0b9293ed-328e-48bb-a0b6-3e6bd20a7e64" providerId="AD" clId="Web-{FC711AD0-53A3-52F4-81CE-4EAA4DBFC1E2}" dt="2026-03-25T09:40:36.610" v="11"/>
          <pc:sldLayoutMkLst>
            <pc:docMk/>
            <pc:sldMasterMk cId="1034520112" sldId="2147483648"/>
            <pc:sldLayoutMk cId="323876409" sldId="2147483654"/>
          </pc:sldLayoutMkLst>
        </pc:sldLayoutChg>
        <pc:sldLayoutChg chg="del">
          <pc:chgData name="kerttu.ulp" userId="S::kerttu.ulp@edu.keuda.fi::0b9293ed-328e-48bb-a0b6-3e6bd20a7e64" providerId="AD" clId="Web-{FC711AD0-53A3-52F4-81CE-4EAA4DBFC1E2}" dt="2026-03-25T09:40:36.610" v="11"/>
          <pc:sldLayoutMkLst>
            <pc:docMk/>
            <pc:sldMasterMk cId="1034520112" sldId="2147483648"/>
            <pc:sldLayoutMk cId="1583615748" sldId="2147483655"/>
          </pc:sldLayoutMkLst>
        </pc:sldLayoutChg>
        <pc:sldLayoutChg chg="del">
          <pc:chgData name="kerttu.ulp" userId="S::kerttu.ulp@edu.keuda.fi::0b9293ed-328e-48bb-a0b6-3e6bd20a7e64" providerId="AD" clId="Web-{FC711AD0-53A3-52F4-81CE-4EAA4DBFC1E2}" dt="2026-03-25T09:40:36.610" v="11"/>
          <pc:sldLayoutMkLst>
            <pc:docMk/>
            <pc:sldMasterMk cId="1034520112" sldId="2147483648"/>
            <pc:sldLayoutMk cId="3827074677" sldId="2147483656"/>
          </pc:sldLayoutMkLst>
        </pc:sldLayoutChg>
        <pc:sldLayoutChg chg="del">
          <pc:chgData name="kerttu.ulp" userId="S::kerttu.ulp@edu.keuda.fi::0b9293ed-328e-48bb-a0b6-3e6bd20a7e64" providerId="AD" clId="Web-{FC711AD0-53A3-52F4-81CE-4EAA4DBFC1E2}" dt="2026-03-25T09:40:36.610" v="11"/>
          <pc:sldLayoutMkLst>
            <pc:docMk/>
            <pc:sldMasterMk cId="1034520112" sldId="2147483648"/>
            <pc:sldLayoutMk cId="3139981579" sldId="2147483657"/>
          </pc:sldLayoutMkLst>
        </pc:sldLayoutChg>
        <pc:sldLayoutChg chg="del">
          <pc:chgData name="kerttu.ulp" userId="S::kerttu.ulp@edu.keuda.fi::0b9293ed-328e-48bb-a0b6-3e6bd20a7e64" providerId="AD" clId="Web-{FC711AD0-53A3-52F4-81CE-4EAA4DBFC1E2}" dt="2026-03-25T09:40:36.610" v="11"/>
          <pc:sldLayoutMkLst>
            <pc:docMk/>
            <pc:sldMasterMk cId="1034520112" sldId="2147483648"/>
            <pc:sldLayoutMk cId="1012034331" sldId="2147483658"/>
          </pc:sldLayoutMkLst>
        </pc:sldLayoutChg>
        <pc:sldLayoutChg chg="del">
          <pc:chgData name="kerttu.ulp" userId="S::kerttu.ulp@edu.keuda.fi::0b9293ed-328e-48bb-a0b6-3e6bd20a7e64" providerId="AD" clId="Web-{FC711AD0-53A3-52F4-81CE-4EAA4DBFC1E2}" dt="2026-03-25T09:40:36.610" v="11"/>
          <pc:sldLayoutMkLst>
            <pc:docMk/>
            <pc:sldMasterMk cId="1034520112" sldId="2147483648"/>
            <pc:sldLayoutMk cId="3406455356" sldId="2147483659"/>
          </pc:sldLayoutMkLst>
        </pc:sldLayoutChg>
      </pc:sldMasterChg>
      <pc:sldMasterChg chg="add del addSldLayout delSldLayout">
        <pc:chgData name="kerttu.ulp" userId="S::kerttu.ulp@edu.keuda.fi::0b9293ed-328e-48bb-a0b6-3e6bd20a7e64" providerId="AD" clId="Web-{FC711AD0-53A3-52F4-81CE-4EAA4DBFC1E2}" dt="2026-03-25T09:40:54.626" v="14"/>
        <pc:sldMasterMkLst>
          <pc:docMk/>
          <pc:sldMasterMk cId="798763671" sldId="2147483660"/>
        </pc:sldMasterMkLst>
        <pc:sldLayoutChg chg="add del">
          <pc:chgData name="kerttu.ulp" userId="S::kerttu.ulp@edu.keuda.fi::0b9293ed-328e-48bb-a0b6-3e6bd20a7e64" providerId="AD" clId="Web-{FC711AD0-53A3-52F4-81CE-4EAA4DBFC1E2}" dt="2026-03-25T09:40:54.626" v="14"/>
          <pc:sldLayoutMkLst>
            <pc:docMk/>
            <pc:sldMasterMk cId="798763671" sldId="2147483660"/>
            <pc:sldLayoutMk cId="2019348661" sldId="2147483661"/>
          </pc:sldLayoutMkLst>
        </pc:sldLayoutChg>
        <pc:sldLayoutChg chg="add del">
          <pc:chgData name="kerttu.ulp" userId="S::kerttu.ulp@edu.keuda.fi::0b9293ed-328e-48bb-a0b6-3e6bd20a7e64" providerId="AD" clId="Web-{FC711AD0-53A3-52F4-81CE-4EAA4DBFC1E2}" dt="2026-03-25T09:40:54.626" v="14"/>
          <pc:sldLayoutMkLst>
            <pc:docMk/>
            <pc:sldMasterMk cId="798763671" sldId="2147483660"/>
            <pc:sldLayoutMk cId="3034518373" sldId="2147483662"/>
          </pc:sldLayoutMkLst>
        </pc:sldLayoutChg>
        <pc:sldLayoutChg chg="add del">
          <pc:chgData name="kerttu.ulp" userId="S::kerttu.ulp@edu.keuda.fi::0b9293ed-328e-48bb-a0b6-3e6bd20a7e64" providerId="AD" clId="Web-{FC711AD0-53A3-52F4-81CE-4EAA4DBFC1E2}" dt="2026-03-25T09:40:54.626" v="14"/>
          <pc:sldLayoutMkLst>
            <pc:docMk/>
            <pc:sldMasterMk cId="798763671" sldId="2147483660"/>
            <pc:sldLayoutMk cId="2149748388" sldId="2147483663"/>
          </pc:sldLayoutMkLst>
        </pc:sldLayoutChg>
        <pc:sldLayoutChg chg="add del">
          <pc:chgData name="kerttu.ulp" userId="S::kerttu.ulp@edu.keuda.fi::0b9293ed-328e-48bb-a0b6-3e6bd20a7e64" providerId="AD" clId="Web-{FC711AD0-53A3-52F4-81CE-4EAA4DBFC1E2}" dt="2026-03-25T09:40:54.626" v="14"/>
          <pc:sldLayoutMkLst>
            <pc:docMk/>
            <pc:sldMasterMk cId="798763671" sldId="2147483660"/>
            <pc:sldLayoutMk cId="3002411634" sldId="2147483664"/>
          </pc:sldLayoutMkLst>
        </pc:sldLayoutChg>
        <pc:sldLayoutChg chg="add del">
          <pc:chgData name="kerttu.ulp" userId="S::kerttu.ulp@edu.keuda.fi::0b9293ed-328e-48bb-a0b6-3e6bd20a7e64" providerId="AD" clId="Web-{FC711AD0-53A3-52F4-81CE-4EAA4DBFC1E2}" dt="2026-03-25T09:40:54.626" v="14"/>
          <pc:sldLayoutMkLst>
            <pc:docMk/>
            <pc:sldMasterMk cId="798763671" sldId="2147483660"/>
            <pc:sldLayoutMk cId="2606834245" sldId="2147483665"/>
          </pc:sldLayoutMkLst>
        </pc:sldLayoutChg>
        <pc:sldLayoutChg chg="add del">
          <pc:chgData name="kerttu.ulp" userId="S::kerttu.ulp@edu.keuda.fi::0b9293ed-328e-48bb-a0b6-3e6bd20a7e64" providerId="AD" clId="Web-{FC711AD0-53A3-52F4-81CE-4EAA4DBFC1E2}" dt="2026-03-25T09:40:54.626" v="14"/>
          <pc:sldLayoutMkLst>
            <pc:docMk/>
            <pc:sldMasterMk cId="798763671" sldId="2147483660"/>
            <pc:sldLayoutMk cId="3597819944" sldId="2147483666"/>
          </pc:sldLayoutMkLst>
        </pc:sldLayoutChg>
        <pc:sldLayoutChg chg="add del">
          <pc:chgData name="kerttu.ulp" userId="S::kerttu.ulp@edu.keuda.fi::0b9293ed-328e-48bb-a0b6-3e6bd20a7e64" providerId="AD" clId="Web-{FC711AD0-53A3-52F4-81CE-4EAA4DBFC1E2}" dt="2026-03-25T09:40:54.626" v="14"/>
          <pc:sldLayoutMkLst>
            <pc:docMk/>
            <pc:sldMasterMk cId="798763671" sldId="2147483660"/>
            <pc:sldLayoutMk cId="996523684" sldId="2147483667"/>
          </pc:sldLayoutMkLst>
        </pc:sldLayoutChg>
        <pc:sldLayoutChg chg="add del">
          <pc:chgData name="kerttu.ulp" userId="S::kerttu.ulp@edu.keuda.fi::0b9293ed-328e-48bb-a0b6-3e6bd20a7e64" providerId="AD" clId="Web-{FC711AD0-53A3-52F4-81CE-4EAA4DBFC1E2}" dt="2026-03-25T09:40:54.626" v="14"/>
          <pc:sldLayoutMkLst>
            <pc:docMk/>
            <pc:sldMasterMk cId="798763671" sldId="2147483660"/>
            <pc:sldLayoutMk cId="745588387" sldId="2147483668"/>
          </pc:sldLayoutMkLst>
        </pc:sldLayoutChg>
        <pc:sldLayoutChg chg="add del">
          <pc:chgData name="kerttu.ulp" userId="S::kerttu.ulp@edu.keuda.fi::0b9293ed-328e-48bb-a0b6-3e6bd20a7e64" providerId="AD" clId="Web-{FC711AD0-53A3-52F4-81CE-4EAA4DBFC1E2}" dt="2026-03-25T09:40:54.626" v="14"/>
          <pc:sldLayoutMkLst>
            <pc:docMk/>
            <pc:sldMasterMk cId="798763671" sldId="2147483660"/>
            <pc:sldLayoutMk cId="3645302286" sldId="2147483669"/>
          </pc:sldLayoutMkLst>
        </pc:sldLayoutChg>
        <pc:sldLayoutChg chg="add del">
          <pc:chgData name="kerttu.ulp" userId="S::kerttu.ulp@edu.keuda.fi::0b9293ed-328e-48bb-a0b6-3e6bd20a7e64" providerId="AD" clId="Web-{FC711AD0-53A3-52F4-81CE-4EAA4DBFC1E2}" dt="2026-03-25T09:40:54.626" v="14"/>
          <pc:sldLayoutMkLst>
            <pc:docMk/>
            <pc:sldMasterMk cId="798763671" sldId="2147483660"/>
            <pc:sldLayoutMk cId="1690125053" sldId="2147483670"/>
          </pc:sldLayoutMkLst>
        </pc:sldLayoutChg>
        <pc:sldLayoutChg chg="add del">
          <pc:chgData name="kerttu.ulp" userId="S::kerttu.ulp@edu.keuda.fi::0b9293ed-328e-48bb-a0b6-3e6bd20a7e64" providerId="AD" clId="Web-{FC711AD0-53A3-52F4-81CE-4EAA4DBFC1E2}" dt="2026-03-25T09:40:54.626" v="14"/>
          <pc:sldLayoutMkLst>
            <pc:docMk/>
            <pc:sldMasterMk cId="798763671" sldId="2147483660"/>
            <pc:sldLayoutMk cId="2240165014" sldId="2147483671"/>
          </pc:sldLayoutMkLst>
        </pc:sldLayoutChg>
      </pc:sldMasterChg>
      <pc:sldMasterChg chg="add del addSldLayout delSldLayout">
        <pc:chgData name="kerttu.ulp" userId="S::kerttu.ulp@edu.keuda.fi::0b9293ed-328e-48bb-a0b6-3e6bd20a7e64" providerId="AD" clId="Web-{FC711AD0-53A3-52F4-81CE-4EAA4DBFC1E2}" dt="2026-03-25T09:40:54.579" v="13"/>
        <pc:sldMasterMkLst>
          <pc:docMk/>
          <pc:sldMasterMk cId="798763671" sldId="2147483695"/>
        </pc:sldMasterMkLst>
        <pc:sldLayoutChg chg="add del">
          <pc:chgData name="kerttu.ulp" userId="S::kerttu.ulp@edu.keuda.fi::0b9293ed-328e-48bb-a0b6-3e6bd20a7e64" providerId="AD" clId="Web-{FC711AD0-53A3-52F4-81CE-4EAA4DBFC1E2}" dt="2026-03-25T09:40:54.579" v="13"/>
          <pc:sldLayoutMkLst>
            <pc:docMk/>
            <pc:sldMasterMk cId="798763671" sldId="2147483695"/>
            <pc:sldLayoutMk cId="996523684" sldId="2147483684"/>
          </pc:sldLayoutMkLst>
        </pc:sldLayoutChg>
        <pc:sldLayoutChg chg="add del">
          <pc:chgData name="kerttu.ulp" userId="S::kerttu.ulp@edu.keuda.fi::0b9293ed-328e-48bb-a0b6-3e6bd20a7e64" providerId="AD" clId="Web-{FC711AD0-53A3-52F4-81CE-4EAA4DBFC1E2}" dt="2026-03-25T09:40:54.579" v="13"/>
          <pc:sldLayoutMkLst>
            <pc:docMk/>
            <pc:sldMasterMk cId="798763671" sldId="2147483695"/>
            <pc:sldLayoutMk cId="745588387" sldId="2147483685"/>
          </pc:sldLayoutMkLst>
        </pc:sldLayoutChg>
        <pc:sldLayoutChg chg="add del">
          <pc:chgData name="kerttu.ulp" userId="S::kerttu.ulp@edu.keuda.fi::0b9293ed-328e-48bb-a0b6-3e6bd20a7e64" providerId="AD" clId="Web-{FC711AD0-53A3-52F4-81CE-4EAA4DBFC1E2}" dt="2026-03-25T09:40:54.579" v="13"/>
          <pc:sldLayoutMkLst>
            <pc:docMk/>
            <pc:sldMasterMk cId="798763671" sldId="2147483695"/>
            <pc:sldLayoutMk cId="3645302286" sldId="2147483686"/>
          </pc:sldLayoutMkLst>
        </pc:sldLayoutChg>
        <pc:sldLayoutChg chg="add del">
          <pc:chgData name="kerttu.ulp" userId="S::kerttu.ulp@edu.keuda.fi::0b9293ed-328e-48bb-a0b6-3e6bd20a7e64" providerId="AD" clId="Web-{FC711AD0-53A3-52F4-81CE-4EAA4DBFC1E2}" dt="2026-03-25T09:40:54.579" v="13"/>
          <pc:sldLayoutMkLst>
            <pc:docMk/>
            <pc:sldMasterMk cId="798763671" sldId="2147483695"/>
            <pc:sldLayoutMk cId="1690125053" sldId="2147483687"/>
          </pc:sldLayoutMkLst>
        </pc:sldLayoutChg>
        <pc:sldLayoutChg chg="add del">
          <pc:chgData name="kerttu.ulp" userId="S::kerttu.ulp@edu.keuda.fi::0b9293ed-328e-48bb-a0b6-3e6bd20a7e64" providerId="AD" clId="Web-{FC711AD0-53A3-52F4-81CE-4EAA4DBFC1E2}" dt="2026-03-25T09:40:54.579" v="13"/>
          <pc:sldLayoutMkLst>
            <pc:docMk/>
            <pc:sldMasterMk cId="798763671" sldId="2147483695"/>
            <pc:sldLayoutMk cId="3597819944" sldId="2147483688"/>
          </pc:sldLayoutMkLst>
        </pc:sldLayoutChg>
        <pc:sldLayoutChg chg="add del">
          <pc:chgData name="kerttu.ulp" userId="S::kerttu.ulp@edu.keuda.fi::0b9293ed-328e-48bb-a0b6-3e6bd20a7e64" providerId="AD" clId="Web-{FC711AD0-53A3-52F4-81CE-4EAA4DBFC1E2}" dt="2026-03-25T09:40:54.579" v="13"/>
          <pc:sldLayoutMkLst>
            <pc:docMk/>
            <pc:sldMasterMk cId="798763671" sldId="2147483695"/>
            <pc:sldLayoutMk cId="2240165014" sldId="2147483689"/>
          </pc:sldLayoutMkLst>
        </pc:sldLayoutChg>
        <pc:sldLayoutChg chg="add del">
          <pc:chgData name="kerttu.ulp" userId="S::kerttu.ulp@edu.keuda.fi::0b9293ed-328e-48bb-a0b6-3e6bd20a7e64" providerId="AD" clId="Web-{FC711AD0-53A3-52F4-81CE-4EAA4DBFC1E2}" dt="2026-03-25T09:40:54.579" v="13"/>
          <pc:sldLayoutMkLst>
            <pc:docMk/>
            <pc:sldMasterMk cId="798763671" sldId="2147483695"/>
            <pc:sldLayoutMk cId="2019348661" sldId="2147483690"/>
          </pc:sldLayoutMkLst>
        </pc:sldLayoutChg>
        <pc:sldLayoutChg chg="add del">
          <pc:chgData name="kerttu.ulp" userId="S::kerttu.ulp@edu.keuda.fi::0b9293ed-328e-48bb-a0b6-3e6bd20a7e64" providerId="AD" clId="Web-{FC711AD0-53A3-52F4-81CE-4EAA4DBFC1E2}" dt="2026-03-25T09:40:54.579" v="13"/>
          <pc:sldLayoutMkLst>
            <pc:docMk/>
            <pc:sldMasterMk cId="798763671" sldId="2147483695"/>
            <pc:sldLayoutMk cId="3034518373" sldId="2147483691"/>
          </pc:sldLayoutMkLst>
        </pc:sldLayoutChg>
        <pc:sldLayoutChg chg="add del">
          <pc:chgData name="kerttu.ulp" userId="S::kerttu.ulp@edu.keuda.fi::0b9293ed-328e-48bb-a0b6-3e6bd20a7e64" providerId="AD" clId="Web-{FC711AD0-53A3-52F4-81CE-4EAA4DBFC1E2}" dt="2026-03-25T09:40:54.579" v="13"/>
          <pc:sldLayoutMkLst>
            <pc:docMk/>
            <pc:sldMasterMk cId="798763671" sldId="2147483695"/>
            <pc:sldLayoutMk cId="2149748388" sldId="2147483692"/>
          </pc:sldLayoutMkLst>
        </pc:sldLayoutChg>
        <pc:sldLayoutChg chg="add del">
          <pc:chgData name="kerttu.ulp" userId="S::kerttu.ulp@edu.keuda.fi::0b9293ed-328e-48bb-a0b6-3e6bd20a7e64" providerId="AD" clId="Web-{FC711AD0-53A3-52F4-81CE-4EAA4DBFC1E2}" dt="2026-03-25T09:40:54.579" v="13"/>
          <pc:sldLayoutMkLst>
            <pc:docMk/>
            <pc:sldMasterMk cId="798763671" sldId="2147483695"/>
            <pc:sldLayoutMk cId="3002411634" sldId="2147483693"/>
          </pc:sldLayoutMkLst>
        </pc:sldLayoutChg>
        <pc:sldLayoutChg chg="add del">
          <pc:chgData name="kerttu.ulp" userId="S::kerttu.ulp@edu.keuda.fi::0b9293ed-328e-48bb-a0b6-3e6bd20a7e64" providerId="AD" clId="Web-{FC711AD0-53A3-52F4-81CE-4EAA4DBFC1E2}" dt="2026-03-25T09:40:54.579" v="13"/>
          <pc:sldLayoutMkLst>
            <pc:docMk/>
            <pc:sldMasterMk cId="798763671" sldId="2147483695"/>
            <pc:sldLayoutMk cId="2606834245" sldId="2147483694"/>
          </pc:sldLayoutMkLst>
        </pc:sldLayoutChg>
      </pc:sldMasterChg>
      <pc:sldMasterChg chg="add addSldLayout">
        <pc:chgData name="kerttu.ulp" userId="S::kerttu.ulp@edu.keuda.fi::0b9293ed-328e-48bb-a0b6-3e6bd20a7e64" providerId="AD" clId="Web-{FC711AD0-53A3-52F4-81CE-4EAA4DBFC1E2}" dt="2026-03-25T09:40:54.626" v="14"/>
        <pc:sldMasterMkLst>
          <pc:docMk/>
          <pc:sldMasterMk cId="3041769188" sldId="2147483760"/>
        </pc:sldMasterMkLst>
        <pc:sldLayoutChg chg="add">
          <pc:chgData name="kerttu.ulp" userId="S::kerttu.ulp@edu.keuda.fi::0b9293ed-328e-48bb-a0b6-3e6bd20a7e64" providerId="AD" clId="Web-{FC711AD0-53A3-52F4-81CE-4EAA4DBFC1E2}" dt="2026-03-25T09:40:54.626" v="14"/>
          <pc:sldLayoutMkLst>
            <pc:docMk/>
            <pc:sldMasterMk cId="3041769188" sldId="2147483760"/>
            <pc:sldLayoutMk cId="843205447" sldId="2147483749"/>
          </pc:sldLayoutMkLst>
        </pc:sldLayoutChg>
        <pc:sldLayoutChg chg="add">
          <pc:chgData name="kerttu.ulp" userId="S::kerttu.ulp@edu.keuda.fi::0b9293ed-328e-48bb-a0b6-3e6bd20a7e64" providerId="AD" clId="Web-{FC711AD0-53A3-52F4-81CE-4EAA4DBFC1E2}" dt="2026-03-25T09:40:54.626" v="14"/>
          <pc:sldLayoutMkLst>
            <pc:docMk/>
            <pc:sldMasterMk cId="3041769188" sldId="2147483760"/>
            <pc:sldLayoutMk cId="761900136" sldId="2147483750"/>
          </pc:sldLayoutMkLst>
        </pc:sldLayoutChg>
        <pc:sldLayoutChg chg="add">
          <pc:chgData name="kerttu.ulp" userId="S::kerttu.ulp@edu.keuda.fi::0b9293ed-328e-48bb-a0b6-3e6bd20a7e64" providerId="AD" clId="Web-{FC711AD0-53A3-52F4-81CE-4EAA4DBFC1E2}" dt="2026-03-25T09:40:54.626" v="14"/>
          <pc:sldLayoutMkLst>
            <pc:docMk/>
            <pc:sldMasterMk cId="3041769188" sldId="2147483760"/>
            <pc:sldLayoutMk cId="3023377032" sldId="2147483751"/>
          </pc:sldLayoutMkLst>
        </pc:sldLayoutChg>
        <pc:sldLayoutChg chg="add">
          <pc:chgData name="kerttu.ulp" userId="S::kerttu.ulp@edu.keuda.fi::0b9293ed-328e-48bb-a0b6-3e6bd20a7e64" providerId="AD" clId="Web-{FC711AD0-53A3-52F4-81CE-4EAA4DBFC1E2}" dt="2026-03-25T09:40:54.626" v="14"/>
          <pc:sldLayoutMkLst>
            <pc:docMk/>
            <pc:sldMasterMk cId="3041769188" sldId="2147483760"/>
            <pc:sldLayoutMk cId="3698034619" sldId="2147483752"/>
          </pc:sldLayoutMkLst>
        </pc:sldLayoutChg>
        <pc:sldLayoutChg chg="add">
          <pc:chgData name="kerttu.ulp" userId="S::kerttu.ulp@edu.keuda.fi::0b9293ed-328e-48bb-a0b6-3e6bd20a7e64" providerId="AD" clId="Web-{FC711AD0-53A3-52F4-81CE-4EAA4DBFC1E2}" dt="2026-03-25T09:40:54.626" v="14"/>
          <pc:sldLayoutMkLst>
            <pc:docMk/>
            <pc:sldMasterMk cId="3041769188" sldId="2147483760"/>
            <pc:sldLayoutMk cId="1459861527" sldId="2147483753"/>
          </pc:sldLayoutMkLst>
        </pc:sldLayoutChg>
        <pc:sldLayoutChg chg="add">
          <pc:chgData name="kerttu.ulp" userId="S::kerttu.ulp@edu.keuda.fi::0b9293ed-328e-48bb-a0b6-3e6bd20a7e64" providerId="AD" clId="Web-{FC711AD0-53A3-52F4-81CE-4EAA4DBFC1E2}" dt="2026-03-25T09:40:54.626" v="14"/>
          <pc:sldLayoutMkLst>
            <pc:docMk/>
            <pc:sldMasterMk cId="3041769188" sldId="2147483760"/>
            <pc:sldLayoutMk cId="348895175" sldId="2147483754"/>
          </pc:sldLayoutMkLst>
        </pc:sldLayoutChg>
        <pc:sldLayoutChg chg="add">
          <pc:chgData name="kerttu.ulp" userId="S::kerttu.ulp@edu.keuda.fi::0b9293ed-328e-48bb-a0b6-3e6bd20a7e64" providerId="AD" clId="Web-{FC711AD0-53A3-52F4-81CE-4EAA4DBFC1E2}" dt="2026-03-25T09:40:54.626" v="14"/>
          <pc:sldLayoutMkLst>
            <pc:docMk/>
            <pc:sldMasterMk cId="3041769188" sldId="2147483760"/>
            <pc:sldLayoutMk cId="277893973" sldId="2147483755"/>
          </pc:sldLayoutMkLst>
        </pc:sldLayoutChg>
        <pc:sldLayoutChg chg="add">
          <pc:chgData name="kerttu.ulp" userId="S::kerttu.ulp@edu.keuda.fi::0b9293ed-328e-48bb-a0b6-3e6bd20a7e64" providerId="AD" clId="Web-{FC711AD0-53A3-52F4-81CE-4EAA4DBFC1E2}" dt="2026-03-25T09:40:54.626" v="14"/>
          <pc:sldLayoutMkLst>
            <pc:docMk/>
            <pc:sldMasterMk cId="3041769188" sldId="2147483760"/>
            <pc:sldLayoutMk cId="2234127785" sldId="2147483756"/>
          </pc:sldLayoutMkLst>
        </pc:sldLayoutChg>
        <pc:sldLayoutChg chg="add">
          <pc:chgData name="kerttu.ulp" userId="S::kerttu.ulp@edu.keuda.fi::0b9293ed-328e-48bb-a0b6-3e6bd20a7e64" providerId="AD" clId="Web-{FC711AD0-53A3-52F4-81CE-4EAA4DBFC1E2}" dt="2026-03-25T09:40:54.626" v="14"/>
          <pc:sldLayoutMkLst>
            <pc:docMk/>
            <pc:sldMasterMk cId="3041769188" sldId="2147483760"/>
            <pc:sldLayoutMk cId="2259148789" sldId="2147483757"/>
          </pc:sldLayoutMkLst>
        </pc:sldLayoutChg>
        <pc:sldLayoutChg chg="add">
          <pc:chgData name="kerttu.ulp" userId="S::kerttu.ulp@edu.keuda.fi::0b9293ed-328e-48bb-a0b6-3e6bd20a7e64" providerId="AD" clId="Web-{FC711AD0-53A3-52F4-81CE-4EAA4DBFC1E2}" dt="2026-03-25T09:40:54.626" v="14"/>
          <pc:sldLayoutMkLst>
            <pc:docMk/>
            <pc:sldMasterMk cId="3041769188" sldId="2147483760"/>
            <pc:sldLayoutMk cId="3679476986" sldId="2147483758"/>
          </pc:sldLayoutMkLst>
        </pc:sldLayoutChg>
        <pc:sldLayoutChg chg="add">
          <pc:chgData name="kerttu.ulp" userId="S::kerttu.ulp@edu.keuda.fi::0b9293ed-328e-48bb-a0b6-3e6bd20a7e64" providerId="AD" clId="Web-{FC711AD0-53A3-52F4-81CE-4EAA4DBFC1E2}" dt="2026-03-25T09:40:54.626" v="14"/>
          <pc:sldLayoutMkLst>
            <pc:docMk/>
            <pc:sldMasterMk cId="3041769188" sldId="2147483760"/>
            <pc:sldLayoutMk cId="3748713115" sldId="2147483759"/>
          </pc:sldLayoutMkLst>
        </pc:sldLayoutChg>
      </pc:sldMasterChg>
    </pc:docChg>
  </pc:docChgLst>
</pc:chgInfo>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a:extLst>
              <a:ext uri="{FF2B5EF4-FFF2-40B4-BE49-F238E27FC236}">
                <a16:creationId xmlns:a16="http://schemas.microsoft.com/office/drawing/2014/main" id="{BB722F66-727D-4150-ADA5-49CF3A0F6873}"/>
              </a:ext>
            </a:extLst>
          </p:cNvPr>
          <p:cNvSpPr>
            <a:spLocks noGrp="1"/>
          </p:cNvSpPr>
          <p:nvPr>
            <p:ph type="ctrTitle"/>
          </p:nvPr>
        </p:nvSpPr>
        <p:spPr>
          <a:xfrm>
            <a:off x="838200" y="1122363"/>
            <a:ext cx="9829800" cy="2387600"/>
          </a:xfrm>
        </p:spPr>
        <p:txBody>
          <a:bodyPr anchor="b">
            <a:normAutofit/>
          </a:bodyPr>
          <a:lstStyle>
            <a:lvl1pPr algn="l">
              <a:defRPr sz="5200"/>
            </a:lvl1pPr>
          </a:lstStyle>
          <a:p>
            <a:r>
              <a:rPr lang="en-US"/>
              <a:t>Click to edit Master title style</a:t>
            </a:r>
            <a:endParaRPr lang="en-US"/>
          </a:p>
        </p:txBody>
      </p:sp>
      <p:sp>
        <p:nvSpPr>
          <p:cNvPr id="3" name="Subtitle 2">
            <a:extLst>
              <a:ext uri="{FF2B5EF4-FFF2-40B4-BE49-F238E27FC236}">
                <a16:creationId xmlns:a16="http://schemas.microsoft.com/office/drawing/2014/main" id="{CDD9A1FE-C39F-4D7C-B93D-F8C203A1D69C}"/>
              </a:ext>
            </a:extLst>
          </p:cNvPr>
          <p:cNvSpPr>
            <a:spLocks noGrp="1"/>
          </p:cNvSpPr>
          <p:nvPr>
            <p:ph type="subTitle" idx="1"/>
          </p:nvPr>
        </p:nvSpPr>
        <p:spPr>
          <a:xfrm>
            <a:off x="838200" y="3602038"/>
            <a:ext cx="9829800" cy="1655762"/>
          </a:xfrm>
        </p:spPr>
        <p:txBody>
          <a:bodyPr>
            <a:norm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a:p>
        </p:txBody>
      </p:sp>
      <p:sp>
        <p:nvSpPr>
          <p:cNvPr id="4" name="Date Placeholder 3">
            <a:extLst>
              <a:ext uri="{FF2B5EF4-FFF2-40B4-BE49-F238E27FC236}">
                <a16:creationId xmlns:a16="http://schemas.microsoft.com/office/drawing/2014/main" id="{BC008AAC-7D41-4304-8D59-EF34B232682C}"/>
              </a:ext>
            </a:extLst>
          </p:cNvPr>
          <p:cNvSpPr>
            <a:spLocks noGrp="1"/>
          </p:cNvSpPr>
          <p:nvPr>
            <p:ph type="dt" sz="half" idx="10"/>
          </p:nvPr>
        </p:nvSpPr>
        <p:spPr>
          <a:xfrm>
            <a:off x="838200" y="136525"/>
            <a:ext cx="2743200" cy="365125"/>
          </a:xfrm>
        </p:spPr>
        <p:txBody>
          <a:bodyPr/>
          <a:lstStyle>
            <a:lvl1pPr algn="l">
              <a:defRPr/>
            </a:lvl1pPr>
          </a:lstStyle>
          <a:p>
            <a:fld id="{9549D6DC-E1CB-4874-BF52-C3407230D20E}" type="datetime1">
              <a:rPr lang="en-US" smtClean="0"/>
              <a:t>3/25/2026</a:t>
            </a:fld>
            <a:endParaRPr lang="en-US"/>
          </a:p>
        </p:txBody>
      </p:sp>
      <p:sp>
        <p:nvSpPr>
          <p:cNvPr id="5" name="Footer Placeholder 4">
            <a:extLst>
              <a:ext uri="{FF2B5EF4-FFF2-40B4-BE49-F238E27FC236}">
                <a16:creationId xmlns:a16="http://schemas.microsoft.com/office/drawing/2014/main" id="{4724D078-DE22-4F23-8B48-21FB1415C3E3}"/>
              </a:ext>
            </a:extLst>
          </p:cNvPr>
          <p:cNvSpPr>
            <a:spLocks noGrp="1"/>
          </p:cNvSpPr>
          <p:nvPr>
            <p:ph type="ftr" sz="quarter" idx="11"/>
          </p:nvPr>
        </p:nvSpPr>
        <p:spPr>
          <a:xfrm>
            <a:off x="838200" y="6356350"/>
            <a:ext cx="4114800" cy="365125"/>
          </a:xfrm>
        </p:spPr>
        <p:txBody>
          <a:bodyPr/>
          <a:lstStyle>
            <a:lvl1pPr algn="l">
              <a:defRPr/>
            </a:lvl1pPr>
          </a:lstStyle>
          <a:p>
            <a:endParaRPr lang="en-US"/>
          </a:p>
        </p:txBody>
      </p:sp>
      <p:sp>
        <p:nvSpPr>
          <p:cNvPr id="6" name="Slide Number Placeholder 5">
            <a:extLst>
              <a:ext uri="{FF2B5EF4-FFF2-40B4-BE49-F238E27FC236}">
                <a16:creationId xmlns:a16="http://schemas.microsoft.com/office/drawing/2014/main" id="{BB64C1F5-608B-4335-9F2A-17F63D5FAF0D}"/>
              </a:ext>
            </a:extLst>
          </p:cNvPr>
          <p:cNvSpPr>
            <a:spLocks noGrp="1"/>
          </p:cNvSpPr>
          <p:nvPr>
            <p:ph type="sldNum" sz="quarter" idx="12"/>
          </p:nvPr>
        </p:nvSpPr>
        <p:spPr/>
        <p:txBody>
          <a:bodyPr/>
          <a:lstStyle/>
          <a:p>
            <a:fld id="{273BAE12-D270-459D-897B-6833652BB167}" type="slidenum">
              <a:rPr lang="en-US" smtClean="0"/>
              <a:t>‹#›</a:t>
            </a:fld>
            <a:endParaRPr lang="en-US"/>
          </a:p>
        </p:txBody>
      </p:sp>
    </p:spTree>
    <p:extLst>
      <p:ext uri="{BB962C8B-B14F-4D97-AF65-F5344CB8AC3E}">
        <p14:creationId xmlns:p14="http://schemas.microsoft.com/office/powerpoint/2010/main" val="277893973"/>
      </p:ext>
    </p:extLst>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a:extLst>
              <a:ext uri="{FF2B5EF4-FFF2-40B4-BE49-F238E27FC236}">
                <a16:creationId xmlns:a16="http://schemas.microsoft.com/office/drawing/2014/main" id="{D0E7B4A7-C566-48F4-B4B8-3A5E7B6C5C3A}"/>
              </a:ext>
            </a:extLst>
          </p:cNvPr>
          <p:cNvSpPr>
            <a:spLocks noGrp="1"/>
          </p:cNvSpPr>
          <p:nvPr>
            <p:ph type="title"/>
          </p:nvPr>
        </p:nvSpPr>
        <p:spPr/>
        <p:txBody>
          <a:bodyPr/>
          <a:lstStyle/>
          <a:p>
            <a:r>
              <a:rPr lang="en-US"/>
              <a:t>Click to edit Master title style</a:t>
            </a:r>
            <a:endParaRPr lang="en-US"/>
          </a:p>
        </p:txBody>
      </p:sp>
      <p:sp>
        <p:nvSpPr>
          <p:cNvPr id="3" name="Content Placeholder 2">
            <a:extLst>
              <a:ext uri="{FF2B5EF4-FFF2-40B4-BE49-F238E27FC236}">
                <a16:creationId xmlns:a16="http://schemas.microsoft.com/office/drawing/2014/main" id="{AD3B93F5-BC8B-452C-ACE2-C7E01D1B80F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a:p>
        </p:txBody>
      </p:sp>
      <p:sp>
        <p:nvSpPr>
          <p:cNvPr id="4" name="Date Placeholder 3">
            <a:extLst>
              <a:ext uri="{FF2B5EF4-FFF2-40B4-BE49-F238E27FC236}">
                <a16:creationId xmlns:a16="http://schemas.microsoft.com/office/drawing/2014/main" id="{239A49B3-A57D-46C5-8462-0C52509F8FCA}"/>
              </a:ext>
            </a:extLst>
          </p:cNvPr>
          <p:cNvSpPr>
            <a:spLocks noGrp="1"/>
          </p:cNvSpPr>
          <p:nvPr>
            <p:ph type="dt" sz="half" idx="10"/>
          </p:nvPr>
        </p:nvSpPr>
        <p:spPr/>
        <p:txBody>
          <a:bodyPr/>
          <a:lstStyle/>
          <a:p>
            <a:fld id="{48913E51-B7F7-4C24-B8E3-5471755DC0E0}" type="datetime1">
              <a:rPr lang="en-US" smtClean="0"/>
              <a:t>3/25/2026</a:t>
            </a:fld>
            <a:endParaRPr lang="en-US"/>
          </a:p>
        </p:txBody>
      </p:sp>
      <p:sp>
        <p:nvSpPr>
          <p:cNvPr id="5" name="Footer Placeholder 4">
            <a:extLst>
              <a:ext uri="{FF2B5EF4-FFF2-40B4-BE49-F238E27FC236}">
                <a16:creationId xmlns:a16="http://schemas.microsoft.com/office/drawing/2014/main" id="{9EC8C810-EAF4-4D86-84DD-2E574122DD8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587E738-8574-490B-974B-9AD3B2AAE521}"/>
              </a:ext>
            </a:extLst>
          </p:cNvPr>
          <p:cNvSpPr>
            <a:spLocks noGrp="1"/>
          </p:cNvSpPr>
          <p:nvPr>
            <p:ph type="sldNum" sz="quarter" idx="12"/>
          </p:nvPr>
        </p:nvSpPr>
        <p:spPr/>
        <p:txBody>
          <a:bodyPr/>
          <a:lstStyle/>
          <a:p>
            <a:fld id="{273BAE12-D270-459D-897B-6833652BB167}" type="slidenum">
              <a:rPr lang="en-US" smtClean="0"/>
              <a:t>‹#›</a:t>
            </a:fld>
            <a:endParaRPr lang="en-US"/>
          </a:p>
        </p:txBody>
      </p:sp>
    </p:spTree>
    <p:extLst>
      <p:ext uri="{BB962C8B-B14F-4D97-AF65-F5344CB8AC3E}">
        <p14:creationId xmlns:p14="http://schemas.microsoft.com/office/powerpoint/2010/main" val="2234127785"/>
      </p:ext>
    </p:extLst>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a:extLst>
              <a:ext uri="{FF2B5EF4-FFF2-40B4-BE49-F238E27FC236}">
                <a16:creationId xmlns:a16="http://schemas.microsoft.com/office/drawing/2014/main" id="{D839764E-4B3D-4B6A-A210-B50E4F60E246}"/>
              </a:ext>
            </a:extLst>
          </p:cNvPr>
          <p:cNvSpPr>
            <a:spLocks noGrp="1"/>
          </p:cNvSpPr>
          <p:nvPr>
            <p:ph type="title"/>
          </p:nvPr>
        </p:nvSpPr>
        <p:spPr>
          <a:xfrm>
            <a:off x="831850" y="1709738"/>
            <a:ext cx="10515600" cy="2852737"/>
          </a:xfrm>
        </p:spPr>
        <p:txBody>
          <a:bodyPr anchor="b">
            <a:normAutofit/>
          </a:bodyPr>
          <a:lstStyle>
            <a:lvl1pPr>
              <a:defRPr sz="5200"/>
            </a:lvl1pPr>
          </a:lstStyle>
          <a:p>
            <a:r>
              <a:rPr lang="en-US"/>
              <a:t>Click to edit Master title style</a:t>
            </a:r>
            <a:endParaRPr lang="en-US"/>
          </a:p>
        </p:txBody>
      </p:sp>
      <p:sp>
        <p:nvSpPr>
          <p:cNvPr id="3" name="Text Placeholder 2">
            <a:extLst>
              <a:ext uri="{FF2B5EF4-FFF2-40B4-BE49-F238E27FC236}">
                <a16:creationId xmlns:a16="http://schemas.microsoft.com/office/drawing/2014/main" id="{8A30AEC2-B6E6-4C09-A16F-5E2A1C9A0D0E}"/>
              </a:ext>
            </a:extLst>
          </p:cNvPr>
          <p:cNvSpPr>
            <a:spLocks noGrp="1"/>
          </p:cNvSpPr>
          <p:nvPr>
            <p:ph type="body" idx="1"/>
          </p:nvPr>
        </p:nvSpPr>
        <p:spPr>
          <a:xfrm>
            <a:off x="831850" y="4589463"/>
            <a:ext cx="10515600" cy="1500187"/>
          </a:xfrm>
        </p:spPr>
        <p:txBody>
          <a:bodyPr>
            <a:normAutofit/>
          </a:bodyPr>
          <a:lstStyle>
            <a:lvl1pPr marL="0" indent="0">
              <a:buNone/>
              <a:defRPr sz="2000">
                <a:solidFill>
                  <a:schemeClr val="tx2">
                    <a:lumMod val="60000"/>
                    <a:lumOff val="4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2A37CAB-B545-4E42-BB5A-F1DAA9335033}"/>
              </a:ext>
            </a:extLst>
          </p:cNvPr>
          <p:cNvSpPr>
            <a:spLocks noGrp="1"/>
          </p:cNvSpPr>
          <p:nvPr>
            <p:ph type="dt" sz="half" idx="10"/>
          </p:nvPr>
        </p:nvSpPr>
        <p:spPr/>
        <p:txBody>
          <a:bodyPr/>
          <a:lstStyle/>
          <a:p>
            <a:fld id="{DA91A59F-D956-4598-A3C1-AE72A5387751}" type="datetime1">
              <a:rPr lang="en-US" smtClean="0"/>
              <a:t>3/25/2026</a:t>
            </a:fld>
            <a:endParaRPr lang="en-US"/>
          </a:p>
        </p:txBody>
      </p:sp>
      <p:sp>
        <p:nvSpPr>
          <p:cNvPr id="5" name="Footer Placeholder 4">
            <a:extLst>
              <a:ext uri="{FF2B5EF4-FFF2-40B4-BE49-F238E27FC236}">
                <a16:creationId xmlns:a16="http://schemas.microsoft.com/office/drawing/2014/main" id="{AF6D720B-7E58-43F4-9659-ADB2403A50B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895F53F-2FA5-4B5C-A151-F07BBC002B29}"/>
              </a:ext>
            </a:extLst>
          </p:cNvPr>
          <p:cNvSpPr>
            <a:spLocks noGrp="1"/>
          </p:cNvSpPr>
          <p:nvPr>
            <p:ph type="sldNum" sz="quarter" idx="12"/>
          </p:nvPr>
        </p:nvSpPr>
        <p:spPr/>
        <p:txBody>
          <a:bodyPr/>
          <a:lstStyle/>
          <a:p>
            <a:fld id="{273BAE12-D270-459D-897B-6833652BB167}" type="slidenum">
              <a:rPr lang="en-US" smtClean="0"/>
              <a:t>‹#›</a:t>
            </a:fld>
            <a:endParaRPr lang="en-US"/>
          </a:p>
        </p:txBody>
      </p:sp>
    </p:spTree>
    <p:extLst>
      <p:ext uri="{BB962C8B-B14F-4D97-AF65-F5344CB8AC3E}">
        <p14:creationId xmlns:p14="http://schemas.microsoft.com/office/powerpoint/2010/main" val="2259148789"/>
      </p:ext>
    </p:extLst>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a:extLst>
              <a:ext uri="{FF2B5EF4-FFF2-40B4-BE49-F238E27FC236}">
                <a16:creationId xmlns:a16="http://schemas.microsoft.com/office/drawing/2014/main" id="{EAD473D3-0F03-4BF4-831F-34E80BAC5513}"/>
              </a:ext>
            </a:extLst>
          </p:cNvPr>
          <p:cNvSpPr>
            <a:spLocks noGrp="1"/>
          </p:cNvSpPr>
          <p:nvPr>
            <p:ph type="title"/>
          </p:nvPr>
        </p:nvSpPr>
        <p:spPr/>
        <p:txBody>
          <a:bodyPr/>
          <a:lstStyle/>
          <a:p>
            <a:r>
              <a:rPr lang="en-US"/>
              <a:t>Click to edit Master title style</a:t>
            </a:r>
            <a:endParaRPr lang="en-US"/>
          </a:p>
        </p:txBody>
      </p:sp>
      <p:sp>
        <p:nvSpPr>
          <p:cNvPr id="3" name="Content Placeholder 2">
            <a:extLst>
              <a:ext uri="{FF2B5EF4-FFF2-40B4-BE49-F238E27FC236}">
                <a16:creationId xmlns:a16="http://schemas.microsoft.com/office/drawing/2014/main" id="{74C09409-59F2-486F-A6D0-FAEE8FFF25B2}"/>
              </a:ext>
            </a:extLst>
          </p:cNvPr>
          <p:cNvSpPr>
            <a:spLocks noGrp="1"/>
          </p:cNvSpPr>
          <p:nvPr>
            <p:ph sz="half" idx="1"/>
          </p:nvPr>
        </p:nvSpPr>
        <p:spPr>
          <a:xfrm>
            <a:off x="838200" y="2195847"/>
            <a:ext cx="5181600" cy="398111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a:p>
        </p:txBody>
      </p:sp>
      <p:sp>
        <p:nvSpPr>
          <p:cNvPr id="4" name="Content Placeholder 3">
            <a:extLst>
              <a:ext uri="{FF2B5EF4-FFF2-40B4-BE49-F238E27FC236}">
                <a16:creationId xmlns:a16="http://schemas.microsoft.com/office/drawing/2014/main" id="{03087241-B390-47A6-8070-C3D4652F887B}"/>
              </a:ext>
            </a:extLst>
          </p:cNvPr>
          <p:cNvSpPr>
            <a:spLocks noGrp="1"/>
          </p:cNvSpPr>
          <p:nvPr>
            <p:ph sz="half" idx="2"/>
          </p:nvPr>
        </p:nvSpPr>
        <p:spPr>
          <a:xfrm>
            <a:off x="6172200" y="2195847"/>
            <a:ext cx="5181600" cy="398111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a:p>
        </p:txBody>
      </p:sp>
      <p:sp>
        <p:nvSpPr>
          <p:cNvPr id="5" name="Date Placeholder 4">
            <a:extLst>
              <a:ext uri="{FF2B5EF4-FFF2-40B4-BE49-F238E27FC236}">
                <a16:creationId xmlns:a16="http://schemas.microsoft.com/office/drawing/2014/main" id="{5080B360-2ACA-4B93-9439-591B6D3FBC3F}"/>
              </a:ext>
            </a:extLst>
          </p:cNvPr>
          <p:cNvSpPr>
            <a:spLocks noGrp="1"/>
          </p:cNvSpPr>
          <p:nvPr>
            <p:ph type="dt" sz="half" idx="10"/>
          </p:nvPr>
        </p:nvSpPr>
        <p:spPr/>
        <p:txBody>
          <a:bodyPr/>
          <a:lstStyle/>
          <a:p>
            <a:fld id="{D70BBD69-7BD3-4731-8064-242619E92CBE}" type="datetime1">
              <a:rPr lang="en-US" smtClean="0"/>
              <a:t>3/25/2026</a:t>
            </a:fld>
            <a:endParaRPr lang="en-US"/>
          </a:p>
        </p:txBody>
      </p:sp>
      <p:sp>
        <p:nvSpPr>
          <p:cNvPr id="6" name="Footer Placeholder 5">
            <a:extLst>
              <a:ext uri="{FF2B5EF4-FFF2-40B4-BE49-F238E27FC236}">
                <a16:creationId xmlns:a16="http://schemas.microsoft.com/office/drawing/2014/main" id="{684A73E2-CF78-404C-A86F-E70A284AE99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6A8F42A-11E1-42A0-8ECF-A5BBA3B8CA56}"/>
              </a:ext>
            </a:extLst>
          </p:cNvPr>
          <p:cNvSpPr>
            <a:spLocks noGrp="1"/>
          </p:cNvSpPr>
          <p:nvPr>
            <p:ph type="sldNum" sz="quarter" idx="12"/>
          </p:nvPr>
        </p:nvSpPr>
        <p:spPr/>
        <p:txBody>
          <a:bodyPr/>
          <a:lstStyle/>
          <a:p>
            <a:fld id="{273BAE12-D270-459D-897B-6833652BB167}" type="slidenum">
              <a:rPr lang="en-US" smtClean="0"/>
              <a:t>‹#›</a:t>
            </a:fld>
            <a:endParaRPr lang="en-US"/>
          </a:p>
        </p:txBody>
      </p:sp>
    </p:spTree>
    <p:extLst>
      <p:ext uri="{BB962C8B-B14F-4D97-AF65-F5344CB8AC3E}">
        <p14:creationId xmlns:p14="http://schemas.microsoft.com/office/powerpoint/2010/main" val="3679476986"/>
      </p:ext>
    </p:extLst>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a:extLst>
              <a:ext uri="{FF2B5EF4-FFF2-40B4-BE49-F238E27FC236}">
                <a16:creationId xmlns:a16="http://schemas.microsoft.com/office/drawing/2014/main" id="{D1BECA31-EE14-41DD-9914-DA7138220460}"/>
              </a:ext>
            </a:extLst>
          </p:cNvPr>
          <p:cNvSpPr>
            <a:spLocks noGrp="1"/>
          </p:cNvSpPr>
          <p:nvPr>
            <p:ph type="title"/>
          </p:nvPr>
        </p:nvSpPr>
        <p:spPr>
          <a:xfrm>
            <a:off x="839788" y="731520"/>
            <a:ext cx="10515600" cy="1325563"/>
          </a:xfrm>
        </p:spPr>
        <p:txBody>
          <a:bodyPr/>
          <a:lstStyle/>
          <a:p>
            <a:r>
              <a:rPr lang="en-US"/>
              <a:t>Click to edit Master title style</a:t>
            </a:r>
            <a:endParaRPr lang="en-US"/>
          </a:p>
        </p:txBody>
      </p:sp>
      <p:sp>
        <p:nvSpPr>
          <p:cNvPr id="3" name="Text Placeholder 2">
            <a:extLst>
              <a:ext uri="{FF2B5EF4-FFF2-40B4-BE49-F238E27FC236}">
                <a16:creationId xmlns:a16="http://schemas.microsoft.com/office/drawing/2014/main" id="{6CB22AB6-1657-4AE2-8607-2C77A25D79D9}"/>
              </a:ext>
            </a:extLst>
          </p:cNvPr>
          <p:cNvSpPr>
            <a:spLocks noGrp="1"/>
          </p:cNvSpPr>
          <p:nvPr>
            <p:ph type="body" idx="1"/>
          </p:nvPr>
        </p:nvSpPr>
        <p:spPr>
          <a:xfrm>
            <a:off x="839788" y="2149131"/>
            <a:ext cx="5157787" cy="693696"/>
          </a:xfrm>
        </p:spPr>
        <p:txBody>
          <a:bodyPr anchor="b">
            <a:normAutofit/>
          </a:bodyPr>
          <a:lstStyle>
            <a:lvl1pPr marL="0" indent="0">
              <a:buNone/>
              <a:defRPr sz="2000" b="0" i="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BAA6DC0-D4D5-4164-A3FD-6BB5CBB2BBAD}"/>
              </a:ext>
            </a:extLst>
          </p:cNvPr>
          <p:cNvSpPr>
            <a:spLocks noGrp="1"/>
          </p:cNvSpPr>
          <p:nvPr>
            <p:ph sz="half" idx="2"/>
          </p:nvPr>
        </p:nvSpPr>
        <p:spPr>
          <a:xfrm>
            <a:off x="839788" y="2910625"/>
            <a:ext cx="5157787" cy="3100561"/>
          </a:xfrm>
        </p:spPr>
        <p:txBody>
          <a:bodyPr>
            <a:normAutofit/>
          </a:bodyPr>
          <a:lstStyle>
            <a:lvl1pPr>
              <a:defRPr sz="1800"/>
            </a:lvl1pPr>
            <a:lvl2pPr>
              <a:defRPr sz="1600"/>
            </a:lvl2pPr>
            <a:lvl3pPr>
              <a:defRPr sz="1400"/>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a:p>
        </p:txBody>
      </p:sp>
      <p:sp>
        <p:nvSpPr>
          <p:cNvPr id="5" name="Text Placeholder 4">
            <a:extLst>
              <a:ext uri="{FF2B5EF4-FFF2-40B4-BE49-F238E27FC236}">
                <a16:creationId xmlns:a16="http://schemas.microsoft.com/office/drawing/2014/main" id="{129B35F8-95F3-43D1-8917-5836BAA90490}"/>
              </a:ext>
            </a:extLst>
          </p:cNvPr>
          <p:cNvSpPr>
            <a:spLocks noGrp="1"/>
          </p:cNvSpPr>
          <p:nvPr>
            <p:ph type="body" sz="quarter" idx="3"/>
          </p:nvPr>
        </p:nvSpPr>
        <p:spPr>
          <a:xfrm>
            <a:off x="6172200" y="2149131"/>
            <a:ext cx="5183188" cy="693696"/>
          </a:xfrm>
        </p:spPr>
        <p:txBody>
          <a:bodyPr anchor="b">
            <a:normAutofit/>
          </a:bodyPr>
          <a:lstStyle>
            <a:lvl1pPr marL="0" indent="0">
              <a:buNone/>
              <a:defRPr sz="2000" b="0" i="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2B639E7-F4A3-4ADE-B290-0A4F9761B977}"/>
              </a:ext>
            </a:extLst>
          </p:cNvPr>
          <p:cNvSpPr>
            <a:spLocks noGrp="1"/>
          </p:cNvSpPr>
          <p:nvPr>
            <p:ph sz="quarter" idx="4"/>
          </p:nvPr>
        </p:nvSpPr>
        <p:spPr>
          <a:xfrm>
            <a:off x="6172200" y="2910625"/>
            <a:ext cx="5183188" cy="3100561"/>
          </a:xfrm>
        </p:spPr>
        <p:txBody>
          <a:bodyPr>
            <a:normAutofit/>
          </a:bodyPr>
          <a:lstStyle>
            <a:lvl1pPr>
              <a:defRPr sz="1800"/>
            </a:lvl1pPr>
            <a:lvl2pPr>
              <a:defRPr sz="1600"/>
            </a:lvl2pPr>
            <a:lvl3pPr>
              <a:defRPr sz="1400"/>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a:p>
        </p:txBody>
      </p:sp>
      <p:sp>
        <p:nvSpPr>
          <p:cNvPr id="7" name="Date Placeholder 6">
            <a:extLst>
              <a:ext uri="{FF2B5EF4-FFF2-40B4-BE49-F238E27FC236}">
                <a16:creationId xmlns:a16="http://schemas.microsoft.com/office/drawing/2014/main" id="{CD6F296B-429F-4DFC-ABC3-0A078EA99425}"/>
              </a:ext>
            </a:extLst>
          </p:cNvPr>
          <p:cNvSpPr>
            <a:spLocks noGrp="1"/>
          </p:cNvSpPr>
          <p:nvPr>
            <p:ph type="dt" sz="half" idx="10"/>
          </p:nvPr>
        </p:nvSpPr>
        <p:spPr/>
        <p:txBody>
          <a:bodyPr/>
          <a:lstStyle/>
          <a:p>
            <a:fld id="{38BD77D9-239F-488B-9358-023C46BC7084}" type="datetime1">
              <a:rPr lang="en-US" smtClean="0"/>
              <a:t>3/25/2026</a:t>
            </a:fld>
            <a:endParaRPr lang="en-US"/>
          </a:p>
        </p:txBody>
      </p:sp>
      <p:sp>
        <p:nvSpPr>
          <p:cNvPr id="8" name="Footer Placeholder 7">
            <a:extLst>
              <a:ext uri="{FF2B5EF4-FFF2-40B4-BE49-F238E27FC236}">
                <a16:creationId xmlns:a16="http://schemas.microsoft.com/office/drawing/2014/main" id="{0B7103B9-D521-4910-AC15-F12F25CB9524}"/>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9F73A6D9-123D-492C-B5CE-294EF2559FAB}"/>
              </a:ext>
            </a:extLst>
          </p:cNvPr>
          <p:cNvSpPr>
            <a:spLocks noGrp="1"/>
          </p:cNvSpPr>
          <p:nvPr>
            <p:ph type="sldNum" sz="quarter" idx="12"/>
          </p:nvPr>
        </p:nvSpPr>
        <p:spPr/>
        <p:txBody>
          <a:bodyPr/>
          <a:lstStyle/>
          <a:p>
            <a:fld id="{273BAE12-D270-459D-897B-6833652BB167}" type="slidenum">
              <a:rPr lang="en-US" smtClean="0"/>
              <a:t>‹#›</a:t>
            </a:fld>
            <a:endParaRPr lang="en-US"/>
          </a:p>
        </p:txBody>
      </p:sp>
    </p:spTree>
    <p:extLst>
      <p:ext uri="{BB962C8B-B14F-4D97-AF65-F5344CB8AC3E}">
        <p14:creationId xmlns:p14="http://schemas.microsoft.com/office/powerpoint/2010/main" val="3748713115"/>
      </p:ext>
    </p:extLst>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a:extLst>
              <a:ext uri="{FF2B5EF4-FFF2-40B4-BE49-F238E27FC236}">
                <a16:creationId xmlns:a16="http://schemas.microsoft.com/office/drawing/2014/main" id="{4C592A22-4B4D-4F58-9783-A0469DA4D233}"/>
              </a:ext>
            </a:extLst>
          </p:cNvPr>
          <p:cNvSpPr>
            <a:spLocks noGrp="1"/>
          </p:cNvSpPr>
          <p:nvPr>
            <p:ph type="title"/>
          </p:nvPr>
        </p:nvSpPr>
        <p:spPr>
          <a:xfrm>
            <a:off x="838200" y="731520"/>
            <a:ext cx="10515600" cy="1325563"/>
          </a:xfrm>
        </p:spPr>
        <p:txBody>
          <a:bodyPr/>
          <a:lstStyle/>
          <a:p>
            <a:r>
              <a:rPr lang="en-US"/>
              <a:t>Click to edit Master title style</a:t>
            </a:r>
            <a:endParaRPr lang="en-US"/>
          </a:p>
        </p:txBody>
      </p:sp>
      <p:sp>
        <p:nvSpPr>
          <p:cNvPr id="3" name="Date Placeholder 2">
            <a:extLst>
              <a:ext uri="{FF2B5EF4-FFF2-40B4-BE49-F238E27FC236}">
                <a16:creationId xmlns:a16="http://schemas.microsoft.com/office/drawing/2014/main" id="{3B5EE610-5457-4E8C-B568-B8D560773B5C}"/>
              </a:ext>
            </a:extLst>
          </p:cNvPr>
          <p:cNvSpPr>
            <a:spLocks noGrp="1"/>
          </p:cNvSpPr>
          <p:nvPr>
            <p:ph type="dt" sz="half" idx="10"/>
          </p:nvPr>
        </p:nvSpPr>
        <p:spPr/>
        <p:txBody>
          <a:bodyPr/>
          <a:lstStyle/>
          <a:p>
            <a:fld id="{1EE61C24-7140-4FDE-92F3-654C6E2D3C1C}" type="datetime1">
              <a:rPr lang="en-US" smtClean="0"/>
              <a:t>3/25/2026</a:t>
            </a:fld>
            <a:endParaRPr lang="en-US"/>
          </a:p>
        </p:txBody>
      </p:sp>
      <p:sp>
        <p:nvSpPr>
          <p:cNvPr id="4" name="Footer Placeholder 3">
            <a:extLst>
              <a:ext uri="{FF2B5EF4-FFF2-40B4-BE49-F238E27FC236}">
                <a16:creationId xmlns:a16="http://schemas.microsoft.com/office/drawing/2014/main" id="{A0BA57BB-288A-4A30-A4EC-FF0537BC2603}"/>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D0414C89-B968-4A85-A035-E2997A5F8498}"/>
              </a:ext>
            </a:extLst>
          </p:cNvPr>
          <p:cNvSpPr>
            <a:spLocks noGrp="1"/>
          </p:cNvSpPr>
          <p:nvPr>
            <p:ph type="sldNum" sz="quarter" idx="12"/>
          </p:nvPr>
        </p:nvSpPr>
        <p:spPr/>
        <p:txBody>
          <a:bodyPr/>
          <a:lstStyle/>
          <a:p>
            <a:fld id="{273BAE12-D270-459D-897B-6833652BB167}" type="slidenum">
              <a:rPr lang="en-US" smtClean="0"/>
              <a:t>‹#›</a:t>
            </a:fld>
            <a:endParaRPr lang="en-US"/>
          </a:p>
        </p:txBody>
      </p:sp>
    </p:spTree>
    <p:extLst>
      <p:ext uri="{BB962C8B-B14F-4D97-AF65-F5344CB8AC3E}">
        <p14:creationId xmlns:p14="http://schemas.microsoft.com/office/powerpoint/2010/main" val="1459861527"/>
      </p:ext>
    </p:extLst>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a:extLst>
              <a:ext uri="{FF2B5EF4-FFF2-40B4-BE49-F238E27FC236}">
                <a16:creationId xmlns:a16="http://schemas.microsoft.com/office/drawing/2014/main" id="{1B7A339C-4093-4B40-8C90-52F005CA9A0E}"/>
              </a:ext>
            </a:extLst>
          </p:cNvPr>
          <p:cNvSpPr>
            <a:spLocks noGrp="1"/>
          </p:cNvSpPr>
          <p:nvPr>
            <p:ph type="dt" sz="half" idx="10"/>
          </p:nvPr>
        </p:nvSpPr>
        <p:spPr/>
        <p:txBody>
          <a:bodyPr/>
          <a:lstStyle/>
          <a:p>
            <a:fld id="{DC4D6ACF-ECB9-4B5F-A429-08B8AC75E8EF}" type="datetime1">
              <a:rPr lang="en-US" smtClean="0"/>
              <a:t>3/25/2026</a:t>
            </a:fld>
            <a:endParaRPr lang="en-US"/>
          </a:p>
        </p:txBody>
      </p:sp>
      <p:sp>
        <p:nvSpPr>
          <p:cNvPr id="3" name="Footer Placeholder 2">
            <a:extLst>
              <a:ext uri="{FF2B5EF4-FFF2-40B4-BE49-F238E27FC236}">
                <a16:creationId xmlns:a16="http://schemas.microsoft.com/office/drawing/2014/main" id="{DFA33F04-8E0A-4165-930C-527D781A7D0C}"/>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062F57B-BEB6-4973-A362-38F638E0D05C}"/>
              </a:ext>
            </a:extLst>
          </p:cNvPr>
          <p:cNvSpPr>
            <a:spLocks noGrp="1"/>
          </p:cNvSpPr>
          <p:nvPr>
            <p:ph type="sldNum" sz="quarter" idx="12"/>
          </p:nvPr>
        </p:nvSpPr>
        <p:spPr/>
        <p:txBody>
          <a:bodyPr/>
          <a:lstStyle/>
          <a:p>
            <a:fld id="{273BAE12-D270-459D-897B-6833652BB167}" type="slidenum">
              <a:rPr lang="en-US" smtClean="0"/>
              <a:t>‹#›</a:t>
            </a:fld>
            <a:endParaRPr lang="en-US"/>
          </a:p>
        </p:txBody>
      </p:sp>
    </p:spTree>
    <p:extLst>
      <p:ext uri="{BB962C8B-B14F-4D97-AF65-F5344CB8AC3E}">
        <p14:creationId xmlns:p14="http://schemas.microsoft.com/office/powerpoint/2010/main" val="843205447"/>
      </p:ext>
    </p:extLst>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a:extLst>
              <a:ext uri="{FF2B5EF4-FFF2-40B4-BE49-F238E27FC236}">
                <a16:creationId xmlns:a16="http://schemas.microsoft.com/office/drawing/2014/main" id="{4A8FAC90-C2CA-44DD-8EF8-20BDD6724247}"/>
              </a:ext>
            </a:extLst>
          </p:cNvPr>
          <p:cNvSpPr>
            <a:spLocks noGrp="1"/>
          </p:cNvSpPr>
          <p:nvPr>
            <p:ph type="title"/>
          </p:nvPr>
        </p:nvSpPr>
        <p:spPr>
          <a:xfrm>
            <a:off x="839788" y="731520"/>
            <a:ext cx="3932237" cy="2346326"/>
          </a:xfrm>
        </p:spPr>
        <p:txBody>
          <a:bodyPr anchor="b">
            <a:noAutofit/>
          </a:bodyPr>
          <a:lstStyle>
            <a:lvl1pPr>
              <a:defRPr sz="4400"/>
            </a:lvl1pPr>
          </a:lstStyle>
          <a:p>
            <a:r>
              <a:rPr lang="en-US"/>
              <a:t>Click to edit Master title style</a:t>
            </a:r>
            <a:endParaRPr lang="en-US"/>
          </a:p>
        </p:txBody>
      </p:sp>
      <p:sp>
        <p:nvSpPr>
          <p:cNvPr id="3" name="Content Placeholder 2">
            <a:extLst>
              <a:ext uri="{FF2B5EF4-FFF2-40B4-BE49-F238E27FC236}">
                <a16:creationId xmlns:a16="http://schemas.microsoft.com/office/drawing/2014/main" id="{5EE915FB-D5F4-4CAD-AE70-3644E81802E6}"/>
              </a:ext>
            </a:extLst>
          </p:cNvPr>
          <p:cNvSpPr>
            <a:spLocks noGrp="1"/>
          </p:cNvSpPr>
          <p:nvPr>
            <p:ph idx="1"/>
          </p:nvPr>
        </p:nvSpPr>
        <p:spPr>
          <a:xfrm>
            <a:off x="5183188" y="731521"/>
            <a:ext cx="6172200" cy="5129530"/>
          </a:xfrm>
        </p:spPr>
        <p:txBody>
          <a:bodyPr>
            <a:normAutofit/>
          </a:bodyPr>
          <a:lstStyle>
            <a:lvl1pPr>
              <a:defRPr sz="2000"/>
            </a:lvl1pPr>
            <a:lvl2pPr>
              <a:defRPr sz="1800"/>
            </a:lvl2pPr>
            <a:lvl3pPr>
              <a:defRPr sz="1600"/>
            </a:lvl3pPr>
            <a:lvl4pPr>
              <a:defRPr sz="1400"/>
            </a:lvl4pPr>
            <a:lvl5pPr>
              <a:defRPr sz="14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a:p>
        </p:txBody>
      </p:sp>
      <p:sp>
        <p:nvSpPr>
          <p:cNvPr id="4" name="Text Placeholder 3">
            <a:extLst>
              <a:ext uri="{FF2B5EF4-FFF2-40B4-BE49-F238E27FC236}">
                <a16:creationId xmlns:a16="http://schemas.microsoft.com/office/drawing/2014/main" id="{E7374DA3-3BAC-4045-825F-B3C27B89736B}"/>
              </a:ext>
            </a:extLst>
          </p:cNvPr>
          <p:cNvSpPr>
            <a:spLocks noGrp="1"/>
          </p:cNvSpPr>
          <p:nvPr>
            <p:ph type="body" sz="half" idx="2"/>
          </p:nvPr>
        </p:nvSpPr>
        <p:spPr>
          <a:xfrm>
            <a:off x="839788" y="3429000"/>
            <a:ext cx="3932237" cy="2439988"/>
          </a:xfrm>
        </p:spPr>
        <p:txBody>
          <a:bodyPr>
            <a:normAutofit/>
          </a:bodyPr>
          <a:lstStyle>
            <a:lvl1pPr marL="0" indent="0">
              <a:buNone/>
              <a:defRPr sz="20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45A0D65-0423-4E45-947A-E08C8569F15F}"/>
              </a:ext>
            </a:extLst>
          </p:cNvPr>
          <p:cNvSpPr>
            <a:spLocks noGrp="1"/>
          </p:cNvSpPr>
          <p:nvPr>
            <p:ph type="dt" sz="half" idx="10"/>
          </p:nvPr>
        </p:nvSpPr>
        <p:spPr/>
        <p:txBody>
          <a:bodyPr/>
          <a:lstStyle/>
          <a:p>
            <a:fld id="{788B429B-EE2A-486A-BDB9-0C848B4FAFDD}" type="datetime1">
              <a:rPr lang="en-US" smtClean="0"/>
              <a:t>3/25/2026</a:t>
            </a:fld>
            <a:endParaRPr lang="en-US"/>
          </a:p>
        </p:txBody>
      </p:sp>
      <p:sp>
        <p:nvSpPr>
          <p:cNvPr id="6" name="Footer Placeholder 5">
            <a:extLst>
              <a:ext uri="{FF2B5EF4-FFF2-40B4-BE49-F238E27FC236}">
                <a16:creationId xmlns:a16="http://schemas.microsoft.com/office/drawing/2014/main" id="{27E6FBD0-E49F-4DE6-9264-CEDB9BAA01C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816B246-A768-4B2D-96C6-9F417852636C}"/>
              </a:ext>
            </a:extLst>
          </p:cNvPr>
          <p:cNvSpPr>
            <a:spLocks noGrp="1"/>
          </p:cNvSpPr>
          <p:nvPr>
            <p:ph type="sldNum" sz="quarter" idx="12"/>
          </p:nvPr>
        </p:nvSpPr>
        <p:spPr/>
        <p:txBody>
          <a:bodyPr/>
          <a:lstStyle/>
          <a:p>
            <a:fld id="{273BAE12-D270-459D-897B-6833652BB167}" type="slidenum">
              <a:rPr lang="en-US" smtClean="0"/>
              <a:t>‹#›</a:t>
            </a:fld>
            <a:endParaRPr lang="en-US"/>
          </a:p>
        </p:txBody>
      </p:sp>
    </p:spTree>
    <p:extLst>
      <p:ext uri="{BB962C8B-B14F-4D97-AF65-F5344CB8AC3E}">
        <p14:creationId xmlns:p14="http://schemas.microsoft.com/office/powerpoint/2010/main" val="761900136"/>
      </p:ext>
    </p:extLst>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a:extLst>
              <a:ext uri="{FF2B5EF4-FFF2-40B4-BE49-F238E27FC236}">
                <a16:creationId xmlns:a16="http://schemas.microsoft.com/office/drawing/2014/main" id="{060CB0C8-915E-4BF2-976E-B8D7EDC591F9}"/>
              </a:ext>
            </a:extLst>
          </p:cNvPr>
          <p:cNvSpPr>
            <a:spLocks noGrp="1"/>
          </p:cNvSpPr>
          <p:nvPr>
            <p:ph type="title"/>
          </p:nvPr>
        </p:nvSpPr>
        <p:spPr>
          <a:xfrm>
            <a:off x="839788" y="731520"/>
            <a:ext cx="3932237" cy="2341564"/>
          </a:xfrm>
        </p:spPr>
        <p:txBody>
          <a:bodyPr anchor="b">
            <a:noAutofit/>
          </a:bodyPr>
          <a:lstStyle>
            <a:lvl1pPr>
              <a:defRPr sz="4400"/>
            </a:lvl1pPr>
          </a:lstStyle>
          <a:p>
            <a:r>
              <a:rPr lang="en-US"/>
              <a:t>Click to edit Master title style</a:t>
            </a:r>
            <a:endParaRPr lang="en-US"/>
          </a:p>
        </p:txBody>
      </p:sp>
      <p:sp>
        <p:nvSpPr>
          <p:cNvPr id="3" name="Picture Placeholder 2">
            <a:extLst>
              <a:ext uri="{FF2B5EF4-FFF2-40B4-BE49-F238E27FC236}">
                <a16:creationId xmlns:a16="http://schemas.microsoft.com/office/drawing/2014/main" id="{710714E6-8E50-4B50-A2E0-F9D20155EB9B}"/>
              </a:ext>
            </a:extLst>
          </p:cNvPr>
          <p:cNvSpPr>
            <a:spLocks noGrp="1"/>
          </p:cNvSpPr>
          <p:nvPr>
            <p:ph type="pic" idx="1"/>
          </p:nvPr>
        </p:nvSpPr>
        <p:spPr>
          <a:xfrm>
            <a:off x="5183188" y="687257"/>
            <a:ext cx="6172200" cy="5173794"/>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a:p>
        </p:txBody>
      </p:sp>
      <p:sp>
        <p:nvSpPr>
          <p:cNvPr id="4" name="Text Placeholder 3">
            <a:extLst>
              <a:ext uri="{FF2B5EF4-FFF2-40B4-BE49-F238E27FC236}">
                <a16:creationId xmlns:a16="http://schemas.microsoft.com/office/drawing/2014/main" id="{E0D67A6C-5CA5-4EF0-B1C4-ED85FF255AE3}"/>
              </a:ext>
            </a:extLst>
          </p:cNvPr>
          <p:cNvSpPr>
            <a:spLocks noGrp="1"/>
          </p:cNvSpPr>
          <p:nvPr>
            <p:ph type="body" sz="half" idx="2"/>
          </p:nvPr>
        </p:nvSpPr>
        <p:spPr>
          <a:xfrm>
            <a:off x="839788" y="3429000"/>
            <a:ext cx="3932237" cy="2439987"/>
          </a:xfrm>
        </p:spPr>
        <p:txBody>
          <a:bodyPr>
            <a:normAutofit/>
          </a:bodyPr>
          <a:lstStyle>
            <a:lvl1pPr marL="0" indent="0">
              <a:buNone/>
              <a:defRPr sz="20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1C76474-31D4-4567-B4EC-B6AF24488AE7}"/>
              </a:ext>
            </a:extLst>
          </p:cNvPr>
          <p:cNvSpPr>
            <a:spLocks noGrp="1"/>
          </p:cNvSpPr>
          <p:nvPr>
            <p:ph type="dt" sz="half" idx="10"/>
          </p:nvPr>
        </p:nvSpPr>
        <p:spPr/>
        <p:txBody>
          <a:bodyPr/>
          <a:lstStyle/>
          <a:p>
            <a:fld id="{8DA5FE4A-CB8D-40AB-BFFC-AAF37EA071CB}" type="datetime1">
              <a:rPr lang="en-US" smtClean="0"/>
              <a:t>3/25/2026</a:t>
            </a:fld>
            <a:endParaRPr lang="en-US"/>
          </a:p>
        </p:txBody>
      </p:sp>
      <p:sp>
        <p:nvSpPr>
          <p:cNvPr id="6" name="Footer Placeholder 5">
            <a:extLst>
              <a:ext uri="{FF2B5EF4-FFF2-40B4-BE49-F238E27FC236}">
                <a16:creationId xmlns:a16="http://schemas.microsoft.com/office/drawing/2014/main" id="{5C902DE0-33F5-4372-8EB5-F5746D344A5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5C5C2EF-849D-4B2C-8ED6-D26553657DBA}"/>
              </a:ext>
            </a:extLst>
          </p:cNvPr>
          <p:cNvSpPr>
            <a:spLocks noGrp="1"/>
          </p:cNvSpPr>
          <p:nvPr>
            <p:ph type="sldNum" sz="quarter" idx="12"/>
          </p:nvPr>
        </p:nvSpPr>
        <p:spPr/>
        <p:txBody>
          <a:bodyPr/>
          <a:lstStyle/>
          <a:p>
            <a:fld id="{273BAE12-D270-459D-897B-6833652BB167}" type="slidenum">
              <a:rPr lang="en-US" smtClean="0"/>
              <a:t>‹#›</a:t>
            </a:fld>
            <a:endParaRPr lang="en-US"/>
          </a:p>
        </p:txBody>
      </p:sp>
    </p:spTree>
    <p:extLst>
      <p:ext uri="{BB962C8B-B14F-4D97-AF65-F5344CB8AC3E}">
        <p14:creationId xmlns:p14="http://schemas.microsoft.com/office/powerpoint/2010/main" val="3023377032"/>
      </p:ext>
    </p:extLst>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a:extLst>
              <a:ext uri="{FF2B5EF4-FFF2-40B4-BE49-F238E27FC236}">
                <a16:creationId xmlns:a16="http://schemas.microsoft.com/office/drawing/2014/main" id="{E929F2C5-A3FC-44EF-BA15-CEC83C83D67C}"/>
              </a:ext>
            </a:extLst>
          </p:cNvPr>
          <p:cNvSpPr>
            <a:spLocks noGrp="1"/>
          </p:cNvSpPr>
          <p:nvPr>
            <p:ph type="title"/>
          </p:nvPr>
        </p:nvSpPr>
        <p:spPr/>
        <p:txBody>
          <a:bodyPr/>
          <a:lstStyle/>
          <a:p>
            <a:r>
              <a:rPr lang="en-US"/>
              <a:t>Click to edit Master title style</a:t>
            </a:r>
            <a:endParaRPr lang="en-US"/>
          </a:p>
        </p:txBody>
      </p:sp>
      <p:sp>
        <p:nvSpPr>
          <p:cNvPr id="3" name="Vertical Text Placeholder 2">
            <a:extLst>
              <a:ext uri="{FF2B5EF4-FFF2-40B4-BE49-F238E27FC236}">
                <a16:creationId xmlns:a16="http://schemas.microsoft.com/office/drawing/2014/main" id="{D45040D3-67DB-455C-AD79-49E185DB63C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a:p>
        </p:txBody>
      </p:sp>
      <p:sp>
        <p:nvSpPr>
          <p:cNvPr id="4" name="Date Placeholder 3">
            <a:extLst>
              <a:ext uri="{FF2B5EF4-FFF2-40B4-BE49-F238E27FC236}">
                <a16:creationId xmlns:a16="http://schemas.microsoft.com/office/drawing/2014/main" id="{D0B2B07A-258E-42DD-9A68-2C76F7D54040}"/>
              </a:ext>
            </a:extLst>
          </p:cNvPr>
          <p:cNvSpPr>
            <a:spLocks noGrp="1"/>
          </p:cNvSpPr>
          <p:nvPr>
            <p:ph type="dt" sz="half" idx="10"/>
          </p:nvPr>
        </p:nvSpPr>
        <p:spPr/>
        <p:txBody>
          <a:bodyPr/>
          <a:lstStyle/>
          <a:p>
            <a:fld id="{F7701D81-C4B9-4A87-89A7-22E29E6C9200}" type="datetime1">
              <a:rPr lang="en-US" smtClean="0"/>
              <a:t>3/25/2026</a:t>
            </a:fld>
            <a:endParaRPr lang="en-US"/>
          </a:p>
        </p:txBody>
      </p:sp>
      <p:sp>
        <p:nvSpPr>
          <p:cNvPr id="5" name="Footer Placeholder 4">
            <a:extLst>
              <a:ext uri="{FF2B5EF4-FFF2-40B4-BE49-F238E27FC236}">
                <a16:creationId xmlns:a16="http://schemas.microsoft.com/office/drawing/2014/main" id="{7C01E9BC-3BB8-40CD-9294-59A2E59E1BE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413979D-5589-4770-9D29-046F2B506C33}"/>
              </a:ext>
            </a:extLst>
          </p:cNvPr>
          <p:cNvSpPr>
            <a:spLocks noGrp="1"/>
          </p:cNvSpPr>
          <p:nvPr>
            <p:ph type="sldNum" sz="quarter" idx="12"/>
          </p:nvPr>
        </p:nvSpPr>
        <p:spPr/>
        <p:txBody>
          <a:bodyPr/>
          <a:lstStyle/>
          <a:p>
            <a:fld id="{273BAE12-D270-459D-897B-6833652BB167}" type="slidenum">
              <a:rPr lang="en-US" smtClean="0"/>
              <a:t>‹#›</a:t>
            </a:fld>
            <a:endParaRPr lang="en-US"/>
          </a:p>
        </p:txBody>
      </p:sp>
    </p:spTree>
    <p:extLst>
      <p:ext uri="{BB962C8B-B14F-4D97-AF65-F5344CB8AC3E}">
        <p14:creationId xmlns:p14="http://schemas.microsoft.com/office/powerpoint/2010/main" val="3698034619"/>
      </p:ext>
    </p:extLst>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a:extLst>
              <a:ext uri="{FF2B5EF4-FFF2-40B4-BE49-F238E27FC236}">
                <a16:creationId xmlns:a16="http://schemas.microsoft.com/office/drawing/2014/main" id="{DC6693CD-CB65-4F37-A6DA-F300B93C14D9}"/>
              </a:ext>
            </a:extLst>
          </p:cNvPr>
          <p:cNvSpPr>
            <a:spLocks noGrp="1"/>
          </p:cNvSpPr>
          <p:nvPr>
            <p:ph type="title" orient="vert"/>
          </p:nvPr>
        </p:nvSpPr>
        <p:spPr>
          <a:xfrm>
            <a:off x="8724900" y="731520"/>
            <a:ext cx="2628900" cy="5378070"/>
          </a:xfrm>
        </p:spPr>
        <p:txBody>
          <a:bodyPr vert="eaVert"/>
          <a:lstStyle/>
          <a:p>
            <a:r>
              <a:rPr lang="en-US"/>
              <a:t>Click to edit Master title style</a:t>
            </a:r>
            <a:endParaRPr lang="en-US"/>
          </a:p>
        </p:txBody>
      </p:sp>
      <p:sp>
        <p:nvSpPr>
          <p:cNvPr id="3" name="Vertical Text Placeholder 2">
            <a:extLst>
              <a:ext uri="{FF2B5EF4-FFF2-40B4-BE49-F238E27FC236}">
                <a16:creationId xmlns:a16="http://schemas.microsoft.com/office/drawing/2014/main" id="{7448D117-7AE6-4831-9867-5145F64A0C24}"/>
              </a:ext>
            </a:extLst>
          </p:cNvPr>
          <p:cNvSpPr>
            <a:spLocks noGrp="1"/>
          </p:cNvSpPr>
          <p:nvPr>
            <p:ph type="body" orient="vert" idx="1"/>
          </p:nvPr>
        </p:nvSpPr>
        <p:spPr>
          <a:xfrm>
            <a:off x="838200" y="731520"/>
            <a:ext cx="7734300" cy="537807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a:p>
        </p:txBody>
      </p:sp>
      <p:sp>
        <p:nvSpPr>
          <p:cNvPr id="4" name="Date Placeholder 3">
            <a:extLst>
              <a:ext uri="{FF2B5EF4-FFF2-40B4-BE49-F238E27FC236}">
                <a16:creationId xmlns:a16="http://schemas.microsoft.com/office/drawing/2014/main" id="{E4988CF8-397F-485E-8081-AFA4DADD440C}"/>
              </a:ext>
            </a:extLst>
          </p:cNvPr>
          <p:cNvSpPr>
            <a:spLocks noGrp="1"/>
          </p:cNvSpPr>
          <p:nvPr>
            <p:ph type="dt" sz="half" idx="10"/>
          </p:nvPr>
        </p:nvSpPr>
        <p:spPr/>
        <p:txBody>
          <a:bodyPr/>
          <a:lstStyle/>
          <a:p>
            <a:fld id="{EE307718-69F7-427E-95A3-C1246AF46913}" type="datetime1">
              <a:rPr lang="en-US" smtClean="0"/>
              <a:t>3/25/2026</a:t>
            </a:fld>
            <a:endParaRPr lang="en-US"/>
          </a:p>
        </p:txBody>
      </p:sp>
      <p:sp>
        <p:nvSpPr>
          <p:cNvPr id="5" name="Footer Placeholder 4">
            <a:extLst>
              <a:ext uri="{FF2B5EF4-FFF2-40B4-BE49-F238E27FC236}">
                <a16:creationId xmlns:a16="http://schemas.microsoft.com/office/drawing/2014/main" id="{83CE4773-4660-4F21-83CF-1A449395BB9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5B59537-EB47-40FA-893E-785D6FE00A5C}"/>
              </a:ext>
            </a:extLst>
          </p:cNvPr>
          <p:cNvSpPr>
            <a:spLocks noGrp="1"/>
          </p:cNvSpPr>
          <p:nvPr>
            <p:ph type="sldNum" sz="quarter" idx="12"/>
          </p:nvPr>
        </p:nvSpPr>
        <p:spPr/>
        <p:txBody>
          <a:bodyPr/>
          <a:lstStyle/>
          <a:p>
            <a:fld id="{273BAE12-D270-459D-897B-6833652BB167}" type="slidenum">
              <a:rPr lang="en-US" smtClean="0"/>
              <a:t>‹#›</a:t>
            </a:fld>
            <a:endParaRPr lang="en-US"/>
          </a:p>
        </p:txBody>
      </p:sp>
    </p:spTree>
    <p:extLst>
      <p:ext uri="{BB962C8B-B14F-4D97-AF65-F5344CB8AC3E}">
        <p14:creationId xmlns:p14="http://schemas.microsoft.com/office/powerpoint/2010/main" val="348895175"/>
      </p:ext>
    </p:extLst>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7" name="Rectangle 6">
            <a:extLst>
              <a:ext uri="{FF2B5EF4-FFF2-40B4-BE49-F238E27FC236}">
                <a16:creationId xmlns:a16="http://schemas.microsoft.com/office/drawing/2014/main" id="{2293296F-4C3A-4530-98F5-F83646ACE913}"/>
              </a:ext>
              <a:ext uri="{C183D7F6-B498-43B3-948B-1728B52AA6E4}">
                <adec:decorative xmlns:adec="http://schemas.microsoft.com/office/drawing/2017/decorative" val="1"/>
              </a:ext>
            </a:extLst>
          </p:cNvPr>
          <p:cNvSpPr/>
          <p:nvPr/>
        </p:nvSpPr>
        <p:spPr>
          <a:xfrm>
            <a:off x="2189" y="0"/>
            <a:ext cx="12192000" cy="6857997"/>
          </a:xfrm>
          <a:prstGeom prst="rect">
            <a:avLst/>
          </a:prstGeom>
          <a:solidFill>
            <a:schemeClr val="bg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8" name="Group 7">
            <a:extLst>
              <a:ext uri="{FF2B5EF4-FFF2-40B4-BE49-F238E27FC236}">
                <a16:creationId xmlns:a16="http://schemas.microsoft.com/office/drawing/2014/main" id="{3914D2BD-3C47-433D-81FE-DC6C39595F0E}"/>
              </a:ext>
              <a:ext uri="{C183D7F6-B498-43B3-948B-1728B52AA6E4}">
                <adec:decorative xmlns:adec="http://schemas.microsoft.com/office/drawing/2017/decorative" val="1"/>
              </a:ext>
            </a:extLst>
          </p:cNvPr>
          <p:cNvGrpSpPr/>
          <p:nvPr/>
        </p:nvGrpSpPr>
        <p:grpSpPr>
          <a:xfrm>
            <a:off x="572" y="-1"/>
            <a:ext cx="12192000" cy="6857996"/>
            <a:chOff x="572" y="-1"/>
            <a:chExt cx="12192000" cy="6857996"/>
          </a:xfrm>
        </p:grpSpPr>
        <p:cxnSp>
          <p:nvCxnSpPr>
            <p:cNvPr id="9" name="Straight Connector 8">
              <a:extLst>
                <a:ext uri="{FF2B5EF4-FFF2-40B4-BE49-F238E27FC236}">
                  <a16:creationId xmlns:a16="http://schemas.microsoft.com/office/drawing/2014/main" id="{D3DD55E4-EA4F-4874-8B5B-6E0EAF4BBFC4}"/>
                </a:ext>
              </a:extLst>
            </p:cNvPr>
            <p:cNvCxnSpPr/>
            <p:nvPr/>
          </p:nvCxnSpPr>
          <p:spPr>
            <a:xfrm>
              <a:off x="1667" y="6276706"/>
              <a:ext cx="12189811" cy="0"/>
            </a:xfrm>
            <a:prstGeom prst="line">
              <a:avLst/>
            </a:prstGeom>
            <a:ln w="12700">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32950BAF-7673-4138-AEA2-DE7D368CC357}"/>
                </a:ext>
              </a:extLst>
            </p:cNvPr>
            <p:cNvCxnSpPr/>
            <p:nvPr/>
          </p:nvCxnSpPr>
          <p:spPr>
            <a:xfrm>
              <a:off x="572" y="580876"/>
              <a:ext cx="12192000" cy="0"/>
            </a:xfrm>
            <a:prstGeom prst="line">
              <a:avLst/>
            </a:prstGeom>
            <a:ln w="12700">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6BE3E2B5-EA1C-415A-941A-843C7EA148E1}"/>
                </a:ext>
              </a:extLst>
            </p:cNvPr>
            <p:cNvCxnSpPr/>
            <p:nvPr/>
          </p:nvCxnSpPr>
          <p:spPr>
            <a:xfrm rot="16200000">
              <a:off x="8134324" y="3428956"/>
              <a:ext cx="6857912" cy="0"/>
            </a:xfrm>
            <a:prstGeom prst="line">
              <a:avLst/>
            </a:prstGeom>
            <a:ln w="12700">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087FA3A6-E398-4576-B6B8-3328028D84B2}"/>
                </a:ext>
              </a:extLst>
            </p:cNvPr>
            <p:cNvCxnSpPr/>
            <p:nvPr/>
          </p:nvCxnSpPr>
          <p:spPr>
            <a:xfrm rot="16200000">
              <a:off x="-2794261" y="3428956"/>
              <a:ext cx="6857912" cy="0"/>
            </a:xfrm>
            <a:prstGeom prst="line">
              <a:avLst/>
            </a:prstGeom>
            <a:ln w="12700">
              <a:solidFill>
                <a:schemeClr val="accent4"/>
              </a:solidFill>
            </a:ln>
          </p:spPr>
          <p:style>
            <a:lnRef idx="1">
              <a:schemeClr val="accent1"/>
            </a:lnRef>
            <a:fillRef idx="0">
              <a:schemeClr val="accent1"/>
            </a:fillRef>
            <a:effectRef idx="0">
              <a:schemeClr val="accent1"/>
            </a:effectRef>
            <a:fontRef idx="minor">
              <a:schemeClr val="tx1"/>
            </a:fontRef>
          </p:style>
        </p:cxnSp>
        <p:sp>
          <p:nvSpPr>
            <p:cNvPr id="13" name="Graphic 33">
              <a:extLst>
                <a:ext uri="{FF2B5EF4-FFF2-40B4-BE49-F238E27FC236}">
                  <a16:creationId xmlns:a16="http://schemas.microsoft.com/office/drawing/2014/main" id="{EFB597D7-65E0-476A-B9EB-3AA6ED33884C}"/>
                </a:ext>
              </a:extLst>
            </p:cNvPr>
            <p:cNvSpPr/>
            <p:nvPr/>
          </p:nvSpPr>
          <p:spPr>
            <a:xfrm>
              <a:off x="4277016" y="-1"/>
              <a:ext cx="3637968" cy="580875"/>
            </a:xfrm>
            <a:custGeom>
              <a:gdLst>
                <a:gd name="connsiteX0" fmla="*/ 0 w 2679858"/>
                <a:gd name="connsiteY0" fmla="*/ 4953 h 434911"/>
                <a:gd name="connsiteX1" fmla="*/ 1336548 w 2679858"/>
                <a:gd name="connsiteY1" fmla="*/ 434912 h 434911"/>
                <a:gd name="connsiteX2" fmla="*/ 2679859 w 2679858"/>
                <a:gd name="connsiteY2" fmla="*/ 0 h 434911"/>
              </a:gdLst>
              <a:cxnLst>
                <a:cxn ang="0">
                  <a:pos x="connsiteX0" y="connsiteY0"/>
                </a:cxn>
                <a:cxn ang="0">
                  <a:pos x="connsiteX1" y="connsiteY1"/>
                </a:cxn>
                <a:cxn ang="0">
                  <a:pos x="connsiteX2" y="connsiteY2"/>
                </a:cxn>
              </a:cxnLst>
              <a:rect l="l" t="t" r="r" b="b"/>
              <a:pathLst>
                <a:path w="2679858" h="434911">
                  <a:moveTo>
                    <a:pt x="0" y="4953"/>
                  </a:moveTo>
                  <a:cubicBezTo>
                    <a:pt x="370427" y="274606"/>
                    <a:pt x="833723" y="434912"/>
                    <a:pt x="1336548" y="434912"/>
                  </a:cubicBezTo>
                  <a:cubicBezTo>
                    <a:pt x="1842326" y="434912"/>
                    <a:pt x="2308289" y="272701"/>
                    <a:pt x="2679859" y="0"/>
                  </a:cubicBezTo>
                </a:path>
              </a:pathLst>
            </a:custGeom>
            <a:noFill/>
            <a:ln w="12700" cap="flat">
              <a:solidFill>
                <a:schemeClr val="accent4"/>
              </a:solidFill>
              <a:prstDash val="solid"/>
              <a:miter/>
            </a:ln>
          </p:spPr>
          <p:txBody>
            <a:bodyPr rtlCol="0" anchor="ctr"/>
            <a:lstStyle/>
            <a:p>
              <a:endParaRPr lang="en-US"/>
            </a:p>
          </p:txBody>
        </p:sp>
        <p:sp>
          <p:nvSpPr>
            <p:cNvPr id="14" name="Graphic 33">
              <a:extLst>
                <a:ext uri="{FF2B5EF4-FFF2-40B4-BE49-F238E27FC236}">
                  <a16:creationId xmlns:a16="http://schemas.microsoft.com/office/drawing/2014/main" id="{11AA060A-BE0E-4687-8F9E-0E2955D9796D}"/>
                </a:ext>
              </a:extLst>
            </p:cNvPr>
            <p:cNvSpPr/>
            <p:nvPr/>
          </p:nvSpPr>
          <p:spPr>
            <a:xfrm rot="10800000">
              <a:off x="4305089" y="6276705"/>
              <a:ext cx="3581824" cy="581290"/>
            </a:xfrm>
            <a:custGeom>
              <a:gdLst>
                <a:gd name="connsiteX0" fmla="*/ 0 w 2679858"/>
                <a:gd name="connsiteY0" fmla="*/ 4953 h 434911"/>
                <a:gd name="connsiteX1" fmla="*/ 1336548 w 2679858"/>
                <a:gd name="connsiteY1" fmla="*/ 434912 h 434911"/>
                <a:gd name="connsiteX2" fmla="*/ 2679859 w 2679858"/>
                <a:gd name="connsiteY2" fmla="*/ 0 h 434911"/>
              </a:gdLst>
              <a:cxnLst>
                <a:cxn ang="0">
                  <a:pos x="connsiteX0" y="connsiteY0"/>
                </a:cxn>
                <a:cxn ang="0">
                  <a:pos x="connsiteX1" y="connsiteY1"/>
                </a:cxn>
                <a:cxn ang="0">
                  <a:pos x="connsiteX2" y="connsiteY2"/>
                </a:cxn>
              </a:cxnLst>
              <a:rect l="l" t="t" r="r" b="b"/>
              <a:pathLst>
                <a:path w="2679858" h="434911">
                  <a:moveTo>
                    <a:pt x="0" y="4953"/>
                  </a:moveTo>
                  <a:cubicBezTo>
                    <a:pt x="370427" y="274606"/>
                    <a:pt x="833723" y="434912"/>
                    <a:pt x="1336548" y="434912"/>
                  </a:cubicBezTo>
                  <a:cubicBezTo>
                    <a:pt x="1842326" y="434912"/>
                    <a:pt x="2308289" y="272701"/>
                    <a:pt x="2679859" y="0"/>
                  </a:cubicBezTo>
                </a:path>
              </a:pathLst>
            </a:custGeom>
            <a:noFill/>
            <a:ln w="12700" cap="flat">
              <a:solidFill>
                <a:schemeClr val="accent4"/>
              </a:solidFill>
              <a:prstDash val="solid"/>
              <a:miter/>
            </a:ln>
          </p:spPr>
          <p:txBody>
            <a:bodyPr rtlCol="0" anchor="ctr"/>
            <a:lstStyle/>
            <a:p>
              <a:endParaRPr lang="en-US"/>
            </a:p>
          </p:txBody>
        </p:sp>
      </p:grpSp>
      <p:sp>
        <p:nvSpPr>
          <p:cNvPr id="2" name="Title Placeholder 1">
            <a:extLst>
              <a:ext uri="{FF2B5EF4-FFF2-40B4-BE49-F238E27FC236}">
                <a16:creationId xmlns:a16="http://schemas.microsoft.com/office/drawing/2014/main" id="{2D78318D-FE3E-41D7-9A8C-2065A2C46AF3}"/>
              </a:ext>
            </a:extLst>
          </p:cNvPr>
          <p:cNvSpPr>
            <a:spLocks noGrp="1"/>
          </p:cNvSpPr>
          <p:nvPr>
            <p:ph type="title"/>
          </p:nvPr>
        </p:nvSpPr>
        <p:spPr>
          <a:xfrm>
            <a:off x="838200" y="727323"/>
            <a:ext cx="10515600" cy="1325563"/>
          </a:xfrm>
          <a:prstGeom prst="rect">
            <a:avLst/>
          </a:prstGeom>
        </p:spPr>
        <p:txBody>
          <a:bodyPr vert="horz" lIns="91440" tIns="45720" rIns="91440" bIns="45720" rtlCol="0" anchor="ctr">
            <a:normAutofit/>
          </a:bodyPr>
          <a:lstStyle/>
          <a:p>
            <a:r>
              <a:rPr lang="en-US"/>
              <a:t>Click to edit Master title style</a:t>
            </a:r>
            <a:endParaRPr lang="en-US"/>
          </a:p>
        </p:txBody>
      </p:sp>
      <p:sp>
        <p:nvSpPr>
          <p:cNvPr id="3" name="Text Placeholder 2">
            <a:extLst>
              <a:ext uri="{FF2B5EF4-FFF2-40B4-BE49-F238E27FC236}">
                <a16:creationId xmlns:a16="http://schemas.microsoft.com/office/drawing/2014/main" id="{FDB06718-79E7-4159-A003-F86FE7B3D829}"/>
              </a:ext>
            </a:extLst>
          </p:cNvPr>
          <p:cNvSpPr>
            <a:spLocks noGrp="1"/>
          </p:cNvSpPr>
          <p:nvPr>
            <p:ph type="body" idx="1"/>
          </p:nvPr>
        </p:nvSpPr>
        <p:spPr>
          <a:xfrm>
            <a:off x="838200" y="2189408"/>
            <a:ext cx="10515600" cy="382177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a:p>
        </p:txBody>
      </p:sp>
      <p:sp>
        <p:nvSpPr>
          <p:cNvPr id="4" name="Date Placeholder 3">
            <a:extLst>
              <a:ext uri="{FF2B5EF4-FFF2-40B4-BE49-F238E27FC236}">
                <a16:creationId xmlns:a16="http://schemas.microsoft.com/office/drawing/2014/main" id="{5B1F99FF-FFE2-431D-A0C8-A46C21712A20}"/>
              </a:ext>
            </a:extLst>
          </p:cNvPr>
          <p:cNvSpPr>
            <a:spLocks noGrp="1"/>
          </p:cNvSpPr>
          <p:nvPr>
            <p:ph type="dt" sz="half" idx="2"/>
          </p:nvPr>
        </p:nvSpPr>
        <p:spPr>
          <a:xfrm>
            <a:off x="838200" y="136525"/>
            <a:ext cx="2743200" cy="365125"/>
          </a:xfrm>
          <a:prstGeom prst="rect">
            <a:avLst/>
          </a:prstGeom>
        </p:spPr>
        <p:txBody>
          <a:bodyPr vert="horz" lIns="91440" tIns="45720" rIns="91440" bIns="45720" rtlCol="0" anchor="ctr"/>
          <a:lstStyle>
            <a:lvl1pPr algn="l">
              <a:defRPr sz="800" cap="all" spc="150" baseline="0">
                <a:solidFill>
                  <a:schemeClr val="tx2">
                    <a:lumMod val="60000"/>
                    <a:lumOff val="40000"/>
                  </a:schemeClr>
                </a:solidFill>
              </a:defRPr>
            </a:lvl1pPr>
          </a:lstStyle>
          <a:p>
            <a:fld id="{C0517C94-3B1E-4991-BED3-41F8B0158A00}" type="datetime1">
              <a:rPr lang="en-US" smtClean="0"/>
              <a:t>3/25/2026</a:t>
            </a:fld>
            <a:endParaRPr lang="en-US"/>
          </a:p>
        </p:txBody>
      </p:sp>
      <p:sp>
        <p:nvSpPr>
          <p:cNvPr id="5" name="Footer Placeholder 4">
            <a:extLst>
              <a:ext uri="{FF2B5EF4-FFF2-40B4-BE49-F238E27FC236}">
                <a16:creationId xmlns:a16="http://schemas.microsoft.com/office/drawing/2014/main" id="{51C3547E-668D-4191-847C-7424F75496E6}"/>
              </a:ext>
            </a:extLst>
          </p:cNvPr>
          <p:cNvSpPr>
            <a:spLocks noGrp="1"/>
          </p:cNvSpPr>
          <p:nvPr>
            <p:ph type="ftr" sz="quarter" idx="3"/>
          </p:nvPr>
        </p:nvSpPr>
        <p:spPr>
          <a:xfrm>
            <a:off x="838200" y="6356350"/>
            <a:ext cx="3450659" cy="365125"/>
          </a:xfrm>
          <a:prstGeom prst="rect">
            <a:avLst/>
          </a:prstGeom>
        </p:spPr>
        <p:txBody>
          <a:bodyPr vert="horz" lIns="91440" tIns="45720" rIns="91440" bIns="45720" rtlCol="0" anchor="ctr"/>
          <a:lstStyle>
            <a:lvl1pPr algn="l">
              <a:defRPr sz="800" cap="all" spc="150" baseline="0">
                <a:solidFill>
                  <a:schemeClr val="tx2">
                    <a:lumMod val="60000"/>
                    <a:lumOff val="40000"/>
                  </a:schemeClr>
                </a:solidFill>
              </a:defRPr>
            </a:lvl1pPr>
          </a:lstStyle>
          <a:p>
            <a:endParaRPr lang="en-US"/>
          </a:p>
        </p:txBody>
      </p:sp>
      <p:sp>
        <p:nvSpPr>
          <p:cNvPr id="6" name="Slide Number Placeholder 5">
            <a:extLst>
              <a:ext uri="{FF2B5EF4-FFF2-40B4-BE49-F238E27FC236}">
                <a16:creationId xmlns:a16="http://schemas.microsoft.com/office/drawing/2014/main" id="{8CBB6E6E-8527-4F63-A0C7-84CD44A2B00D}"/>
              </a:ext>
            </a:extLst>
          </p:cNvPr>
          <p:cNvSpPr>
            <a:spLocks noGrp="1"/>
          </p:cNvSpPr>
          <p:nvPr>
            <p:ph type="sldNum" sz="quarter" idx="4"/>
          </p:nvPr>
        </p:nvSpPr>
        <p:spPr>
          <a:xfrm>
            <a:off x="11563467" y="3246434"/>
            <a:ext cx="628533" cy="365125"/>
          </a:xfrm>
          <a:prstGeom prst="rect">
            <a:avLst/>
          </a:prstGeom>
        </p:spPr>
        <p:txBody>
          <a:bodyPr vert="horz" lIns="91440" tIns="45720" rIns="91440" bIns="45720" rtlCol="0" anchor="ctr"/>
          <a:lstStyle>
            <a:lvl1pPr algn="ctr">
              <a:defRPr sz="1100" cap="all" spc="150" baseline="0">
                <a:solidFill>
                  <a:schemeClr val="tx2">
                    <a:lumMod val="60000"/>
                    <a:lumOff val="40000"/>
                  </a:schemeClr>
                </a:solidFill>
              </a:defRPr>
            </a:lvl1pPr>
          </a:lstStyle>
          <a:p>
            <a:fld id="{273BAE12-D270-459D-897B-6833652BB167}" type="slidenum">
              <a:rPr lang="en-US" smtClean="0"/>
              <a:t>‹#›</a:t>
            </a:fld>
            <a:endParaRPr lang="en-US"/>
          </a:p>
        </p:txBody>
      </p:sp>
    </p:spTree>
    <p:extLst>
      <p:ext uri="{BB962C8B-B14F-4D97-AF65-F5344CB8AC3E}">
        <p14:creationId xmlns:p14="http://schemas.microsoft.com/office/powerpoint/2010/main" val="3041769188"/>
      </p:ext>
    </p:extLst>
  </p:cSld>
  <p:clrMap bg1="lt1" tx1="dk1" bg2="lt2" tx2="dk2" accent1="accent1" accent2="accent2" accent3="accent3" accent4="accent4" accent5="accent5" accent6="accent6" hlink="hlink" folHlink="folHlink"/>
  <p:sldLayoutIdLst>
    <p:sldLayoutId id="2147483755" r:id="rId1"/>
    <p:sldLayoutId id="2147483756" r:id="rId2"/>
    <p:sldLayoutId id="2147483757" r:id="rId3"/>
    <p:sldLayoutId id="2147483758" r:id="rId4"/>
    <p:sldLayoutId id="2147483759" r:id="rId5"/>
    <p:sldLayoutId id="2147483753" r:id="rId6"/>
    <p:sldLayoutId id="2147483749" r:id="rId7"/>
    <p:sldLayoutId id="2147483750" r:id="rId8"/>
    <p:sldLayoutId id="2147483751" r:id="rId9"/>
    <p:sldLayoutId id="2147483752" r:id="rId10"/>
    <p:sldLayoutId id="2147483754" r:id="rId11"/>
  </p:sldLayoutIdLst>
  <p:transition/>
  <p:timing/>
  <p:txStyles>
    <p:titleStyle>
      <a:lvl1pPr algn="l" defTabSz="914400" rtl="0" eaLnBrk="1" latinLnBrk="0" hangingPunct="1">
        <a:lnSpc>
          <a:spcPct val="100000"/>
        </a:lnSpc>
        <a:spcBef>
          <a:spcPct val="0"/>
        </a:spcBef>
        <a:buNone/>
        <a:defRPr sz="4400" kern="1200">
          <a:solidFill>
            <a:schemeClr val="tx2">
              <a:lumMod val="60000"/>
              <a:lumOff val="40000"/>
            </a:schemeClr>
          </a:solidFill>
          <a:latin typeface="+mj-lt"/>
          <a:ea typeface="+mj-ea"/>
          <a:cs typeface="+mj-cs"/>
        </a:defRPr>
      </a:lvl1pPr>
    </p:titleStyle>
    <p:bodyStyle>
      <a:lvl1pPr marL="228600" indent="-228600" algn="l" defTabSz="914400" rtl="0" eaLnBrk="1" latinLnBrk="0" hangingPunct="1">
        <a:lnSpc>
          <a:spcPct val="110000"/>
        </a:lnSpc>
        <a:spcBef>
          <a:spcPts val="1000"/>
        </a:spcBef>
        <a:buFont typeface="Arial" panose="020b0604020202020204" pitchFamily="34" charset="0"/>
        <a:buChar char="•"/>
        <a:defRPr sz="1800" kern="1200">
          <a:solidFill>
            <a:schemeClr val="tx2">
              <a:lumMod val="60000"/>
              <a:lumOff val="40000"/>
            </a:schemeClr>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1600" kern="1200">
          <a:solidFill>
            <a:schemeClr val="tx2">
              <a:lumMod val="60000"/>
              <a:lumOff val="40000"/>
            </a:schemeClr>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1400" kern="1200">
          <a:solidFill>
            <a:schemeClr val="tx2">
              <a:lumMod val="60000"/>
              <a:lumOff val="40000"/>
            </a:schemeClr>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200" kern="1200">
          <a:solidFill>
            <a:schemeClr val="tx2">
              <a:lumMod val="60000"/>
              <a:lumOff val="40000"/>
            </a:schemeClr>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200" kern="1200">
          <a:solidFill>
            <a:schemeClr val="tx2">
              <a:lumMod val="60000"/>
              <a:lumOff val="4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2.xml"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image2.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image3.jpeg" /><Relationship Id="rId3" Type="http://schemas.openxmlformats.org/officeDocument/2006/relationships/image" Target="../media/image4.jpeg" /><Relationship Id="rId4" Type="http://schemas.openxmlformats.org/officeDocument/2006/relationships/image" Target="../media/image5.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image6.jpeg" /><Relationship Id="rId3" Type="http://schemas.openxmlformats.org/officeDocument/2006/relationships/image" Target="../media/image7.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image8.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image9.jpeg" /><Relationship Id="rId3" Type="http://schemas.openxmlformats.org/officeDocument/2006/relationships/image" Target="../media/image10.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image11.jpeg" /><Relationship Id="rId3" Type="http://schemas.openxmlformats.org/officeDocument/2006/relationships/image" Target="../media/image12.jpeg" /><Relationship Id="rId4" Type="http://schemas.openxmlformats.org/officeDocument/2006/relationships/image" Target="../media/image13.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image14.jpeg"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Pr>
        <a:solidFill>
          <a:schemeClr val="bg1"/>
        </a:solidFill>
        <a:effectLst/>
      </p:bgPr>
    </p:bg>
    <p:spTree>
      <p:nvGrpSpPr>
        <p:cNvPr id="1" name=""/>
        <p:cNvGrpSpPr/>
        <p:nvPr/>
      </p:nvGrpSpPr>
      <p:grpSpPr>
        <a:xfrm>
          <a:off x="0" y="0"/>
          <a:ext cx="0" cy="0"/>
        </a:xfrm>
      </p:grpSpPr>
      <p:sp useBgFill="1">
        <p:nvSpPr>
          <p:cNvPr id="25" name="Rectangle 24">
            <a:extLst>
              <a:ext uri="{FF2B5EF4-FFF2-40B4-BE49-F238E27FC236}">
                <a16:creationId xmlns:a16="http://schemas.microsoft.com/office/drawing/2014/main" id="{916F6374-2300-41FF-BA7E-22FADCD95D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903" y="0"/>
            <a:ext cx="12192000" cy="685799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7D522F64-6B4B-409B-B1CF-F152D3BE5C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438"/>
            <a:ext cx="12192000" cy="6857997"/>
          </a:xfrm>
          <a:prstGeom prst="rect">
            <a:avLst/>
          </a:prstGeom>
          <a:solidFill>
            <a:schemeClr val="bg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Otsikko 1"/>
          <p:cNvSpPr>
            <a:spLocks noGrp="1"/>
          </p:cNvSpPr>
          <p:nvPr>
            <p:ph type="ctrTitle"/>
          </p:nvPr>
        </p:nvSpPr>
        <p:spPr>
          <a:xfrm>
            <a:off x="283648" y="498909"/>
            <a:ext cx="5188898" cy="1477159"/>
          </a:xfrm>
        </p:spPr>
        <p:txBody>
          <a:bodyPr>
            <a:normAutofit fontScale="90000"/>
          </a:bodyPr>
          <a:lstStyle/>
          <a:p>
            <a:r>
              <a:rPr lang="fi-FI"/>
              <a:t>Ranksa Orleans, matkaraportti</a:t>
            </a:r>
          </a:p>
        </p:txBody>
      </p:sp>
      <p:sp>
        <p:nvSpPr>
          <p:cNvPr id="3" name="Alaotsikko 2"/>
          <p:cNvSpPr>
            <a:spLocks noGrp="1"/>
          </p:cNvSpPr>
          <p:nvPr>
            <p:ph type="subTitle" idx="1"/>
          </p:nvPr>
        </p:nvSpPr>
        <p:spPr>
          <a:xfrm>
            <a:off x="293544" y="2216583"/>
            <a:ext cx="5802456" cy="3031321"/>
          </a:xfrm>
        </p:spPr>
        <p:txBody>
          <a:bodyPr vert="horz" lIns="91440" tIns="45720" rIns="91440" bIns="45720" rtlCol="0" anchor="t">
            <a:normAutofit/>
          </a:bodyPr>
          <a:lstStyle/>
          <a:p>
            <a:r>
              <a:rPr lang="fi-FI"/>
              <a:t>2.3.2026-23.3.2026</a:t>
            </a:r>
          </a:p>
          <a:p>
            <a:r>
              <a:rPr lang="fi-FI"/>
              <a:t>Kerttu Ulp</a:t>
            </a:r>
          </a:p>
          <a:p>
            <a:r>
              <a:rPr lang="fi-FI"/>
              <a:t>Pintakäsittely ala</a:t>
            </a:r>
            <a:endParaRPr lang="fi-FI"/>
          </a:p>
          <a:p>
            <a:r>
              <a:rPr lang="fi-FI"/>
              <a:t>BTP CFA 45, 79 rue du petit pont 45000 Orleans</a:t>
            </a:r>
            <a:endParaRPr lang="fi-FI"/>
          </a:p>
          <a:p>
            <a:endParaRPr lang="fi-FI"/>
          </a:p>
        </p:txBody>
      </p:sp>
      <p:grpSp>
        <p:nvGrpSpPr>
          <p:cNvPr id="27" name="Group 26">
            <a:extLst>
              <a:ext uri="{FF2B5EF4-FFF2-40B4-BE49-F238E27FC236}">
                <a16:creationId xmlns:a16="http://schemas.microsoft.com/office/drawing/2014/main" id="{138D3BF6-8A70-4CC6-BFDD-708FEB41857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434022" y="-6437"/>
            <a:ext cx="4133500" cy="6864437"/>
            <a:chOff x="7433816" y="-6437"/>
            <a:chExt cx="4133500" cy="6864437"/>
          </a:xfrm>
        </p:grpSpPr>
        <p:cxnSp>
          <p:nvCxnSpPr>
            <p:cNvPr id="21" name="Straight Connector 20">
              <a:extLst>
                <a:ext uri="{FF2B5EF4-FFF2-40B4-BE49-F238E27FC236}">
                  <a16:creationId xmlns:a16="http://schemas.microsoft.com/office/drawing/2014/main" id="{940F10A6-9982-431C-AFE2-C8B02A7820AE}"/>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7433816" y="0"/>
              <a:ext cx="5783" cy="6858000"/>
            </a:xfrm>
            <a:prstGeom prst="line">
              <a:avLst/>
            </a:prstGeom>
            <a:ln w="12700">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663B161F-B113-45E7-A15E-75219A9348F1}"/>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11560990" y="-6437"/>
              <a:ext cx="5783" cy="6858000"/>
            </a:xfrm>
            <a:prstGeom prst="line">
              <a:avLst/>
            </a:prstGeom>
            <a:ln w="12700">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71204C2C-DB1B-4391-92E9-5F6AE97E36E0}"/>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7434228" y="581337"/>
              <a:ext cx="4133088" cy="0"/>
            </a:xfrm>
            <a:prstGeom prst="line">
              <a:avLst/>
            </a:prstGeom>
            <a:ln w="12700">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E64D1424-7E38-4B8A-A277-F9A0DA9B97DE}"/>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7434228" y="6276734"/>
              <a:ext cx="4133088" cy="0"/>
            </a:xfrm>
            <a:prstGeom prst="line">
              <a:avLst/>
            </a:prstGeom>
            <a:ln w="12700">
              <a:solidFill>
                <a:schemeClr val="accent4"/>
              </a:solidFill>
            </a:ln>
          </p:spPr>
          <p:style>
            <a:lnRef idx="1">
              <a:schemeClr val="accent1"/>
            </a:lnRef>
            <a:fillRef idx="0">
              <a:schemeClr val="accent1"/>
            </a:fillRef>
            <a:effectRef idx="0">
              <a:schemeClr val="accent1"/>
            </a:effectRef>
            <a:fontRef idx="minor">
              <a:schemeClr val="tx1"/>
            </a:fontRef>
          </p:style>
        </p:cxnSp>
      </p:grpSp>
      <p:pic>
        <p:nvPicPr>
          <p:cNvPr id="4" name="Picture 3">
            <a:extLst>
              <a:ext uri="{FF2B5EF4-FFF2-40B4-BE49-F238E27FC236}">
                <a16:creationId xmlns:a16="http://schemas.microsoft.com/office/drawing/2014/main" id="{9A7AE83B-BBF4-EACC-964F-3978916198F0}"/>
              </a:ext>
            </a:extLst>
          </p:cNvPr>
          <p:cNvPicPr>
            <a:picLocks noChangeAspect="1"/>
          </p:cNvPicPr>
          <p:nvPr/>
        </p:nvPicPr>
        <p:blipFill>
          <a:blip r:embed="rId2"/>
          <a:srcRect r="25792" b="1"/>
          <a:stretch>
            <a:fillRect/>
          </a:stretch>
        </p:blipFill>
        <p:spPr>
          <a:xfrm rot="5400000">
            <a:off x="7679251" y="1605442"/>
            <a:ext cx="3608638" cy="3647116"/>
          </a:xfrm>
          <a:prstGeom prst="rect">
            <a:avLst/>
          </a:prstGeom>
        </p:spPr>
      </p:pic>
    </p:spTree>
    <p:extLst>
      <p:ext uri="{BB962C8B-B14F-4D97-AF65-F5344CB8AC3E}">
        <p14:creationId xmlns:p14="http://schemas.microsoft.com/office/powerpoint/2010/main" val="782385677"/>
      </p:ext>
    </p:extLst>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2" name="Title 1">
            <a:extLst>
              <a:ext uri="{FF2B5EF4-FFF2-40B4-BE49-F238E27FC236}">
                <a16:creationId xmlns:a16="http://schemas.microsoft.com/office/drawing/2014/main" id="{B2933CA8-3584-4473-2267-0809556C95A1}"/>
              </a:ext>
            </a:extLst>
          </p:cNvPr>
          <p:cNvSpPr>
            <a:spLocks noGrp="1"/>
          </p:cNvSpPr>
          <p:nvPr>
            <p:ph type="title"/>
          </p:nvPr>
        </p:nvSpPr>
        <p:spPr/>
        <p:txBody>
          <a:bodyPr/>
          <a:lstStyle/>
          <a:p>
            <a:r>
              <a:rPr lang="en-US" err="1"/>
              <a:t>Jaksolle hakeutuminen</a:t>
            </a:r>
          </a:p>
        </p:txBody>
      </p:sp>
      <p:sp>
        <p:nvSpPr>
          <p:cNvPr id="3" name="Content Placeholder 2">
            <a:extLst>
              <a:ext uri="{FF2B5EF4-FFF2-40B4-BE49-F238E27FC236}">
                <a16:creationId xmlns:a16="http://schemas.microsoft.com/office/drawing/2014/main" id="{FF63E679-2076-87F4-2F81-2A52B08EF8DA}"/>
              </a:ext>
            </a:extLst>
          </p:cNvPr>
          <p:cNvSpPr>
            <a:spLocks noGrp="1"/>
          </p:cNvSpPr>
          <p:nvPr>
            <p:ph idx="1"/>
          </p:nvPr>
        </p:nvSpPr>
        <p:spPr/>
        <p:txBody>
          <a:bodyPr vert="horz" lIns="91440" tIns="45720" rIns="91440" bIns="45720" rtlCol="0" anchor="t">
            <a:normAutofit/>
          </a:bodyPr>
          <a:lstStyle/>
          <a:p>
            <a:r>
              <a:rPr lang="en-US" err="1"/>
              <a:t>Kuulin kv-jaksosta opettajalta, jonka jälkeen tehtiin hakemukset kaverinkaa. Ennen vaihtoa kävin Keudan kv valmennuksissa, mielestäni ne auttoivat paljon just ku en oo noin pitkälle matkustanut yksin.</a:t>
            </a:r>
          </a:p>
          <a:p>
            <a:r>
              <a:rPr lang="en-US" err="1"/>
              <a:t>Halusin hakea jaksolle, sillä muut maat ja uudet kulttuurit kiinnostaa paljon, halusin kans itsenäistyy.</a:t>
            </a:r>
          </a:p>
        </p:txBody>
      </p:sp>
    </p:spTree>
    <p:extLst>
      <p:ext uri="{BB962C8B-B14F-4D97-AF65-F5344CB8AC3E}">
        <p14:creationId xmlns:p14="http://schemas.microsoft.com/office/powerpoint/2010/main" val="965928627"/>
      </p:ext>
    </p:extLst>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Pr>
        <a:solidFill>
          <a:schemeClr val="bg1"/>
        </a:solidFill>
        <a:effectLst/>
      </p:bgPr>
    </p:bg>
    <p:spTree>
      <p:nvGrpSpPr>
        <p:cNvPr id="1" name=""/>
        <p:cNvGrpSpPr/>
        <p:nvPr/>
      </p:nvGrpSpPr>
      <p:grpSpPr>
        <a:xfrm>
          <a:off x="0" y="0"/>
          <a:ext cx="0" cy="0"/>
        </a:xfrm>
      </p:grpSpPr>
      <p:sp useBgFill="1">
        <p:nvSpPr>
          <p:cNvPr id="9" name="Rectangle 8">
            <a:extLst>
              <a:ext uri="{FF2B5EF4-FFF2-40B4-BE49-F238E27FC236}">
                <a16:creationId xmlns:a16="http://schemas.microsoft.com/office/drawing/2014/main" id="{059AD101-BC08-433A-AD99-409B66C2D2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189" y="0"/>
            <a:ext cx="12192000" cy="685799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3E788242-4E16-4277-AC99-8601B722B5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7997"/>
          </a:xfrm>
          <a:prstGeom prst="rect">
            <a:avLst/>
          </a:prstGeom>
          <a:solidFill>
            <a:schemeClr val="bg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5182D8F-9814-4E76-CF08-C5176756C711}"/>
              </a:ext>
            </a:extLst>
          </p:cNvPr>
          <p:cNvSpPr>
            <a:spLocks noGrp="1"/>
          </p:cNvSpPr>
          <p:nvPr>
            <p:ph type="title"/>
          </p:nvPr>
        </p:nvSpPr>
        <p:spPr>
          <a:xfrm>
            <a:off x="592811" y="184883"/>
            <a:ext cx="2700639" cy="596921"/>
          </a:xfrm>
        </p:spPr>
        <p:txBody>
          <a:bodyPr anchor="b">
            <a:normAutofit fontScale="90000"/>
          </a:bodyPr>
          <a:lstStyle/>
          <a:p>
            <a:r>
              <a:rPr lang="en-US" err="1"/>
              <a:t>Koulujakso</a:t>
            </a:r>
          </a:p>
        </p:txBody>
      </p:sp>
      <p:sp>
        <p:nvSpPr>
          <p:cNvPr id="3" name="Content Placeholder 2">
            <a:extLst>
              <a:ext uri="{FF2B5EF4-FFF2-40B4-BE49-F238E27FC236}">
                <a16:creationId xmlns:a16="http://schemas.microsoft.com/office/drawing/2014/main" id="{EE522035-AFBE-9162-CA1A-A51600E1FE68}"/>
              </a:ext>
            </a:extLst>
          </p:cNvPr>
          <p:cNvSpPr>
            <a:spLocks noGrp="1"/>
          </p:cNvSpPr>
          <p:nvPr>
            <p:ph idx="1"/>
          </p:nvPr>
        </p:nvSpPr>
        <p:spPr>
          <a:xfrm>
            <a:off x="166608" y="1084107"/>
            <a:ext cx="4999553" cy="5092855"/>
          </a:xfrm>
        </p:spPr>
        <p:txBody>
          <a:bodyPr vert="horz" lIns="91440" tIns="45720" rIns="91440" bIns="45720" rtlCol="0" anchor="t">
            <a:normAutofit/>
          </a:bodyPr>
          <a:lstStyle/>
          <a:p>
            <a:r>
              <a:rPr lang="en-US" err="1"/>
              <a:t>Koulu-päivät olivat joka päivä 8,5h , aluks oli vähä shokki et ku aijjemin ei tiedetty yhtään minkä pituiset päivät tulis olee, mut loppujenlopuks ei ollu ees kovin paha, ku oli viel 1,5h ruokkis.</a:t>
            </a:r>
          </a:p>
          <a:p>
            <a:r>
              <a:rPr lang="en-US" err="1"/>
              <a:t>Koulus abt kaks ekaa viikkoo maalattiin lavasteita ooperaan, niit oli jonku verran, sit vika viikko harjoteltiin marmorin, feikki puun ja varjojen maalausta.</a:t>
            </a:r>
          </a:p>
          <a:p>
            <a:r>
              <a:rPr lang="en-US" err="1"/>
              <a:t>Mielestäni työkulttuuri on aika sama kuin suomessa, et tosi itsenäistä. Koulussa tykkäsin kyl siitä ku oppilaat olivat opettajienkaa enemmän kavereita ja siel oli sentakii paljon parempi ilmapiiri, ku esim. Suomessa.</a:t>
            </a:r>
          </a:p>
        </p:txBody>
      </p:sp>
      <p:grpSp>
        <p:nvGrpSpPr>
          <p:cNvPr id="13" name="Group 12">
            <a:extLst>
              <a:ext uri="{FF2B5EF4-FFF2-40B4-BE49-F238E27FC236}">
                <a16:creationId xmlns:a16="http://schemas.microsoft.com/office/drawing/2014/main" id="{87CB8D36-9DE0-44D4-B67A-16D4F212136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167689" y="-6437"/>
            <a:ext cx="6399627" cy="6864437"/>
            <a:chOff x="5167689" y="-6437"/>
            <a:chExt cx="6399627" cy="6864437"/>
          </a:xfrm>
        </p:grpSpPr>
        <p:cxnSp>
          <p:nvCxnSpPr>
            <p:cNvPr id="14" name="Straight Connector 13">
              <a:extLst>
                <a:ext uri="{FF2B5EF4-FFF2-40B4-BE49-F238E27FC236}">
                  <a16:creationId xmlns:a16="http://schemas.microsoft.com/office/drawing/2014/main" id="{43B47A15-9292-4357-AA25-E187AC16623E}"/>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5167689" y="0"/>
              <a:ext cx="5783" cy="6858000"/>
            </a:xfrm>
            <a:prstGeom prst="line">
              <a:avLst/>
            </a:prstGeom>
            <a:ln w="12700">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1266E215-42AC-4D6A-A37F-B0C2E2FB992B}"/>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11560990" y="-6437"/>
              <a:ext cx="5783" cy="6858000"/>
            </a:xfrm>
            <a:prstGeom prst="line">
              <a:avLst/>
            </a:prstGeom>
            <a:ln w="12700">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0DC49225-8670-4B30-BEA8-3CDE3C6DD484}"/>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5167689" y="581337"/>
              <a:ext cx="6399627" cy="0"/>
            </a:xfrm>
            <a:prstGeom prst="line">
              <a:avLst/>
            </a:prstGeom>
            <a:ln w="12700">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212D652B-23A7-429E-A3E1-62ABA17B8B4A}"/>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5167689" y="6276734"/>
              <a:ext cx="6399627" cy="0"/>
            </a:xfrm>
            <a:prstGeom prst="line">
              <a:avLst/>
            </a:prstGeom>
            <a:ln w="12700">
              <a:solidFill>
                <a:schemeClr val="accent4"/>
              </a:solidFill>
            </a:ln>
          </p:spPr>
          <p:style>
            <a:lnRef idx="1">
              <a:schemeClr val="accent1"/>
            </a:lnRef>
            <a:fillRef idx="0">
              <a:schemeClr val="accent1"/>
            </a:fillRef>
            <a:effectRef idx="0">
              <a:schemeClr val="accent1"/>
            </a:effectRef>
            <a:fontRef idx="minor">
              <a:schemeClr val="tx1"/>
            </a:fontRef>
          </p:style>
        </p:cxnSp>
      </p:grpSp>
      <p:pic>
        <p:nvPicPr>
          <p:cNvPr id="4" name="Picture 3">
            <a:extLst>
              <a:ext uri="{FF2B5EF4-FFF2-40B4-BE49-F238E27FC236}">
                <a16:creationId xmlns:a16="http://schemas.microsoft.com/office/drawing/2014/main" id="{B2F9A367-0FE1-BDAC-D6D7-43F33F9A47D4}"/>
              </a:ext>
            </a:extLst>
          </p:cNvPr>
          <p:cNvPicPr>
            <a:picLocks noChangeAspect="1"/>
          </p:cNvPicPr>
          <p:nvPr/>
        </p:nvPicPr>
        <p:blipFill>
          <a:blip r:embed="rId2"/>
          <a:stretch>
            <a:fillRect/>
          </a:stretch>
        </p:blipFill>
        <p:spPr>
          <a:xfrm>
            <a:off x="5472647" y="1242606"/>
            <a:ext cx="5830480" cy="4372860"/>
          </a:xfrm>
          <a:prstGeom prst="rect">
            <a:avLst/>
          </a:prstGeom>
        </p:spPr>
      </p:pic>
    </p:spTree>
    <p:extLst>
      <p:ext uri="{BB962C8B-B14F-4D97-AF65-F5344CB8AC3E}">
        <p14:creationId xmlns:p14="http://schemas.microsoft.com/office/powerpoint/2010/main" val="3414412952"/>
      </p:ext>
    </p:extLst>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2" name="Title 1">
            <a:extLst>
              <a:ext uri="{FF2B5EF4-FFF2-40B4-BE49-F238E27FC236}">
                <a16:creationId xmlns:a16="http://schemas.microsoft.com/office/drawing/2014/main" id="{C9462D34-9089-9683-6C0F-FF5F26A7B840}"/>
              </a:ext>
            </a:extLst>
          </p:cNvPr>
          <p:cNvSpPr>
            <a:spLocks noGrp="1"/>
          </p:cNvSpPr>
          <p:nvPr>
            <p:ph type="title"/>
          </p:nvPr>
        </p:nvSpPr>
        <p:spPr/>
        <p:txBody>
          <a:bodyPr/>
          <a:lstStyle/>
          <a:p>
            <a:endParaRPr lang="en-US"/>
          </a:p>
        </p:txBody>
      </p:sp>
      <p:pic>
        <p:nvPicPr>
          <p:cNvPr id="4" name="Content Placeholder 3">
            <a:extLst>
              <a:ext uri="{FF2B5EF4-FFF2-40B4-BE49-F238E27FC236}">
                <a16:creationId xmlns:a16="http://schemas.microsoft.com/office/drawing/2014/main" id="{02FDA04C-D888-89AA-190B-3D6B19419166}"/>
              </a:ext>
            </a:extLst>
          </p:cNvPr>
          <p:cNvPicPr>
            <a:picLocks noGrp="1" noChangeAspect="1"/>
          </p:cNvPicPr>
          <p:nvPr>
            <p:ph idx="1"/>
          </p:nvPr>
        </p:nvPicPr>
        <p:blipFill>
          <a:blip r:embed="rId2"/>
          <a:stretch>
            <a:fillRect/>
          </a:stretch>
        </p:blipFill>
        <p:spPr>
          <a:xfrm rot="5400000">
            <a:off x="2517157" y="811482"/>
            <a:ext cx="6841010" cy="5222295"/>
          </a:xfrm>
          <a:prstGeom prst="rect">
            <a:avLst/>
          </a:prstGeom>
        </p:spPr>
      </p:pic>
      <p:pic>
        <p:nvPicPr>
          <p:cNvPr id="5" name="Picture 4">
            <a:extLst>
              <a:ext uri="{FF2B5EF4-FFF2-40B4-BE49-F238E27FC236}">
                <a16:creationId xmlns:a16="http://schemas.microsoft.com/office/drawing/2014/main" id="{FC3B3341-C8AF-714A-E5AF-E35FCA4C130B}"/>
              </a:ext>
            </a:extLst>
          </p:cNvPr>
          <p:cNvPicPr>
            <a:picLocks noChangeAspect="1"/>
          </p:cNvPicPr>
          <p:nvPr/>
        </p:nvPicPr>
        <p:blipFill>
          <a:blip r:embed="rId3"/>
          <a:stretch>
            <a:fillRect/>
          </a:stretch>
        </p:blipFill>
        <p:spPr>
          <a:xfrm>
            <a:off x="8331733" y="0"/>
            <a:ext cx="3861054" cy="6858000"/>
          </a:xfrm>
          <a:prstGeom prst="rect">
            <a:avLst/>
          </a:prstGeom>
        </p:spPr>
      </p:pic>
      <p:pic>
        <p:nvPicPr>
          <p:cNvPr id="6" name="Picture 5">
            <a:extLst>
              <a:ext uri="{FF2B5EF4-FFF2-40B4-BE49-F238E27FC236}">
                <a16:creationId xmlns:a16="http://schemas.microsoft.com/office/drawing/2014/main" id="{80726DEE-B73F-2698-1C88-FFC808CEE624}"/>
              </a:ext>
            </a:extLst>
          </p:cNvPr>
          <p:cNvPicPr>
            <a:picLocks noChangeAspect="1"/>
          </p:cNvPicPr>
          <p:nvPr/>
        </p:nvPicPr>
        <p:blipFill>
          <a:blip r:embed="rId4"/>
          <a:stretch>
            <a:fillRect/>
          </a:stretch>
        </p:blipFill>
        <p:spPr>
          <a:xfrm>
            <a:off x="-787" y="0"/>
            <a:ext cx="3861054" cy="6858000"/>
          </a:xfrm>
          <a:prstGeom prst="rect">
            <a:avLst/>
          </a:prstGeom>
        </p:spPr>
      </p:pic>
    </p:spTree>
    <p:extLst>
      <p:ext uri="{BB962C8B-B14F-4D97-AF65-F5344CB8AC3E}">
        <p14:creationId xmlns:p14="http://schemas.microsoft.com/office/powerpoint/2010/main" val="1882260939"/>
      </p:ext>
    </p:extLst>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Pr>
        <a:solidFill>
          <a:schemeClr val="bg1"/>
        </a:solidFill>
        <a:effectLst/>
      </p:bgPr>
    </p:bg>
    <p:spTree>
      <p:nvGrpSpPr>
        <p:cNvPr id="1" name=""/>
        <p:cNvGrpSpPr/>
        <p:nvPr/>
      </p:nvGrpSpPr>
      <p:grpSpPr>
        <a:xfrm>
          <a:off x="0" y="0"/>
          <a:ext cx="0" cy="0"/>
        </a:xfrm>
      </p:grpSpPr>
      <p:sp useBgFill="1">
        <p:nvSpPr>
          <p:cNvPr id="12" name="Rectangle 11">
            <a:extLst>
              <a:ext uri="{FF2B5EF4-FFF2-40B4-BE49-F238E27FC236}">
                <a16:creationId xmlns:a16="http://schemas.microsoft.com/office/drawing/2014/main" id="{059AD101-BC08-433A-AD99-409B66C2D2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189" y="0"/>
            <a:ext cx="12192000" cy="685799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3E788242-4E16-4277-AC99-8601B722B5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7997"/>
          </a:xfrm>
          <a:prstGeom prst="rect">
            <a:avLst/>
          </a:prstGeom>
          <a:solidFill>
            <a:schemeClr val="bg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216B76A-3C9B-2A37-0AAF-6B45ECF8FA59}"/>
              </a:ext>
            </a:extLst>
          </p:cNvPr>
          <p:cNvSpPr>
            <a:spLocks noGrp="1"/>
          </p:cNvSpPr>
          <p:nvPr>
            <p:ph type="title"/>
          </p:nvPr>
        </p:nvSpPr>
        <p:spPr>
          <a:xfrm>
            <a:off x="205353" y="192238"/>
            <a:ext cx="4523070" cy="1157838"/>
          </a:xfrm>
        </p:spPr>
        <p:txBody>
          <a:bodyPr anchor="b">
            <a:normAutofit fontScale="90000"/>
          </a:bodyPr>
          <a:lstStyle/>
          <a:p>
            <a:pPr>
              <a:lnSpc>
                <a:spcPct val="90000"/>
              </a:lnSpc>
            </a:pPr>
            <a:r>
              <a:rPr lang="en-US" err="1"/>
              <a:t>Oppiminen ja ongelman ratkaisu</a:t>
            </a:r>
            <a:endParaRPr lang="en-US" err="1"/>
          </a:p>
        </p:txBody>
      </p:sp>
      <p:sp>
        <p:nvSpPr>
          <p:cNvPr id="9" name="Content Placeholder 8">
            <a:extLst>
              <a:ext uri="{FF2B5EF4-FFF2-40B4-BE49-F238E27FC236}">
                <a16:creationId xmlns:a16="http://schemas.microsoft.com/office/drawing/2014/main" id="{07980875-D399-8A35-EFFF-A0009ADF4EE2}"/>
              </a:ext>
            </a:extLst>
          </p:cNvPr>
          <p:cNvSpPr>
            <a:spLocks noGrp="1"/>
          </p:cNvSpPr>
          <p:nvPr>
            <p:ph idx="1"/>
          </p:nvPr>
        </p:nvSpPr>
        <p:spPr>
          <a:xfrm>
            <a:off x="202735" y="1719573"/>
            <a:ext cx="4772824" cy="4944153"/>
          </a:xfrm>
        </p:spPr>
        <p:txBody>
          <a:bodyPr vert="horz" lIns="91440" tIns="45720" rIns="91440" bIns="45720" rtlCol="0" anchor="t">
            <a:normAutofit/>
          </a:bodyPr>
          <a:lstStyle/>
          <a:p>
            <a:r>
              <a:rPr lang="en-US" err="1"/>
              <a:t>Ainoo ongelma mikä mulla tulee mieleen oli kielimuuri, sillä kovin moni ei puhu englantia. Ekalla viikolla useampi oppilas puhu meille englantia tai edes yritti, joka oli iso yllätys.</a:t>
            </a:r>
          </a:p>
          <a:p>
            <a:r>
              <a:rPr lang="en-US" err="1"/>
              <a:t>Ranskassa kans yllätti että porukka kävi kans ulkona lenkeillä ja oli vaan ulkona.</a:t>
            </a:r>
          </a:p>
          <a:p>
            <a:r>
              <a:rPr lang="en-US" err="1"/>
              <a:t>Ranskalaiset on myös todella paljon enemmän ulospäin suuntautuneita, kadullakin useempi saatto jäädä juttelee, mitä suomes ei todellakaan tehtäis.</a:t>
            </a:r>
          </a:p>
        </p:txBody>
      </p:sp>
      <p:grpSp>
        <p:nvGrpSpPr>
          <p:cNvPr id="16" name="Group 15">
            <a:extLst>
              <a:ext uri="{FF2B5EF4-FFF2-40B4-BE49-F238E27FC236}">
                <a16:creationId xmlns:a16="http://schemas.microsoft.com/office/drawing/2014/main" id="{72EE99BE-F641-44AE-B3DB-B6796DD3851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171535" y="87"/>
            <a:ext cx="6400800" cy="6857912"/>
            <a:chOff x="5171535" y="87"/>
            <a:chExt cx="6400800" cy="6857912"/>
          </a:xfrm>
        </p:grpSpPr>
        <p:cxnSp>
          <p:nvCxnSpPr>
            <p:cNvPr id="17" name="Straight Connector 16">
              <a:extLst>
                <a:ext uri="{FF2B5EF4-FFF2-40B4-BE49-F238E27FC236}">
                  <a16:creationId xmlns:a16="http://schemas.microsoft.com/office/drawing/2014/main" id="{CF3A0186-63F0-49E2-AEF0-B36A54349278}"/>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5171535" y="3389697"/>
              <a:ext cx="6400800" cy="0"/>
            </a:xfrm>
            <a:prstGeom prst="line">
              <a:avLst/>
            </a:prstGeom>
            <a:ln w="12700">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34AD801D-6239-4C27-8056-E575D95E16AB}"/>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5171535" y="581337"/>
              <a:ext cx="6400800" cy="0"/>
            </a:xfrm>
            <a:prstGeom prst="line">
              <a:avLst/>
            </a:prstGeom>
            <a:ln w="12700">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BE4A06AD-FCBA-4092-A7AF-12D897E386D2}"/>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5171535" y="6276734"/>
              <a:ext cx="6400800" cy="0"/>
            </a:xfrm>
            <a:prstGeom prst="line">
              <a:avLst/>
            </a:prstGeom>
            <a:ln w="12700">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0141CA56-2436-4835-8A71-746EAF887A93}"/>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16200000">
              <a:off x="1742579" y="3429043"/>
              <a:ext cx="6857912" cy="0"/>
            </a:xfrm>
            <a:prstGeom prst="line">
              <a:avLst/>
            </a:prstGeom>
            <a:ln w="12700">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3392BA13-F2ED-4090-9965-7CE1631C3340}"/>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16200000">
              <a:off x="8143379" y="3429043"/>
              <a:ext cx="6857912" cy="0"/>
            </a:xfrm>
            <a:prstGeom prst="line">
              <a:avLst/>
            </a:prstGeom>
            <a:ln w="12700">
              <a:solidFill>
                <a:schemeClr val="accent4"/>
              </a:solidFill>
            </a:ln>
          </p:spPr>
          <p:style>
            <a:lnRef idx="1">
              <a:schemeClr val="accent1"/>
            </a:lnRef>
            <a:fillRef idx="0">
              <a:schemeClr val="accent1"/>
            </a:fillRef>
            <a:effectRef idx="0">
              <a:schemeClr val="accent1"/>
            </a:effectRef>
            <a:fontRef idx="minor">
              <a:schemeClr val="tx1"/>
            </a:fontRef>
          </p:style>
        </p:cxnSp>
      </p:grpSp>
      <p:pic>
        <p:nvPicPr>
          <p:cNvPr id="4" name="Content Placeholder 3">
            <a:extLst>
              <a:ext uri="{FF2B5EF4-FFF2-40B4-BE49-F238E27FC236}">
                <a16:creationId xmlns:a16="http://schemas.microsoft.com/office/drawing/2014/main" id="{A71507E9-9CC4-546B-E05D-6583AD19D038}"/>
              </a:ext>
            </a:extLst>
          </p:cNvPr>
          <p:cNvPicPr>
            <a:picLocks noChangeAspect="1"/>
          </p:cNvPicPr>
          <p:nvPr/>
        </p:nvPicPr>
        <p:blipFill>
          <a:blip r:embed="rId2"/>
          <a:srcRect t="5549" b="11972"/>
          <a:stretch>
            <a:fillRect/>
          </a:stretch>
        </p:blipFill>
        <p:spPr>
          <a:xfrm>
            <a:off x="5337361" y="1179980"/>
            <a:ext cx="3034574" cy="4449533"/>
          </a:xfrm>
          <a:custGeom>
            <a:rect l="l" t="t" r="r" b="b"/>
            <a:pathLst>
              <a:path w="3024884" h="4449533">
                <a:moveTo>
                  <a:pt x="2224225" y="0"/>
                </a:moveTo>
                <a:lnTo>
                  <a:pt x="2289985" y="0"/>
                </a:lnTo>
                <a:lnTo>
                  <a:pt x="3015480" y="0"/>
                </a:lnTo>
                <a:lnTo>
                  <a:pt x="3024884" y="0"/>
                </a:lnTo>
                <a:lnTo>
                  <a:pt x="3024884" y="4449533"/>
                </a:lnTo>
                <a:lnTo>
                  <a:pt x="2289985" y="4449533"/>
                </a:lnTo>
                <a:lnTo>
                  <a:pt x="2224225" y="4449533"/>
                </a:lnTo>
                <a:cubicBezTo>
                  <a:pt x="995818" y="4449533"/>
                  <a:pt x="0" y="3453470"/>
                  <a:pt x="0" y="2224768"/>
                </a:cubicBezTo>
                <a:cubicBezTo>
                  <a:pt x="0" y="996059"/>
                  <a:pt x="995818" y="0"/>
                  <a:pt x="2224225" y="0"/>
                </a:cubicBezTo>
                <a:close/>
              </a:path>
            </a:pathLst>
          </a:custGeom>
          <a:ln w="12700">
            <a:solidFill>
              <a:schemeClr val="accent4"/>
            </a:solidFill>
          </a:ln>
        </p:spPr>
      </p:pic>
      <p:pic>
        <p:nvPicPr>
          <p:cNvPr id="5" name="Picture 4">
            <a:extLst>
              <a:ext uri="{FF2B5EF4-FFF2-40B4-BE49-F238E27FC236}">
                <a16:creationId xmlns:a16="http://schemas.microsoft.com/office/drawing/2014/main" id="{1FA232AB-85B3-A765-B009-39A7021F971B}"/>
              </a:ext>
            </a:extLst>
          </p:cNvPr>
          <p:cNvPicPr>
            <a:picLocks noChangeAspect="1"/>
          </p:cNvPicPr>
          <p:nvPr/>
        </p:nvPicPr>
        <p:blipFill>
          <a:blip r:embed="rId3"/>
          <a:srcRect b="17522"/>
          <a:stretch>
            <a:fillRect/>
          </a:stretch>
        </p:blipFill>
        <p:spPr>
          <a:xfrm>
            <a:off x="8362244" y="1179980"/>
            <a:ext cx="3034576" cy="4449533"/>
          </a:xfrm>
          <a:custGeom>
            <a:rect l="l" t="t" r="r" b="b"/>
            <a:pathLst>
              <a:path w="3024884" h="4449533">
                <a:moveTo>
                  <a:pt x="0" y="0"/>
                </a:moveTo>
                <a:lnTo>
                  <a:pt x="734898" y="0"/>
                </a:lnTo>
                <a:lnTo>
                  <a:pt x="800658" y="0"/>
                </a:lnTo>
                <a:cubicBezTo>
                  <a:pt x="2029066" y="0"/>
                  <a:pt x="3024884" y="996063"/>
                  <a:pt x="3024884" y="2224765"/>
                </a:cubicBezTo>
                <a:cubicBezTo>
                  <a:pt x="3024884" y="3453474"/>
                  <a:pt x="2029066" y="4449533"/>
                  <a:pt x="800658" y="4449533"/>
                </a:cubicBezTo>
                <a:lnTo>
                  <a:pt x="734898" y="4449533"/>
                </a:lnTo>
                <a:lnTo>
                  <a:pt x="9404" y="4449533"/>
                </a:lnTo>
                <a:lnTo>
                  <a:pt x="0" y="4449533"/>
                </a:lnTo>
                <a:close/>
              </a:path>
            </a:pathLst>
          </a:custGeom>
          <a:ln w="12700">
            <a:solidFill>
              <a:schemeClr val="accent4"/>
            </a:solidFill>
          </a:ln>
        </p:spPr>
      </p:pic>
      <p:cxnSp>
        <p:nvCxnSpPr>
          <p:cNvPr id="23" name="Straight Connector 22">
            <a:extLst>
              <a:ext uri="{FF2B5EF4-FFF2-40B4-BE49-F238E27FC236}">
                <a16:creationId xmlns:a16="http://schemas.microsoft.com/office/drawing/2014/main" id="{55A035D6-5E89-44D3-BD90-E043B4AE7A9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flipV="1">
            <a:off x="8362244" y="579694"/>
            <a:ext cx="0" cy="5697040"/>
          </a:xfrm>
          <a:prstGeom prst="line">
            <a:avLst/>
          </a:prstGeom>
          <a:ln w="1270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28889302"/>
      </p:ext>
    </p:extLst>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Pr>
        <a:solidFill>
          <a:schemeClr val="bg1"/>
        </a:solidFill>
        <a:effectLst/>
      </p:bgPr>
    </p:bg>
    <p:spTree>
      <p:nvGrpSpPr>
        <p:cNvPr id="1" name=""/>
        <p:cNvGrpSpPr/>
        <p:nvPr/>
      </p:nvGrpSpPr>
      <p:grpSpPr>
        <a:xfrm>
          <a:off x="0" y="0"/>
          <a:ext cx="0" cy="0"/>
        </a:xfrm>
      </p:grpSpPr>
      <p:sp useBgFill="1">
        <p:nvSpPr>
          <p:cNvPr id="11" name="Rectangle 10">
            <a:extLst>
              <a:ext uri="{FF2B5EF4-FFF2-40B4-BE49-F238E27FC236}">
                <a16:creationId xmlns:a16="http://schemas.microsoft.com/office/drawing/2014/main" id="{AE6FDE22-1F54-452D-A9BA-1BE9FDB5345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3"/>
            <a:ext cx="12192001" cy="685799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E24727BA-2777-4823-88E1-1B4B619685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685799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2AB0E0E5-A956-4B80-A317-E670B96CB0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6873465"/>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Content Placeholder 3">
            <a:extLst>
              <a:ext uri="{FF2B5EF4-FFF2-40B4-BE49-F238E27FC236}">
                <a16:creationId xmlns:a16="http://schemas.microsoft.com/office/drawing/2014/main" id="{8D852A95-D150-ADD5-4E68-DFDFD53BCF4C}"/>
              </a:ext>
            </a:extLst>
          </p:cNvPr>
          <p:cNvPicPr>
            <a:picLocks noChangeAspect="1"/>
          </p:cNvPicPr>
          <p:nvPr/>
        </p:nvPicPr>
        <p:blipFill>
          <a:blip r:embed="rId2">
            <a:alphaModFix amt="40000"/>
          </a:blip>
          <a:srcRect l="17778" r="39940"/>
          <a:stretch>
            <a:fillRect/>
          </a:stretch>
        </p:blipFill>
        <p:spPr>
          <a:xfrm rot="5400000">
            <a:off x="2659268" y="-2659269"/>
            <a:ext cx="6873463" cy="12192000"/>
          </a:xfrm>
          <a:prstGeom prst="rect">
            <a:avLst/>
          </a:prstGeom>
          <a:ln w="12700">
            <a:noFill/>
          </a:ln>
        </p:spPr>
      </p:pic>
      <p:grpSp>
        <p:nvGrpSpPr>
          <p:cNvPr id="17" name="Group 16">
            <a:extLst>
              <a:ext uri="{FF2B5EF4-FFF2-40B4-BE49-F238E27FC236}">
                <a16:creationId xmlns:a16="http://schemas.microsoft.com/office/drawing/2014/main" id="{68142369-1172-4897-98AF-7E16842C4A2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2"/>
            <a:ext cx="12192000" cy="6857996"/>
            <a:chOff x="572" y="-1"/>
            <a:chExt cx="12192000" cy="6857996"/>
          </a:xfrm>
        </p:grpSpPr>
        <p:cxnSp>
          <p:nvCxnSpPr>
            <p:cNvPr id="18" name="Straight Connector 17">
              <a:extLst>
                <a:ext uri="{FF2B5EF4-FFF2-40B4-BE49-F238E27FC236}">
                  <a16:creationId xmlns:a16="http://schemas.microsoft.com/office/drawing/2014/main" id="{6B4EC643-469D-49F7-B2C7-FA3DA6FFACC7}"/>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1667" y="6276706"/>
              <a:ext cx="12189811" cy="0"/>
            </a:xfrm>
            <a:prstGeom prst="line">
              <a:avLst/>
            </a:prstGeom>
            <a:ln w="12700">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33C04565-7FC8-416F-9C08-F430D337F817}"/>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572" y="580876"/>
              <a:ext cx="12192000" cy="0"/>
            </a:xfrm>
            <a:prstGeom prst="line">
              <a:avLst/>
            </a:prstGeom>
            <a:ln w="12700">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92BD8DCF-6634-460D-AA2E-1357451FBA18}"/>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16200000">
              <a:off x="8134324" y="3428956"/>
              <a:ext cx="6857912" cy="0"/>
            </a:xfrm>
            <a:prstGeom prst="line">
              <a:avLst/>
            </a:prstGeom>
            <a:ln w="12700">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8EAC9175-245B-4886-A4F2-EEA53C13F540}"/>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16200000">
              <a:off x="-2794261" y="3428956"/>
              <a:ext cx="6857912" cy="0"/>
            </a:xfrm>
            <a:prstGeom prst="line">
              <a:avLst/>
            </a:prstGeom>
            <a:ln w="12700">
              <a:solidFill>
                <a:schemeClr val="accent4"/>
              </a:solidFill>
            </a:ln>
          </p:spPr>
          <p:style>
            <a:lnRef idx="1">
              <a:schemeClr val="accent1"/>
            </a:lnRef>
            <a:fillRef idx="0">
              <a:schemeClr val="accent1"/>
            </a:fillRef>
            <a:effectRef idx="0">
              <a:schemeClr val="accent1"/>
            </a:effectRef>
            <a:fontRef idx="minor">
              <a:schemeClr val="tx1"/>
            </a:fontRef>
          </p:style>
        </p:cxnSp>
        <p:sp>
          <p:nvSpPr>
            <p:cNvPr id="22" name="Graphic 33">
              <a:extLst>
                <a:ext uri="{FF2B5EF4-FFF2-40B4-BE49-F238E27FC236}">
                  <a16:creationId xmlns:a16="http://schemas.microsoft.com/office/drawing/2014/main" id="{BC567658-11B8-4D35-89AE-B7353466914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277016" y="-1"/>
              <a:ext cx="3637968" cy="580875"/>
            </a:xfrm>
            <a:custGeom>
              <a:gdLst>
                <a:gd name="connsiteX0" fmla="*/ 0 w 2679858"/>
                <a:gd name="connsiteY0" fmla="*/ 4953 h 434911"/>
                <a:gd name="connsiteX1" fmla="*/ 1336548 w 2679858"/>
                <a:gd name="connsiteY1" fmla="*/ 434912 h 434911"/>
                <a:gd name="connsiteX2" fmla="*/ 2679859 w 2679858"/>
                <a:gd name="connsiteY2" fmla="*/ 0 h 434911"/>
              </a:gdLst>
              <a:cxnLst>
                <a:cxn ang="0">
                  <a:pos x="connsiteX0" y="connsiteY0"/>
                </a:cxn>
                <a:cxn ang="0">
                  <a:pos x="connsiteX1" y="connsiteY1"/>
                </a:cxn>
                <a:cxn ang="0">
                  <a:pos x="connsiteX2" y="connsiteY2"/>
                </a:cxn>
              </a:cxnLst>
              <a:rect l="l" t="t" r="r" b="b"/>
              <a:pathLst>
                <a:path w="2679858" h="434911">
                  <a:moveTo>
                    <a:pt x="0" y="4953"/>
                  </a:moveTo>
                  <a:cubicBezTo>
                    <a:pt x="370427" y="274606"/>
                    <a:pt x="833723" y="434912"/>
                    <a:pt x="1336548" y="434912"/>
                  </a:cubicBezTo>
                  <a:cubicBezTo>
                    <a:pt x="1842326" y="434912"/>
                    <a:pt x="2308289" y="272701"/>
                    <a:pt x="2679859" y="0"/>
                  </a:cubicBezTo>
                </a:path>
              </a:pathLst>
            </a:custGeom>
            <a:noFill/>
            <a:ln w="12700" cap="flat">
              <a:solidFill>
                <a:schemeClr val="accent4"/>
              </a:solid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23" name="Graphic 33">
              <a:extLst>
                <a:ext uri="{FF2B5EF4-FFF2-40B4-BE49-F238E27FC236}">
                  <a16:creationId xmlns:a16="http://schemas.microsoft.com/office/drawing/2014/main" id="{B2AAA79A-1602-4193-8170-9C436D9CED8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4305089" y="6276705"/>
              <a:ext cx="3581824" cy="581290"/>
            </a:xfrm>
            <a:custGeom>
              <a:gdLst>
                <a:gd name="connsiteX0" fmla="*/ 0 w 2679858"/>
                <a:gd name="connsiteY0" fmla="*/ 4953 h 434911"/>
                <a:gd name="connsiteX1" fmla="*/ 1336548 w 2679858"/>
                <a:gd name="connsiteY1" fmla="*/ 434912 h 434911"/>
                <a:gd name="connsiteX2" fmla="*/ 2679859 w 2679858"/>
                <a:gd name="connsiteY2" fmla="*/ 0 h 434911"/>
              </a:gdLst>
              <a:cxnLst>
                <a:cxn ang="0">
                  <a:pos x="connsiteX0" y="connsiteY0"/>
                </a:cxn>
                <a:cxn ang="0">
                  <a:pos x="connsiteX1" y="connsiteY1"/>
                </a:cxn>
                <a:cxn ang="0">
                  <a:pos x="connsiteX2" y="connsiteY2"/>
                </a:cxn>
              </a:cxnLst>
              <a:rect l="l" t="t" r="r" b="b"/>
              <a:pathLst>
                <a:path w="2679858" h="434911">
                  <a:moveTo>
                    <a:pt x="0" y="4953"/>
                  </a:moveTo>
                  <a:cubicBezTo>
                    <a:pt x="370427" y="274606"/>
                    <a:pt x="833723" y="434912"/>
                    <a:pt x="1336548" y="434912"/>
                  </a:cubicBezTo>
                  <a:cubicBezTo>
                    <a:pt x="1842326" y="434912"/>
                    <a:pt x="2308289" y="272701"/>
                    <a:pt x="2679859" y="0"/>
                  </a:cubicBezTo>
                </a:path>
              </a:pathLst>
            </a:custGeom>
            <a:noFill/>
            <a:ln w="12700" cap="flat">
              <a:solidFill>
                <a:schemeClr val="accent4"/>
              </a:solid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grpSp>
      <p:sp>
        <p:nvSpPr>
          <p:cNvPr id="2" name="Title 1">
            <a:extLst>
              <a:ext uri="{FF2B5EF4-FFF2-40B4-BE49-F238E27FC236}">
                <a16:creationId xmlns:a16="http://schemas.microsoft.com/office/drawing/2014/main" id="{49952713-7EEA-4455-8874-6D94B9967889}"/>
              </a:ext>
            </a:extLst>
          </p:cNvPr>
          <p:cNvSpPr>
            <a:spLocks noGrp="1"/>
          </p:cNvSpPr>
          <p:nvPr>
            <p:ph type="title"/>
          </p:nvPr>
        </p:nvSpPr>
        <p:spPr>
          <a:xfrm flipV="1">
            <a:off x="841248" y="83566"/>
            <a:ext cx="10509000" cy="741076"/>
          </a:xfrm>
        </p:spPr>
        <p:txBody>
          <a:bodyPr anchor="b">
            <a:normAutofit fontScale="90000"/>
          </a:bodyPr>
          <a:lstStyle/>
          <a:p>
            <a:endParaRPr lang="en-US">
              <a:solidFill>
                <a:srgbClr val="FFFFFF"/>
              </a:solidFill>
            </a:endParaRPr>
          </a:p>
        </p:txBody>
      </p:sp>
      <p:sp>
        <p:nvSpPr>
          <p:cNvPr id="8" name="Content Placeholder 7">
            <a:extLst>
              <a:ext uri="{FF2B5EF4-FFF2-40B4-BE49-F238E27FC236}">
                <a16:creationId xmlns:a16="http://schemas.microsoft.com/office/drawing/2014/main" id="{6FA43AD3-2CB3-1F3D-2845-431FDA200268}"/>
              </a:ext>
            </a:extLst>
          </p:cNvPr>
          <p:cNvSpPr>
            <a:spLocks noGrp="1"/>
          </p:cNvSpPr>
          <p:nvPr>
            <p:ph idx="1"/>
          </p:nvPr>
        </p:nvSpPr>
        <p:spPr>
          <a:xfrm>
            <a:off x="815418" y="877022"/>
            <a:ext cx="8842932" cy="5147538"/>
          </a:xfrm>
        </p:spPr>
        <p:txBody>
          <a:bodyPr vert="horz" lIns="91440" tIns="45720" rIns="91440" bIns="45720" rtlCol="0" anchor="t">
            <a:normAutofit/>
          </a:bodyPr>
          <a:lstStyle/>
          <a:p>
            <a:pPr marL="0" indent="0">
              <a:buNone/>
            </a:pPr>
            <a:r>
              <a:rPr lang="en-US" err="1">
                <a:solidFill>
                  <a:srgbClr val="FFFFFF"/>
                </a:solidFill>
              </a:rPr>
              <a:t>Vinkkinä kans kannattaa varaa matkalle enemmän rahaa, mitä kelaa et menis. Ruuan suhteen kans kannattaa just käydä isoissa ruokakaupoissa, sillä ne on paljon halvemmat, kun pienemmät.</a:t>
            </a:r>
          </a:p>
          <a:p>
            <a:pPr marL="0" indent="0">
              <a:buNone/>
            </a:pPr>
            <a:r>
              <a:rPr lang="en-US" err="1">
                <a:solidFill>
                  <a:srgbClr val="FFFFFF"/>
                </a:solidFill>
              </a:rPr>
              <a:t>Kannattaa kans majotukseks ottaa mielummin vähän kalliimpi jos mahdollsita, sillä meidän Air bnb oli tosi kiva ja makso vähän enemmän. Oltiin vielä ihan keskustassa, eli pääs helpostti kulkemaan ratikalla ja moni paikka oli kävelymatkan päässä.</a:t>
            </a:r>
          </a:p>
          <a:p>
            <a:pPr marL="0" indent="0">
              <a:buNone/>
            </a:pPr>
            <a:r>
              <a:rPr lang="en-US">
                <a:solidFill>
                  <a:srgbClr val="FFFFFF"/>
                </a:solidFill>
              </a:rPr>
              <a:t>Mulla oli ennen matkaa semmonen oletus et yleisesti ranskassa olisi ollut ilkeitä ihmisiä, mutta koulussa meidät otettiin hyvin vastaan ja kaupoisakin oli tosi mukavia ihmisiä, joihin tutustuttiin. Naiset ei kyllä useimmin välittäny meille puhumisesta ja niidenkaa ei oikeestaan tultu juttuun.</a:t>
            </a:r>
          </a:p>
        </p:txBody>
      </p:sp>
    </p:spTree>
    <p:extLst>
      <p:ext uri="{BB962C8B-B14F-4D97-AF65-F5344CB8AC3E}">
        <p14:creationId xmlns:p14="http://schemas.microsoft.com/office/powerpoint/2010/main" val="1669453042"/>
      </p:ext>
    </p:extLst>
  </p:cSld>
  <p:clrMapOvr>
    <a:overrideClrMapping bg1="dk1" tx1="lt1" bg2="dk2" tx2="lt2" accent1="accent1" accent2="accent2" accent3="accent3" accent4="accent4" accent5="accent5" accent6="accent6" hlink="hlink" folHlink="folHlink"/>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Pr>
        <a:solidFill>
          <a:schemeClr val="bg1"/>
        </a:solidFill>
        <a:effectLst/>
      </p:bgPr>
    </p:bg>
    <p:spTree>
      <p:nvGrpSpPr>
        <p:cNvPr id="1" name=""/>
        <p:cNvGrpSpPr/>
        <p:nvPr/>
      </p:nvGrpSpPr>
      <p:grpSpPr>
        <a:xfrm>
          <a:off x="0" y="0"/>
          <a:ext cx="0" cy="0"/>
        </a:xfrm>
      </p:grpSpPr>
      <p:sp useBgFill="1">
        <p:nvSpPr>
          <p:cNvPr id="22" name="Rectangle 21">
            <a:extLst>
              <a:ext uri="{FF2B5EF4-FFF2-40B4-BE49-F238E27FC236}">
                <a16:creationId xmlns:a16="http://schemas.microsoft.com/office/drawing/2014/main" id="{CF10C978-51B5-420C-9A05-C8F194EACAC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903" y="-597"/>
            <a:ext cx="12192000" cy="685799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28D34D1C-4E49-4D32-96F1-E49CEBBF86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189" y="0"/>
            <a:ext cx="12192000" cy="6857997"/>
          </a:xfrm>
          <a:prstGeom prst="rect">
            <a:avLst/>
          </a:prstGeom>
          <a:solidFill>
            <a:schemeClr val="bg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4" name="Group 23">
            <a:extLst>
              <a:ext uri="{FF2B5EF4-FFF2-40B4-BE49-F238E27FC236}">
                <a16:creationId xmlns:a16="http://schemas.microsoft.com/office/drawing/2014/main" id="{8DE1C2A4-07AC-4931-BB55-109C585A573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72" y="0"/>
            <a:ext cx="12192000" cy="6857912"/>
            <a:chOff x="572" y="0"/>
            <a:chExt cx="12192000" cy="6857912"/>
          </a:xfrm>
        </p:grpSpPr>
        <p:cxnSp>
          <p:nvCxnSpPr>
            <p:cNvPr id="15" name="Straight Connector 14">
              <a:extLst>
                <a:ext uri="{FF2B5EF4-FFF2-40B4-BE49-F238E27FC236}">
                  <a16:creationId xmlns:a16="http://schemas.microsoft.com/office/drawing/2014/main" id="{62F4E679-EE44-4368-A9DB-0885B38332F4}"/>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flipV="1">
              <a:off x="6096000" y="581055"/>
              <a:ext cx="4520" cy="5695650"/>
            </a:xfrm>
            <a:prstGeom prst="line">
              <a:avLst/>
            </a:prstGeom>
            <a:ln w="12700">
              <a:solidFill>
                <a:schemeClr val="accent4"/>
              </a:solidFill>
            </a:ln>
          </p:spPr>
          <p:style>
            <a:lnRef idx="1">
              <a:schemeClr val="accent1"/>
            </a:lnRef>
            <a:fillRef idx="0">
              <a:schemeClr val="accent1"/>
            </a:fillRef>
            <a:effectRef idx="0">
              <a:schemeClr val="accent1"/>
            </a:effectRef>
            <a:fontRef idx="minor">
              <a:schemeClr val="tx1"/>
            </a:fontRef>
          </p:style>
        </p:cxnSp>
        <p:grpSp>
          <p:nvGrpSpPr>
            <p:cNvPr id="16" name="Group 15">
              <a:extLst>
                <a:ext uri="{FF2B5EF4-FFF2-40B4-BE49-F238E27FC236}">
                  <a16:creationId xmlns:a16="http://schemas.microsoft.com/office/drawing/2014/main" id="{44936CF5-3DDC-44F6-9C3D-659B31F82EC6}"/>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572" y="0"/>
              <a:ext cx="12192000" cy="6857912"/>
              <a:chOff x="572" y="0"/>
              <a:chExt cx="12192000" cy="6857912"/>
            </a:xfrm>
          </p:grpSpPr>
          <p:cxnSp>
            <p:nvCxnSpPr>
              <p:cNvPr id="17" name="Straight Connector 16">
                <a:extLst>
                  <a:ext uri="{FF2B5EF4-FFF2-40B4-BE49-F238E27FC236}">
                    <a16:creationId xmlns:a16="http://schemas.microsoft.com/office/drawing/2014/main" id="{8EA52A28-303F-4B8C-A110-BF8EDC13982A}"/>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1667" y="6276706"/>
                <a:ext cx="12189811" cy="0"/>
              </a:xfrm>
              <a:prstGeom prst="line">
                <a:avLst/>
              </a:prstGeom>
              <a:ln w="12700">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0C593429-1971-4E78-AAC7-4D8EE5BEC306}"/>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572" y="580876"/>
                <a:ext cx="12192000" cy="0"/>
              </a:xfrm>
              <a:prstGeom prst="line">
                <a:avLst/>
              </a:prstGeom>
              <a:ln w="12700">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AFF7FC5C-1A57-437E-9E66-1F9755817749}"/>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16200000">
                <a:off x="8134324" y="3428956"/>
                <a:ext cx="6857912" cy="0"/>
              </a:xfrm>
              <a:prstGeom prst="line">
                <a:avLst/>
              </a:prstGeom>
              <a:ln w="12700">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3E2A2E1E-5A55-4724-9E05-1EB4F20D2977}"/>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16200000">
                <a:off x="-2794261" y="3428956"/>
                <a:ext cx="6857912" cy="0"/>
              </a:xfrm>
              <a:prstGeom prst="line">
                <a:avLst/>
              </a:prstGeom>
              <a:ln w="12700">
                <a:solidFill>
                  <a:schemeClr val="accent4"/>
                </a:solidFill>
              </a:ln>
            </p:spPr>
            <p:style>
              <a:lnRef idx="1">
                <a:schemeClr val="accent1"/>
              </a:lnRef>
              <a:fillRef idx="0">
                <a:schemeClr val="accent1"/>
              </a:fillRef>
              <a:effectRef idx="0">
                <a:schemeClr val="accent1"/>
              </a:effectRef>
              <a:fontRef idx="minor">
                <a:schemeClr val="tx1"/>
              </a:fontRef>
            </p:style>
          </p:cxnSp>
        </p:grpSp>
      </p:grpSp>
      <p:sp>
        <p:nvSpPr>
          <p:cNvPr id="2" name="Title 1">
            <a:extLst>
              <a:ext uri="{FF2B5EF4-FFF2-40B4-BE49-F238E27FC236}">
                <a16:creationId xmlns:a16="http://schemas.microsoft.com/office/drawing/2014/main" id="{32A12C25-2F80-BB94-D9D1-520E9FB407D0}"/>
              </a:ext>
            </a:extLst>
          </p:cNvPr>
          <p:cNvSpPr>
            <a:spLocks noGrp="1"/>
          </p:cNvSpPr>
          <p:nvPr>
            <p:ph type="title"/>
          </p:nvPr>
        </p:nvSpPr>
        <p:spPr>
          <a:xfrm>
            <a:off x="592811" y="780429"/>
            <a:ext cx="5179339" cy="561626"/>
          </a:xfrm>
        </p:spPr>
        <p:txBody>
          <a:bodyPr>
            <a:normAutofit fontScale="90000"/>
          </a:bodyPr>
          <a:lstStyle/>
          <a:p>
            <a:r>
              <a:rPr lang="en-US" err="1"/>
              <a:t>Vapaa-aika</a:t>
            </a:r>
          </a:p>
        </p:txBody>
      </p:sp>
      <p:sp>
        <p:nvSpPr>
          <p:cNvPr id="3" name="Content Placeholder 2">
            <a:extLst>
              <a:ext uri="{FF2B5EF4-FFF2-40B4-BE49-F238E27FC236}">
                <a16:creationId xmlns:a16="http://schemas.microsoft.com/office/drawing/2014/main" id="{F676160E-A7E9-4D6F-56AB-0A78649DBAB7}"/>
              </a:ext>
            </a:extLst>
          </p:cNvPr>
          <p:cNvSpPr>
            <a:spLocks noGrp="1"/>
          </p:cNvSpPr>
          <p:nvPr>
            <p:ph idx="1"/>
          </p:nvPr>
        </p:nvSpPr>
        <p:spPr>
          <a:xfrm>
            <a:off x="592811" y="1710942"/>
            <a:ext cx="5179339" cy="4567117"/>
          </a:xfrm>
        </p:spPr>
        <p:txBody>
          <a:bodyPr vert="horz" lIns="91440" tIns="45720" rIns="91440" bIns="45720" rtlCol="0" anchor="t">
            <a:normAutofit/>
          </a:bodyPr>
          <a:lstStyle/>
          <a:p>
            <a:r>
              <a:rPr lang="en-US" err="1"/>
              <a:t>Yleensä käytiin kävelyillä, uolkona syömässä tai shoppailee. Otettiin myös yks vklp ku käytiin pariisissa, mentiin silloin heti aamu kasilta junalla ja sit mentii takas kotiin viimesellä junalla mikä meni.</a:t>
            </a:r>
          </a:p>
          <a:p>
            <a:r>
              <a:rPr lang="en-US" err="1"/>
              <a:t>Meillä oli kans pari päivää, ku joko opiskelijat tai meijät opettaja vei meijät kattoo jotain paikkoja. Opettajan kanssa käytiin versaillesissa, linnassa, hänen opettajan luona ja kävelemässä vaan ympäri kaupunkia.</a:t>
            </a:r>
          </a:p>
        </p:txBody>
      </p:sp>
      <p:pic>
        <p:nvPicPr>
          <p:cNvPr id="4" name="Picture 3">
            <a:extLst>
              <a:ext uri="{FF2B5EF4-FFF2-40B4-BE49-F238E27FC236}">
                <a16:creationId xmlns:a16="http://schemas.microsoft.com/office/drawing/2014/main" id="{1E52C929-3CE8-CC80-7D0C-66C40B2C9031}"/>
              </a:ext>
            </a:extLst>
          </p:cNvPr>
          <p:cNvPicPr>
            <a:picLocks noChangeAspect="1"/>
          </p:cNvPicPr>
          <p:nvPr/>
        </p:nvPicPr>
        <p:blipFill>
          <a:blip r:embed="rId2"/>
          <a:stretch>
            <a:fillRect/>
          </a:stretch>
        </p:blipFill>
        <p:spPr>
          <a:xfrm rot="5400000">
            <a:off x="5567656" y="1161822"/>
            <a:ext cx="4252265" cy="3179512"/>
          </a:xfrm>
          <a:prstGeom prst="rect">
            <a:avLst/>
          </a:prstGeom>
        </p:spPr>
      </p:pic>
      <p:pic>
        <p:nvPicPr>
          <p:cNvPr id="5" name="Picture 4">
            <a:extLst>
              <a:ext uri="{FF2B5EF4-FFF2-40B4-BE49-F238E27FC236}">
                <a16:creationId xmlns:a16="http://schemas.microsoft.com/office/drawing/2014/main" id="{6A78D399-F80A-75BC-C34F-E9331735C427}"/>
              </a:ext>
            </a:extLst>
          </p:cNvPr>
          <p:cNvPicPr>
            <a:picLocks noChangeAspect="1"/>
          </p:cNvPicPr>
          <p:nvPr/>
        </p:nvPicPr>
        <p:blipFill>
          <a:blip r:embed="rId3"/>
          <a:stretch>
            <a:fillRect/>
          </a:stretch>
        </p:blipFill>
        <p:spPr>
          <a:xfrm rot="5400000">
            <a:off x="8085098" y="2792792"/>
            <a:ext cx="3929384" cy="3102020"/>
          </a:xfrm>
          <a:prstGeom prst="rect">
            <a:avLst/>
          </a:prstGeom>
        </p:spPr>
      </p:pic>
    </p:spTree>
    <p:extLst>
      <p:ext uri="{BB962C8B-B14F-4D97-AF65-F5344CB8AC3E}">
        <p14:creationId xmlns:p14="http://schemas.microsoft.com/office/powerpoint/2010/main" val="3965365724"/>
      </p:ext>
    </p:extLst>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2" name="Title 1">
            <a:extLst>
              <a:ext uri="{FF2B5EF4-FFF2-40B4-BE49-F238E27FC236}">
                <a16:creationId xmlns:a16="http://schemas.microsoft.com/office/drawing/2014/main" id="{81CE076E-8455-DE5D-D1E5-946349C05F37}"/>
              </a:ext>
            </a:extLst>
          </p:cNvPr>
          <p:cNvSpPr>
            <a:spLocks noGrp="1"/>
          </p:cNvSpPr>
          <p:nvPr>
            <p:ph type="title"/>
          </p:nvPr>
        </p:nvSpPr>
        <p:spPr/>
        <p:txBody>
          <a:bodyPr/>
          <a:lstStyle/>
          <a:p>
            <a:endParaRPr lang="en-US"/>
          </a:p>
        </p:txBody>
      </p:sp>
      <p:pic>
        <p:nvPicPr>
          <p:cNvPr id="4" name="Content Placeholder 3">
            <a:extLst>
              <a:ext uri="{FF2B5EF4-FFF2-40B4-BE49-F238E27FC236}">
                <a16:creationId xmlns:a16="http://schemas.microsoft.com/office/drawing/2014/main" id="{B8618335-B104-384C-1B55-2B26ECCB0223}"/>
              </a:ext>
            </a:extLst>
          </p:cNvPr>
          <p:cNvPicPr>
            <a:picLocks noGrp="1" noChangeAspect="1"/>
          </p:cNvPicPr>
          <p:nvPr>
            <p:ph idx="1"/>
          </p:nvPr>
        </p:nvPicPr>
        <p:blipFill>
          <a:blip r:embed="rId2"/>
          <a:stretch>
            <a:fillRect/>
          </a:stretch>
        </p:blipFill>
        <p:spPr>
          <a:xfrm rot="5400000">
            <a:off x="2563787" y="826577"/>
            <a:ext cx="6948190" cy="5101363"/>
          </a:xfrm>
          <a:prstGeom prst="rect">
            <a:avLst/>
          </a:prstGeom>
        </p:spPr>
      </p:pic>
      <p:pic>
        <p:nvPicPr>
          <p:cNvPr id="5" name="Picture 4">
            <a:extLst>
              <a:ext uri="{FF2B5EF4-FFF2-40B4-BE49-F238E27FC236}">
                <a16:creationId xmlns:a16="http://schemas.microsoft.com/office/drawing/2014/main" id="{3E927FBC-BE3F-EE43-A4AC-2A10FE1497AA}"/>
              </a:ext>
            </a:extLst>
          </p:cNvPr>
          <p:cNvPicPr>
            <a:picLocks noChangeAspect="1"/>
          </p:cNvPicPr>
          <p:nvPr/>
        </p:nvPicPr>
        <p:blipFill>
          <a:blip r:embed="rId3"/>
          <a:stretch>
            <a:fillRect/>
          </a:stretch>
        </p:blipFill>
        <p:spPr>
          <a:xfrm rot="5400000">
            <a:off x="-2027694" y="716797"/>
            <a:ext cx="7051727" cy="5243592"/>
          </a:xfrm>
          <a:prstGeom prst="rect">
            <a:avLst/>
          </a:prstGeom>
        </p:spPr>
      </p:pic>
      <p:pic>
        <p:nvPicPr>
          <p:cNvPr id="6" name="Picture 5">
            <a:extLst>
              <a:ext uri="{FF2B5EF4-FFF2-40B4-BE49-F238E27FC236}">
                <a16:creationId xmlns:a16="http://schemas.microsoft.com/office/drawing/2014/main" id="{EBA8C0A7-AAE9-8829-F3E3-E91FEAFCD7CE}"/>
              </a:ext>
            </a:extLst>
          </p:cNvPr>
          <p:cNvPicPr>
            <a:picLocks noChangeAspect="1"/>
          </p:cNvPicPr>
          <p:nvPr/>
        </p:nvPicPr>
        <p:blipFill>
          <a:blip r:embed="rId4"/>
          <a:stretch>
            <a:fillRect/>
          </a:stretch>
        </p:blipFill>
        <p:spPr>
          <a:xfrm rot="5400000">
            <a:off x="7703950" y="813662"/>
            <a:ext cx="6987152" cy="5217763"/>
          </a:xfrm>
          <a:prstGeom prst="rect">
            <a:avLst/>
          </a:prstGeom>
        </p:spPr>
      </p:pic>
    </p:spTree>
    <p:extLst>
      <p:ext uri="{BB962C8B-B14F-4D97-AF65-F5344CB8AC3E}">
        <p14:creationId xmlns:p14="http://schemas.microsoft.com/office/powerpoint/2010/main" val="1483635706"/>
      </p:ext>
    </p:extLst>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Pr>
        <a:solidFill>
          <a:schemeClr val="bg1"/>
        </a:solidFill>
        <a:effectLst/>
      </p:bgPr>
    </p:bg>
    <p:spTree>
      <p:nvGrpSpPr>
        <p:cNvPr id="1" name=""/>
        <p:cNvGrpSpPr/>
        <p:nvPr/>
      </p:nvGrpSpPr>
      <p:grpSpPr>
        <a:xfrm>
          <a:off x="0" y="0"/>
          <a:ext cx="0" cy="0"/>
        </a:xfrm>
      </p:grpSpPr>
      <p:sp useBgFill="1">
        <p:nvSpPr>
          <p:cNvPr id="9" name="Rectangle 8">
            <a:extLst>
              <a:ext uri="{FF2B5EF4-FFF2-40B4-BE49-F238E27FC236}">
                <a16:creationId xmlns:a16="http://schemas.microsoft.com/office/drawing/2014/main" id="{059AD101-BC08-433A-AD99-409B66C2D2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189" y="0"/>
            <a:ext cx="12192000" cy="685799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3E788242-4E16-4277-AC99-8601B722B5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7997"/>
          </a:xfrm>
          <a:prstGeom prst="rect">
            <a:avLst/>
          </a:prstGeom>
          <a:solidFill>
            <a:schemeClr val="bg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09A4888-5EF1-E91E-606E-AC434E29890C}"/>
              </a:ext>
            </a:extLst>
          </p:cNvPr>
          <p:cNvSpPr>
            <a:spLocks noGrp="1"/>
          </p:cNvSpPr>
          <p:nvPr>
            <p:ph type="title"/>
          </p:nvPr>
        </p:nvSpPr>
        <p:spPr>
          <a:xfrm>
            <a:off x="838199" y="727323"/>
            <a:ext cx="5490073" cy="1914277"/>
          </a:xfrm>
        </p:spPr>
        <p:txBody>
          <a:bodyPr anchor="b">
            <a:normAutofit/>
          </a:bodyPr>
          <a:lstStyle/>
          <a:p>
            <a:r>
              <a:rPr lang="en-US" err="1"/>
              <a:t>Matkustaminen</a:t>
            </a:r>
          </a:p>
        </p:txBody>
      </p:sp>
      <p:sp>
        <p:nvSpPr>
          <p:cNvPr id="3" name="Content Placeholder 2">
            <a:extLst>
              <a:ext uri="{FF2B5EF4-FFF2-40B4-BE49-F238E27FC236}">
                <a16:creationId xmlns:a16="http://schemas.microsoft.com/office/drawing/2014/main" id="{8E6CCCAC-330C-8C92-9C82-381FC07E0B0E}"/>
              </a:ext>
            </a:extLst>
          </p:cNvPr>
          <p:cNvSpPr>
            <a:spLocks noGrp="1"/>
          </p:cNvSpPr>
          <p:nvPr>
            <p:ph idx="1"/>
          </p:nvPr>
        </p:nvSpPr>
        <p:spPr>
          <a:xfrm>
            <a:off x="838199" y="2788920"/>
            <a:ext cx="5490073" cy="3388042"/>
          </a:xfrm>
        </p:spPr>
        <p:txBody>
          <a:bodyPr vert="horz" lIns="91440" tIns="45720" rIns="91440" bIns="45720" rtlCol="0">
            <a:normAutofit/>
          </a:bodyPr>
          <a:lstStyle/>
          <a:p>
            <a:pPr>
              <a:lnSpc>
                <a:spcPct val="100000"/>
              </a:lnSpc>
            </a:pPr>
            <a:r>
              <a:rPr lang="en-US" sz="1400" err="1"/>
              <a:t>Lentojen ja Air bnb:n varaamiseen saatiin apua koululta, taksi lentokentältä orleanssiin ja takaisin oli koulun kautta hankittu meille valmiiks.</a:t>
            </a:r>
          </a:p>
          <a:p>
            <a:pPr>
              <a:lnSpc>
                <a:spcPct val="100000"/>
              </a:lnSpc>
            </a:pPr>
            <a:r>
              <a:rPr lang="en-US" sz="1400"/>
              <a:t>Lento oli tosi aikasin niin piti lähtee hemo aikasin kotoota, ite nukuin abt koko lennon, mutta sen ajan mitä olin hereillä niin suju hyvin. Helsinki-vantaa lentokentäl meni turvatarkastus ja check in hemo nopee ja päästiin nopee koneeseen. </a:t>
            </a:r>
          </a:p>
          <a:p>
            <a:pPr>
              <a:lnSpc>
                <a:spcPct val="100000"/>
              </a:lnSpc>
            </a:pPr>
            <a:endParaRPr lang="en-US" sz="1400"/>
          </a:p>
          <a:p>
            <a:pPr>
              <a:lnSpc>
                <a:spcPct val="100000"/>
              </a:lnSpc>
            </a:pPr>
            <a:r>
              <a:rPr lang="en-US" sz="1400" err="1"/>
              <a:t>Matka sujui todella hyvin, ite rakastuin ranskaan ja voisin muuttaa sinne heti ku on mahdollista. Jos mietitte lähtöä vaikka just ranskaan niin kannattaa mennä, hemo hyvä kokemus ja ei valittamista niinkään.</a:t>
            </a:r>
          </a:p>
        </p:txBody>
      </p:sp>
      <p:grpSp>
        <p:nvGrpSpPr>
          <p:cNvPr id="13" name="Group 12">
            <a:extLst>
              <a:ext uri="{FF2B5EF4-FFF2-40B4-BE49-F238E27FC236}">
                <a16:creationId xmlns:a16="http://schemas.microsoft.com/office/drawing/2014/main" id="{53C7C3B1-A762-4683-8DC0-FDE202C7D0A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433816" y="-6437"/>
            <a:ext cx="4133500" cy="6864437"/>
            <a:chOff x="7433816" y="-6437"/>
            <a:chExt cx="4133500" cy="6864437"/>
          </a:xfrm>
        </p:grpSpPr>
        <p:cxnSp>
          <p:nvCxnSpPr>
            <p:cNvPr id="14" name="Straight Connector 13">
              <a:extLst>
                <a:ext uri="{FF2B5EF4-FFF2-40B4-BE49-F238E27FC236}">
                  <a16:creationId xmlns:a16="http://schemas.microsoft.com/office/drawing/2014/main" id="{719ED225-F3C7-4528-920C-245DFBA2EFC9}"/>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7433816" y="0"/>
              <a:ext cx="5783" cy="6858000"/>
            </a:xfrm>
            <a:prstGeom prst="line">
              <a:avLst/>
            </a:prstGeom>
            <a:ln w="12700">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F4990343-EA5D-4B3B-8816-6084C5BE84E4}"/>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11560990" y="-6437"/>
              <a:ext cx="5783" cy="6858000"/>
            </a:xfrm>
            <a:prstGeom prst="line">
              <a:avLst/>
            </a:prstGeom>
            <a:ln w="12700">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D6B7FCFF-F925-4BD3-9747-281D760205C5}"/>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7434228" y="581337"/>
              <a:ext cx="4133088" cy="0"/>
            </a:xfrm>
            <a:prstGeom prst="line">
              <a:avLst/>
            </a:prstGeom>
            <a:ln w="12700">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7256022A-471C-402E-8FB7-07349DE5D96A}"/>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7434228" y="6276734"/>
              <a:ext cx="4133088" cy="0"/>
            </a:xfrm>
            <a:prstGeom prst="line">
              <a:avLst/>
            </a:prstGeom>
            <a:ln w="12700">
              <a:solidFill>
                <a:schemeClr val="accent4"/>
              </a:solidFill>
            </a:ln>
          </p:spPr>
          <p:style>
            <a:lnRef idx="1">
              <a:schemeClr val="accent1"/>
            </a:lnRef>
            <a:fillRef idx="0">
              <a:schemeClr val="accent1"/>
            </a:fillRef>
            <a:effectRef idx="0">
              <a:schemeClr val="accent1"/>
            </a:effectRef>
            <a:fontRef idx="minor">
              <a:schemeClr val="tx1"/>
            </a:fontRef>
          </p:style>
        </p:cxnSp>
      </p:grpSp>
      <p:pic>
        <p:nvPicPr>
          <p:cNvPr id="4" name="Picture 3">
            <a:extLst>
              <a:ext uri="{FF2B5EF4-FFF2-40B4-BE49-F238E27FC236}">
                <a16:creationId xmlns:a16="http://schemas.microsoft.com/office/drawing/2014/main" id="{4D119B0D-C266-06C7-E27B-29FC1A9612FF}"/>
              </a:ext>
            </a:extLst>
          </p:cNvPr>
          <p:cNvPicPr>
            <a:picLocks noChangeAspect="1"/>
          </p:cNvPicPr>
          <p:nvPr/>
        </p:nvPicPr>
        <p:blipFill>
          <a:blip r:embed="rId2"/>
          <a:stretch>
            <a:fillRect/>
          </a:stretch>
        </p:blipFill>
        <p:spPr>
          <a:xfrm rot="5400000">
            <a:off x="6933878" y="1504224"/>
            <a:ext cx="5132832" cy="3849624"/>
          </a:xfrm>
          <a:prstGeom prst="rect">
            <a:avLst/>
          </a:prstGeom>
        </p:spPr>
      </p:pic>
    </p:spTree>
    <p:extLst>
      <p:ext uri="{BB962C8B-B14F-4D97-AF65-F5344CB8AC3E}">
        <p14:creationId xmlns:p14="http://schemas.microsoft.com/office/powerpoint/2010/main" val="3410031194"/>
      </p:ext>
    </p:extLst>
  </p:cSld>
  <p:clrMapOvr>
    <a:masterClrMapping/>
  </p:clrMapOvr>
  <p:transition/>
  <p:timing/>
</p:sld>
</file>

<file path=ppt/tags/tag1.xml><?xml version="1.0" encoding="utf-8"?>
<p:tagLst xmlns:p="http://schemas.openxmlformats.org/presentationml/2006/main">
  <p:tag name="AS_NET" val="4.0.30319.42000"/>
  <p:tag name="AS_OS" val="Microsoft Windows NT 10.0.17763.0"/>
  <p:tag name="AS_RELEASE_DATE" val="2021.09.14"/>
  <p:tag name="AS_TITLE" val="Aspose.Slides for .NET 4.0 Client Profile"/>
  <p:tag name="AS_VERSION" val="21.9"/>
</p:tagLst>
</file>

<file path=ppt/theme/theme1.xml><?xml version="1.0" encoding="utf-8"?>
<a:theme xmlns:r="http://schemas.openxmlformats.org/officeDocument/2006/relationships" xmlns:a="http://schemas.openxmlformats.org/drawingml/2006/main" name="ArchVTI">
  <a:themeElements>
    <a:clrScheme name="Custom 42">
      <a:dk1>
        <a:sysClr val="windowText" lastClr="000000"/>
      </a:dk1>
      <a:lt1>
        <a:sysClr val="window" lastClr="FFFFFF"/>
      </a:lt1>
      <a:dk2>
        <a:srgbClr val="642626"/>
      </a:dk2>
      <a:lt2>
        <a:srgbClr val="F3F0E9"/>
      </a:lt2>
      <a:accent1>
        <a:srgbClr val="556D6F"/>
      </a:accent1>
      <a:accent2>
        <a:srgbClr val="C05050"/>
      </a:accent2>
      <a:accent3>
        <a:srgbClr val="BF873A"/>
      </a:accent3>
      <a:accent4>
        <a:srgbClr val="D8897E"/>
      </a:accent4>
      <a:accent5>
        <a:srgbClr val="A4976B"/>
      </a:accent5>
      <a:accent6>
        <a:srgbClr val="D49D8C"/>
      </a:accent6>
      <a:hlink>
        <a:srgbClr val="D13D6E"/>
      </a:hlink>
      <a:folHlink>
        <a:srgbClr val="6C9D92"/>
      </a:folHlink>
    </a:clrScheme>
    <a:fontScheme name="Custom 16">
      <a:majorFont>
        <a:latin typeface="Footlight MT Light"/>
        <a:ea typeface="Footlight MT Light"/>
        <a:cs typeface="Arial"/>
      </a:majorFont>
      <a:minorFont>
        <a:latin typeface="Avenir Next LT Pro"/>
        <a:ea typeface="Avenir Next LT Pro"/>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Lst>
    <a:ext uri="{05A4C25C-085E-4340-85A3-A5531E510DB2}">
      <thm15:themeFamily xmlns:thm15="http://schemas.microsoft.com/office/thememl/2012/main" name="ArchVTI" id="{23FE938F-4DF0-4C94-8546-C2AC6D26660D}" vid="{62E62DA1-385F-4EE3-8841-58A87FAE2068}"/>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Asiakirja" ma:contentTypeID="0x01010003CF28071C79A14B9F22182B9B92C540" ma:contentTypeVersion="14" ma:contentTypeDescription="Luo uusi asiakirja." ma:contentTypeScope="" ma:versionID="56a30bd4ebc9b713138481985a31de48">
  <xsd:schema xmlns:xsd="http://www.w3.org/2001/XMLSchema" xmlns:xs="http://www.w3.org/2001/XMLSchema" xmlns:p="http://schemas.microsoft.com/office/2006/metadata/properties" xmlns:ns2="99c4edd6-4692-4bdc-b7c2-f7fdb8cf042f" xmlns:ns3="76be92a1-9c2e-45bd-bc7a-77e2bc8acba2" targetNamespace="http://schemas.microsoft.com/office/2006/metadata/properties" ma:root="true" ma:fieldsID="ba19d772ba16d7292123c2d80ee10f16" ns2:_="" ns3:_="">
    <xsd:import namespace="99c4edd6-4692-4bdc-b7c2-f7fdb8cf042f"/>
    <xsd:import namespace="76be92a1-9c2e-45bd-bc7a-77e2bc8acba2"/>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element ref="ns2:MediaServiceBillingMetadata"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9c4edd6-4692-4bdc-b7c2-f7fdb8cf042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lcf76f155ced4ddcb4097134ff3c332f" ma:index="17" nillable="true" ma:taxonomy="true" ma:internalName="lcf76f155ced4ddcb4097134ff3c332f" ma:taxonomyFieldName="MediaServiceImageTags" ma:displayName="Kuvien tunnisteet" ma:readOnly="false" ma:fieldId="{5cf76f15-5ced-4ddc-b409-7134ff3c332f}" ma:taxonomyMulti="true" ma:sspId="e26c6a39-ca17-4711-8675-0cb8c6f60fa5" ma:termSetId="09814cd3-568e-fe90-9814-8d621ff8fb84" ma:anchorId="fba54fb3-c3e1-fe81-a776-ca4b69148c4d" ma:open="true" ma:isKeyword="false">
      <xsd:complexType>
        <xsd:sequence>
          <xsd:element ref="pc:Terms" minOccurs="0" maxOccurs="1"/>
        </xsd:sequence>
      </xsd:complexType>
    </xsd:element>
    <xsd:element name="MediaServiceOCR" ma:index="19" nillable="true" ma:displayName="Extracted Text" ma:internalName="MediaServiceOCR" ma:readOnly="true">
      <xsd:simpleType>
        <xsd:restriction base="dms:Note">
          <xsd:maxLength value="255"/>
        </xsd:restriction>
      </xsd:simpleType>
    </xsd:element>
    <xsd:element name="MediaServiceBillingMetadata" ma:index="20" nillable="true" ma:displayName="MediaServiceBillingMetadata" ma:hidden="true" ma:internalName="MediaServiceBillingMetadata" ma:readOnly="true">
      <xsd:simpleType>
        <xsd:restriction base="dms:Note"/>
      </xsd:simpleType>
    </xsd:element>
    <xsd:element name="MediaServiceLocation" ma:index="21"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6be92a1-9c2e-45bd-bc7a-77e2bc8acba2"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4dd0f33d-fe13-403c-8599-a549581989f7}" ma:internalName="TaxCatchAll" ma:showField="CatchAllData" ma:web="76be92a1-9c2e-45bd-bc7a-77e2bc8acba2">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Sisältölaji"/>
        <xsd:element ref="dc:title" minOccurs="0" maxOccurs="1" ma:index="4" ma:displayName="Otsikk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76be92a1-9c2e-45bd-bc7a-77e2bc8acba2" xsi:nil="true"/>
    <lcf76f155ced4ddcb4097134ff3c332f xmlns="99c4edd6-4692-4bdc-b7c2-f7fdb8cf042f">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FC25DB9B-E043-4FC0-8A1E-98CAEA3B02AD}"/>
</file>

<file path=customXml/itemProps2.xml><?xml version="1.0" encoding="utf-8"?>
<ds:datastoreItem xmlns:ds="http://schemas.openxmlformats.org/officeDocument/2006/customXml" ds:itemID="{07CF4A87-C3E9-4949-A4EC-C484206F4100}"/>
</file>

<file path=customXml/itemProps3.xml><?xml version="1.0" encoding="utf-8"?>
<ds:datastoreItem xmlns:ds="http://schemas.openxmlformats.org/officeDocument/2006/customXml" ds:itemID="{AC7A5B86-2D5A-4B92-8BFA-010DB895619D}"/>
</file>

<file path=docProps/app.xml><?xml version="1.0" encoding="utf-8"?>
<Properties xmlns:vt="http://schemas.openxmlformats.org/officeDocument/2006/docPropsVTypes" xmlns="http://schemas.openxmlformats.org/officeDocument/2006/extended-properties">
  <Company/>
  <PresentationFormat>Widescreen</PresentationFormat>
  <Paragraphs>26</Paragraphs>
  <Slides>9</Slides>
  <Notes>0</Notes>
  <TotalTime>0</TotalTime>
  <HiddenSlides>0</HiddenSlides>
  <MMClips>0</MMClips>
  <ScaleCrop>0</ScaleCrop>
  <HeadingPairs>
    <vt:vector baseType="variant" size="6">
      <vt:variant>
        <vt:lpstr>Fonts used</vt:lpstr>
      </vt:variant>
      <vt:variant>
        <vt:i4>3</vt:i4>
      </vt:variant>
      <vt:variant>
        <vt:lpstr>Theme</vt:lpstr>
      </vt:variant>
      <vt:variant>
        <vt:i4>1</vt:i4>
      </vt:variant>
      <vt:variant>
        <vt:lpstr>Slide Titles</vt:lpstr>
      </vt:variant>
      <vt:variant>
        <vt:i4>9</vt:i4>
      </vt:variant>
    </vt:vector>
  </HeadingPairs>
  <TitlesOfParts>
    <vt:vector baseType="lpstr" size="13">
      <vt:lpstr>Arial</vt:lpstr>
      <vt:lpstr>Footlight MT Light</vt:lpstr>
      <vt:lpstr>Avenir Next LT Pro</vt:lpstr>
      <vt:lpstr>ArchVTI</vt:lpstr>
      <vt:lpstr>Ranksa Orleans, matkaraportti</vt:lpstr>
      <vt:lpstr>Jaksolle hakeutuminen</vt:lpstr>
      <vt:lpstr>Koulujakso</vt:lpstr>
      <vt:lpstr>PowerPoint Presentation</vt:lpstr>
      <vt:lpstr>Oppiminen ja ongelman ratkaisu</vt:lpstr>
      <vt:lpstr>PowerPoint Presentation</vt:lpstr>
      <vt:lpstr>Vapaa-aika</vt:lpstr>
      <vt:lpstr>PowerPoint Presentation</vt:lpstr>
      <vt:lpstr>Matkustaminen</vt:lpstr>
    </vt:vector>
  </TitlesOfParts>
  <LinksUpToDate>0</LinksUpToDate>
  <SharedDoc>0</SharedDoc>
  <HyperlinksChanged>0</HyperlinksChanged>
  <Application>Aspose.Slides for .NET</Application>
  <AppVersion>21.0900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revision>1</cp:revision>
  <cp:lastPrinted>2026-04-07T08:59:09Z</cp:lastPrinted>
  <dcterms:created xsi:type="dcterms:W3CDTF">2026-04-07T08:59:09Z</dcterms:created>
  <dcterms:modified xsi:type="dcterms:W3CDTF">2026-04-07T05:59:09Z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0x01010003CF28071C79A14B9F22182B9B92C540</vt:lpwstr>
  </property>
</Properties>
</file>