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  <p:sldMasterId id="2147483692" r:id="rId5"/>
  </p:sldMasterIdLst>
  <p:sldIdLst>
    <p:sldId id="256" r:id="rId6"/>
    <p:sldId id="291" r:id="rId7"/>
    <p:sldId id="141169942" r:id="rId8"/>
    <p:sldId id="141169941" r:id="rId9"/>
    <p:sldId id="141169943" r:id="rId10"/>
    <p:sldId id="141169944" r:id="rId11"/>
    <p:sldId id="141169945" r:id="rId12"/>
    <p:sldId id="141169946" r:id="rId13"/>
    <p:sldId id="141169947" r:id="rId14"/>
    <p:sldId id="141169948" r:id="rId15"/>
    <p:sldId id="141169949" r:id="rId16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Otsikko ja aloitus" id="{FCD8AAAA-7505-48AF-87B3-90371C0E689D}">
          <p14:sldIdLst>
            <p14:sldId id="256"/>
          </p14:sldIdLst>
        </p14:section>
        <p14:section name="Keudan esittely" id="{C83A7676-42A3-422E-BCA6-EE762CE095B6}">
          <p14:sldIdLst>
            <p14:sldId id="291"/>
            <p14:sldId id="141169942"/>
          </p14:sldIdLst>
        </p14:section>
        <p14:section name="Oma esityksesi" id="{C7F9301C-48E6-48E8-8591-11B8889733DC}">
          <p14:sldIdLst>
            <p14:sldId id="141169941"/>
            <p14:sldId id="141169943"/>
            <p14:sldId id="141169944"/>
            <p14:sldId id="141169945"/>
            <p14:sldId id="141169946"/>
            <p14:sldId id="141169947"/>
            <p14:sldId id="141169948"/>
            <p14:sldId id="14116994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F62A7E6-E144-4441-B261-E5C44CBBB97A}" v="8" dt="2025-11-25T11:39:49.84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11" autoAdjust="0"/>
    <p:restoredTop sz="96327"/>
  </p:normalViewPr>
  <p:slideViewPr>
    <p:cSldViewPr snapToGrid="0">
      <p:cViewPr varScale="1">
        <p:scale>
          <a:sx n="74" d="100"/>
          <a:sy n="74" d="100"/>
        </p:scale>
        <p:origin x="26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emf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emf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Otsikkodia_aal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 descr="Kuva, joka sisältää kohteen Grafiikka, Värikkyys, luovuus, taide&#10;&#10;Tekoälyllä luotu sisältö voi olla virheellistä.">
            <a:extLst>
              <a:ext uri="{FF2B5EF4-FFF2-40B4-BE49-F238E27FC236}">
                <a16:creationId xmlns:a16="http://schemas.microsoft.com/office/drawing/2014/main" id="{9F4B327D-9105-2E2B-F833-91CF650F89E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8271" y="716476"/>
            <a:ext cx="12210270" cy="3075901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083C35EB-4072-C8A9-FD7F-C0477B06FA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2305318"/>
            <a:ext cx="5730025" cy="3013657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54793156-3431-4A64-E2D3-061D221555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5527141"/>
            <a:ext cx="7000642" cy="659054"/>
          </a:xfrm>
        </p:spPr>
        <p:txBody>
          <a:bodyPr anchor="b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9081194D-9F9B-F387-FEC7-1D3B33B3B7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FI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33497FB-24D6-B361-B429-033F23B63B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4620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Otsikkodia_ala-aal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 descr="Kuva, joka sisältää kohteen Grafiikka, Värikkyys, vihreä, graafinen suunnittelu&#10;&#10;Tekoälyllä luotu sisältö voi olla virheellistä.">
            <a:extLst>
              <a:ext uri="{FF2B5EF4-FFF2-40B4-BE49-F238E27FC236}">
                <a16:creationId xmlns:a16="http://schemas.microsoft.com/office/drawing/2014/main" id="{A4BCFA55-49F0-1544-C4A3-41E45632739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10664" b="24272"/>
          <a:stretch>
            <a:fillRect/>
          </a:stretch>
        </p:blipFill>
        <p:spPr>
          <a:xfrm>
            <a:off x="0" y="1404621"/>
            <a:ext cx="12063546" cy="5453379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083C35EB-4072-C8A9-FD7F-C0477B06FA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63047" y="1172551"/>
            <a:ext cx="10465905" cy="2009008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54793156-3431-4A64-E2D3-061D221555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63047" y="3533726"/>
            <a:ext cx="7000642" cy="709090"/>
          </a:xfrm>
        </p:spPr>
        <p:txBody>
          <a:bodyPr anchor="b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9081194D-9F9B-F387-FEC7-1D3B33B3B7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FI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33497FB-24D6-B361-B429-033F23B63B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6386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_ja_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E89C331-4ABD-CDE7-B433-CB94EB2708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772297"/>
            <a:ext cx="9587296" cy="1377178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A1264EC-373A-6FC3-812A-C9494375A6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2286000"/>
            <a:ext cx="10304417" cy="387863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3577B77-0F0D-3E94-7918-86480C9015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FI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BBD3D96-6716-F602-E164-1E61728D11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A6478D8-D32A-03FC-4547-E2539C68C1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19601" y="4899009"/>
            <a:ext cx="7772397" cy="1958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7146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_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AC6C537-0DCE-26EE-4F0C-CCFEC63E73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66119"/>
            <a:ext cx="9580620" cy="1445740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880449B6-AD3A-369D-136B-D771487DD3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FE4624A-B064-19F4-3593-4F09F8E1E5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A281ED2-BC8B-5683-990D-A171487A91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19601" y="4899009"/>
            <a:ext cx="7772397" cy="1958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6140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Otsikkosivu_perus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08A0428-556B-B711-9CB8-141BA8C069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9497D0E-E590-150B-E0AA-0B21B63A86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732638"/>
            <a:ext cx="10515600" cy="1431992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767727F-5F56-DA21-81FA-075BF6DD8E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283F47F-7FA8-A4DE-D50E-8EF350E68F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0B12697-B0A5-7203-9F52-CFCC0E74B1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19601" y="4899009"/>
            <a:ext cx="7772397" cy="1958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899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Otsikkosivu_neg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08A0428-556B-B711-9CB8-141BA8C069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9497D0E-E590-150B-E0AA-0B21B63A86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732638"/>
            <a:ext cx="10515600" cy="1438048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767727F-5F56-DA21-81FA-075BF6DD8E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FI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9A20067-9823-B268-C3E5-153E00D92A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9C1E8C9-AAE5-8F80-F1B0-2AB4860AB0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19601" y="4899009"/>
            <a:ext cx="7772397" cy="1958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98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_Otsikkodia">
    <p:bg>
      <p:bgPr>
        <a:gradFill flip="none" rotWithShape="1">
          <a:gsLst>
            <a:gs pos="95000">
              <a:srgbClr val="BCCF00"/>
            </a:gs>
            <a:gs pos="0">
              <a:srgbClr val="009700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83C35EB-4072-C8A9-FD7F-C0477B06FA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1731" y="1122362"/>
            <a:ext cx="10396111" cy="3029507"/>
          </a:xfrm>
        </p:spPr>
        <p:txBody>
          <a:bodyPr anchor="b"/>
          <a:lstStyle>
            <a:lvl1pPr algn="l">
              <a:defRPr sz="6000">
                <a:solidFill>
                  <a:schemeClr val="tx1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  <a:endParaRPr lang="en-GB" noProof="0" dirty="0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54793156-3431-4A64-E2D3-061D221555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1732" y="4516394"/>
            <a:ext cx="8280000" cy="1075037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/>
              <a:t>Muokkaa alaotsikon perustyyliä napsautt.</a:t>
            </a:r>
            <a:endParaRPr lang="en-GB" noProof="0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9081194D-9F9B-F387-FEC7-1D3B33B3B7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1995" y="6494242"/>
            <a:ext cx="802475" cy="227233"/>
          </a:xfrm>
        </p:spPr>
        <p:txBody>
          <a:bodyPr vert="horz" lIns="91440" tIns="45720" rIns="91440" bIns="45720" rtlCol="0" anchor="b" anchorCtr="0"/>
          <a:lstStyle>
            <a:lvl1pPr>
              <a:defRPr lang="fi-FI" smtClean="0">
                <a:solidFill>
                  <a:schemeClr val="tx1"/>
                </a:solidFill>
              </a:defRPr>
            </a:lvl1pPr>
          </a:lstStyle>
          <a:p>
            <a:endParaRPr lang="en-FI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A9E6EA7-3914-7329-A067-99267AA0EE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470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uomivälisivu_oranssi">
    <p:bg>
      <p:bgPr>
        <a:gradFill>
          <a:gsLst>
            <a:gs pos="95000">
              <a:srgbClr val="FBBB48"/>
            </a:gs>
            <a:gs pos="20000">
              <a:srgbClr val="F26500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08A0428-556B-B711-9CB8-141BA8C069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ctr"/>
          <a:lstStyle>
            <a:lvl1pPr algn="ctr">
              <a:defRPr sz="6000">
                <a:solidFill>
                  <a:schemeClr val="tx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767727F-5F56-DA21-81FA-075BF6DD8E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FI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0F5E979-00C0-15E4-83E0-9901E41C92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621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uomiovälisivu_pinkki">
    <p:bg>
      <p:bgPr>
        <a:gradFill>
          <a:gsLst>
            <a:gs pos="95000">
              <a:srgbClr val="FC3FB1"/>
            </a:gs>
            <a:gs pos="0">
              <a:srgbClr val="8D1BEE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08A0428-556B-B711-9CB8-141BA8C069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ctr"/>
          <a:lstStyle>
            <a:lvl1pPr algn="ctr">
              <a:defRPr sz="6000">
                <a:solidFill>
                  <a:schemeClr val="tx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767727F-5F56-DA21-81FA-075BF6DD8E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FI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A4FF410-19DD-E0C2-7E23-B99DB03B89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7442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uomionosto_kenno_vihre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Hexagon 6">
            <a:extLst>
              <a:ext uri="{FF2B5EF4-FFF2-40B4-BE49-F238E27FC236}">
                <a16:creationId xmlns:a16="http://schemas.microsoft.com/office/drawing/2014/main" id="{E57491B7-F976-7300-AD24-AC753F763FCA}"/>
              </a:ext>
            </a:extLst>
          </p:cNvPr>
          <p:cNvSpPr/>
          <p:nvPr/>
        </p:nvSpPr>
        <p:spPr>
          <a:xfrm>
            <a:off x="660955" y="987357"/>
            <a:ext cx="5364141" cy="4624259"/>
          </a:xfrm>
          <a:prstGeom prst="hexagon">
            <a:avLst/>
          </a:prstGeom>
          <a:gradFill>
            <a:gsLst>
              <a:gs pos="95000">
                <a:srgbClr val="BCCF00"/>
              </a:gs>
              <a:gs pos="0">
                <a:schemeClr val="accent1"/>
              </a:gs>
            </a:gsLst>
            <a:lin ang="189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 sz="1800" dirty="0">
              <a:solidFill>
                <a:schemeClr val="tx1"/>
              </a:solidFill>
            </a:endParaRP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0017FE0B-855B-903D-511B-477E190A07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0400" y="2078282"/>
            <a:ext cx="3525253" cy="2442411"/>
          </a:xfrm>
        </p:spPr>
        <p:txBody>
          <a:bodyPr anchor="t"/>
          <a:lstStyle>
            <a:lvl1pPr algn="ctr">
              <a:defRPr sz="40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24BBD0F-9DC2-88D3-817A-AEA70ADD6F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8706" y="996150"/>
            <a:ext cx="4917630" cy="4606677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939AAEC4-E484-B2CC-505D-DD7577C04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AE62DD5-8F44-838F-B512-826C8483C0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D320A5C-0383-D547-F630-DFA0405DF8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19601" y="4899009"/>
            <a:ext cx="7772397" cy="1958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5185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uomionosto_kenno_orans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Hexagon 6">
            <a:extLst>
              <a:ext uri="{FF2B5EF4-FFF2-40B4-BE49-F238E27FC236}">
                <a16:creationId xmlns:a16="http://schemas.microsoft.com/office/drawing/2014/main" id="{E57491B7-F976-7300-AD24-AC753F763FCA}"/>
              </a:ext>
            </a:extLst>
          </p:cNvPr>
          <p:cNvSpPr/>
          <p:nvPr/>
        </p:nvSpPr>
        <p:spPr>
          <a:xfrm>
            <a:off x="660955" y="993808"/>
            <a:ext cx="5364141" cy="4624259"/>
          </a:xfrm>
          <a:prstGeom prst="hexagon">
            <a:avLst/>
          </a:prstGeom>
          <a:gradFill>
            <a:gsLst>
              <a:gs pos="95000">
                <a:srgbClr val="FBBB48"/>
              </a:gs>
              <a:gs pos="0">
                <a:srgbClr val="F26500"/>
              </a:gs>
            </a:gsLst>
            <a:lin ang="189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 sz="1800" dirty="0">
              <a:solidFill>
                <a:schemeClr val="tx1"/>
              </a:solidFill>
            </a:endParaRP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0017FE0B-855B-903D-511B-477E190A07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0400" y="2078282"/>
            <a:ext cx="3525253" cy="2442411"/>
          </a:xfrm>
        </p:spPr>
        <p:txBody>
          <a:bodyPr anchor="t"/>
          <a:lstStyle>
            <a:lvl1pPr algn="ctr">
              <a:defRPr sz="40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24BBD0F-9DC2-88D3-817A-AEA70ADD6F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8706" y="996150"/>
            <a:ext cx="4917630" cy="4606677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939AAEC4-E484-B2CC-505D-DD7577C04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AE62DD5-8F44-838F-B512-826C8483C0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876898C-23EA-6B0B-9FB2-9815929F78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19601" y="4899009"/>
            <a:ext cx="7772397" cy="1958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9773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uomionosto_kenno_pink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Hexagon 6">
            <a:extLst>
              <a:ext uri="{FF2B5EF4-FFF2-40B4-BE49-F238E27FC236}">
                <a16:creationId xmlns:a16="http://schemas.microsoft.com/office/drawing/2014/main" id="{E57491B7-F976-7300-AD24-AC753F763FCA}"/>
              </a:ext>
            </a:extLst>
          </p:cNvPr>
          <p:cNvSpPr/>
          <p:nvPr/>
        </p:nvSpPr>
        <p:spPr>
          <a:xfrm>
            <a:off x="660955" y="993808"/>
            <a:ext cx="5364141" cy="4624259"/>
          </a:xfrm>
          <a:prstGeom prst="hexagon">
            <a:avLst/>
          </a:prstGeom>
          <a:gradFill>
            <a:gsLst>
              <a:gs pos="95000">
                <a:srgbClr val="FC3FB1"/>
              </a:gs>
              <a:gs pos="0">
                <a:srgbClr val="8D1BEE"/>
              </a:gs>
            </a:gsLst>
            <a:lin ang="189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 sz="1800" dirty="0">
              <a:solidFill>
                <a:schemeClr val="tx1"/>
              </a:solidFill>
            </a:endParaRP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0017FE0B-855B-903D-511B-477E190A07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0400" y="2078282"/>
            <a:ext cx="3525253" cy="2442411"/>
          </a:xfrm>
        </p:spPr>
        <p:txBody>
          <a:bodyPr anchor="t"/>
          <a:lstStyle>
            <a:lvl1pPr algn="ctr">
              <a:defRPr sz="40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24BBD0F-9DC2-88D3-817A-AEA70ADD6F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8706" y="996150"/>
            <a:ext cx="4917630" cy="4606677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939AAEC4-E484-B2CC-505D-DD7577C04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AE62DD5-8F44-838F-B512-826C8483C0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876898C-23EA-6B0B-9FB2-9815929F78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19601" y="4899009"/>
            <a:ext cx="7772397" cy="1958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7628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i_ja_kuva_ken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C864E19-3AB2-1126-849E-0E05DCC54D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7" y="758058"/>
            <a:ext cx="5542477" cy="1453801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CAC71436-5205-DD82-A723-784B8E4FB9C7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6691263" y="1277196"/>
            <a:ext cx="4929737" cy="4303607"/>
          </a:xfrm>
          <a:prstGeom prst="hexagon">
            <a:avLst>
              <a:gd name="adj" fmla="val 29003"/>
              <a:gd name="vf" fmla="val 115470"/>
            </a:avLst>
          </a:prstGeom>
          <a:ln w="63500" cap="rnd">
            <a:noFill/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64E11190-CB3E-C9D4-7848-0909709360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353962"/>
            <a:ext cx="5256212" cy="3804613"/>
          </a:xfrm>
        </p:spPr>
        <p:txBody>
          <a:bodyPr/>
          <a:lstStyle>
            <a:lvl1pPr marL="342900" indent="-342900">
              <a:lnSpc>
                <a:spcPct val="100000"/>
              </a:lnSpc>
              <a:buFont typeface="Arial" panose="020B0604020202020204" pitchFamily="34" charset="0"/>
              <a:buChar char="•"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A4BE7B1A-2FEB-361E-93CB-4367AF2214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3763275-9BB4-368C-9994-B6304377BB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69DFDC5-4EDB-054D-F237-298E1D1CB7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19601" y="4899009"/>
            <a:ext cx="7772397" cy="1958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1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i_ja_kuva_ympyr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C864E19-3AB2-1126-849E-0E05DCC54D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7" y="758058"/>
            <a:ext cx="5542477" cy="1453801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CAC71436-5205-DD82-A723-784B8E4FB9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914223" y="1120449"/>
            <a:ext cx="4673617" cy="4673617"/>
          </a:xfrm>
          <a:prstGeom prst="ellipse">
            <a:avLst/>
          </a:prstGeom>
          <a:ln w="63500" cap="rnd">
            <a:noFill/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64E11190-CB3E-C9D4-7848-0909709360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353962"/>
            <a:ext cx="5256212" cy="3804613"/>
          </a:xfrm>
        </p:spPr>
        <p:txBody>
          <a:bodyPr/>
          <a:lstStyle>
            <a:lvl1pPr marL="342900" indent="-342900">
              <a:lnSpc>
                <a:spcPct val="100000"/>
              </a:lnSpc>
              <a:buFont typeface="Arial" panose="020B0604020202020204" pitchFamily="34" charset="0"/>
              <a:buChar char="•"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A4BE7B1A-2FEB-361E-93CB-4367AF2214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3763275-9BB4-368C-9994-B6304377BB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969609C-A60D-DF49-FBC0-619182C019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19601" y="4899009"/>
            <a:ext cx="7772397" cy="1958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701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i_ja_kuva_kolm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C864E19-3AB2-1126-849E-0E05DCC54D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7" y="758058"/>
            <a:ext cx="5542477" cy="1453801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CAC71436-5205-DD82-A723-784B8E4FB9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653039" y="1255849"/>
            <a:ext cx="4969566" cy="4168800"/>
          </a:xfrm>
          <a:prstGeom prst="triangle">
            <a:avLst>
              <a:gd name="adj" fmla="val 50267"/>
            </a:avLst>
          </a:prstGeom>
          <a:ln w="63500" cap="rnd" cmpd="sng">
            <a:noFill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4969566"/>
                      <a:gd name="connsiteY0" fmla="*/ 4168800 h 4168800"/>
                      <a:gd name="connsiteX1" fmla="*/ 2498052 w 4969566"/>
                      <a:gd name="connsiteY1" fmla="*/ 0 h 4168800"/>
                      <a:gd name="connsiteX2" fmla="*/ 4969566 w 4969566"/>
                      <a:gd name="connsiteY2" fmla="*/ 4168800 h 4168800"/>
                      <a:gd name="connsiteX3" fmla="*/ 0 w 4969566"/>
                      <a:gd name="connsiteY3" fmla="*/ 4168800 h 41688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969566" h="4168800" fill="none" extrusionOk="0">
                        <a:moveTo>
                          <a:pt x="0" y="4168800"/>
                        </a:moveTo>
                        <a:cubicBezTo>
                          <a:pt x="758683" y="2863420"/>
                          <a:pt x="1595303" y="1209877"/>
                          <a:pt x="2498052" y="0"/>
                        </a:cubicBezTo>
                        <a:cubicBezTo>
                          <a:pt x="2901050" y="582624"/>
                          <a:pt x="4633322" y="3572605"/>
                          <a:pt x="4969566" y="4168800"/>
                        </a:cubicBezTo>
                        <a:cubicBezTo>
                          <a:pt x="4429663" y="4256439"/>
                          <a:pt x="1682741" y="4096121"/>
                          <a:pt x="0" y="4168800"/>
                        </a:cubicBezTo>
                        <a:close/>
                      </a:path>
                      <a:path w="4969566" h="4168800" stroke="0" extrusionOk="0">
                        <a:moveTo>
                          <a:pt x="0" y="4168800"/>
                        </a:moveTo>
                        <a:cubicBezTo>
                          <a:pt x="701740" y="3228545"/>
                          <a:pt x="2089879" y="906868"/>
                          <a:pt x="2498052" y="0"/>
                        </a:cubicBezTo>
                        <a:cubicBezTo>
                          <a:pt x="3329654" y="1663262"/>
                          <a:pt x="3970586" y="2317201"/>
                          <a:pt x="4969566" y="4168800"/>
                        </a:cubicBezTo>
                        <a:cubicBezTo>
                          <a:pt x="2888214" y="4303400"/>
                          <a:pt x="745734" y="4011604"/>
                          <a:pt x="0" y="416880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64E11190-CB3E-C9D4-7848-0909709360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353962"/>
            <a:ext cx="5256212" cy="3804613"/>
          </a:xfrm>
        </p:spPr>
        <p:txBody>
          <a:bodyPr/>
          <a:lstStyle>
            <a:lvl1pPr marL="342900" indent="-342900">
              <a:lnSpc>
                <a:spcPct val="100000"/>
              </a:lnSpc>
              <a:buFont typeface="Arial" panose="020B0604020202020204" pitchFamily="34" charset="0"/>
              <a:buChar char="•"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A4BE7B1A-2FEB-361E-93CB-4367AF2214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3763275-9BB4-368C-9994-B6304377BB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EE0ACE8-3B22-65E2-3D8D-B13B0903A7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19601" y="4899009"/>
            <a:ext cx="7772397" cy="1958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615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i_ja_kuva_neli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C864E19-3AB2-1126-849E-0E05DCC54D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7" y="758058"/>
            <a:ext cx="5542477" cy="1453801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CAC71436-5205-DD82-A723-784B8E4FB9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111412" y="1308652"/>
            <a:ext cx="4240800" cy="4240696"/>
          </a:xfrm>
          <a:prstGeom prst="rect">
            <a:avLst/>
          </a:prstGeom>
          <a:ln w="63500" cap="rnd" cmpd="sng">
            <a:noFill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64E11190-CB3E-C9D4-7848-0909709360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353962"/>
            <a:ext cx="5256212" cy="3804613"/>
          </a:xfrm>
        </p:spPr>
        <p:txBody>
          <a:bodyPr/>
          <a:lstStyle>
            <a:lvl1pPr marL="342900" indent="-342900">
              <a:lnSpc>
                <a:spcPct val="100000"/>
              </a:lnSpc>
              <a:buFont typeface="Arial" panose="020B0604020202020204" pitchFamily="34" charset="0"/>
              <a:buChar char="•"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A4BE7B1A-2FEB-361E-93CB-4367AF2214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3763275-9BB4-368C-9994-B6304377BB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DE86732-6FD6-E553-9AC0-DC3270CB44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19601" y="4899009"/>
            <a:ext cx="7772397" cy="1958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6211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Otsikkosivu_vasen_normaali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08A0428-556B-B711-9CB8-141BA8C069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977152"/>
            <a:ext cx="5264150" cy="2585323"/>
          </a:xfrm>
          <a:noFill/>
        </p:spPr>
        <p:txBody>
          <a:bodyPr anchor="b">
            <a:sp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9497D0E-E590-150B-E0AA-0B21B63A86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720281"/>
            <a:ext cx="5264150" cy="757130"/>
          </a:xfrm>
          <a:noFill/>
        </p:spPr>
        <p:txBody>
          <a:bodyPr>
            <a:sp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767727F-5F56-DA21-81FA-075BF6DD8E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FI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C117CB3-7CB4-150C-0C6F-ADA8324ABE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6B7349F-16CF-7240-E6FD-9D26A11552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19601" y="4899009"/>
            <a:ext cx="7772397" cy="1958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630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Otsikkosivu_vasen_negalog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08A0428-556B-B711-9CB8-141BA8C069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977152"/>
            <a:ext cx="5264150" cy="2585323"/>
          </a:xfrm>
          <a:noFill/>
        </p:spPr>
        <p:txBody>
          <a:bodyPr anchor="b">
            <a:sp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9497D0E-E590-150B-E0AA-0B21B63A86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720281"/>
            <a:ext cx="5264150" cy="757130"/>
          </a:xfrm>
          <a:noFill/>
        </p:spPr>
        <p:txBody>
          <a:bodyPr>
            <a:sp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767727F-5F56-DA21-81FA-075BF6DD8E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FI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C117CB3-7CB4-150C-0C6F-ADA8324ABE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73604" y="297025"/>
            <a:ext cx="1285240" cy="35591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6B7349F-16CF-7240-E6FD-9D26A11552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19601" y="4899009"/>
            <a:ext cx="7772397" cy="1958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4622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63350A3-109B-9021-49C5-C4386EC49C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556656"/>
            <a:ext cx="9579032" cy="1325563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F4BCB44A-8F6D-473D-3545-C07C4A372F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6" y="1959186"/>
            <a:ext cx="4989600" cy="823912"/>
          </a:xfrm>
        </p:spPr>
        <p:txBody>
          <a:bodyPr anchor="t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3E0E8659-A239-6337-59A3-9973CC8DBF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7" y="2783098"/>
            <a:ext cx="4989600" cy="3518246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F792577A-2676-BD54-A2B4-3FB3EE2E03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198" y="1959186"/>
            <a:ext cx="4989600" cy="823912"/>
          </a:xfrm>
        </p:spPr>
        <p:txBody>
          <a:bodyPr anchor="t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9AE14E16-3F79-A122-565C-AD14E15A0E8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199" y="2783098"/>
            <a:ext cx="4989600" cy="3518246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6611FE44-3FC9-E604-17E1-6BAA1965E1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025F53D-2998-9B8B-8C18-4F1638A559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3B312CA-6184-781F-5649-9D3A07C430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19601" y="4899009"/>
            <a:ext cx="7772397" cy="1958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431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uomionosto_ääriviiva_ken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Hexagon 6">
            <a:extLst>
              <a:ext uri="{FF2B5EF4-FFF2-40B4-BE49-F238E27FC236}">
                <a16:creationId xmlns:a16="http://schemas.microsoft.com/office/drawing/2014/main" id="{E57491B7-F976-7300-AD24-AC753F763FCA}"/>
              </a:ext>
            </a:extLst>
          </p:cNvPr>
          <p:cNvSpPr/>
          <p:nvPr/>
        </p:nvSpPr>
        <p:spPr>
          <a:xfrm>
            <a:off x="660955" y="978568"/>
            <a:ext cx="5364141" cy="4624259"/>
          </a:xfrm>
          <a:prstGeom prst="hexagon">
            <a:avLst/>
          </a:prstGeom>
          <a:noFill/>
          <a:ln w="63500" cap="rnd">
            <a:gradFill>
              <a:gsLst>
                <a:gs pos="10000">
                  <a:schemeClr val="accent1"/>
                </a:gs>
                <a:gs pos="100000">
                  <a:srgbClr val="BCCF00"/>
                </a:gs>
              </a:gsLst>
              <a:lin ang="2100000" scaled="0"/>
            </a:gra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 sz="1800" dirty="0">
              <a:solidFill>
                <a:schemeClr val="tx1"/>
              </a:solidFill>
            </a:endParaRP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0017FE0B-855B-903D-511B-477E190A07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0400" y="2077200"/>
            <a:ext cx="3525253" cy="2442411"/>
          </a:xfrm>
        </p:spPr>
        <p:txBody>
          <a:bodyPr anchor="t"/>
          <a:lstStyle>
            <a:lvl1pPr algn="ctr">
              <a:defRPr sz="40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24BBD0F-9DC2-88D3-817A-AEA70ADD6F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8706" y="996150"/>
            <a:ext cx="4917630" cy="4606677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939AAEC4-E484-B2CC-505D-DD7577C04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AE62DD5-8F44-838F-B512-826C8483C0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D320A5C-0383-D547-F630-DFA0405DF8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19601" y="4899009"/>
            <a:ext cx="7772397" cy="1958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5223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uomionosto_ääriviiva_ympyr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>
            <a:extLst>
              <a:ext uri="{FF2B5EF4-FFF2-40B4-BE49-F238E27FC236}">
                <a16:creationId xmlns:a16="http://schemas.microsoft.com/office/drawing/2014/main" id="{E57491B7-F976-7300-AD24-AC753F763FCA}"/>
              </a:ext>
            </a:extLst>
          </p:cNvPr>
          <p:cNvSpPr/>
          <p:nvPr/>
        </p:nvSpPr>
        <p:spPr>
          <a:xfrm>
            <a:off x="1045664" y="978568"/>
            <a:ext cx="4626000" cy="4624259"/>
          </a:xfrm>
          <a:prstGeom prst="ellipse">
            <a:avLst/>
          </a:prstGeom>
          <a:noFill/>
          <a:ln w="63500" cap="rnd">
            <a:gradFill>
              <a:gsLst>
                <a:gs pos="10000">
                  <a:schemeClr val="accent1"/>
                </a:gs>
                <a:gs pos="100000">
                  <a:srgbClr val="BCCF00"/>
                </a:gs>
              </a:gsLst>
              <a:lin ang="2100000" scaled="0"/>
            </a:gradFill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 sz="1800" dirty="0">
              <a:solidFill>
                <a:schemeClr val="tx1"/>
              </a:solidFill>
            </a:endParaRP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0017FE0B-855B-903D-511B-477E190A07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9558" y="2078282"/>
            <a:ext cx="3525253" cy="2442411"/>
          </a:xfrm>
        </p:spPr>
        <p:txBody>
          <a:bodyPr anchor="t"/>
          <a:lstStyle>
            <a:lvl1pPr algn="ctr">
              <a:defRPr sz="40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24BBD0F-9DC2-88D3-817A-AEA70ADD6F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8706" y="996150"/>
            <a:ext cx="4917630" cy="4606677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939AAEC4-E484-B2CC-505D-DD7577C04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AE62DD5-8F44-838F-B512-826C8483C0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D320A5C-0383-D547-F630-DFA0405DF8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19601" y="4899009"/>
            <a:ext cx="7772397" cy="1958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360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uomionosto_ääriviiva_kolm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riangle 6">
            <a:extLst>
              <a:ext uri="{FF2B5EF4-FFF2-40B4-BE49-F238E27FC236}">
                <a16:creationId xmlns:a16="http://schemas.microsoft.com/office/drawing/2014/main" id="{E57491B7-F976-7300-AD24-AC753F763FCA}"/>
              </a:ext>
            </a:extLst>
          </p:cNvPr>
          <p:cNvSpPr/>
          <p:nvPr/>
        </p:nvSpPr>
        <p:spPr>
          <a:xfrm>
            <a:off x="754034" y="978568"/>
            <a:ext cx="5364000" cy="4624259"/>
          </a:xfrm>
          <a:prstGeom prst="triangle">
            <a:avLst/>
          </a:prstGeom>
          <a:noFill/>
          <a:ln w="63500" cap="rnd">
            <a:gradFill>
              <a:gsLst>
                <a:gs pos="10000">
                  <a:schemeClr val="accent1"/>
                </a:gs>
                <a:gs pos="100000">
                  <a:srgbClr val="BCCF00"/>
                </a:gs>
              </a:gsLst>
              <a:lin ang="2100000" scaled="0"/>
            </a:gra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 sz="1800" dirty="0">
              <a:solidFill>
                <a:schemeClr val="tx1"/>
              </a:solidFill>
            </a:endParaRP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0017FE0B-855B-903D-511B-477E190A07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7621" y="3138152"/>
            <a:ext cx="3016826" cy="2443339"/>
          </a:xfrm>
        </p:spPr>
        <p:txBody>
          <a:bodyPr anchor="t"/>
          <a:lstStyle>
            <a:lvl1pPr algn="ctr">
              <a:defRPr sz="40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24BBD0F-9DC2-88D3-817A-AEA70ADD6F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8706" y="996150"/>
            <a:ext cx="4917630" cy="4606677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939AAEC4-E484-B2CC-505D-DD7577C04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AE62DD5-8F44-838F-B512-826C8483C0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D320A5C-0383-D547-F630-DFA0405DF8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19601" y="4899009"/>
            <a:ext cx="7772397" cy="1958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784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uomionosto_ääriviiva_neli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57491B7-F976-7300-AD24-AC753F763FCA}"/>
              </a:ext>
            </a:extLst>
          </p:cNvPr>
          <p:cNvSpPr/>
          <p:nvPr/>
        </p:nvSpPr>
        <p:spPr>
          <a:xfrm>
            <a:off x="1045664" y="978568"/>
            <a:ext cx="4626000" cy="4624259"/>
          </a:xfrm>
          <a:prstGeom prst="rect">
            <a:avLst/>
          </a:prstGeom>
          <a:noFill/>
          <a:ln w="63500" cap="rnd">
            <a:gradFill>
              <a:gsLst>
                <a:gs pos="10000">
                  <a:schemeClr val="accent1"/>
                </a:gs>
                <a:gs pos="100000">
                  <a:srgbClr val="BCCF00"/>
                </a:gs>
              </a:gsLst>
              <a:lin ang="2100000" scaled="0"/>
            </a:gra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 sz="1800" dirty="0">
              <a:solidFill>
                <a:schemeClr val="tx1"/>
              </a:solidFill>
            </a:endParaRP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0017FE0B-855B-903D-511B-477E190A07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9558" y="2078282"/>
            <a:ext cx="3525253" cy="2442411"/>
          </a:xfrm>
        </p:spPr>
        <p:txBody>
          <a:bodyPr anchor="t"/>
          <a:lstStyle>
            <a:lvl1pPr algn="ctr">
              <a:defRPr sz="40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24BBD0F-9DC2-88D3-817A-AEA70ADD6F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8706" y="996150"/>
            <a:ext cx="4917630" cy="4606677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939AAEC4-E484-B2CC-505D-DD7577C04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AE62DD5-8F44-838F-B512-826C8483C0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D320A5C-0383-D547-F630-DFA0405DF8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19601" y="4899009"/>
            <a:ext cx="7772397" cy="1958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3666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Mukautettu_asettelu_taustakuvall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688A2000-A4A0-F796-F3FA-48DA07B46BD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FI"/>
          </a:p>
        </p:txBody>
      </p:sp>
      <p:sp>
        <p:nvSpPr>
          <p:cNvPr id="12" name="Tekstin paikkamerkki 4">
            <a:extLst>
              <a:ext uri="{FF2B5EF4-FFF2-40B4-BE49-F238E27FC236}">
                <a16:creationId xmlns:a16="http://schemas.microsoft.com/office/drawing/2014/main" id="{8482992F-2E3F-F75D-59C2-3C37B03DB87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62001" y="1260000"/>
            <a:ext cx="5334000" cy="1758769"/>
          </a:xfrm>
          <a:noFill/>
        </p:spPr>
        <p:txBody>
          <a:bodyPr wrap="square" lIns="180000" tIns="180000" rIns="180000" bIns="180000">
            <a:spAutoFit/>
          </a:bodyPr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 sz="1200"/>
            </a:lvl4pPr>
            <a:lvl5pPr>
              <a:lnSpc>
                <a:spcPct val="100000"/>
              </a:lnSpc>
              <a:defRPr sz="1200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48F5624-5E57-1DE9-28DC-2FDB94DEA6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21C243F-B20A-456C-1D84-5607269CE2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19601" y="4899009"/>
            <a:ext cx="7772397" cy="1958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9750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Mukautettu_asettelu_taustakuvalla_negalog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688A2000-A4A0-F796-F3FA-48DA07B46BD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FI"/>
          </a:p>
        </p:txBody>
      </p:sp>
      <p:sp>
        <p:nvSpPr>
          <p:cNvPr id="12" name="Tekstin paikkamerkki 4">
            <a:extLst>
              <a:ext uri="{FF2B5EF4-FFF2-40B4-BE49-F238E27FC236}">
                <a16:creationId xmlns:a16="http://schemas.microsoft.com/office/drawing/2014/main" id="{8482992F-2E3F-F75D-59C2-3C37B03DB87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62001" y="1260000"/>
            <a:ext cx="5334000" cy="1758769"/>
          </a:xfrm>
          <a:noFill/>
        </p:spPr>
        <p:txBody>
          <a:bodyPr wrap="square" lIns="180000" tIns="180000" rIns="180000" bIns="180000">
            <a:spAutoFit/>
          </a:bodyPr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 sz="1200"/>
            </a:lvl4pPr>
            <a:lvl5pPr>
              <a:lnSpc>
                <a:spcPct val="100000"/>
              </a:lnSpc>
              <a:defRPr sz="1200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21C243F-B20A-456C-1D84-5607269CE2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19601" y="4899009"/>
            <a:ext cx="7772397" cy="195899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4A599F0-1AB7-9BF7-E14E-22E6A58A995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73604" y="297025"/>
            <a:ext cx="1285240" cy="355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642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Mukautettu_asettelu_otsikkotekstillä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688A2000-A4A0-F796-F3FA-48DA07B46BD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FI"/>
          </a:p>
        </p:txBody>
      </p:sp>
      <p:sp>
        <p:nvSpPr>
          <p:cNvPr id="12" name="Tekstin paikkamerkki 4">
            <a:extLst>
              <a:ext uri="{FF2B5EF4-FFF2-40B4-BE49-F238E27FC236}">
                <a16:creationId xmlns:a16="http://schemas.microsoft.com/office/drawing/2014/main" id="{8482992F-2E3F-F75D-59C2-3C37B03DB87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199" y="2499344"/>
            <a:ext cx="5257800" cy="1859310"/>
          </a:xfrm>
          <a:noFill/>
        </p:spPr>
        <p:txBody>
          <a:bodyPr wrap="square" lIns="180000" tIns="180000" rIns="180000" bIns="180000" anchor="ctr" anchorCtr="0">
            <a:spAutoFit/>
          </a:bodyPr>
          <a:lstStyle>
            <a:lvl1pPr marL="0" indent="0" algn="ctr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F845672-4415-604E-CDBC-6C5734E429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725BCC1-8075-BE35-34A8-08F2CD4AD1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19601" y="4899009"/>
            <a:ext cx="7772397" cy="1958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3980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Mukautettu_asettelu_otsikkotekstillä_negalog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688A2000-A4A0-F796-F3FA-48DA07B46BD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FI"/>
          </a:p>
        </p:txBody>
      </p:sp>
      <p:sp>
        <p:nvSpPr>
          <p:cNvPr id="12" name="Tekstin paikkamerkki 4">
            <a:extLst>
              <a:ext uri="{FF2B5EF4-FFF2-40B4-BE49-F238E27FC236}">
                <a16:creationId xmlns:a16="http://schemas.microsoft.com/office/drawing/2014/main" id="{8482992F-2E3F-F75D-59C2-3C37B03DB87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199" y="2499344"/>
            <a:ext cx="5257800" cy="1859310"/>
          </a:xfrm>
          <a:noFill/>
        </p:spPr>
        <p:txBody>
          <a:bodyPr wrap="square" lIns="180000" tIns="180000" rIns="180000" bIns="180000" anchor="ctr" anchorCtr="0">
            <a:spAutoFit/>
          </a:bodyPr>
          <a:lstStyle>
            <a:lvl1pPr marL="0" indent="0" algn="ctr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725BCC1-8075-BE35-34A8-08F2CD4AD1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19601" y="4899009"/>
            <a:ext cx="7772397" cy="195899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C3739F8-BE90-C885-5DA7-AB23CB4C1E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73604" y="297025"/>
            <a:ext cx="1285240" cy="355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245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_logo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0988A70D-F974-691A-1CF6-2B4D03751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B38AB74-BD44-CD23-FEEC-5C5359F285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0772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18295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E82605-33D2-AD54-3286-D940B77015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  <a:endParaRPr lang="en-FI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20B3125-DF3C-2221-A8F9-B98671AA7F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en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851C2D-FACA-FC1E-A915-8DA629BBD4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317D2-0BB9-634C-99CA-867487F5F84D}" type="datetimeFigureOut">
              <a:rPr lang="en-FI" smtClean="0"/>
              <a:t>04/14/2026</a:t>
            </a:fld>
            <a:endParaRPr lang="en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AD4E36-A1CC-B483-4FF0-7903B09FB6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910112-439C-5A54-4D95-5B54B39D9A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6384A-1EA2-BE4B-9EA4-35F0F4A23727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35850629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Otsikkodia_aal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83C35EB-4072-C8A9-FD7F-C0477B06FA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2305318"/>
            <a:ext cx="5730025" cy="3013657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en-GB"/>
              <a:t>Click to edit Master title style</a:t>
            </a:r>
            <a:endParaRPr lang="fi-FI" dirty="0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54793156-3431-4A64-E2D3-061D221555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5527141"/>
            <a:ext cx="7000642" cy="659054"/>
          </a:xfrm>
        </p:spPr>
        <p:txBody>
          <a:bodyPr anchor="b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9081194D-9F9B-F387-FEC7-1D3B33B3B7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fi-FI"/>
              <a:t>&gt;&gt; keuda.fi</a:t>
            </a:r>
            <a:endParaRPr lang="fi-FI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33497FB-24D6-B361-B429-033F23B63B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30ECD88-4D1E-3042-9648-B822B7E02A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8271" y="716476"/>
            <a:ext cx="12210271" cy="3073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9189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Otsikkodia_kuva-aal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83C35EB-4072-C8A9-FD7F-C0477B06FA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2305318"/>
            <a:ext cx="5730025" cy="3013657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en-GB"/>
              <a:t>Click to edit Master title style</a:t>
            </a:r>
            <a:endParaRPr lang="fi-FI" dirty="0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54793156-3431-4A64-E2D3-061D221555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5527141"/>
            <a:ext cx="7000642" cy="659054"/>
          </a:xfrm>
        </p:spPr>
        <p:txBody>
          <a:bodyPr anchor="b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9081194D-9F9B-F387-FEC7-1D3B33B3B7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fi-FI"/>
              <a:t>&gt;&gt; keuda.fi</a:t>
            </a:r>
            <a:endParaRPr lang="fi-FI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33497FB-24D6-B361-B429-033F23B63B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  <p:sp>
        <p:nvSpPr>
          <p:cNvPr id="4" name="Kuvan paikkamerkki 2">
            <a:extLst>
              <a:ext uri="{FF2B5EF4-FFF2-40B4-BE49-F238E27FC236}">
                <a16:creationId xmlns:a16="http://schemas.microsoft.com/office/drawing/2014/main" id="{64EFF589-0EED-841D-7D4D-154C69346591}"/>
              </a:ext>
            </a:extLst>
          </p:cNvPr>
          <p:cNvSpPr>
            <a:spLocks noGrp="1"/>
          </p:cNvSpPr>
          <p:nvPr>
            <p:ph type="pic" idx="12"/>
          </p:nvPr>
        </p:nvSpPr>
        <p:spPr>
          <a:xfrm>
            <a:off x="-18271" y="680320"/>
            <a:ext cx="12222490" cy="3113190"/>
          </a:xfrm>
          <a:custGeom>
            <a:avLst/>
            <a:gdLst>
              <a:gd name="connsiteX0" fmla="*/ 0 w 10000"/>
              <a:gd name="connsiteY0" fmla="*/ 1000 h 10000"/>
              <a:gd name="connsiteX1" fmla="*/ 2500 w 10000"/>
              <a:gd name="connsiteY1" fmla="*/ 2000 h 10000"/>
              <a:gd name="connsiteX2" fmla="*/ 5000 w 10000"/>
              <a:gd name="connsiteY2" fmla="*/ 1000 h 10000"/>
              <a:gd name="connsiteX3" fmla="*/ 7500 w 10000"/>
              <a:gd name="connsiteY3" fmla="*/ 0 h 10000"/>
              <a:gd name="connsiteX4" fmla="*/ 10000 w 10000"/>
              <a:gd name="connsiteY4" fmla="*/ 1000 h 10000"/>
              <a:gd name="connsiteX5" fmla="*/ 10000 w 10000"/>
              <a:gd name="connsiteY5" fmla="*/ 9000 h 10000"/>
              <a:gd name="connsiteX6" fmla="*/ 7500 w 10000"/>
              <a:gd name="connsiteY6" fmla="*/ 8000 h 10000"/>
              <a:gd name="connsiteX7" fmla="*/ 5000 w 10000"/>
              <a:gd name="connsiteY7" fmla="*/ 9000 h 10000"/>
              <a:gd name="connsiteX8" fmla="*/ 2500 w 10000"/>
              <a:gd name="connsiteY8" fmla="*/ 10000 h 10000"/>
              <a:gd name="connsiteX9" fmla="*/ 0 w 10000"/>
              <a:gd name="connsiteY9" fmla="*/ 9000 h 10000"/>
              <a:gd name="connsiteX10" fmla="*/ 0 w 10000"/>
              <a:gd name="connsiteY10" fmla="*/ 1000 h 10000"/>
              <a:gd name="connsiteX0" fmla="*/ 0 w 10000"/>
              <a:gd name="connsiteY0" fmla="*/ 1184 h 10184"/>
              <a:gd name="connsiteX1" fmla="*/ 2500 w 10000"/>
              <a:gd name="connsiteY1" fmla="*/ 2184 h 10184"/>
              <a:gd name="connsiteX2" fmla="*/ 4683 w 10000"/>
              <a:gd name="connsiteY2" fmla="*/ 4859 h 10184"/>
              <a:gd name="connsiteX3" fmla="*/ 7500 w 10000"/>
              <a:gd name="connsiteY3" fmla="*/ 184 h 10184"/>
              <a:gd name="connsiteX4" fmla="*/ 10000 w 10000"/>
              <a:gd name="connsiteY4" fmla="*/ 1184 h 10184"/>
              <a:gd name="connsiteX5" fmla="*/ 10000 w 10000"/>
              <a:gd name="connsiteY5" fmla="*/ 9184 h 10184"/>
              <a:gd name="connsiteX6" fmla="*/ 7500 w 10000"/>
              <a:gd name="connsiteY6" fmla="*/ 8184 h 10184"/>
              <a:gd name="connsiteX7" fmla="*/ 5000 w 10000"/>
              <a:gd name="connsiteY7" fmla="*/ 9184 h 10184"/>
              <a:gd name="connsiteX8" fmla="*/ 2500 w 10000"/>
              <a:gd name="connsiteY8" fmla="*/ 10184 h 10184"/>
              <a:gd name="connsiteX9" fmla="*/ 0 w 10000"/>
              <a:gd name="connsiteY9" fmla="*/ 9184 h 10184"/>
              <a:gd name="connsiteX10" fmla="*/ 0 w 10000"/>
              <a:gd name="connsiteY10" fmla="*/ 1184 h 10184"/>
              <a:gd name="connsiteX0" fmla="*/ 0 w 10000"/>
              <a:gd name="connsiteY0" fmla="*/ 1184 h 10184"/>
              <a:gd name="connsiteX1" fmla="*/ 2500 w 10000"/>
              <a:gd name="connsiteY1" fmla="*/ 2184 h 10184"/>
              <a:gd name="connsiteX2" fmla="*/ 4683 w 10000"/>
              <a:gd name="connsiteY2" fmla="*/ 4859 h 10184"/>
              <a:gd name="connsiteX3" fmla="*/ 7500 w 10000"/>
              <a:gd name="connsiteY3" fmla="*/ 184 h 10184"/>
              <a:gd name="connsiteX4" fmla="*/ 10000 w 10000"/>
              <a:gd name="connsiteY4" fmla="*/ 1184 h 10184"/>
              <a:gd name="connsiteX5" fmla="*/ 10000 w 10000"/>
              <a:gd name="connsiteY5" fmla="*/ 9184 h 10184"/>
              <a:gd name="connsiteX6" fmla="*/ 7500 w 10000"/>
              <a:gd name="connsiteY6" fmla="*/ 8184 h 10184"/>
              <a:gd name="connsiteX7" fmla="*/ 5000 w 10000"/>
              <a:gd name="connsiteY7" fmla="*/ 9184 h 10184"/>
              <a:gd name="connsiteX8" fmla="*/ 2500 w 10000"/>
              <a:gd name="connsiteY8" fmla="*/ 10184 h 10184"/>
              <a:gd name="connsiteX9" fmla="*/ 0 w 10000"/>
              <a:gd name="connsiteY9" fmla="*/ 9184 h 10184"/>
              <a:gd name="connsiteX10" fmla="*/ 0 w 10000"/>
              <a:gd name="connsiteY10" fmla="*/ 1184 h 10184"/>
              <a:gd name="connsiteX0" fmla="*/ 0 w 10222"/>
              <a:gd name="connsiteY0" fmla="*/ 1640 h 10184"/>
              <a:gd name="connsiteX1" fmla="*/ 2722 w 10222"/>
              <a:gd name="connsiteY1" fmla="*/ 2184 h 10184"/>
              <a:gd name="connsiteX2" fmla="*/ 4905 w 10222"/>
              <a:gd name="connsiteY2" fmla="*/ 4859 h 10184"/>
              <a:gd name="connsiteX3" fmla="*/ 7722 w 10222"/>
              <a:gd name="connsiteY3" fmla="*/ 184 h 10184"/>
              <a:gd name="connsiteX4" fmla="*/ 10222 w 10222"/>
              <a:gd name="connsiteY4" fmla="*/ 1184 h 10184"/>
              <a:gd name="connsiteX5" fmla="*/ 10222 w 10222"/>
              <a:gd name="connsiteY5" fmla="*/ 9184 h 10184"/>
              <a:gd name="connsiteX6" fmla="*/ 7722 w 10222"/>
              <a:gd name="connsiteY6" fmla="*/ 8184 h 10184"/>
              <a:gd name="connsiteX7" fmla="*/ 5222 w 10222"/>
              <a:gd name="connsiteY7" fmla="*/ 9184 h 10184"/>
              <a:gd name="connsiteX8" fmla="*/ 2722 w 10222"/>
              <a:gd name="connsiteY8" fmla="*/ 10184 h 10184"/>
              <a:gd name="connsiteX9" fmla="*/ 222 w 10222"/>
              <a:gd name="connsiteY9" fmla="*/ 9184 h 10184"/>
              <a:gd name="connsiteX10" fmla="*/ 0 w 10222"/>
              <a:gd name="connsiteY10" fmla="*/ 1640 h 10184"/>
              <a:gd name="connsiteX0" fmla="*/ 0 w 10222"/>
              <a:gd name="connsiteY0" fmla="*/ 1640 h 10184"/>
              <a:gd name="connsiteX1" fmla="*/ 2722 w 10222"/>
              <a:gd name="connsiteY1" fmla="*/ 2184 h 10184"/>
              <a:gd name="connsiteX2" fmla="*/ 4905 w 10222"/>
              <a:gd name="connsiteY2" fmla="*/ 4859 h 10184"/>
              <a:gd name="connsiteX3" fmla="*/ 7722 w 10222"/>
              <a:gd name="connsiteY3" fmla="*/ 184 h 10184"/>
              <a:gd name="connsiteX4" fmla="*/ 10222 w 10222"/>
              <a:gd name="connsiteY4" fmla="*/ 1184 h 10184"/>
              <a:gd name="connsiteX5" fmla="*/ 10222 w 10222"/>
              <a:gd name="connsiteY5" fmla="*/ 9184 h 10184"/>
              <a:gd name="connsiteX6" fmla="*/ 7722 w 10222"/>
              <a:gd name="connsiteY6" fmla="*/ 8184 h 10184"/>
              <a:gd name="connsiteX7" fmla="*/ 5222 w 10222"/>
              <a:gd name="connsiteY7" fmla="*/ 9184 h 10184"/>
              <a:gd name="connsiteX8" fmla="*/ 2722 w 10222"/>
              <a:gd name="connsiteY8" fmla="*/ 10184 h 10184"/>
              <a:gd name="connsiteX9" fmla="*/ 222 w 10222"/>
              <a:gd name="connsiteY9" fmla="*/ 9184 h 10184"/>
              <a:gd name="connsiteX10" fmla="*/ 0 w 10222"/>
              <a:gd name="connsiteY10" fmla="*/ 1640 h 10184"/>
              <a:gd name="connsiteX0" fmla="*/ 0 w 10222"/>
              <a:gd name="connsiteY0" fmla="*/ 1640 h 10184"/>
              <a:gd name="connsiteX1" fmla="*/ 1940 w 10222"/>
              <a:gd name="connsiteY1" fmla="*/ 1880 h 10184"/>
              <a:gd name="connsiteX2" fmla="*/ 4905 w 10222"/>
              <a:gd name="connsiteY2" fmla="*/ 4859 h 10184"/>
              <a:gd name="connsiteX3" fmla="*/ 7722 w 10222"/>
              <a:gd name="connsiteY3" fmla="*/ 184 h 10184"/>
              <a:gd name="connsiteX4" fmla="*/ 10222 w 10222"/>
              <a:gd name="connsiteY4" fmla="*/ 1184 h 10184"/>
              <a:gd name="connsiteX5" fmla="*/ 10222 w 10222"/>
              <a:gd name="connsiteY5" fmla="*/ 9184 h 10184"/>
              <a:gd name="connsiteX6" fmla="*/ 7722 w 10222"/>
              <a:gd name="connsiteY6" fmla="*/ 8184 h 10184"/>
              <a:gd name="connsiteX7" fmla="*/ 5222 w 10222"/>
              <a:gd name="connsiteY7" fmla="*/ 9184 h 10184"/>
              <a:gd name="connsiteX8" fmla="*/ 2722 w 10222"/>
              <a:gd name="connsiteY8" fmla="*/ 10184 h 10184"/>
              <a:gd name="connsiteX9" fmla="*/ 222 w 10222"/>
              <a:gd name="connsiteY9" fmla="*/ 9184 h 10184"/>
              <a:gd name="connsiteX10" fmla="*/ 0 w 10222"/>
              <a:gd name="connsiteY10" fmla="*/ 1640 h 10184"/>
              <a:gd name="connsiteX0" fmla="*/ 0 w 10021"/>
              <a:gd name="connsiteY0" fmla="*/ 2187 h 10184"/>
              <a:gd name="connsiteX1" fmla="*/ 1739 w 10021"/>
              <a:gd name="connsiteY1" fmla="*/ 1880 h 10184"/>
              <a:gd name="connsiteX2" fmla="*/ 4704 w 10021"/>
              <a:gd name="connsiteY2" fmla="*/ 4859 h 10184"/>
              <a:gd name="connsiteX3" fmla="*/ 7521 w 10021"/>
              <a:gd name="connsiteY3" fmla="*/ 184 h 10184"/>
              <a:gd name="connsiteX4" fmla="*/ 10021 w 10021"/>
              <a:gd name="connsiteY4" fmla="*/ 1184 h 10184"/>
              <a:gd name="connsiteX5" fmla="*/ 10021 w 10021"/>
              <a:gd name="connsiteY5" fmla="*/ 9184 h 10184"/>
              <a:gd name="connsiteX6" fmla="*/ 7521 w 10021"/>
              <a:gd name="connsiteY6" fmla="*/ 8184 h 10184"/>
              <a:gd name="connsiteX7" fmla="*/ 5021 w 10021"/>
              <a:gd name="connsiteY7" fmla="*/ 9184 h 10184"/>
              <a:gd name="connsiteX8" fmla="*/ 2521 w 10021"/>
              <a:gd name="connsiteY8" fmla="*/ 10184 h 10184"/>
              <a:gd name="connsiteX9" fmla="*/ 21 w 10021"/>
              <a:gd name="connsiteY9" fmla="*/ 9184 h 10184"/>
              <a:gd name="connsiteX10" fmla="*/ 0 w 10021"/>
              <a:gd name="connsiteY10" fmla="*/ 2187 h 10184"/>
              <a:gd name="connsiteX0" fmla="*/ 0 w 10021"/>
              <a:gd name="connsiteY0" fmla="*/ 2187 h 10184"/>
              <a:gd name="connsiteX1" fmla="*/ 1739 w 10021"/>
              <a:gd name="connsiteY1" fmla="*/ 1880 h 10184"/>
              <a:gd name="connsiteX2" fmla="*/ 4704 w 10021"/>
              <a:gd name="connsiteY2" fmla="*/ 4859 h 10184"/>
              <a:gd name="connsiteX3" fmla="*/ 7521 w 10021"/>
              <a:gd name="connsiteY3" fmla="*/ 184 h 10184"/>
              <a:gd name="connsiteX4" fmla="*/ 10021 w 10021"/>
              <a:gd name="connsiteY4" fmla="*/ 1184 h 10184"/>
              <a:gd name="connsiteX5" fmla="*/ 10021 w 10021"/>
              <a:gd name="connsiteY5" fmla="*/ 9184 h 10184"/>
              <a:gd name="connsiteX6" fmla="*/ 7521 w 10021"/>
              <a:gd name="connsiteY6" fmla="*/ 8184 h 10184"/>
              <a:gd name="connsiteX7" fmla="*/ 5021 w 10021"/>
              <a:gd name="connsiteY7" fmla="*/ 9184 h 10184"/>
              <a:gd name="connsiteX8" fmla="*/ 2521 w 10021"/>
              <a:gd name="connsiteY8" fmla="*/ 10184 h 10184"/>
              <a:gd name="connsiteX9" fmla="*/ 21 w 10021"/>
              <a:gd name="connsiteY9" fmla="*/ 9184 h 10184"/>
              <a:gd name="connsiteX10" fmla="*/ 0 w 10021"/>
              <a:gd name="connsiteY10" fmla="*/ 2187 h 10184"/>
              <a:gd name="connsiteX0" fmla="*/ 0 w 10021"/>
              <a:gd name="connsiteY0" fmla="*/ 2187 h 10184"/>
              <a:gd name="connsiteX1" fmla="*/ 1929 w 10021"/>
              <a:gd name="connsiteY1" fmla="*/ 2305 h 10184"/>
              <a:gd name="connsiteX2" fmla="*/ 4704 w 10021"/>
              <a:gd name="connsiteY2" fmla="*/ 4859 h 10184"/>
              <a:gd name="connsiteX3" fmla="*/ 7521 w 10021"/>
              <a:gd name="connsiteY3" fmla="*/ 184 h 10184"/>
              <a:gd name="connsiteX4" fmla="*/ 10021 w 10021"/>
              <a:gd name="connsiteY4" fmla="*/ 1184 h 10184"/>
              <a:gd name="connsiteX5" fmla="*/ 10021 w 10021"/>
              <a:gd name="connsiteY5" fmla="*/ 9184 h 10184"/>
              <a:gd name="connsiteX6" fmla="*/ 7521 w 10021"/>
              <a:gd name="connsiteY6" fmla="*/ 8184 h 10184"/>
              <a:gd name="connsiteX7" fmla="*/ 5021 w 10021"/>
              <a:gd name="connsiteY7" fmla="*/ 9184 h 10184"/>
              <a:gd name="connsiteX8" fmla="*/ 2521 w 10021"/>
              <a:gd name="connsiteY8" fmla="*/ 10184 h 10184"/>
              <a:gd name="connsiteX9" fmla="*/ 21 w 10021"/>
              <a:gd name="connsiteY9" fmla="*/ 9184 h 10184"/>
              <a:gd name="connsiteX10" fmla="*/ 0 w 10021"/>
              <a:gd name="connsiteY10" fmla="*/ 2187 h 10184"/>
              <a:gd name="connsiteX0" fmla="*/ 0 w 10021"/>
              <a:gd name="connsiteY0" fmla="*/ 2187 h 10184"/>
              <a:gd name="connsiteX1" fmla="*/ 1929 w 10021"/>
              <a:gd name="connsiteY1" fmla="*/ 2305 h 10184"/>
              <a:gd name="connsiteX2" fmla="*/ 4704 w 10021"/>
              <a:gd name="connsiteY2" fmla="*/ 4859 h 10184"/>
              <a:gd name="connsiteX3" fmla="*/ 7521 w 10021"/>
              <a:gd name="connsiteY3" fmla="*/ 184 h 10184"/>
              <a:gd name="connsiteX4" fmla="*/ 10021 w 10021"/>
              <a:gd name="connsiteY4" fmla="*/ 1184 h 10184"/>
              <a:gd name="connsiteX5" fmla="*/ 10021 w 10021"/>
              <a:gd name="connsiteY5" fmla="*/ 9184 h 10184"/>
              <a:gd name="connsiteX6" fmla="*/ 7521 w 10021"/>
              <a:gd name="connsiteY6" fmla="*/ 8184 h 10184"/>
              <a:gd name="connsiteX7" fmla="*/ 5021 w 10021"/>
              <a:gd name="connsiteY7" fmla="*/ 9184 h 10184"/>
              <a:gd name="connsiteX8" fmla="*/ 2521 w 10021"/>
              <a:gd name="connsiteY8" fmla="*/ 10184 h 10184"/>
              <a:gd name="connsiteX9" fmla="*/ 21 w 10021"/>
              <a:gd name="connsiteY9" fmla="*/ 9184 h 10184"/>
              <a:gd name="connsiteX10" fmla="*/ 0 w 10021"/>
              <a:gd name="connsiteY10" fmla="*/ 2187 h 10184"/>
              <a:gd name="connsiteX0" fmla="*/ 0 w 10021"/>
              <a:gd name="connsiteY0" fmla="*/ 2248 h 10245"/>
              <a:gd name="connsiteX1" fmla="*/ 1929 w 10021"/>
              <a:gd name="connsiteY1" fmla="*/ 2366 h 10245"/>
              <a:gd name="connsiteX2" fmla="*/ 5940 w 10021"/>
              <a:gd name="connsiteY2" fmla="*/ 5831 h 10245"/>
              <a:gd name="connsiteX3" fmla="*/ 7521 w 10021"/>
              <a:gd name="connsiteY3" fmla="*/ 245 h 10245"/>
              <a:gd name="connsiteX4" fmla="*/ 10021 w 10021"/>
              <a:gd name="connsiteY4" fmla="*/ 1245 h 10245"/>
              <a:gd name="connsiteX5" fmla="*/ 10021 w 10021"/>
              <a:gd name="connsiteY5" fmla="*/ 9245 h 10245"/>
              <a:gd name="connsiteX6" fmla="*/ 7521 w 10021"/>
              <a:gd name="connsiteY6" fmla="*/ 8245 h 10245"/>
              <a:gd name="connsiteX7" fmla="*/ 5021 w 10021"/>
              <a:gd name="connsiteY7" fmla="*/ 9245 h 10245"/>
              <a:gd name="connsiteX8" fmla="*/ 2521 w 10021"/>
              <a:gd name="connsiteY8" fmla="*/ 10245 h 10245"/>
              <a:gd name="connsiteX9" fmla="*/ 21 w 10021"/>
              <a:gd name="connsiteY9" fmla="*/ 9245 h 10245"/>
              <a:gd name="connsiteX10" fmla="*/ 0 w 10021"/>
              <a:gd name="connsiteY10" fmla="*/ 2248 h 10245"/>
              <a:gd name="connsiteX0" fmla="*/ 0 w 10021"/>
              <a:gd name="connsiteY0" fmla="*/ 1067 h 9064"/>
              <a:gd name="connsiteX1" fmla="*/ 1929 w 10021"/>
              <a:gd name="connsiteY1" fmla="*/ 1185 h 9064"/>
              <a:gd name="connsiteX2" fmla="*/ 5940 w 10021"/>
              <a:gd name="connsiteY2" fmla="*/ 4650 h 9064"/>
              <a:gd name="connsiteX3" fmla="*/ 8577 w 10021"/>
              <a:gd name="connsiteY3" fmla="*/ 3468 h 9064"/>
              <a:gd name="connsiteX4" fmla="*/ 10021 w 10021"/>
              <a:gd name="connsiteY4" fmla="*/ 64 h 9064"/>
              <a:gd name="connsiteX5" fmla="*/ 10021 w 10021"/>
              <a:gd name="connsiteY5" fmla="*/ 8064 h 9064"/>
              <a:gd name="connsiteX6" fmla="*/ 7521 w 10021"/>
              <a:gd name="connsiteY6" fmla="*/ 7064 h 9064"/>
              <a:gd name="connsiteX7" fmla="*/ 5021 w 10021"/>
              <a:gd name="connsiteY7" fmla="*/ 8064 h 9064"/>
              <a:gd name="connsiteX8" fmla="*/ 2521 w 10021"/>
              <a:gd name="connsiteY8" fmla="*/ 9064 h 9064"/>
              <a:gd name="connsiteX9" fmla="*/ 21 w 10021"/>
              <a:gd name="connsiteY9" fmla="*/ 8064 h 9064"/>
              <a:gd name="connsiteX10" fmla="*/ 0 w 10021"/>
              <a:gd name="connsiteY10" fmla="*/ 1067 h 9064"/>
              <a:gd name="connsiteX0" fmla="*/ 0 w 10000"/>
              <a:gd name="connsiteY0" fmla="*/ 1177 h 10000"/>
              <a:gd name="connsiteX1" fmla="*/ 1925 w 10000"/>
              <a:gd name="connsiteY1" fmla="*/ 1307 h 10000"/>
              <a:gd name="connsiteX2" fmla="*/ 5928 w 10000"/>
              <a:gd name="connsiteY2" fmla="*/ 5130 h 10000"/>
              <a:gd name="connsiteX3" fmla="*/ 8559 w 10000"/>
              <a:gd name="connsiteY3" fmla="*/ 3826 h 10000"/>
              <a:gd name="connsiteX4" fmla="*/ 10000 w 10000"/>
              <a:gd name="connsiteY4" fmla="*/ 71 h 10000"/>
              <a:gd name="connsiteX5" fmla="*/ 10000 w 10000"/>
              <a:gd name="connsiteY5" fmla="*/ 8897 h 10000"/>
              <a:gd name="connsiteX6" fmla="*/ 7505 w 10000"/>
              <a:gd name="connsiteY6" fmla="*/ 7793 h 10000"/>
              <a:gd name="connsiteX7" fmla="*/ 5010 w 10000"/>
              <a:gd name="connsiteY7" fmla="*/ 8897 h 10000"/>
              <a:gd name="connsiteX8" fmla="*/ 2516 w 10000"/>
              <a:gd name="connsiteY8" fmla="*/ 10000 h 10000"/>
              <a:gd name="connsiteX9" fmla="*/ 21 w 10000"/>
              <a:gd name="connsiteY9" fmla="*/ 8897 h 10000"/>
              <a:gd name="connsiteX10" fmla="*/ 0 w 10000"/>
              <a:gd name="connsiteY10" fmla="*/ 1177 h 10000"/>
              <a:gd name="connsiteX0" fmla="*/ 0 w 10000"/>
              <a:gd name="connsiteY0" fmla="*/ 1176 h 9999"/>
              <a:gd name="connsiteX1" fmla="*/ 1925 w 10000"/>
              <a:gd name="connsiteY1" fmla="*/ 1306 h 9999"/>
              <a:gd name="connsiteX2" fmla="*/ 5802 w 10000"/>
              <a:gd name="connsiteY2" fmla="*/ 4995 h 9999"/>
              <a:gd name="connsiteX3" fmla="*/ 8559 w 10000"/>
              <a:gd name="connsiteY3" fmla="*/ 3825 h 9999"/>
              <a:gd name="connsiteX4" fmla="*/ 10000 w 10000"/>
              <a:gd name="connsiteY4" fmla="*/ 70 h 9999"/>
              <a:gd name="connsiteX5" fmla="*/ 10000 w 10000"/>
              <a:gd name="connsiteY5" fmla="*/ 8896 h 9999"/>
              <a:gd name="connsiteX6" fmla="*/ 7505 w 10000"/>
              <a:gd name="connsiteY6" fmla="*/ 7792 h 9999"/>
              <a:gd name="connsiteX7" fmla="*/ 5010 w 10000"/>
              <a:gd name="connsiteY7" fmla="*/ 8896 h 9999"/>
              <a:gd name="connsiteX8" fmla="*/ 2516 w 10000"/>
              <a:gd name="connsiteY8" fmla="*/ 9999 h 9999"/>
              <a:gd name="connsiteX9" fmla="*/ 21 w 10000"/>
              <a:gd name="connsiteY9" fmla="*/ 8896 h 9999"/>
              <a:gd name="connsiteX10" fmla="*/ 0 w 10000"/>
              <a:gd name="connsiteY10" fmla="*/ 1176 h 9999"/>
              <a:gd name="connsiteX0" fmla="*/ 0 w 10000"/>
              <a:gd name="connsiteY0" fmla="*/ 1106 h 9930"/>
              <a:gd name="connsiteX1" fmla="*/ 1925 w 10000"/>
              <a:gd name="connsiteY1" fmla="*/ 1236 h 9930"/>
              <a:gd name="connsiteX2" fmla="*/ 5802 w 10000"/>
              <a:gd name="connsiteY2" fmla="*/ 4925 h 9930"/>
              <a:gd name="connsiteX3" fmla="*/ 8559 w 10000"/>
              <a:gd name="connsiteY3" fmla="*/ 3755 h 9930"/>
              <a:gd name="connsiteX4" fmla="*/ 10000 w 10000"/>
              <a:gd name="connsiteY4" fmla="*/ 0 h 9930"/>
              <a:gd name="connsiteX5" fmla="*/ 10000 w 10000"/>
              <a:gd name="connsiteY5" fmla="*/ 8827 h 9930"/>
              <a:gd name="connsiteX6" fmla="*/ 7505 w 10000"/>
              <a:gd name="connsiteY6" fmla="*/ 7723 h 9930"/>
              <a:gd name="connsiteX7" fmla="*/ 5010 w 10000"/>
              <a:gd name="connsiteY7" fmla="*/ 8827 h 9930"/>
              <a:gd name="connsiteX8" fmla="*/ 2516 w 10000"/>
              <a:gd name="connsiteY8" fmla="*/ 9930 h 9930"/>
              <a:gd name="connsiteX9" fmla="*/ 21 w 10000"/>
              <a:gd name="connsiteY9" fmla="*/ 8827 h 9930"/>
              <a:gd name="connsiteX10" fmla="*/ 0 w 10000"/>
              <a:gd name="connsiteY10" fmla="*/ 1106 h 9930"/>
              <a:gd name="connsiteX0" fmla="*/ 0 w 10000"/>
              <a:gd name="connsiteY0" fmla="*/ 364 h 9250"/>
              <a:gd name="connsiteX1" fmla="*/ 1925 w 10000"/>
              <a:gd name="connsiteY1" fmla="*/ 495 h 9250"/>
              <a:gd name="connsiteX2" fmla="*/ 5802 w 10000"/>
              <a:gd name="connsiteY2" fmla="*/ 4210 h 9250"/>
              <a:gd name="connsiteX3" fmla="*/ 8559 w 10000"/>
              <a:gd name="connsiteY3" fmla="*/ 3031 h 9250"/>
              <a:gd name="connsiteX4" fmla="*/ 9989 w 10000"/>
              <a:gd name="connsiteY4" fmla="*/ 296 h 9250"/>
              <a:gd name="connsiteX5" fmla="*/ 10000 w 10000"/>
              <a:gd name="connsiteY5" fmla="*/ 8139 h 9250"/>
              <a:gd name="connsiteX6" fmla="*/ 7505 w 10000"/>
              <a:gd name="connsiteY6" fmla="*/ 7027 h 9250"/>
              <a:gd name="connsiteX7" fmla="*/ 5010 w 10000"/>
              <a:gd name="connsiteY7" fmla="*/ 8139 h 9250"/>
              <a:gd name="connsiteX8" fmla="*/ 2516 w 10000"/>
              <a:gd name="connsiteY8" fmla="*/ 9250 h 9250"/>
              <a:gd name="connsiteX9" fmla="*/ 21 w 10000"/>
              <a:gd name="connsiteY9" fmla="*/ 8139 h 9250"/>
              <a:gd name="connsiteX10" fmla="*/ 0 w 10000"/>
              <a:gd name="connsiteY10" fmla="*/ 364 h 9250"/>
              <a:gd name="connsiteX0" fmla="*/ 0 w 10000"/>
              <a:gd name="connsiteY0" fmla="*/ 394 h 10000"/>
              <a:gd name="connsiteX1" fmla="*/ 1925 w 10000"/>
              <a:gd name="connsiteY1" fmla="*/ 535 h 10000"/>
              <a:gd name="connsiteX2" fmla="*/ 5802 w 10000"/>
              <a:gd name="connsiteY2" fmla="*/ 4551 h 10000"/>
              <a:gd name="connsiteX3" fmla="*/ 8559 w 10000"/>
              <a:gd name="connsiteY3" fmla="*/ 3277 h 10000"/>
              <a:gd name="connsiteX4" fmla="*/ 9989 w 10000"/>
              <a:gd name="connsiteY4" fmla="*/ 320 h 10000"/>
              <a:gd name="connsiteX5" fmla="*/ 10000 w 10000"/>
              <a:gd name="connsiteY5" fmla="*/ 8580 h 10000"/>
              <a:gd name="connsiteX6" fmla="*/ 7505 w 10000"/>
              <a:gd name="connsiteY6" fmla="*/ 7597 h 10000"/>
              <a:gd name="connsiteX7" fmla="*/ 5010 w 10000"/>
              <a:gd name="connsiteY7" fmla="*/ 8799 h 10000"/>
              <a:gd name="connsiteX8" fmla="*/ 2516 w 10000"/>
              <a:gd name="connsiteY8" fmla="*/ 10000 h 10000"/>
              <a:gd name="connsiteX9" fmla="*/ 21 w 10000"/>
              <a:gd name="connsiteY9" fmla="*/ 8799 h 10000"/>
              <a:gd name="connsiteX10" fmla="*/ 0 w 10000"/>
              <a:gd name="connsiteY10" fmla="*/ 394 h 10000"/>
              <a:gd name="connsiteX0" fmla="*/ 0 w 10000"/>
              <a:gd name="connsiteY0" fmla="*/ 394 h 10000"/>
              <a:gd name="connsiteX1" fmla="*/ 1925 w 10000"/>
              <a:gd name="connsiteY1" fmla="*/ 535 h 10000"/>
              <a:gd name="connsiteX2" fmla="*/ 5802 w 10000"/>
              <a:gd name="connsiteY2" fmla="*/ 4551 h 10000"/>
              <a:gd name="connsiteX3" fmla="*/ 8559 w 10000"/>
              <a:gd name="connsiteY3" fmla="*/ 3277 h 10000"/>
              <a:gd name="connsiteX4" fmla="*/ 9989 w 10000"/>
              <a:gd name="connsiteY4" fmla="*/ 320 h 10000"/>
              <a:gd name="connsiteX5" fmla="*/ 10000 w 10000"/>
              <a:gd name="connsiteY5" fmla="*/ 8580 h 10000"/>
              <a:gd name="connsiteX6" fmla="*/ 7505 w 10000"/>
              <a:gd name="connsiteY6" fmla="*/ 7597 h 10000"/>
              <a:gd name="connsiteX7" fmla="*/ 5010 w 10000"/>
              <a:gd name="connsiteY7" fmla="*/ 8799 h 10000"/>
              <a:gd name="connsiteX8" fmla="*/ 2516 w 10000"/>
              <a:gd name="connsiteY8" fmla="*/ 10000 h 10000"/>
              <a:gd name="connsiteX9" fmla="*/ 21 w 10000"/>
              <a:gd name="connsiteY9" fmla="*/ 8799 h 10000"/>
              <a:gd name="connsiteX10" fmla="*/ 0 w 10000"/>
              <a:gd name="connsiteY10" fmla="*/ 394 h 10000"/>
              <a:gd name="connsiteX0" fmla="*/ 0 w 10000"/>
              <a:gd name="connsiteY0" fmla="*/ 394 h 10000"/>
              <a:gd name="connsiteX1" fmla="*/ 1925 w 10000"/>
              <a:gd name="connsiteY1" fmla="*/ 535 h 10000"/>
              <a:gd name="connsiteX2" fmla="*/ 5802 w 10000"/>
              <a:gd name="connsiteY2" fmla="*/ 4551 h 10000"/>
              <a:gd name="connsiteX3" fmla="*/ 8559 w 10000"/>
              <a:gd name="connsiteY3" fmla="*/ 3277 h 10000"/>
              <a:gd name="connsiteX4" fmla="*/ 9989 w 10000"/>
              <a:gd name="connsiteY4" fmla="*/ 320 h 10000"/>
              <a:gd name="connsiteX5" fmla="*/ 10000 w 10000"/>
              <a:gd name="connsiteY5" fmla="*/ 8580 h 10000"/>
              <a:gd name="connsiteX6" fmla="*/ 7294 w 10000"/>
              <a:gd name="connsiteY6" fmla="*/ 7779 h 10000"/>
              <a:gd name="connsiteX7" fmla="*/ 5010 w 10000"/>
              <a:gd name="connsiteY7" fmla="*/ 8799 h 10000"/>
              <a:gd name="connsiteX8" fmla="*/ 2516 w 10000"/>
              <a:gd name="connsiteY8" fmla="*/ 10000 h 10000"/>
              <a:gd name="connsiteX9" fmla="*/ 21 w 10000"/>
              <a:gd name="connsiteY9" fmla="*/ 8799 h 10000"/>
              <a:gd name="connsiteX10" fmla="*/ 0 w 10000"/>
              <a:gd name="connsiteY10" fmla="*/ 394 h 10000"/>
              <a:gd name="connsiteX0" fmla="*/ 0 w 10000"/>
              <a:gd name="connsiteY0" fmla="*/ 394 h 10000"/>
              <a:gd name="connsiteX1" fmla="*/ 1925 w 10000"/>
              <a:gd name="connsiteY1" fmla="*/ 535 h 10000"/>
              <a:gd name="connsiteX2" fmla="*/ 5802 w 10000"/>
              <a:gd name="connsiteY2" fmla="*/ 4551 h 10000"/>
              <a:gd name="connsiteX3" fmla="*/ 8559 w 10000"/>
              <a:gd name="connsiteY3" fmla="*/ 3277 h 10000"/>
              <a:gd name="connsiteX4" fmla="*/ 9989 w 10000"/>
              <a:gd name="connsiteY4" fmla="*/ 320 h 10000"/>
              <a:gd name="connsiteX5" fmla="*/ 10000 w 10000"/>
              <a:gd name="connsiteY5" fmla="*/ 8580 h 10000"/>
              <a:gd name="connsiteX6" fmla="*/ 7294 w 10000"/>
              <a:gd name="connsiteY6" fmla="*/ 7779 h 10000"/>
              <a:gd name="connsiteX7" fmla="*/ 5010 w 10000"/>
              <a:gd name="connsiteY7" fmla="*/ 8799 h 10000"/>
              <a:gd name="connsiteX8" fmla="*/ 2516 w 10000"/>
              <a:gd name="connsiteY8" fmla="*/ 10000 h 10000"/>
              <a:gd name="connsiteX9" fmla="*/ 21 w 10000"/>
              <a:gd name="connsiteY9" fmla="*/ 8799 h 10000"/>
              <a:gd name="connsiteX10" fmla="*/ 0 w 10000"/>
              <a:gd name="connsiteY10" fmla="*/ 394 h 10000"/>
              <a:gd name="connsiteX0" fmla="*/ 0 w 10000"/>
              <a:gd name="connsiteY0" fmla="*/ 394 h 10000"/>
              <a:gd name="connsiteX1" fmla="*/ 1925 w 10000"/>
              <a:gd name="connsiteY1" fmla="*/ 535 h 10000"/>
              <a:gd name="connsiteX2" fmla="*/ 5802 w 10000"/>
              <a:gd name="connsiteY2" fmla="*/ 4551 h 10000"/>
              <a:gd name="connsiteX3" fmla="*/ 8559 w 10000"/>
              <a:gd name="connsiteY3" fmla="*/ 3277 h 10000"/>
              <a:gd name="connsiteX4" fmla="*/ 9989 w 10000"/>
              <a:gd name="connsiteY4" fmla="*/ 320 h 10000"/>
              <a:gd name="connsiteX5" fmla="*/ 10000 w 10000"/>
              <a:gd name="connsiteY5" fmla="*/ 8580 h 10000"/>
              <a:gd name="connsiteX6" fmla="*/ 7294 w 10000"/>
              <a:gd name="connsiteY6" fmla="*/ 7779 h 10000"/>
              <a:gd name="connsiteX7" fmla="*/ 4188 w 10000"/>
              <a:gd name="connsiteY7" fmla="*/ 3983 h 10000"/>
              <a:gd name="connsiteX8" fmla="*/ 2516 w 10000"/>
              <a:gd name="connsiteY8" fmla="*/ 10000 h 10000"/>
              <a:gd name="connsiteX9" fmla="*/ 21 w 10000"/>
              <a:gd name="connsiteY9" fmla="*/ 8799 h 10000"/>
              <a:gd name="connsiteX10" fmla="*/ 0 w 10000"/>
              <a:gd name="connsiteY10" fmla="*/ 394 h 10000"/>
              <a:gd name="connsiteX0" fmla="*/ 0 w 10000"/>
              <a:gd name="connsiteY0" fmla="*/ 394 h 10000"/>
              <a:gd name="connsiteX1" fmla="*/ 1925 w 10000"/>
              <a:gd name="connsiteY1" fmla="*/ 535 h 10000"/>
              <a:gd name="connsiteX2" fmla="*/ 5802 w 10000"/>
              <a:gd name="connsiteY2" fmla="*/ 4551 h 10000"/>
              <a:gd name="connsiteX3" fmla="*/ 8559 w 10000"/>
              <a:gd name="connsiteY3" fmla="*/ 3277 h 10000"/>
              <a:gd name="connsiteX4" fmla="*/ 9989 w 10000"/>
              <a:gd name="connsiteY4" fmla="*/ 320 h 10000"/>
              <a:gd name="connsiteX5" fmla="*/ 10000 w 10000"/>
              <a:gd name="connsiteY5" fmla="*/ 8580 h 10000"/>
              <a:gd name="connsiteX6" fmla="*/ 7294 w 10000"/>
              <a:gd name="connsiteY6" fmla="*/ 7779 h 10000"/>
              <a:gd name="connsiteX7" fmla="*/ 4188 w 10000"/>
              <a:gd name="connsiteY7" fmla="*/ 3983 h 10000"/>
              <a:gd name="connsiteX8" fmla="*/ 2516 w 10000"/>
              <a:gd name="connsiteY8" fmla="*/ 10000 h 10000"/>
              <a:gd name="connsiteX9" fmla="*/ 21 w 10000"/>
              <a:gd name="connsiteY9" fmla="*/ 8799 h 10000"/>
              <a:gd name="connsiteX10" fmla="*/ 0 w 10000"/>
              <a:gd name="connsiteY10" fmla="*/ 394 h 10000"/>
              <a:gd name="connsiteX0" fmla="*/ 0 w 10000"/>
              <a:gd name="connsiteY0" fmla="*/ 394 h 10000"/>
              <a:gd name="connsiteX1" fmla="*/ 1925 w 10000"/>
              <a:gd name="connsiteY1" fmla="*/ 535 h 10000"/>
              <a:gd name="connsiteX2" fmla="*/ 5770 w 10000"/>
              <a:gd name="connsiteY2" fmla="*/ 4551 h 10000"/>
              <a:gd name="connsiteX3" fmla="*/ 8559 w 10000"/>
              <a:gd name="connsiteY3" fmla="*/ 3277 h 10000"/>
              <a:gd name="connsiteX4" fmla="*/ 9989 w 10000"/>
              <a:gd name="connsiteY4" fmla="*/ 320 h 10000"/>
              <a:gd name="connsiteX5" fmla="*/ 10000 w 10000"/>
              <a:gd name="connsiteY5" fmla="*/ 8580 h 10000"/>
              <a:gd name="connsiteX6" fmla="*/ 7294 w 10000"/>
              <a:gd name="connsiteY6" fmla="*/ 7779 h 10000"/>
              <a:gd name="connsiteX7" fmla="*/ 4188 w 10000"/>
              <a:gd name="connsiteY7" fmla="*/ 3983 h 10000"/>
              <a:gd name="connsiteX8" fmla="*/ 2516 w 10000"/>
              <a:gd name="connsiteY8" fmla="*/ 10000 h 10000"/>
              <a:gd name="connsiteX9" fmla="*/ 21 w 10000"/>
              <a:gd name="connsiteY9" fmla="*/ 8799 h 10000"/>
              <a:gd name="connsiteX10" fmla="*/ 0 w 10000"/>
              <a:gd name="connsiteY10" fmla="*/ 394 h 10000"/>
              <a:gd name="connsiteX0" fmla="*/ 0 w 10000"/>
              <a:gd name="connsiteY0" fmla="*/ 394 h 10000"/>
              <a:gd name="connsiteX1" fmla="*/ 1925 w 10000"/>
              <a:gd name="connsiteY1" fmla="*/ 535 h 10000"/>
              <a:gd name="connsiteX2" fmla="*/ 5770 w 10000"/>
              <a:gd name="connsiteY2" fmla="*/ 4551 h 10000"/>
              <a:gd name="connsiteX3" fmla="*/ 8591 w 10000"/>
              <a:gd name="connsiteY3" fmla="*/ 3277 h 10000"/>
              <a:gd name="connsiteX4" fmla="*/ 9989 w 10000"/>
              <a:gd name="connsiteY4" fmla="*/ 320 h 10000"/>
              <a:gd name="connsiteX5" fmla="*/ 10000 w 10000"/>
              <a:gd name="connsiteY5" fmla="*/ 8580 h 10000"/>
              <a:gd name="connsiteX6" fmla="*/ 7294 w 10000"/>
              <a:gd name="connsiteY6" fmla="*/ 7779 h 10000"/>
              <a:gd name="connsiteX7" fmla="*/ 4188 w 10000"/>
              <a:gd name="connsiteY7" fmla="*/ 3983 h 10000"/>
              <a:gd name="connsiteX8" fmla="*/ 2516 w 10000"/>
              <a:gd name="connsiteY8" fmla="*/ 10000 h 10000"/>
              <a:gd name="connsiteX9" fmla="*/ 21 w 10000"/>
              <a:gd name="connsiteY9" fmla="*/ 8799 h 10000"/>
              <a:gd name="connsiteX10" fmla="*/ 0 w 10000"/>
              <a:gd name="connsiteY10" fmla="*/ 394 h 10000"/>
              <a:gd name="connsiteX0" fmla="*/ 0 w 10000"/>
              <a:gd name="connsiteY0" fmla="*/ 394 h 10000"/>
              <a:gd name="connsiteX1" fmla="*/ 1925 w 10000"/>
              <a:gd name="connsiteY1" fmla="*/ 535 h 10000"/>
              <a:gd name="connsiteX2" fmla="*/ 5770 w 10000"/>
              <a:gd name="connsiteY2" fmla="*/ 4551 h 10000"/>
              <a:gd name="connsiteX3" fmla="*/ 8591 w 10000"/>
              <a:gd name="connsiteY3" fmla="*/ 3277 h 10000"/>
              <a:gd name="connsiteX4" fmla="*/ 9989 w 10000"/>
              <a:gd name="connsiteY4" fmla="*/ 320 h 10000"/>
              <a:gd name="connsiteX5" fmla="*/ 10000 w 10000"/>
              <a:gd name="connsiteY5" fmla="*/ 8580 h 10000"/>
              <a:gd name="connsiteX6" fmla="*/ 7294 w 10000"/>
              <a:gd name="connsiteY6" fmla="*/ 7779 h 10000"/>
              <a:gd name="connsiteX7" fmla="*/ 4188 w 10000"/>
              <a:gd name="connsiteY7" fmla="*/ 3983 h 10000"/>
              <a:gd name="connsiteX8" fmla="*/ 2516 w 10000"/>
              <a:gd name="connsiteY8" fmla="*/ 10000 h 10000"/>
              <a:gd name="connsiteX9" fmla="*/ 21 w 10000"/>
              <a:gd name="connsiteY9" fmla="*/ 8799 h 10000"/>
              <a:gd name="connsiteX10" fmla="*/ 0 w 10000"/>
              <a:gd name="connsiteY10" fmla="*/ 394 h 10000"/>
              <a:gd name="connsiteX0" fmla="*/ 0 w 10000"/>
              <a:gd name="connsiteY0" fmla="*/ 395 h 10001"/>
              <a:gd name="connsiteX1" fmla="*/ 1925 w 10000"/>
              <a:gd name="connsiteY1" fmla="*/ 536 h 10001"/>
              <a:gd name="connsiteX2" fmla="*/ 5644 w 10000"/>
              <a:gd name="connsiteY2" fmla="*/ 4588 h 10001"/>
              <a:gd name="connsiteX3" fmla="*/ 8591 w 10000"/>
              <a:gd name="connsiteY3" fmla="*/ 3278 h 10001"/>
              <a:gd name="connsiteX4" fmla="*/ 9989 w 10000"/>
              <a:gd name="connsiteY4" fmla="*/ 321 h 10001"/>
              <a:gd name="connsiteX5" fmla="*/ 10000 w 10000"/>
              <a:gd name="connsiteY5" fmla="*/ 8581 h 10001"/>
              <a:gd name="connsiteX6" fmla="*/ 7294 w 10000"/>
              <a:gd name="connsiteY6" fmla="*/ 7780 h 10001"/>
              <a:gd name="connsiteX7" fmla="*/ 4188 w 10000"/>
              <a:gd name="connsiteY7" fmla="*/ 3984 h 10001"/>
              <a:gd name="connsiteX8" fmla="*/ 2516 w 10000"/>
              <a:gd name="connsiteY8" fmla="*/ 10001 h 10001"/>
              <a:gd name="connsiteX9" fmla="*/ 21 w 10000"/>
              <a:gd name="connsiteY9" fmla="*/ 8800 h 10001"/>
              <a:gd name="connsiteX10" fmla="*/ 0 w 10000"/>
              <a:gd name="connsiteY10" fmla="*/ 395 h 10001"/>
              <a:gd name="connsiteX0" fmla="*/ 0 w 10000"/>
              <a:gd name="connsiteY0" fmla="*/ 395 h 10001"/>
              <a:gd name="connsiteX1" fmla="*/ 1925 w 10000"/>
              <a:gd name="connsiteY1" fmla="*/ 536 h 10001"/>
              <a:gd name="connsiteX2" fmla="*/ 5644 w 10000"/>
              <a:gd name="connsiteY2" fmla="*/ 4588 h 10001"/>
              <a:gd name="connsiteX3" fmla="*/ 8591 w 10000"/>
              <a:gd name="connsiteY3" fmla="*/ 3278 h 10001"/>
              <a:gd name="connsiteX4" fmla="*/ 9989 w 10000"/>
              <a:gd name="connsiteY4" fmla="*/ 321 h 10001"/>
              <a:gd name="connsiteX5" fmla="*/ 10000 w 10000"/>
              <a:gd name="connsiteY5" fmla="*/ 8581 h 10001"/>
              <a:gd name="connsiteX6" fmla="*/ 7294 w 10000"/>
              <a:gd name="connsiteY6" fmla="*/ 7780 h 10001"/>
              <a:gd name="connsiteX7" fmla="*/ 4188 w 10000"/>
              <a:gd name="connsiteY7" fmla="*/ 3984 h 10001"/>
              <a:gd name="connsiteX8" fmla="*/ 2516 w 10000"/>
              <a:gd name="connsiteY8" fmla="*/ 10001 h 10001"/>
              <a:gd name="connsiteX9" fmla="*/ 21 w 10000"/>
              <a:gd name="connsiteY9" fmla="*/ 8800 h 10001"/>
              <a:gd name="connsiteX10" fmla="*/ 0 w 10000"/>
              <a:gd name="connsiteY10" fmla="*/ 395 h 10001"/>
              <a:gd name="connsiteX0" fmla="*/ 0 w 10000"/>
              <a:gd name="connsiteY0" fmla="*/ 395 h 10001"/>
              <a:gd name="connsiteX1" fmla="*/ 1925 w 10000"/>
              <a:gd name="connsiteY1" fmla="*/ 536 h 10001"/>
              <a:gd name="connsiteX2" fmla="*/ 5644 w 10000"/>
              <a:gd name="connsiteY2" fmla="*/ 4588 h 10001"/>
              <a:gd name="connsiteX3" fmla="*/ 8591 w 10000"/>
              <a:gd name="connsiteY3" fmla="*/ 3278 h 10001"/>
              <a:gd name="connsiteX4" fmla="*/ 9989 w 10000"/>
              <a:gd name="connsiteY4" fmla="*/ 321 h 10001"/>
              <a:gd name="connsiteX5" fmla="*/ 10000 w 10000"/>
              <a:gd name="connsiteY5" fmla="*/ 8581 h 10001"/>
              <a:gd name="connsiteX6" fmla="*/ 7294 w 10000"/>
              <a:gd name="connsiteY6" fmla="*/ 7780 h 10001"/>
              <a:gd name="connsiteX7" fmla="*/ 4188 w 10000"/>
              <a:gd name="connsiteY7" fmla="*/ 3984 h 10001"/>
              <a:gd name="connsiteX8" fmla="*/ 2516 w 10000"/>
              <a:gd name="connsiteY8" fmla="*/ 10001 h 10001"/>
              <a:gd name="connsiteX9" fmla="*/ 21 w 10000"/>
              <a:gd name="connsiteY9" fmla="*/ 8800 h 10001"/>
              <a:gd name="connsiteX10" fmla="*/ 0 w 10000"/>
              <a:gd name="connsiteY10" fmla="*/ 395 h 10001"/>
              <a:gd name="connsiteX0" fmla="*/ 0 w 10000"/>
              <a:gd name="connsiteY0" fmla="*/ 395 h 10001"/>
              <a:gd name="connsiteX1" fmla="*/ 1925 w 10000"/>
              <a:gd name="connsiteY1" fmla="*/ 536 h 10001"/>
              <a:gd name="connsiteX2" fmla="*/ 5644 w 10000"/>
              <a:gd name="connsiteY2" fmla="*/ 4588 h 10001"/>
              <a:gd name="connsiteX3" fmla="*/ 8591 w 10000"/>
              <a:gd name="connsiteY3" fmla="*/ 3278 h 10001"/>
              <a:gd name="connsiteX4" fmla="*/ 9989 w 10000"/>
              <a:gd name="connsiteY4" fmla="*/ 321 h 10001"/>
              <a:gd name="connsiteX5" fmla="*/ 10000 w 10000"/>
              <a:gd name="connsiteY5" fmla="*/ 8581 h 10001"/>
              <a:gd name="connsiteX6" fmla="*/ 7294 w 10000"/>
              <a:gd name="connsiteY6" fmla="*/ 7780 h 10001"/>
              <a:gd name="connsiteX7" fmla="*/ 4188 w 10000"/>
              <a:gd name="connsiteY7" fmla="*/ 3984 h 10001"/>
              <a:gd name="connsiteX8" fmla="*/ 2516 w 10000"/>
              <a:gd name="connsiteY8" fmla="*/ 10001 h 10001"/>
              <a:gd name="connsiteX9" fmla="*/ 21 w 10000"/>
              <a:gd name="connsiteY9" fmla="*/ 4751 h 10001"/>
              <a:gd name="connsiteX10" fmla="*/ 0 w 10000"/>
              <a:gd name="connsiteY10" fmla="*/ 395 h 10001"/>
              <a:gd name="connsiteX0" fmla="*/ 0 w 10000"/>
              <a:gd name="connsiteY0" fmla="*/ 395 h 10001"/>
              <a:gd name="connsiteX1" fmla="*/ 1925 w 10000"/>
              <a:gd name="connsiteY1" fmla="*/ 536 h 10001"/>
              <a:gd name="connsiteX2" fmla="*/ 5644 w 10000"/>
              <a:gd name="connsiteY2" fmla="*/ 4588 h 10001"/>
              <a:gd name="connsiteX3" fmla="*/ 8591 w 10000"/>
              <a:gd name="connsiteY3" fmla="*/ 3278 h 10001"/>
              <a:gd name="connsiteX4" fmla="*/ 9989 w 10000"/>
              <a:gd name="connsiteY4" fmla="*/ 321 h 10001"/>
              <a:gd name="connsiteX5" fmla="*/ 10000 w 10000"/>
              <a:gd name="connsiteY5" fmla="*/ 8581 h 10001"/>
              <a:gd name="connsiteX6" fmla="*/ 7294 w 10000"/>
              <a:gd name="connsiteY6" fmla="*/ 7780 h 10001"/>
              <a:gd name="connsiteX7" fmla="*/ 4188 w 10000"/>
              <a:gd name="connsiteY7" fmla="*/ 3984 h 10001"/>
              <a:gd name="connsiteX8" fmla="*/ 2516 w 10000"/>
              <a:gd name="connsiteY8" fmla="*/ 10001 h 10001"/>
              <a:gd name="connsiteX9" fmla="*/ 21 w 10000"/>
              <a:gd name="connsiteY9" fmla="*/ 4751 h 10001"/>
              <a:gd name="connsiteX10" fmla="*/ 0 w 10000"/>
              <a:gd name="connsiteY10" fmla="*/ 395 h 10001"/>
              <a:gd name="connsiteX0" fmla="*/ 0 w 10000"/>
              <a:gd name="connsiteY0" fmla="*/ 395 h 10001"/>
              <a:gd name="connsiteX1" fmla="*/ 1925 w 10000"/>
              <a:gd name="connsiteY1" fmla="*/ 536 h 10001"/>
              <a:gd name="connsiteX2" fmla="*/ 5644 w 10000"/>
              <a:gd name="connsiteY2" fmla="*/ 4588 h 10001"/>
              <a:gd name="connsiteX3" fmla="*/ 8591 w 10000"/>
              <a:gd name="connsiteY3" fmla="*/ 3278 h 10001"/>
              <a:gd name="connsiteX4" fmla="*/ 9989 w 10000"/>
              <a:gd name="connsiteY4" fmla="*/ 321 h 10001"/>
              <a:gd name="connsiteX5" fmla="*/ 10000 w 10000"/>
              <a:gd name="connsiteY5" fmla="*/ 8581 h 10001"/>
              <a:gd name="connsiteX6" fmla="*/ 7294 w 10000"/>
              <a:gd name="connsiteY6" fmla="*/ 7780 h 10001"/>
              <a:gd name="connsiteX7" fmla="*/ 4188 w 10000"/>
              <a:gd name="connsiteY7" fmla="*/ 3984 h 10001"/>
              <a:gd name="connsiteX8" fmla="*/ 2516 w 10000"/>
              <a:gd name="connsiteY8" fmla="*/ 10001 h 10001"/>
              <a:gd name="connsiteX9" fmla="*/ 21 w 10000"/>
              <a:gd name="connsiteY9" fmla="*/ 2854 h 10001"/>
              <a:gd name="connsiteX10" fmla="*/ 0 w 10000"/>
              <a:gd name="connsiteY10" fmla="*/ 395 h 10001"/>
              <a:gd name="connsiteX0" fmla="*/ 0 w 10000"/>
              <a:gd name="connsiteY0" fmla="*/ 395 h 10001"/>
              <a:gd name="connsiteX1" fmla="*/ 1925 w 10000"/>
              <a:gd name="connsiteY1" fmla="*/ 536 h 10001"/>
              <a:gd name="connsiteX2" fmla="*/ 5644 w 10000"/>
              <a:gd name="connsiteY2" fmla="*/ 4588 h 10001"/>
              <a:gd name="connsiteX3" fmla="*/ 8591 w 10000"/>
              <a:gd name="connsiteY3" fmla="*/ 3278 h 10001"/>
              <a:gd name="connsiteX4" fmla="*/ 9989 w 10000"/>
              <a:gd name="connsiteY4" fmla="*/ 321 h 10001"/>
              <a:gd name="connsiteX5" fmla="*/ 10000 w 10000"/>
              <a:gd name="connsiteY5" fmla="*/ 8581 h 10001"/>
              <a:gd name="connsiteX6" fmla="*/ 7294 w 10000"/>
              <a:gd name="connsiteY6" fmla="*/ 7780 h 10001"/>
              <a:gd name="connsiteX7" fmla="*/ 4188 w 10000"/>
              <a:gd name="connsiteY7" fmla="*/ 3984 h 10001"/>
              <a:gd name="connsiteX8" fmla="*/ 2516 w 10000"/>
              <a:gd name="connsiteY8" fmla="*/ 10001 h 10001"/>
              <a:gd name="connsiteX9" fmla="*/ 21 w 10000"/>
              <a:gd name="connsiteY9" fmla="*/ 2854 h 10001"/>
              <a:gd name="connsiteX10" fmla="*/ 0 w 10000"/>
              <a:gd name="connsiteY10" fmla="*/ 395 h 10001"/>
              <a:gd name="connsiteX0" fmla="*/ 0 w 10000"/>
              <a:gd name="connsiteY0" fmla="*/ 395 h 10001"/>
              <a:gd name="connsiteX1" fmla="*/ 1925 w 10000"/>
              <a:gd name="connsiteY1" fmla="*/ 536 h 10001"/>
              <a:gd name="connsiteX2" fmla="*/ 5644 w 10000"/>
              <a:gd name="connsiteY2" fmla="*/ 4588 h 10001"/>
              <a:gd name="connsiteX3" fmla="*/ 8591 w 10000"/>
              <a:gd name="connsiteY3" fmla="*/ 3278 h 10001"/>
              <a:gd name="connsiteX4" fmla="*/ 9989 w 10000"/>
              <a:gd name="connsiteY4" fmla="*/ 321 h 10001"/>
              <a:gd name="connsiteX5" fmla="*/ 10000 w 10000"/>
              <a:gd name="connsiteY5" fmla="*/ 8581 h 10001"/>
              <a:gd name="connsiteX6" fmla="*/ 7294 w 10000"/>
              <a:gd name="connsiteY6" fmla="*/ 7780 h 10001"/>
              <a:gd name="connsiteX7" fmla="*/ 4188 w 10000"/>
              <a:gd name="connsiteY7" fmla="*/ 3984 h 10001"/>
              <a:gd name="connsiteX8" fmla="*/ 2516 w 10000"/>
              <a:gd name="connsiteY8" fmla="*/ 10001 h 10001"/>
              <a:gd name="connsiteX9" fmla="*/ 21 w 10000"/>
              <a:gd name="connsiteY9" fmla="*/ 2854 h 10001"/>
              <a:gd name="connsiteX10" fmla="*/ 0 w 10000"/>
              <a:gd name="connsiteY10" fmla="*/ 395 h 10001"/>
              <a:gd name="connsiteX0" fmla="*/ 0 w 10000"/>
              <a:gd name="connsiteY0" fmla="*/ 395 h 8808"/>
              <a:gd name="connsiteX1" fmla="*/ 1925 w 10000"/>
              <a:gd name="connsiteY1" fmla="*/ 536 h 8808"/>
              <a:gd name="connsiteX2" fmla="*/ 5644 w 10000"/>
              <a:gd name="connsiteY2" fmla="*/ 4588 h 8808"/>
              <a:gd name="connsiteX3" fmla="*/ 8591 w 10000"/>
              <a:gd name="connsiteY3" fmla="*/ 3278 h 8808"/>
              <a:gd name="connsiteX4" fmla="*/ 9989 w 10000"/>
              <a:gd name="connsiteY4" fmla="*/ 321 h 8808"/>
              <a:gd name="connsiteX5" fmla="*/ 10000 w 10000"/>
              <a:gd name="connsiteY5" fmla="*/ 8581 h 8808"/>
              <a:gd name="connsiteX6" fmla="*/ 7294 w 10000"/>
              <a:gd name="connsiteY6" fmla="*/ 7780 h 8808"/>
              <a:gd name="connsiteX7" fmla="*/ 4188 w 10000"/>
              <a:gd name="connsiteY7" fmla="*/ 3984 h 8808"/>
              <a:gd name="connsiteX8" fmla="*/ 1852 w 10000"/>
              <a:gd name="connsiteY8" fmla="*/ 1282 h 8808"/>
              <a:gd name="connsiteX9" fmla="*/ 21 w 10000"/>
              <a:gd name="connsiteY9" fmla="*/ 2854 h 8808"/>
              <a:gd name="connsiteX10" fmla="*/ 0 w 10000"/>
              <a:gd name="connsiteY10" fmla="*/ 395 h 8808"/>
              <a:gd name="connsiteX0" fmla="*/ 0 w 10000"/>
              <a:gd name="connsiteY0" fmla="*/ 448 h 10000"/>
              <a:gd name="connsiteX1" fmla="*/ 1925 w 10000"/>
              <a:gd name="connsiteY1" fmla="*/ 609 h 10000"/>
              <a:gd name="connsiteX2" fmla="*/ 5644 w 10000"/>
              <a:gd name="connsiteY2" fmla="*/ 5209 h 10000"/>
              <a:gd name="connsiteX3" fmla="*/ 8591 w 10000"/>
              <a:gd name="connsiteY3" fmla="*/ 3722 h 10000"/>
              <a:gd name="connsiteX4" fmla="*/ 9989 w 10000"/>
              <a:gd name="connsiteY4" fmla="*/ 364 h 10000"/>
              <a:gd name="connsiteX5" fmla="*/ 10000 w 10000"/>
              <a:gd name="connsiteY5" fmla="*/ 9742 h 10000"/>
              <a:gd name="connsiteX6" fmla="*/ 7294 w 10000"/>
              <a:gd name="connsiteY6" fmla="*/ 8833 h 10000"/>
              <a:gd name="connsiteX7" fmla="*/ 4188 w 10000"/>
              <a:gd name="connsiteY7" fmla="*/ 4523 h 10000"/>
              <a:gd name="connsiteX8" fmla="*/ 1852 w 10000"/>
              <a:gd name="connsiteY8" fmla="*/ 1455 h 10000"/>
              <a:gd name="connsiteX9" fmla="*/ 21 w 10000"/>
              <a:gd name="connsiteY9" fmla="*/ 3240 h 10000"/>
              <a:gd name="connsiteX10" fmla="*/ 0 w 10000"/>
              <a:gd name="connsiteY10" fmla="*/ 448 h 10000"/>
              <a:gd name="connsiteX0" fmla="*/ 0 w 10000"/>
              <a:gd name="connsiteY0" fmla="*/ 448 h 10000"/>
              <a:gd name="connsiteX1" fmla="*/ 1925 w 10000"/>
              <a:gd name="connsiteY1" fmla="*/ 609 h 10000"/>
              <a:gd name="connsiteX2" fmla="*/ 5644 w 10000"/>
              <a:gd name="connsiteY2" fmla="*/ 5209 h 10000"/>
              <a:gd name="connsiteX3" fmla="*/ 8591 w 10000"/>
              <a:gd name="connsiteY3" fmla="*/ 3722 h 10000"/>
              <a:gd name="connsiteX4" fmla="*/ 9989 w 10000"/>
              <a:gd name="connsiteY4" fmla="*/ 364 h 10000"/>
              <a:gd name="connsiteX5" fmla="*/ 10000 w 10000"/>
              <a:gd name="connsiteY5" fmla="*/ 9742 h 10000"/>
              <a:gd name="connsiteX6" fmla="*/ 7294 w 10000"/>
              <a:gd name="connsiteY6" fmla="*/ 8833 h 10000"/>
              <a:gd name="connsiteX7" fmla="*/ 4188 w 10000"/>
              <a:gd name="connsiteY7" fmla="*/ 4523 h 10000"/>
              <a:gd name="connsiteX8" fmla="*/ 1852 w 10000"/>
              <a:gd name="connsiteY8" fmla="*/ 1455 h 10000"/>
              <a:gd name="connsiteX9" fmla="*/ 21 w 10000"/>
              <a:gd name="connsiteY9" fmla="*/ 3240 h 10000"/>
              <a:gd name="connsiteX10" fmla="*/ 0 w 10000"/>
              <a:gd name="connsiteY10" fmla="*/ 448 h 10000"/>
              <a:gd name="connsiteX0" fmla="*/ 0 w 10000"/>
              <a:gd name="connsiteY0" fmla="*/ 448 h 10000"/>
              <a:gd name="connsiteX1" fmla="*/ 1925 w 10000"/>
              <a:gd name="connsiteY1" fmla="*/ 609 h 10000"/>
              <a:gd name="connsiteX2" fmla="*/ 5644 w 10000"/>
              <a:gd name="connsiteY2" fmla="*/ 5209 h 10000"/>
              <a:gd name="connsiteX3" fmla="*/ 8591 w 10000"/>
              <a:gd name="connsiteY3" fmla="*/ 3722 h 10000"/>
              <a:gd name="connsiteX4" fmla="*/ 9989 w 10000"/>
              <a:gd name="connsiteY4" fmla="*/ 364 h 10000"/>
              <a:gd name="connsiteX5" fmla="*/ 10000 w 10000"/>
              <a:gd name="connsiteY5" fmla="*/ 9742 h 10000"/>
              <a:gd name="connsiteX6" fmla="*/ 7294 w 10000"/>
              <a:gd name="connsiteY6" fmla="*/ 8833 h 10000"/>
              <a:gd name="connsiteX7" fmla="*/ 4188 w 10000"/>
              <a:gd name="connsiteY7" fmla="*/ 4523 h 10000"/>
              <a:gd name="connsiteX8" fmla="*/ 1768 w 10000"/>
              <a:gd name="connsiteY8" fmla="*/ 1621 h 10000"/>
              <a:gd name="connsiteX9" fmla="*/ 21 w 10000"/>
              <a:gd name="connsiteY9" fmla="*/ 3240 h 10000"/>
              <a:gd name="connsiteX10" fmla="*/ 0 w 10000"/>
              <a:gd name="connsiteY10" fmla="*/ 448 h 10000"/>
              <a:gd name="connsiteX0" fmla="*/ 0 w 10000"/>
              <a:gd name="connsiteY0" fmla="*/ 448 h 10000"/>
              <a:gd name="connsiteX1" fmla="*/ 1925 w 10000"/>
              <a:gd name="connsiteY1" fmla="*/ 609 h 10000"/>
              <a:gd name="connsiteX2" fmla="*/ 5644 w 10000"/>
              <a:gd name="connsiteY2" fmla="*/ 5209 h 10000"/>
              <a:gd name="connsiteX3" fmla="*/ 8591 w 10000"/>
              <a:gd name="connsiteY3" fmla="*/ 3722 h 10000"/>
              <a:gd name="connsiteX4" fmla="*/ 9989 w 10000"/>
              <a:gd name="connsiteY4" fmla="*/ 364 h 10000"/>
              <a:gd name="connsiteX5" fmla="*/ 10000 w 10000"/>
              <a:gd name="connsiteY5" fmla="*/ 9742 h 10000"/>
              <a:gd name="connsiteX6" fmla="*/ 7294 w 10000"/>
              <a:gd name="connsiteY6" fmla="*/ 8833 h 10000"/>
              <a:gd name="connsiteX7" fmla="*/ 4188 w 10000"/>
              <a:gd name="connsiteY7" fmla="*/ 4523 h 10000"/>
              <a:gd name="connsiteX8" fmla="*/ 1768 w 10000"/>
              <a:gd name="connsiteY8" fmla="*/ 1621 h 10000"/>
              <a:gd name="connsiteX9" fmla="*/ 21 w 10000"/>
              <a:gd name="connsiteY9" fmla="*/ 3240 h 10000"/>
              <a:gd name="connsiteX10" fmla="*/ 0 w 10000"/>
              <a:gd name="connsiteY10" fmla="*/ 448 h 10000"/>
              <a:gd name="connsiteX0" fmla="*/ 0 w 10000"/>
              <a:gd name="connsiteY0" fmla="*/ 448 h 10000"/>
              <a:gd name="connsiteX1" fmla="*/ 1925 w 10000"/>
              <a:gd name="connsiteY1" fmla="*/ 609 h 10000"/>
              <a:gd name="connsiteX2" fmla="*/ 5644 w 10000"/>
              <a:gd name="connsiteY2" fmla="*/ 5209 h 10000"/>
              <a:gd name="connsiteX3" fmla="*/ 8591 w 10000"/>
              <a:gd name="connsiteY3" fmla="*/ 3722 h 10000"/>
              <a:gd name="connsiteX4" fmla="*/ 9989 w 10000"/>
              <a:gd name="connsiteY4" fmla="*/ 364 h 10000"/>
              <a:gd name="connsiteX5" fmla="*/ 10000 w 10000"/>
              <a:gd name="connsiteY5" fmla="*/ 9742 h 10000"/>
              <a:gd name="connsiteX6" fmla="*/ 7294 w 10000"/>
              <a:gd name="connsiteY6" fmla="*/ 8833 h 10000"/>
              <a:gd name="connsiteX7" fmla="*/ 4188 w 10000"/>
              <a:gd name="connsiteY7" fmla="*/ 4523 h 10000"/>
              <a:gd name="connsiteX8" fmla="*/ 1768 w 10000"/>
              <a:gd name="connsiteY8" fmla="*/ 1621 h 10000"/>
              <a:gd name="connsiteX9" fmla="*/ 21 w 10000"/>
              <a:gd name="connsiteY9" fmla="*/ 3240 h 10000"/>
              <a:gd name="connsiteX10" fmla="*/ 0 w 10000"/>
              <a:gd name="connsiteY10" fmla="*/ 448 h 10000"/>
              <a:gd name="connsiteX0" fmla="*/ 0 w 10000"/>
              <a:gd name="connsiteY0" fmla="*/ 448 h 10000"/>
              <a:gd name="connsiteX1" fmla="*/ 1925 w 10000"/>
              <a:gd name="connsiteY1" fmla="*/ 609 h 10000"/>
              <a:gd name="connsiteX2" fmla="*/ 5644 w 10000"/>
              <a:gd name="connsiteY2" fmla="*/ 5209 h 10000"/>
              <a:gd name="connsiteX3" fmla="*/ 8591 w 10000"/>
              <a:gd name="connsiteY3" fmla="*/ 3722 h 10000"/>
              <a:gd name="connsiteX4" fmla="*/ 9989 w 10000"/>
              <a:gd name="connsiteY4" fmla="*/ 364 h 10000"/>
              <a:gd name="connsiteX5" fmla="*/ 10000 w 10000"/>
              <a:gd name="connsiteY5" fmla="*/ 9742 h 10000"/>
              <a:gd name="connsiteX6" fmla="*/ 7294 w 10000"/>
              <a:gd name="connsiteY6" fmla="*/ 8833 h 10000"/>
              <a:gd name="connsiteX7" fmla="*/ 4188 w 10000"/>
              <a:gd name="connsiteY7" fmla="*/ 4523 h 10000"/>
              <a:gd name="connsiteX8" fmla="*/ 1768 w 10000"/>
              <a:gd name="connsiteY8" fmla="*/ 1621 h 10000"/>
              <a:gd name="connsiteX9" fmla="*/ 21 w 10000"/>
              <a:gd name="connsiteY9" fmla="*/ 3240 h 10000"/>
              <a:gd name="connsiteX10" fmla="*/ 0 w 10000"/>
              <a:gd name="connsiteY10" fmla="*/ 448 h 10000"/>
              <a:gd name="connsiteX0" fmla="*/ 0 w 10000"/>
              <a:gd name="connsiteY0" fmla="*/ 448 h 10000"/>
              <a:gd name="connsiteX1" fmla="*/ 1925 w 10000"/>
              <a:gd name="connsiteY1" fmla="*/ 609 h 10000"/>
              <a:gd name="connsiteX2" fmla="*/ 5644 w 10000"/>
              <a:gd name="connsiteY2" fmla="*/ 5209 h 10000"/>
              <a:gd name="connsiteX3" fmla="*/ 8591 w 10000"/>
              <a:gd name="connsiteY3" fmla="*/ 3722 h 10000"/>
              <a:gd name="connsiteX4" fmla="*/ 9989 w 10000"/>
              <a:gd name="connsiteY4" fmla="*/ 364 h 10000"/>
              <a:gd name="connsiteX5" fmla="*/ 10000 w 10000"/>
              <a:gd name="connsiteY5" fmla="*/ 9742 h 10000"/>
              <a:gd name="connsiteX6" fmla="*/ 7294 w 10000"/>
              <a:gd name="connsiteY6" fmla="*/ 8833 h 10000"/>
              <a:gd name="connsiteX7" fmla="*/ 4188 w 10000"/>
              <a:gd name="connsiteY7" fmla="*/ 4523 h 10000"/>
              <a:gd name="connsiteX8" fmla="*/ 1768 w 10000"/>
              <a:gd name="connsiteY8" fmla="*/ 1621 h 10000"/>
              <a:gd name="connsiteX9" fmla="*/ 21 w 10000"/>
              <a:gd name="connsiteY9" fmla="*/ 3240 h 10000"/>
              <a:gd name="connsiteX10" fmla="*/ 0 w 10000"/>
              <a:gd name="connsiteY10" fmla="*/ 448 h 10000"/>
              <a:gd name="connsiteX0" fmla="*/ 0 w 10000"/>
              <a:gd name="connsiteY0" fmla="*/ 525 h 10077"/>
              <a:gd name="connsiteX1" fmla="*/ 1925 w 10000"/>
              <a:gd name="connsiteY1" fmla="*/ 686 h 10077"/>
              <a:gd name="connsiteX2" fmla="*/ 5644 w 10000"/>
              <a:gd name="connsiteY2" fmla="*/ 5286 h 10077"/>
              <a:gd name="connsiteX3" fmla="*/ 8591 w 10000"/>
              <a:gd name="connsiteY3" fmla="*/ 3799 h 10077"/>
              <a:gd name="connsiteX4" fmla="*/ 9989 w 10000"/>
              <a:gd name="connsiteY4" fmla="*/ 441 h 10077"/>
              <a:gd name="connsiteX5" fmla="*/ 10000 w 10000"/>
              <a:gd name="connsiteY5" fmla="*/ 9819 h 10077"/>
              <a:gd name="connsiteX6" fmla="*/ 7294 w 10000"/>
              <a:gd name="connsiteY6" fmla="*/ 8910 h 10077"/>
              <a:gd name="connsiteX7" fmla="*/ 4188 w 10000"/>
              <a:gd name="connsiteY7" fmla="*/ 4600 h 10077"/>
              <a:gd name="connsiteX8" fmla="*/ 1768 w 10000"/>
              <a:gd name="connsiteY8" fmla="*/ 1698 h 10077"/>
              <a:gd name="connsiteX9" fmla="*/ 21 w 10000"/>
              <a:gd name="connsiteY9" fmla="*/ 3317 h 10077"/>
              <a:gd name="connsiteX10" fmla="*/ 0 w 10000"/>
              <a:gd name="connsiteY10" fmla="*/ 525 h 10077"/>
              <a:gd name="connsiteX0" fmla="*/ 0 w 10000"/>
              <a:gd name="connsiteY0" fmla="*/ 525 h 10077"/>
              <a:gd name="connsiteX1" fmla="*/ 1925 w 10000"/>
              <a:gd name="connsiteY1" fmla="*/ 686 h 10077"/>
              <a:gd name="connsiteX2" fmla="*/ 5644 w 10000"/>
              <a:gd name="connsiteY2" fmla="*/ 5286 h 10077"/>
              <a:gd name="connsiteX3" fmla="*/ 8591 w 10000"/>
              <a:gd name="connsiteY3" fmla="*/ 3799 h 10077"/>
              <a:gd name="connsiteX4" fmla="*/ 9989 w 10000"/>
              <a:gd name="connsiteY4" fmla="*/ 441 h 10077"/>
              <a:gd name="connsiteX5" fmla="*/ 10000 w 10000"/>
              <a:gd name="connsiteY5" fmla="*/ 9819 h 10077"/>
              <a:gd name="connsiteX6" fmla="*/ 7294 w 10000"/>
              <a:gd name="connsiteY6" fmla="*/ 8910 h 10077"/>
              <a:gd name="connsiteX7" fmla="*/ 4188 w 10000"/>
              <a:gd name="connsiteY7" fmla="*/ 4600 h 10077"/>
              <a:gd name="connsiteX8" fmla="*/ 1768 w 10000"/>
              <a:gd name="connsiteY8" fmla="*/ 1698 h 10077"/>
              <a:gd name="connsiteX9" fmla="*/ 21 w 10000"/>
              <a:gd name="connsiteY9" fmla="*/ 3317 h 10077"/>
              <a:gd name="connsiteX10" fmla="*/ 0 w 10000"/>
              <a:gd name="connsiteY10" fmla="*/ 525 h 10077"/>
              <a:gd name="connsiteX0" fmla="*/ 0 w 10000"/>
              <a:gd name="connsiteY0" fmla="*/ 525 h 10077"/>
              <a:gd name="connsiteX1" fmla="*/ 1925 w 10000"/>
              <a:gd name="connsiteY1" fmla="*/ 686 h 10077"/>
              <a:gd name="connsiteX2" fmla="*/ 5644 w 10000"/>
              <a:gd name="connsiteY2" fmla="*/ 5286 h 10077"/>
              <a:gd name="connsiteX3" fmla="*/ 8591 w 10000"/>
              <a:gd name="connsiteY3" fmla="*/ 3799 h 10077"/>
              <a:gd name="connsiteX4" fmla="*/ 9989 w 10000"/>
              <a:gd name="connsiteY4" fmla="*/ 441 h 10077"/>
              <a:gd name="connsiteX5" fmla="*/ 10000 w 10000"/>
              <a:gd name="connsiteY5" fmla="*/ 9819 h 10077"/>
              <a:gd name="connsiteX6" fmla="*/ 7294 w 10000"/>
              <a:gd name="connsiteY6" fmla="*/ 8910 h 10077"/>
              <a:gd name="connsiteX7" fmla="*/ 4188 w 10000"/>
              <a:gd name="connsiteY7" fmla="*/ 4600 h 10077"/>
              <a:gd name="connsiteX8" fmla="*/ 1768 w 10000"/>
              <a:gd name="connsiteY8" fmla="*/ 1698 h 10077"/>
              <a:gd name="connsiteX9" fmla="*/ 21 w 10000"/>
              <a:gd name="connsiteY9" fmla="*/ 3317 h 10077"/>
              <a:gd name="connsiteX10" fmla="*/ 0 w 10000"/>
              <a:gd name="connsiteY10" fmla="*/ 525 h 10077"/>
              <a:gd name="connsiteX0" fmla="*/ 0 w 10010"/>
              <a:gd name="connsiteY0" fmla="*/ 525 h 10077"/>
              <a:gd name="connsiteX1" fmla="*/ 1925 w 10010"/>
              <a:gd name="connsiteY1" fmla="*/ 686 h 10077"/>
              <a:gd name="connsiteX2" fmla="*/ 5644 w 10010"/>
              <a:gd name="connsiteY2" fmla="*/ 5286 h 10077"/>
              <a:gd name="connsiteX3" fmla="*/ 8591 w 10010"/>
              <a:gd name="connsiteY3" fmla="*/ 3799 h 10077"/>
              <a:gd name="connsiteX4" fmla="*/ 10010 w 10010"/>
              <a:gd name="connsiteY4" fmla="*/ 441 h 10077"/>
              <a:gd name="connsiteX5" fmla="*/ 10000 w 10010"/>
              <a:gd name="connsiteY5" fmla="*/ 9819 h 10077"/>
              <a:gd name="connsiteX6" fmla="*/ 7294 w 10010"/>
              <a:gd name="connsiteY6" fmla="*/ 8910 h 10077"/>
              <a:gd name="connsiteX7" fmla="*/ 4188 w 10010"/>
              <a:gd name="connsiteY7" fmla="*/ 4600 h 10077"/>
              <a:gd name="connsiteX8" fmla="*/ 1768 w 10010"/>
              <a:gd name="connsiteY8" fmla="*/ 1698 h 10077"/>
              <a:gd name="connsiteX9" fmla="*/ 21 w 10010"/>
              <a:gd name="connsiteY9" fmla="*/ 3317 h 10077"/>
              <a:gd name="connsiteX10" fmla="*/ 0 w 10010"/>
              <a:gd name="connsiteY10" fmla="*/ 525 h 10077"/>
              <a:gd name="connsiteX0" fmla="*/ 0 w 10010"/>
              <a:gd name="connsiteY0" fmla="*/ 525 h 10077"/>
              <a:gd name="connsiteX1" fmla="*/ 1925 w 10010"/>
              <a:gd name="connsiteY1" fmla="*/ 686 h 10077"/>
              <a:gd name="connsiteX2" fmla="*/ 5644 w 10010"/>
              <a:gd name="connsiteY2" fmla="*/ 5286 h 10077"/>
              <a:gd name="connsiteX3" fmla="*/ 8591 w 10010"/>
              <a:gd name="connsiteY3" fmla="*/ 3799 h 10077"/>
              <a:gd name="connsiteX4" fmla="*/ 10010 w 10010"/>
              <a:gd name="connsiteY4" fmla="*/ 441 h 10077"/>
              <a:gd name="connsiteX5" fmla="*/ 10000 w 10010"/>
              <a:gd name="connsiteY5" fmla="*/ 9819 h 10077"/>
              <a:gd name="connsiteX6" fmla="*/ 7294 w 10010"/>
              <a:gd name="connsiteY6" fmla="*/ 8910 h 10077"/>
              <a:gd name="connsiteX7" fmla="*/ 4188 w 10010"/>
              <a:gd name="connsiteY7" fmla="*/ 4600 h 10077"/>
              <a:gd name="connsiteX8" fmla="*/ 1768 w 10010"/>
              <a:gd name="connsiteY8" fmla="*/ 1698 h 10077"/>
              <a:gd name="connsiteX9" fmla="*/ 21 w 10010"/>
              <a:gd name="connsiteY9" fmla="*/ 3317 h 10077"/>
              <a:gd name="connsiteX10" fmla="*/ 0 w 10010"/>
              <a:gd name="connsiteY10" fmla="*/ 525 h 10077"/>
              <a:gd name="connsiteX0" fmla="*/ 0 w 10010"/>
              <a:gd name="connsiteY0" fmla="*/ 525 h 10077"/>
              <a:gd name="connsiteX1" fmla="*/ 1925 w 10010"/>
              <a:gd name="connsiteY1" fmla="*/ 686 h 10077"/>
              <a:gd name="connsiteX2" fmla="*/ 5644 w 10010"/>
              <a:gd name="connsiteY2" fmla="*/ 5286 h 10077"/>
              <a:gd name="connsiteX3" fmla="*/ 8591 w 10010"/>
              <a:gd name="connsiteY3" fmla="*/ 3799 h 10077"/>
              <a:gd name="connsiteX4" fmla="*/ 10010 w 10010"/>
              <a:gd name="connsiteY4" fmla="*/ 441 h 10077"/>
              <a:gd name="connsiteX5" fmla="*/ 10000 w 10010"/>
              <a:gd name="connsiteY5" fmla="*/ 9819 h 10077"/>
              <a:gd name="connsiteX6" fmla="*/ 7294 w 10010"/>
              <a:gd name="connsiteY6" fmla="*/ 8910 h 10077"/>
              <a:gd name="connsiteX7" fmla="*/ 4188 w 10010"/>
              <a:gd name="connsiteY7" fmla="*/ 4600 h 10077"/>
              <a:gd name="connsiteX8" fmla="*/ 1768 w 10010"/>
              <a:gd name="connsiteY8" fmla="*/ 1698 h 10077"/>
              <a:gd name="connsiteX9" fmla="*/ 15 w 10010"/>
              <a:gd name="connsiteY9" fmla="*/ 3365 h 10077"/>
              <a:gd name="connsiteX10" fmla="*/ 0 w 10010"/>
              <a:gd name="connsiteY10" fmla="*/ 525 h 10077"/>
              <a:gd name="connsiteX0" fmla="*/ 0 w 10004"/>
              <a:gd name="connsiteY0" fmla="*/ 439 h 10015"/>
              <a:gd name="connsiteX1" fmla="*/ 1919 w 10004"/>
              <a:gd name="connsiteY1" fmla="*/ 624 h 10015"/>
              <a:gd name="connsiteX2" fmla="*/ 5638 w 10004"/>
              <a:gd name="connsiteY2" fmla="*/ 5224 h 10015"/>
              <a:gd name="connsiteX3" fmla="*/ 8585 w 10004"/>
              <a:gd name="connsiteY3" fmla="*/ 3737 h 10015"/>
              <a:gd name="connsiteX4" fmla="*/ 10004 w 10004"/>
              <a:gd name="connsiteY4" fmla="*/ 379 h 10015"/>
              <a:gd name="connsiteX5" fmla="*/ 9994 w 10004"/>
              <a:gd name="connsiteY5" fmla="*/ 9757 h 10015"/>
              <a:gd name="connsiteX6" fmla="*/ 7288 w 10004"/>
              <a:gd name="connsiteY6" fmla="*/ 8848 h 10015"/>
              <a:gd name="connsiteX7" fmla="*/ 4182 w 10004"/>
              <a:gd name="connsiteY7" fmla="*/ 4538 h 10015"/>
              <a:gd name="connsiteX8" fmla="*/ 1762 w 10004"/>
              <a:gd name="connsiteY8" fmla="*/ 1636 h 10015"/>
              <a:gd name="connsiteX9" fmla="*/ 9 w 10004"/>
              <a:gd name="connsiteY9" fmla="*/ 3303 h 10015"/>
              <a:gd name="connsiteX10" fmla="*/ 0 w 10004"/>
              <a:gd name="connsiteY10" fmla="*/ 439 h 10015"/>
              <a:gd name="connsiteX0" fmla="*/ 0 w 10004"/>
              <a:gd name="connsiteY0" fmla="*/ 439 h 10015"/>
              <a:gd name="connsiteX1" fmla="*/ 1919 w 10004"/>
              <a:gd name="connsiteY1" fmla="*/ 624 h 10015"/>
              <a:gd name="connsiteX2" fmla="*/ 5638 w 10004"/>
              <a:gd name="connsiteY2" fmla="*/ 5224 h 10015"/>
              <a:gd name="connsiteX3" fmla="*/ 8585 w 10004"/>
              <a:gd name="connsiteY3" fmla="*/ 3737 h 10015"/>
              <a:gd name="connsiteX4" fmla="*/ 10004 w 10004"/>
              <a:gd name="connsiteY4" fmla="*/ 379 h 10015"/>
              <a:gd name="connsiteX5" fmla="*/ 9994 w 10004"/>
              <a:gd name="connsiteY5" fmla="*/ 9757 h 10015"/>
              <a:gd name="connsiteX6" fmla="*/ 7288 w 10004"/>
              <a:gd name="connsiteY6" fmla="*/ 8848 h 10015"/>
              <a:gd name="connsiteX7" fmla="*/ 4182 w 10004"/>
              <a:gd name="connsiteY7" fmla="*/ 4538 h 10015"/>
              <a:gd name="connsiteX8" fmla="*/ 1762 w 10004"/>
              <a:gd name="connsiteY8" fmla="*/ 1636 h 10015"/>
              <a:gd name="connsiteX9" fmla="*/ 9 w 10004"/>
              <a:gd name="connsiteY9" fmla="*/ 3303 h 10015"/>
              <a:gd name="connsiteX10" fmla="*/ 0 w 10004"/>
              <a:gd name="connsiteY10" fmla="*/ 439 h 10015"/>
              <a:gd name="connsiteX0" fmla="*/ 0 w 10004"/>
              <a:gd name="connsiteY0" fmla="*/ 439 h 10015"/>
              <a:gd name="connsiteX1" fmla="*/ 1919 w 10004"/>
              <a:gd name="connsiteY1" fmla="*/ 624 h 10015"/>
              <a:gd name="connsiteX2" fmla="*/ 5638 w 10004"/>
              <a:gd name="connsiteY2" fmla="*/ 5224 h 10015"/>
              <a:gd name="connsiteX3" fmla="*/ 8585 w 10004"/>
              <a:gd name="connsiteY3" fmla="*/ 3737 h 10015"/>
              <a:gd name="connsiteX4" fmla="*/ 10004 w 10004"/>
              <a:gd name="connsiteY4" fmla="*/ 379 h 10015"/>
              <a:gd name="connsiteX5" fmla="*/ 9994 w 10004"/>
              <a:gd name="connsiteY5" fmla="*/ 9757 h 10015"/>
              <a:gd name="connsiteX6" fmla="*/ 7288 w 10004"/>
              <a:gd name="connsiteY6" fmla="*/ 8848 h 10015"/>
              <a:gd name="connsiteX7" fmla="*/ 4182 w 10004"/>
              <a:gd name="connsiteY7" fmla="*/ 4538 h 10015"/>
              <a:gd name="connsiteX8" fmla="*/ 1762 w 10004"/>
              <a:gd name="connsiteY8" fmla="*/ 1636 h 10015"/>
              <a:gd name="connsiteX9" fmla="*/ 9 w 10004"/>
              <a:gd name="connsiteY9" fmla="*/ 3303 h 10015"/>
              <a:gd name="connsiteX10" fmla="*/ 0 w 10004"/>
              <a:gd name="connsiteY10" fmla="*/ 439 h 10015"/>
              <a:gd name="connsiteX0" fmla="*/ 0 w 10004"/>
              <a:gd name="connsiteY0" fmla="*/ 439 h 10015"/>
              <a:gd name="connsiteX1" fmla="*/ 1919 w 10004"/>
              <a:gd name="connsiteY1" fmla="*/ 624 h 10015"/>
              <a:gd name="connsiteX2" fmla="*/ 5638 w 10004"/>
              <a:gd name="connsiteY2" fmla="*/ 5224 h 10015"/>
              <a:gd name="connsiteX3" fmla="*/ 8585 w 10004"/>
              <a:gd name="connsiteY3" fmla="*/ 3737 h 10015"/>
              <a:gd name="connsiteX4" fmla="*/ 10004 w 10004"/>
              <a:gd name="connsiteY4" fmla="*/ 379 h 10015"/>
              <a:gd name="connsiteX5" fmla="*/ 9994 w 10004"/>
              <a:gd name="connsiteY5" fmla="*/ 9757 h 10015"/>
              <a:gd name="connsiteX6" fmla="*/ 7288 w 10004"/>
              <a:gd name="connsiteY6" fmla="*/ 8848 h 10015"/>
              <a:gd name="connsiteX7" fmla="*/ 4182 w 10004"/>
              <a:gd name="connsiteY7" fmla="*/ 4538 h 10015"/>
              <a:gd name="connsiteX8" fmla="*/ 1762 w 10004"/>
              <a:gd name="connsiteY8" fmla="*/ 1636 h 10015"/>
              <a:gd name="connsiteX9" fmla="*/ 9 w 10004"/>
              <a:gd name="connsiteY9" fmla="*/ 3351 h 10015"/>
              <a:gd name="connsiteX10" fmla="*/ 0 w 10004"/>
              <a:gd name="connsiteY10" fmla="*/ 439 h 10015"/>
              <a:gd name="connsiteX0" fmla="*/ 0 w 10004"/>
              <a:gd name="connsiteY0" fmla="*/ 439 h 10015"/>
              <a:gd name="connsiteX1" fmla="*/ 1919 w 10004"/>
              <a:gd name="connsiteY1" fmla="*/ 624 h 10015"/>
              <a:gd name="connsiteX2" fmla="*/ 5638 w 10004"/>
              <a:gd name="connsiteY2" fmla="*/ 5224 h 10015"/>
              <a:gd name="connsiteX3" fmla="*/ 8585 w 10004"/>
              <a:gd name="connsiteY3" fmla="*/ 3737 h 10015"/>
              <a:gd name="connsiteX4" fmla="*/ 10004 w 10004"/>
              <a:gd name="connsiteY4" fmla="*/ 379 h 10015"/>
              <a:gd name="connsiteX5" fmla="*/ 9994 w 10004"/>
              <a:gd name="connsiteY5" fmla="*/ 9757 h 10015"/>
              <a:gd name="connsiteX6" fmla="*/ 7288 w 10004"/>
              <a:gd name="connsiteY6" fmla="*/ 8848 h 10015"/>
              <a:gd name="connsiteX7" fmla="*/ 4182 w 10004"/>
              <a:gd name="connsiteY7" fmla="*/ 4538 h 10015"/>
              <a:gd name="connsiteX8" fmla="*/ 1762 w 10004"/>
              <a:gd name="connsiteY8" fmla="*/ 1636 h 10015"/>
              <a:gd name="connsiteX9" fmla="*/ 3 w 10004"/>
              <a:gd name="connsiteY9" fmla="*/ 3375 h 10015"/>
              <a:gd name="connsiteX10" fmla="*/ 0 w 10004"/>
              <a:gd name="connsiteY10" fmla="*/ 439 h 10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004" h="10015">
                <a:moveTo>
                  <a:pt x="0" y="439"/>
                </a:moveTo>
                <a:cubicBezTo>
                  <a:pt x="506" y="-175"/>
                  <a:pt x="979" y="-173"/>
                  <a:pt x="1919" y="624"/>
                </a:cubicBezTo>
                <a:cubicBezTo>
                  <a:pt x="2859" y="1421"/>
                  <a:pt x="4337" y="4705"/>
                  <a:pt x="5638" y="5224"/>
                </a:cubicBezTo>
                <a:cubicBezTo>
                  <a:pt x="6939" y="5743"/>
                  <a:pt x="7857" y="4544"/>
                  <a:pt x="8585" y="3737"/>
                </a:cubicBezTo>
                <a:cubicBezTo>
                  <a:pt x="9313" y="2930"/>
                  <a:pt x="9709" y="1615"/>
                  <a:pt x="10004" y="379"/>
                </a:cubicBezTo>
                <a:cubicBezTo>
                  <a:pt x="9997" y="315"/>
                  <a:pt x="9990" y="6549"/>
                  <a:pt x="9994" y="9757"/>
                </a:cubicBezTo>
                <a:cubicBezTo>
                  <a:pt x="9214" y="10412"/>
                  <a:pt x="8257" y="9718"/>
                  <a:pt x="7288" y="8848"/>
                </a:cubicBezTo>
                <a:cubicBezTo>
                  <a:pt x="6319" y="7978"/>
                  <a:pt x="5082" y="5740"/>
                  <a:pt x="4182" y="4538"/>
                </a:cubicBezTo>
                <a:cubicBezTo>
                  <a:pt x="3282" y="3336"/>
                  <a:pt x="2486" y="2258"/>
                  <a:pt x="1762" y="1636"/>
                </a:cubicBezTo>
                <a:cubicBezTo>
                  <a:pt x="953" y="1139"/>
                  <a:pt x="446" y="1686"/>
                  <a:pt x="3" y="3375"/>
                </a:cubicBezTo>
                <a:cubicBezTo>
                  <a:pt x="2" y="3345"/>
                  <a:pt x="0" y="520"/>
                  <a:pt x="0" y="439"/>
                </a:cubicBezTo>
                <a:close/>
              </a:path>
            </a:pathLst>
          </a:custGeom>
          <a:ln w="63500" cap="rnd" cmpd="sng">
            <a:noFill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550245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Otsikkodia_ala-aal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F1092EC-810D-4921-59FD-5C561B41F7B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705" t="19874" b="23987"/>
          <a:stretch/>
        </p:blipFill>
        <p:spPr>
          <a:xfrm>
            <a:off x="0" y="2834640"/>
            <a:ext cx="12020004" cy="4023360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083C35EB-4072-C8A9-FD7F-C0477B06FA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63047" y="1172551"/>
            <a:ext cx="10465905" cy="2009008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en-GB"/>
              <a:t>Click to edit Master title style</a:t>
            </a:r>
            <a:endParaRPr lang="fi-FI" dirty="0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54793156-3431-4A64-E2D3-061D221555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63047" y="3533726"/>
            <a:ext cx="7000642" cy="709090"/>
          </a:xfrm>
        </p:spPr>
        <p:txBody>
          <a:bodyPr anchor="b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9081194D-9F9B-F387-FEC7-1D3B33B3B7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fi-FI"/>
              <a:t>&gt;&gt; keuda.fi</a:t>
            </a:r>
            <a:endParaRPr lang="fi-FI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33497FB-24D6-B361-B429-033F23B63B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7365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_ja_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E89C331-4ABD-CDE7-B433-CB94EB2708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772297"/>
            <a:ext cx="9587296" cy="1377178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A1264EC-373A-6FC3-812A-C9494375A6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2286000"/>
            <a:ext cx="10304417" cy="387863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3577B77-0F0D-3E94-7918-86480C9015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i-FI"/>
              <a:t>&gt;&gt; keuda.fi</a:t>
            </a:r>
            <a:endParaRPr lang="fi-FI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BBD3D96-6716-F602-E164-1E61728D11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2480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_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AC6C537-0DCE-26EE-4F0C-CCFEC63E73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66119"/>
            <a:ext cx="9580620" cy="144574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fi-FI" dirty="0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880449B6-AD3A-369D-136B-D771487DD3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&gt;&gt; keuda.fi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FE4624A-B064-19F4-3593-4F09F8E1E5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7823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Otsikkosivu_perus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08A0428-556B-B711-9CB8-141BA8C069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fi-FI" dirty="0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9497D0E-E590-150B-E0AA-0B21B63A86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732638"/>
            <a:ext cx="10515600" cy="1431992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767727F-5F56-DA21-81FA-075BF6DD8E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&gt;&gt; keuda.fi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283F47F-7FA8-A4DE-D50E-8EF350E68F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5587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Otsikkosivu_neg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08A0428-556B-B711-9CB8-141BA8C069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fi-FI" dirty="0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9497D0E-E590-150B-E0AA-0B21B63A86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732638"/>
            <a:ext cx="10515600" cy="1438048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767727F-5F56-DA21-81FA-075BF6DD8E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&gt;&gt; keuda.fi</a:t>
            </a:r>
            <a:endParaRPr lang="fi-FI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9A20067-9823-B268-C3E5-153E00D92A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207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_Otsikkodia">
    <p:bg>
      <p:bgPr>
        <a:gradFill flip="none" rotWithShape="1">
          <a:gsLst>
            <a:gs pos="95000">
              <a:srgbClr val="BCCF00"/>
            </a:gs>
            <a:gs pos="0">
              <a:srgbClr val="009700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83C35EB-4072-C8A9-FD7F-C0477B06FA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1731" y="1122362"/>
            <a:ext cx="10396111" cy="3029507"/>
          </a:xfrm>
        </p:spPr>
        <p:txBody>
          <a:bodyPr anchor="b"/>
          <a:lstStyle>
            <a:lvl1pPr algn="l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54793156-3431-4A64-E2D3-061D221555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1732" y="4516394"/>
            <a:ext cx="8280000" cy="1075037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noProof="0"/>
              <a:t>Click to edit Master subtitle style</a:t>
            </a:r>
            <a:endParaRPr lang="en-GB" noProof="0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9081194D-9F9B-F387-FEC7-1D3B33B3B7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1995" y="6494242"/>
            <a:ext cx="802475" cy="227233"/>
          </a:xfrm>
        </p:spPr>
        <p:txBody>
          <a:bodyPr vert="horz" lIns="91440" tIns="45720" rIns="91440" bIns="45720" rtlCol="0" anchor="b" anchorCtr="0"/>
          <a:lstStyle>
            <a:lvl1pPr>
              <a:defRPr lang="fi-FI" smtClean="0">
                <a:solidFill>
                  <a:schemeClr val="tx1"/>
                </a:solidFill>
              </a:defRPr>
            </a:lvl1pPr>
          </a:lstStyle>
          <a:p>
            <a:r>
              <a:rPr lang="en-GB"/>
              <a:t>&gt;&gt; keuda.fi</a:t>
            </a:r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A9E6EA7-3914-7329-A067-99267AA0EE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756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uomivälisivu_oranssi">
    <p:bg>
      <p:bgPr>
        <a:gradFill>
          <a:gsLst>
            <a:gs pos="95000">
              <a:srgbClr val="FBBB48"/>
            </a:gs>
            <a:gs pos="20000">
              <a:srgbClr val="F26500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08A0428-556B-B711-9CB8-141BA8C069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ctr"/>
          <a:lstStyle>
            <a:lvl1pPr algn="ctr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767727F-5F56-DA21-81FA-075BF6DD8E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&gt;&gt; keuda.fi</a:t>
            </a: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0F5E979-00C0-15E4-83E0-9901E41C92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721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uomiovälisivu_pinkki">
    <p:bg>
      <p:bgPr>
        <a:gradFill>
          <a:gsLst>
            <a:gs pos="95000">
              <a:srgbClr val="FC3FB1"/>
            </a:gs>
            <a:gs pos="0">
              <a:srgbClr val="8D1BEE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08A0428-556B-B711-9CB8-141BA8C069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ctr"/>
          <a:lstStyle>
            <a:lvl1pPr algn="ctr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767727F-5F56-DA21-81FA-075BF6DD8E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&gt;&gt; keuda.fi</a:t>
            </a: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A4FF410-19DD-E0C2-7E23-B99DB03B89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749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i_ja_kuva_ken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C864E19-3AB2-1126-849E-0E05DCC54D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7" y="758058"/>
            <a:ext cx="5542477" cy="1453801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fi-FI" dirty="0"/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CAC71436-5205-DD82-A723-784B8E4FB9C7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6691263" y="1277196"/>
            <a:ext cx="4929737" cy="4303607"/>
          </a:xfrm>
          <a:prstGeom prst="hexagon">
            <a:avLst>
              <a:gd name="adj" fmla="val 29003"/>
              <a:gd name="vf" fmla="val 115470"/>
            </a:avLst>
          </a:prstGeom>
          <a:ln w="63500" cap="rnd">
            <a:noFill/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fi-FI" dirty="0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64E11190-CB3E-C9D4-7848-0909709360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353962"/>
            <a:ext cx="5256212" cy="3804613"/>
          </a:xfrm>
        </p:spPr>
        <p:txBody>
          <a:bodyPr/>
          <a:lstStyle>
            <a:lvl1pPr marL="342900" indent="-342900">
              <a:lnSpc>
                <a:spcPct val="100000"/>
              </a:lnSpc>
              <a:buFont typeface="Arial" panose="020B0604020202020204" pitchFamily="34" charset="0"/>
              <a:buChar char="•"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A4BE7B1A-2FEB-361E-93CB-4367AF2214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&gt;&gt; keuda.fi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3763275-9BB4-368C-9994-B6304377BB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3567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i_ja_kuva_ympyr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C864E19-3AB2-1126-849E-0E05DCC54D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7" y="758058"/>
            <a:ext cx="5542477" cy="1453801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fi-FI" dirty="0"/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CAC71436-5205-DD82-A723-784B8E4FB9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914223" y="1120449"/>
            <a:ext cx="4673617" cy="4673617"/>
          </a:xfrm>
          <a:prstGeom prst="ellipse">
            <a:avLst/>
          </a:prstGeom>
          <a:ln w="63500" cap="rnd">
            <a:noFill/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fi-FI" dirty="0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64E11190-CB3E-C9D4-7848-0909709360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353962"/>
            <a:ext cx="5256212" cy="3804613"/>
          </a:xfrm>
        </p:spPr>
        <p:txBody>
          <a:bodyPr/>
          <a:lstStyle>
            <a:lvl1pPr marL="342900" indent="-342900">
              <a:lnSpc>
                <a:spcPct val="100000"/>
              </a:lnSpc>
              <a:buFont typeface="Arial" panose="020B0604020202020204" pitchFamily="34" charset="0"/>
              <a:buChar char="•"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A4BE7B1A-2FEB-361E-93CB-4367AF2214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&gt;&gt; keuda.fi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3763275-9BB4-368C-9994-B6304377BB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007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i_ja_kuva_kolm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C864E19-3AB2-1126-849E-0E05DCC54D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7" y="758058"/>
            <a:ext cx="5542477" cy="1453801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fi-FI" dirty="0"/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CAC71436-5205-DD82-A723-784B8E4FB9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653039" y="1255849"/>
            <a:ext cx="4969566" cy="4168800"/>
          </a:xfrm>
          <a:prstGeom prst="triangle">
            <a:avLst>
              <a:gd name="adj" fmla="val 50267"/>
            </a:avLst>
          </a:prstGeom>
          <a:ln w="63500" cap="rnd" cmpd="sng">
            <a:noFill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4969566"/>
                      <a:gd name="connsiteY0" fmla="*/ 4168800 h 4168800"/>
                      <a:gd name="connsiteX1" fmla="*/ 2498052 w 4969566"/>
                      <a:gd name="connsiteY1" fmla="*/ 0 h 4168800"/>
                      <a:gd name="connsiteX2" fmla="*/ 4969566 w 4969566"/>
                      <a:gd name="connsiteY2" fmla="*/ 4168800 h 4168800"/>
                      <a:gd name="connsiteX3" fmla="*/ 0 w 4969566"/>
                      <a:gd name="connsiteY3" fmla="*/ 4168800 h 41688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969566" h="4168800" fill="none" extrusionOk="0">
                        <a:moveTo>
                          <a:pt x="0" y="4168800"/>
                        </a:moveTo>
                        <a:cubicBezTo>
                          <a:pt x="758683" y="2863420"/>
                          <a:pt x="1595303" y="1209877"/>
                          <a:pt x="2498052" y="0"/>
                        </a:cubicBezTo>
                        <a:cubicBezTo>
                          <a:pt x="2901050" y="582624"/>
                          <a:pt x="4633322" y="3572605"/>
                          <a:pt x="4969566" y="4168800"/>
                        </a:cubicBezTo>
                        <a:cubicBezTo>
                          <a:pt x="4429663" y="4256439"/>
                          <a:pt x="1682741" y="4096121"/>
                          <a:pt x="0" y="4168800"/>
                        </a:cubicBezTo>
                        <a:close/>
                      </a:path>
                      <a:path w="4969566" h="4168800" stroke="0" extrusionOk="0">
                        <a:moveTo>
                          <a:pt x="0" y="4168800"/>
                        </a:moveTo>
                        <a:cubicBezTo>
                          <a:pt x="701740" y="3228545"/>
                          <a:pt x="2089879" y="906868"/>
                          <a:pt x="2498052" y="0"/>
                        </a:cubicBezTo>
                        <a:cubicBezTo>
                          <a:pt x="3329654" y="1663262"/>
                          <a:pt x="3970586" y="2317201"/>
                          <a:pt x="4969566" y="4168800"/>
                        </a:cubicBezTo>
                        <a:cubicBezTo>
                          <a:pt x="2888214" y="4303400"/>
                          <a:pt x="745734" y="4011604"/>
                          <a:pt x="0" y="416880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fi-FI" dirty="0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64E11190-CB3E-C9D4-7848-0909709360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353962"/>
            <a:ext cx="5256212" cy="3804613"/>
          </a:xfrm>
        </p:spPr>
        <p:txBody>
          <a:bodyPr/>
          <a:lstStyle>
            <a:lvl1pPr marL="342900" indent="-342900">
              <a:lnSpc>
                <a:spcPct val="100000"/>
              </a:lnSpc>
              <a:buFont typeface="Arial" panose="020B0604020202020204" pitchFamily="34" charset="0"/>
              <a:buChar char="•"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A4BE7B1A-2FEB-361E-93CB-4367AF2214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&gt;&gt; keuda.fi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3763275-9BB4-368C-9994-B6304377BB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7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i_ja_kuva_neli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C864E19-3AB2-1126-849E-0E05DCC54D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7" y="758058"/>
            <a:ext cx="5542477" cy="1453801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fi-FI" dirty="0"/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CAC71436-5205-DD82-A723-784B8E4FB9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111412" y="1308652"/>
            <a:ext cx="4240800" cy="4240696"/>
          </a:xfrm>
          <a:prstGeom prst="rect">
            <a:avLst/>
          </a:prstGeom>
          <a:ln w="63500" cap="rnd" cmpd="sng">
            <a:noFill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fi-FI" dirty="0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64E11190-CB3E-C9D4-7848-0909709360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353962"/>
            <a:ext cx="5256212" cy="3804613"/>
          </a:xfrm>
        </p:spPr>
        <p:txBody>
          <a:bodyPr/>
          <a:lstStyle>
            <a:lvl1pPr marL="342900" indent="-342900">
              <a:lnSpc>
                <a:spcPct val="100000"/>
              </a:lnSpc>
              <a:buFont typeface="Arial" panose="020B0604020202020204" pitchFamily="34" charset="0"/>
              <a:buChar char="•"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A4BE7B1A-2FEB-361E-93CB-4367AF2214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&gt;&gt; keuda.fi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3763275-9BB4-368C-9994-B6304377BB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2614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Otsikkosivu_vasen_normaali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08A0428-556B-B711-9CB8-141BA8C069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977152"/>
            <a:ext cx="5264150" cy="2585323"/>
          </a:xfrm>
          <a:noFill/>
        </p:spPr>
        <p:txBody>
          <a:bodyPr anchor="b">
            <a:sp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fi-FI" dirty="0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9497D0E-E590-150B-E0AA-0B21B63A86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720281"/>
            <a:ext cx="5264150" cy="757130"/>
          </a:xfrm>
          <a:noFill/>
        </p:spPr>
        <p:txBody>
          <a:bodyPr>
            <a:sp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767727F-5F56-DA21-81FA-075BF6DD8E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i-FI" dirty="0"/>
              <a:t>&gt;&gt; keuda.fi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C117CB3-7CB4-150C-0C6F-ADA8324ABE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3648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Otsikkosivu_vasen_negalog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08A0428-556B-B711-9CB8-141BA8C069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977152"/>
            <a:ext cx="5264150" cy="2585323"/>
          </a:xfrm>
          <a:noFill/>
        </p:spPr>
        <p:txBody>
          <a:bodyPr anchor="b">
            <a:sp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fi-FI" dirty="0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9497D0E-E590-150B-E0AA-0B21B63A86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720281"/>
            <a:ext cx="5264150" cy="757130"/>
          </a:xfrm>
          <a:noFill/>
        </p:spPr>
        <p:txBody>
          <a:bodyPr>
            <a:sp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767727F-5F56-DA21-81FA-075BF6DD8E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i-FI" dirty="0"/>
              <a:t>&gt;&gt; keuda.fi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C117CB3-7CB4-150C-0C6F-ADA8324ABE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73604" y="297025"/>
            <a:ext cx="1285240" cy="355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2281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63350A3-109B-9021-49C5-C4386EC49C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556656"/>
            <a:ext cx="9579032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fi-FI" dirty="0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F4BCB44A-8F6D-473D-3545-C07C4A372F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6" y="1959186"/>
            <a:ext cx="4989600" cy="823912"/>
          </a:xfrm>
        </p:spPr>
        <p:txBody>
          <a:bodyPr anchor="t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3E0E8659-A239-6337-59A3-9973CC8DBF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7" y="2783098"/>
            <a:ext cx="4989600" cy="351824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F792577A-2676-BD54-A2B4-3FB3EE2E03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198" y="1959186"/>
            <a:ext cx="4989600" cy="823912"/>
          </a:xfrm>
        </p:spPr>
        <p:txBody>
          <a:bodyPr anchor="t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9AE14E16-3F79-A122-565C-AD14E15A0E8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199" y="2783098"/>
            <a:ext cx="4989600" cy="351824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6611FE44-3FC9-E604-17E1-6BAA1965E1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&gt;&gt; keuda.fi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025F53D-2998-9B8B-8C18-4F1638A559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58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uomionosto_kenno_vihre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Hexagon 6">
            <a:extLst>
              <a:ext uri="{FF2B5EF4-FFF2-40B4-BE49-F238E27FC236}">
                <a16:creationId xmlns:a16="http://schemas.microsoft.com/office/drawing/2014/main" id="{E57491B7-F976-7300-AD24-AC753F763FCA}"/>
              </a:ext>
            </a:extLst>
          </p:cNvPr>
          <p:cNvSpPr/>
          <p:nvPr/>
        </p:nvSpPr>
        <p:spPr>
          <a:xfrm>
            <a:off x="660955" y="987357"/>
            <a:ext cx="5364141" cy="4624259"/>
          </a:xfrm>
          <a:prstGeom prst="hexagon">
            <a:avLst/>
          </a:prstGeom>
          <a:gradFill>
            <a:gsLst>
              <a:gs pos="95000">
                <a:srgbClr val="BCCF00"/>
              </a:gs>
              <a:gs pos="0">
                <a:schemeClr val="accent1"/>
              </a:gs>
            </a:gsLst>
            <a:lin ang="189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 sz="1800" dirty="0">
              <a:solidFill>
                <a:schemeClr val="tx1"/>
              </a:solidFill>
            </a:endParaRP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0017FE0B-855B-903D-511B-477E190A07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0400" y="2078282"/>
            <a:ext cx="3525253" cy="2442411"/>
          </a:xfrm>
        </p:spPr>
        <p:txBody>
          <a:bodyPr anchor="t"/>
          <a:lstStyle>
            <a:lvl1pPr algn="ctr">
              <a:defRPr sz="4000"/>
            </a:lvl1pPr>
          </a:lstStyle>
          <a:p>
            <a:r>
              <a:rPr lang="en-GB"/>
              <a:t>Click to edit Master title style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24BBD0F-9DC2-88D3-817A-AEA70ADD6F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8706" y="996150"/>
            <a:ext cx="4917630" cy="4606677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939AAEC4-E484-B2CC-505D-DD7577C04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&gt;&gt; keuda.fi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AE62DD5-8F44-838F-B512-826C8483C0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0234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uomionosto_kenno_orans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Hexagon 6">
            <a:extLst>
              <a:ext uri="{FF2B5EF4-FFF2-40B4-BE49-F238E27FC236}">
                <a16:creationId xmlns:a16="http://schemas.microsoft.com/office/drawing/2014/main" id="{E57491B7-F976-7300-AD24-AC753F763FCA}"/>
              </a:ext>
            </a:extLst>
          </p:cNvPr>
          <p:cNvSpPr/>
          <p:nvPr/>
        </p:nvSpPr>
        <p:spPr>
          <a:xfrm>
            <a:off x="660955" y="993808"/>
            <a:ext cx="5364141" cy="4624259"/>
          </a:xfrm>
          <a:prstGeom prst="hexagon">
            <a:avLst/>
          </a:prstGeom>
          <a:gradFill>
            <a:gsLst>
              <a:gs pos="95000">
                <a:srgbClr val="FBBB48"/>
              </a:gs>
              <a:gs pos="0">
                <a:srgbClr val="F26500"/>
              </a:gs>
            </a:gsLst>
            <a:lin ang="189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 sz="1800" dirty="0">
              <a:solidFill>
                <a:schemeClr val="tx1"/>
              </a:solidFill>
            </a:endParaRP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0017FE0B-855B-903D-511B-477E190A07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0400" y="2078282"/>
            <a:ext cx="3525253" cy="2442411"/>
          </a:xfrm>
        </p:spPr>
        <p:txBody>
          <a:bodyPr anchor="t"/>
          <a:lstStyle>
            <a:lvl1pPr algn="ctr">
              <a:defRPr sz="4000"/>
            </a:lvl1pPr>
          </a:lstStyle>
          <a:p>
            <a:r>
              <a:rPr lang="en-GB"/>
              <a:t>Click to edit Master title style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24BBD0F-9DC2-88D3-817A-AEA70ADD6F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8706" y="996150"/>
            <a:ext cx="4917630" cy="4606677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939AAEC4-E484-B2CC-505D-DD7577C04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&gt;&gt; keuda.fi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AE62DD5-8F44-838F-B512-826C8483C0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149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uomionosto_kenno_pink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Hexagon 6">
            <a:extLst>
              <a:ext uri="{FF2B5EF4-FFF2-40B4-BE49-F238E27FC236}">
                <a16:creationId xmlns:a16="http://schemas.microsoft.com/office/drawing/2014/main" id="{E57491B7-F976-7300-AD24-AC753F763FCA}"/>
              </a:ext>
            </a:extLst>
          </p:cNvPr>
          <p:cNvSpPr/>
          <p:nvPr/>
        </p:nvSpPr>
        <p:spPr>
          <a:xfrm>
            <a:off x="660955" y="993808"/>
            <a:ext cx="5364141" cy="4624259"/>
          </a:xfrm>
          <a:prstGeom prst="hexagon">
            <a:avLst/>
          </a:prstGeom>
          <a:gradFill>
            <a:gsLst>
              <a:gs pos="95000">
                <a:srgbClr val="FC3FB1"/>
              </a:gs>
              <a:gs pos="0">
                <a:srgbClr val="8D1BEE"/>
              </a:gs>
            </a:gsLst>
            <a:lin ang="189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 sz="1800" dirty="0">
              <a:solidFill>
                <a:schemeClr val="tx1"/>
              </a:solidFill>
            </a:endParaRP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0017FE0B-855B-903D-511B-477E190A07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0400" y="2078282"/>
            <a:ext cx="3525253" cy="2442411"/>
          </a:xfrm>
        </p:spPr>
        <p:txBody>
          <a:bodyPr anchor="t"/>
          <a:lstStyle>
            <a:lvl1pPr algn="ctr">
              <a:defRPr sz="4000"/>
            </a:lvl1pPr>
          </a:lstStyle>
          <a:p>
            <a:r>
              <a:rPr lang="en-GB"/>
              <a:t>Click to edit Master title style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24BBD0F-9DC2-88D3-817A-AEA70ADD6F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8706" y="996150"/>
            <a:ext cx="4917630" cy="4606677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939AAEC4-E484-B2CC-505D-DD7577C04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&gt;&gt; keuda.fi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AE62DD5-8F44-838F-B512-826C8483C0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8030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uomionosto_ääriviiva_ken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Hexagon 6">
            <a:extLst>
              <a:ext uri="{FF2B5EF4-FFF2-40B4-BE49-F238E27FC236}">
                <a16:creationId xmlns:a16="http://schemas.microsoft.com/office/drawing/2014/main" id="{E57491B7-F976-7300-AD24-AC753F763FCA}"/>
              </a:ext>
            </a:extLst>
          </p:cNvPr>
          <p:cNvSpPr/>
          <p:nvPr/>
        </p:nvSpPr>
        <p:spPr>
          <a:xfrm>
            <a:off x="660955" y="978568"/>
            <a:ext cx="5364141" cy="4624259"/>
          </a:xfrm>
          <a:prstGeom prst="hexagon">
            <a:avLst/>
          </a:prstGeom>
          <a:noFill/>
          <a:ln w="63500" cap="rnd">
            <a:gradFill>
              <a:gsLst>
                <a:gs pos="10000">
                  <a:schemeClr val="accent1"/>
                </a:gs>
                <a:gs pos="100000">
                  <a:srgbClr val="BCCF00"/>
                </a:gs>
              </a:gsLst>
              <a:lin ang="2100000" scaled="0"/>
            </a:gra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 sz="1800" dirty="0">
              <a:solidFill>
                <a:schemeClr val="tx1"/>
              </a:solidFill>
            </a:endParaRP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0017FE0B-855B-903D-511B-477E190A07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0400" y="2077200"/>
            <a:ext cx="3525253" cy="2442411"/>
          </a:xfrm>
        </p:spPr>
        <p:txBody>
          <a:bodyPr anchor="t"/>
          <a:lstStyle>
            <a:lvl1pPr algn="ctr">
              <a:defRPr sz="4000"/>
            </a:lvl1pPr>
          </a:lstStyle>
          <a:p>
            <a:r>
              <a:rPr lang="en-GB"/>
              <a:t>Click to edit Master title style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24BBD0F-9DC2-88D3-817A-AEA70ADD6F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8706" y="996150"/>
            <a:ext cx="4917630" cy="4606677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939AAEC4-E484-B2CC-505D-DD7577C04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&gt;&gt; keuda.fi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AE62DD5-8F44-838F-B512-826C8483C0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955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uomionosto_ääriviiva_ympyr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>
            <a:extLst>
              <a:ext uri="{FF2B5EF4-FFF2-40B4-BE49-F238E27FC236}">
                <a16:creationId xmlns:a16="http://schemas.microsoft.com/office/drawing/2014/main" id="{E57491B7-F976-7300-AD24-AC753F763FCA}"/>
              </a:ext>
            </a:extLst>
          </p:cNvPr>
          <p:cNvSpPr/>
          <p:nvPr/>
        </p:nvSpPr>
        <p:spPr>
          <a:xfrm>
            <a:off x="1045664" y="978568"/>
            <a:ext cx="4626000" cy="4624259"/>
          </a:xfrm>
          <a:prstGeom prst="ellipse">
            <a:avLst/>
          </a:prstGeom>
          <a:noFill/>
          <a:ln w="63500" cap="rnd">
            <a:gradFill>
              <a:gsLst>
                <a:gs pos="10000">
                  <a:schemeClr val="accent1"/>
                </a:gs>
                <a:gs pos="100000">
                  <a:srgbClr val="BCCF00"/>
                </a:gs>
              </a:gsLst>
              <a:lin ang="2100000" scaled="0"/>
            </a:gradFill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 sz="1800" dirty="0">
              <a:solidFill>
                <a:schemeClr val="tx1"/>
              </a:solidFill>
            </a:endParaRP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0017FE0B-855B-903D-511B-477E190A07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9558" y="2078282"/>
            <a:ext cx="3525253" cy="2442411"/>
          </a:xfrm>
        </p:spPr>
        <p:txBody>
          <a:bodyPr anchor="t"/>
          <a:lstStyle>
            <a:lvl1pPr algn="ctr">
              <a:defRPr sz="4000"/>
            </a:lvl1pPr>
          </a:lstStyle>
          <a:p>
            <a:r>
              <a:rPr lang="en-GB"/>
              <a:t>Click to edit Master title style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24BBD0F-9DC2-88D3-817A-AEA70ADD6F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8706" y="996150"/>
            <a:ext cx="4917630" cy="4606677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939AAEC4-E484-B2CC-505D-DD7577C04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&gt;&gt; keuda.fi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AE62DD5-8F44-838F-B512-826C8483C0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0953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uomionosto_ääriviiva_kolm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riangle 6">
            <a:extLst>
              <a:ext uri="{FF2B5EF4-FFF2-40B4-BE49-F238E27FC236}">
                <a16:creationId xmlns:a16="http://schemas.microsoft.com/office/drawing/2014/main" id="{E57491B7-F976-7300-AD24-AC753F763FCA}"/>
              </a:ext>
            </a:extLst>
          </p:cNvPr>
          <p:cNvSpPr/>
          <p:nvPr/>
        </p:nvSpPr>
        <p:spPr>
          <a:xfrm>
            <a:off x="754034" y="978568"/>
            <a:ext cx="5364000" cy="4624259"/>
          </a:xfrm>
          <a:prstGeom prst="triangle">
            <a:avLst/>
          </a:prstGeom>
          <a:noFill/>
          <a:ln w="63500" cap="rnd">
            <a:gradFill>
              <a:gsLst>
                <a:gs pos="10000">
                  <a:schemeClr val="accent1"/>
                </a:gs>
                <a:gs pos="100000">
                  <a:srgbClr val="BCCF00"/>
                </a:gs>
              </a:gsLst>
              <a:lin ang="2100000" scaled="0"/>
            </a:gra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 sz="1800" dirty="0">
              <a:solidFill>
                <a:schemeClr val="tx1"/>
              </a:solidFill>
            </a:endParaRP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0017FE0B-855B-903D-511B-477E190A07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7621" y="3138152"/>
            <a:ext cx="3016826" cy="2443339"/>
          </a:xfrm>
        </p:spPr>
        <p:txBody>
          <a:bodyPr anchor="t"/>
          <a:lstStyle>
            <a:lvl1pPr algn="ctr">
              <a:defRPr sz="4000"/>
            </a:lvl1pPr>
          </a:lstStyle>
          <a:p>
            <a:r>
              <a:rPr lang="en-GB"/>
              <a:t>Click to edit Master title style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24BBD0F-9DC2-88D3-817A-AEA70ADD6F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8706" y="996150"/>
            <a:ext cx="4917630" cy="4606677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939AAEC4-E484-B2CC-505D-DD7577C04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&gt;&gt; keuda.fi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AE62DD5-8F44-838F-B512-826C8483C0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0774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uomionosto_ääriviiva_neli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57491B7-F976-7300-AD24-AC753F763FCA}"/>
              </a:ext>
            </a:extLst>
          </p:cNvPr>
          <p:cNvSpPr/>
          <p:nvPr/>
        </p:nvSpPr>
        <p:spPr>
          <a:xfrm>
            <a:off x="1045664" y="978568"/>
            <a:ext cx="4626000" cy="4624259"/>
          </a:xfrm>
          <a:prstGeom prst="rect">
            <a:avLst/>
          </a:prstGeom>
          <a:noFill/>
          <a:ln w="63500" cap="rnd">
            <a:gradFill>
              <a:gsLst>
                <a:gs pos="10000">
                  <a:schemeClr val="accent1"/>
                </a:gs>
                <a:gs pos="100000">
                  <a:srgbClr val="BCCF00"/>
                </a:gs>
              </a:gsLst>
              <a:lin ang="2100000" scaled="0"/>
            </a:gra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 sz="1800" dirty="0">
              <a:solidFill>
                <a:schemeClr val="tx1"/>
              </a:solidFill>
            </a:endParaRP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0017FE0B-855B-903D-511B-477E190A07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9558" y="2078282"/>
            <a:ext cx="3525253" cy="2442411"/>
          </a:xfrm>
        </p:spPr>
        <p:txBody>
          <a:bodyPr anchor="t"/>
          <a:lstStyle>
            <a:lvl1pPr algn="ctr">
              <a:defRPr sz="4000"/>
            </a:lvl1pPr>
          </a:lstStyle>
          <a:p>
            <a:r>
              <a:rPr lang="en-GB"/>
              <a:t>Click to edit Master title style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24BBD0F-9DC2-88D3-817A-AEA70ADD6F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8706" y="996150"/>
            <a:ext cx="4917630" cy="4606677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939AAEC4-E484-B2CC-505D-DD7577C04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&gt;&gt; keuda.fi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AE62DD5-8F44-838F-B512-826C8483C0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5309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Mukautettu_asettelu_taustakuvvall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688A2000-A4A0-F796-F3FA-48DA07B46BD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&gt;&gt; keuda.fi</a:t>
            </a:r>
          </a:p>
        </p:txBody>
      </p:sp>
      <p:sp>
        <p:nvSpPr>
          <p:cNvPr id="12" name="Tekstin paikkamerkki 4">
            <a:extLst>
              <a:ext uri="{FF2B5EF4-FFF2-40B4-BE49-F238E27FC236}">
                <a16:creationId xmlns:a16="http://schemas.microsoft.com/office/drawing/2014/main" id="{8482992F-2E3F-F75D-59C2-3C37B03DB87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63200" y="1260000"/>
            <a:ext cx="5334000" cy="1758769"/>
          </a:xfrm>
          <a:noFill/>
        </p:spPr>
        <p:txBody>
          <a:bodyPr wrap="square" lIns="180000" tIns="180000" rIns="180000" bIns="180000">
            <a:spAutoFit/>
          </a:bodyPr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 sz="1200"/>
            </a:lvl4pPr>
            <a:lvl5pPr>
              <a:lnSpc>
                <a:spcPct val="100000"/>
              </a:lnSpc>
              <a:defRPr sz="12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48F5624-5E57-1DE9-28DC-2FDB94DEA6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865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Mukautettu_asettelu_taustakuvalla_negalog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688A2000-A4A0-F796-F3FA-48DA07B46BD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&gt;&gt; keuda.fi</a:t>
            </a:r>
          </a:p>
        </p:txBody>
      </p:sp>
      <p:sp>
        <p:nvSpPr>
          <p:cNvPr id="12" name="Tekstin paikkamerkki 4">
            <a:extLst>
              <a:ext uri="{FF2B5EF4-FFF2-40B4-BE49-F238E27FC236}">
                <a16:creationId xmlns:a16="http://schemas.microsoft.com/office/drawing/2014/main" id="{8482992F-2E3F-F75D-59C2-3C37B03DB87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62001" y="1260000"/>
            <a:ext cx="5334000" cy="1758769"/>
          </a:xfrm>
          <a:noFill/>
        </p:spPr>
        <p:txBody>
          <a:bodyPr wrap="square" lIns="180000" tIns="180000" rIns="180000" bIns="180000">
            <a:spAutoFit/>
          </a:bodyPr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 sz="1200"/>
            </a:lvl4pPr>
            <a:lvl5pPr>
              <a:lnSpc>
                <a:spcPct val="100000"/>
              </a:lnSpc>
              <a:defRPr sz="12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4A599F0-1AB7-9BF7-E14E-22E6A58A99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73604" y="297025"/>
            <a:ext cx="1285240" cy="355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1249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Mukautettu_asettelu_otsikkotekstillä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688A2000-A4A0-F796-F3FA-48DA07B46BD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&gt;&gt; keuda.fi</a:t>
            </a:r>
          </a:p>
        </p:txBody>
      </p:sp>
      <p:sp>
        <p:nvSpPr>
          <p:cNvPr id="12" name="Tekstin paikkamerkki 4">
            <a:extLst>
              <a:ext uri="{FF2B5EF4-FFF2-40B4-BE49-F238E27FC236}">
                <a16:creationId xmlns:a16="http://schemas.microsoft.com/office/drawing/2014/main" id="{8482992F-2E3F-F75D-59C2-3C37B03DB87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199" y="2499344"/>
            <a:ext cx="5257800" cy="1859310"/>
          </a:xfrm>
          <a:noFill/>
        </p:spPr>
        <p:txBody>
          <a:bodyPr wrap="square" lIns="180000" tIns="180000" rIns="180000" bIns="180000" anchor="ctr" anchorCtr="0">
            <a:spAutoFit/>
          </a:bodyPr>
          <a:lstStyle>
            <a:lvl1pPr marL="0" indent="0" algn="ctr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F845672-4415-604E-CDBC-6C5734E429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756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Mukautettu_asettelu_otsikkotekstillä_negalog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688A2000-A4A0-F796-F3FA-48DA07B46BD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&gt;&gt; keuda.fi</a:t>
            </a:r>
          </a:p>
        </p:txBody>
      </p:sp>
      <p:sp>
        <p:nvSpPr>
          <p:cNvPr id="12" name="Tekstin paikkamerkki 4">
            <a:extLst>
              <a:ext uri="{FF2B5EF4-FFF2-40B4-BE49-F238E27FC236}">
                <a16:creationId xmlns:a16="http://schemas.microsoft.com/office/drawing/2014/main" id="{8482992F-2E3F-F75D-59C2-3C37B03DB87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199" y="2499344"/>
            <a:ext cx="5257800" cy="1859310"/>
          </a:xfrm>
          <a:noFill/>
        </p:spPr>
        <p:txBody>
          <a:bodyPr wrap="square" lIns="180000" tIns="180000" rIns="180000" bIns="180000" anchor="ctr" anchorCtr="0">
            <a:spAutoFit/>
          </a:bodyPr>
          <a:lstStyle>
            <a:lvl1pPr marL="0" indent="0" algn="ctr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C3739F8-BE90-C885-5DA7-AB23CB4C1E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73604" y="297025"/>
            <a:ext cx="1285240" cy="355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546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_logo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0988A70D-F974-691A-1CF6-2B4D03751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&gt;&gt; keuda.fi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B38AB74-BD44-CD23-FEEC-5C5359F285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226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66097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slideLayout" Target="../slideLayouts/slideLayout43.xml"/><Relationship Id="rId18" Type="http://schemas.openxmlformats.org/officeDocument/2006/relationships/slideLayout" Target="../slideLayouts/slideLayout48.xml"/><Relationship Id="rId26" Type="http://schemas.openxmlformats.org/officeDocument/2006/relationships/slideLayout" Target="../slideLayouts/slideLayout56.xml"/><Relationship Id="rId3" Type="http://schemas.openxmlformats.org/officeDocument/2006/relationships/slideLayout" Target="../slideLayouts/slideLayout33.xml"/><Relationship Id="rId21" Type="http://schemas.openxmlformats.org/officeDocument/2006/relationships/slideLayout" Target="../slideLayouts/slideLayout51.xml"/><Relationship Id="rId7" Type="http://schemas.openxmlformats.org/officeDocument/2006/relationships/slideLayout" Target="../slideLayouts/slideLayout37.xml"/><Relationship Id="rId12" Type="http://schemas.openxmlformats.org/officeDocument/2006/relationships/slideLayout" Target="../slideLayouts/slideLayout42.xml"/><Relationship Id="rId17" Type="http://schemas.openxmlformats.org/officeDocument/2006/relationships/slideLayout" Target="../slideLayouts/slideLayout47.xml"/><Relationship Id="rId25" Type="http://schemas.openxmlformats.org/officeDocument/2006/relationships/slideLayout" Target="../slideLayouts/slideLayout55.xml"/><Relationship Id="rId2" Type="http://schemas.openxmlformats.org/officeDocument/2006/relationships/slideLayout" Target="../slideLayouts/slideLayout32.xml"/><Relationship Id="rId1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50.xml"/><Relationship Id="rId29" Type="http://schemas.openxmlformats.org/officeDocument/2006/relationships/slideLayout" Target="../slideLayouts/slideLayout59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24" Type="http://schemas.openxmlformats.org/officeDocument/2006/relationships/slideLayout" Target="../slideLayouts/slideLayout54.xml"/><Relationship Id="rId5" Type="http://schemas.openxmlformats.org/officeDocument/2006/relationships/slideLayout" Target="../slideLayouts/slideLayout35.xml"/><Relationship Id="rId15" Type="http://schemas.openxmlformats.org/officeDocument/2006/relationships/slideLayout" Target="../slideLayouts/slideLayout45.xml"/><Relationship Id="rId23" Type="http://schemas.openxmlformats.org/officeDocument/2006/relationships/slideLayout" Target="../slideLayouts/slideLayout53.xml"/><Relationship Id="rId28" Type="http://schemas.openxmlformats.org/officeDocument/2006/relationships/slideLayout" Target="../slideLayouts/slideLayout58.xml"/><Relationship Id="rId10" Type="http://schemas.openxmlformats.org/officeDocument/2006/relationships/slideLayout" Target="../slideLayouts/slideLayout40.xml"/><Relationship Id="rId19" Type="http://schemas.openxmlformats.org/officeDocument/2006/relationships/slideLayout" Target="../slideLayouts/slideLayout49.xml"/><Relationship Id="rId31" Type="http://schemas.openxmlformats.org/officeDocument/2006/relationships/theme" Target="../theme/theme2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14" Type="http://schemas.openxmlformats.org/officeDocument/2006/relationships/slideLayout" Target="../slideLayouts/slideLayout44.xml"/><Relationship Id="rId22" Type="http://schemas.openxmlformats.org/officeDocument/2006/relationships/slideLayout" Target="../slideLayouts/slideLayout52.xml"/><Relationship Id="rId27" Type="http://schemas.openxmlformats.org/officeDocument/2006/relationships/slideLayout" Target="../slideLayouts/slideLayout57.xml"/><Relationship Id="rId30" Type="http://schemas.openxmlformats.org/officeDocument/2006/relationships/slideLayout" Target="../slideLayouts/slideLayout6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E017DD1D-C662-DEC8-D195-FF07C0345E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72296"/>
            <a:ext cx="9013292" cy="138395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/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8103E433-1B54-C2C2-03C3-C61CBE9000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286000"/>
            <a:ext cx="9013292" cy="402396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FA78991-0D9E-8F64-E5D8-F079D36AC2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1996" y="6492875"/>
            <a:ext cx="1205782" cy="228600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>
              <a:defRPr lang="fi-FI" sz="900" smtClean="0">
                <a:solidFill>
                  <a:schemeClr val="tx2"/>
                </a:solidFill>
              </a:defRPr>
            </a:lvl1pPr>
          </a:lstStyle>
          <a:p>
            <a:endParaRPr lang="en-FI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C124B1E9-2BB4-5141-1FFF-9A6497F9C7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77778" y="6492875"/>
            <a:ext cx="2743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fi-FI" sz="900" kern="120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0C4317D2-0BB9-634C-99CA-867487F5F84D}" type="datetimeFigureOut">
              <a:rPr lang="en-FI" smtClean="0"/>
              <a:t>04/14/2026</a:t>
            </a:fld>
            <a:endParaRPr lang="en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E2047AA-0E4F-BAF3-2144-046DDA73D4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492875"/>
            <a:ext cx="2743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fi-FI" sz="900" kern="120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F506384A-1EA2-BE4B-9EA4-35F0F4A23727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976911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3" r:id="rId2"/>
    <p:sldLayoutId id="2147483675" r:id="rId3"/>
    <p:sldLayoutId id="2147483676" r:id="rId4"/>
    <p:sldLayoutId id="2147483670" r:id="rId5"/>
    <p:sldLayoutId id="2147483669" r:id="rId6"/>
    <p:sldLayoutId id="2147483664" r:id="rId7"/>
    <p:sldLayoutId id="2147483671" r:id="rId8"/>
    <p:sldLayoutId id="2147483672" r:id="rId9"/>
    <p:sldLayoutId id="2147483678" r:id="rId10"/>
    <p:sldLayoutId id="2147483683" r:id="rId11"/>
    <p:sldLayoutId id="2147483684" r:id="rId12"/>
    <p:sldLayoutId id="2147483665" r:id="rId13"/>
    <p:sldLayoutId id="2147483666" r:id="rId14"/>
    <p:sldLayoutId id="2147483667" r:id="rId15"/>
    <p:sldLayoutId id="2147483668" r:id="rId16"/>
    <p:sldLayoutId id="2147483673" r:id="rId17"/>
    <p:sldLayoutId id="2147483674" r:id="rId18"/>
    <p:sldLayoutId id="2147483677" r:id="rId19"/>
    <p:sldLayoutId id="2147483679" r:id="rId20"/>
    <p:sldLayoutId id="2147483680" r:id="rId21"/>
    <p:sldLayoutId id="2147483681" r:id="rId22"/>
    <p:sldLayoutId id="2147483682" r:id="rId23"/>
    <p:sldLayoutId id="2147483685" r:id="rId24"/>
    <p:sldLayoutId id="2147483686" r:id="rId25"/>
    <p:sldLayoutId id="2147483687" r:id="rId26"/>
    <p:sldLayoutId id="2147483688" r:id="rId27"/>
    <p:sldLayoutId id="2147483689" r:id="rId28"/>
    <p:sldLayoutId id="2147483690" r:id="rId29"/>
    <p:sldLayoutId id="2147483691" r:id="rId30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accent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E017DD1D-C662-DEC8-D195-FF07C0345E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72296"/>
            <a:ext cx="9013292" cy="138395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/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8103E433-1B54-C2C2-03C3-C61CBE9000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286000"/>
            <a:ext cx="9013292" cy="402396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FA78991-0D9E-8F64-E5D8-F079D36AC2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1996" y="6492875"/>
            <a:ext cx="1205782" cy="228600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>
              <a:defRPr lang="fi-FI" sz="900" smtClean="0">
                <a:solidFill>
                  <a:schemeClr val="tx2"/>
                </a:solidFill>
              </a:defRPr>
            </a:lvl1pPr>
          </a:lstStyle>
          <a:p>
            <a:r>
              <a:rPr lang="fi-FI" dirty="0"/>
              <a:t>&gt;&gt; keuda.fi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C124B1E9-2BB4-5141-1FFF-9A6497F9C7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77778" y="6492875"/>
            <a:ext cx="2743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fi-FI" sz="900" kern="120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D9BD2835-8781-466C-BC94-D4E717998262}" type="datetimeFigureOut">
              <a:rPr lang="fi-FI" smtClean="0"/>
              <a:pPr/>
              <a:t>14.4.2026</a:t>
            </a:fld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E2047AA-0E4F-BAF3-2144-046DDA73D4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492875"/>
            <a:ext cx="2743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fi-FI" sz="900" kern="120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7EB49F9D-673E-485D-884F-F6DCCC21FFA8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230055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707" r:id="rId4"/>
    <p:sldLayoutId id="2147483708" r:id="rId5"/>
    <p:sldLayoutId id="2147483702" r:id="rId6"/>
    <p:sldLayoutId id="2147483701" r:id="rId7"/>
    <p:sldLayoutId id="2147483696" r:id="rId8"/>
    <p:sldLayoutId id="2147483703" r:id="rId9"/>
    <p:sldLayoutId id="2147483704" r:id="rId10"/>
    <p:sldLayoutId id="2147483697" r:id="rId11"/>
    <p:sldLayoutId id="2147483698" r:id="rId12"/>
    <p:sldLayoutId id="2147483699" r:id="rId13"/>
    <p:sldLayoutId id="2147483700" r:id="rId14"/>
    <p:sldLayoutId id="2147483705" r:id="rId15"/>
    <p:sldLayoutId id="2147483706" r:id="rId16"/>
    <p:sldLayoutId id="2147483709" r:id="rId17"/>
    <p:sldLayoutId id="2147483710" r:id="rId18"/>
    <p:sldLayoutId id="2147483715" r:id="rId19"/>
    <p:sldLayoutId id="2147483716" r:id="rId20"/>
    <p:sldLayoutId id="2147483711" r:id="rId21"/>
    <p:sldLayoutId id="2147483712" r:id="rId22"/>
    <p:sldLayoutId id="2147483713" r:id="rId23"/>
    <p:sldLayoutId id="2147483714" r:id="rId24"/>
    <p:sldLayoutId id="2147483717" r:id="rId25"/>
    <p:sldLayoutId id="2147483718" r:id="rId26"/>
    <p:sldLayoutId id="2147483719" r:id="rId27"/>
    <p:sldLayoutId id="2147483720" r:id="rId28"/>
    <p:sldLayoutId id="2147483721" r:id="rId29"/>
    <p:sldLayoutId id="2147483722" r:id="rId30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accent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5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en/board-font-positive-confirmation-1521336/" TargetMode="External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FCF0736-7525-DB41-E107-8A155EEFC9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2305319"/>
            <a:ext cx="5730025" cy="1929798"/>
          </a:xfrm>
        </p:spPr>
        <p:txBody>
          <a:bodyPr/>
          <a:lstStyle/>
          <a:p>
            <a:r>
              <a:rPr lang="fi-FI" dirty="0"/>
              <a:t>Sevilla, Espanja</a:t>
            </a:r>
            <a:endParaRPr lang="en-FI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9F910707-7B69-3916-ADE8-9D17C597D6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4991736"/>
            <a:ext cx="7000642" cy="659054"/>
          </a:xfrm>
        </p:spPr>
        <p:txBody>
          <a:bodyPr/>
          <a:lstStyle/>
          <a:p>
            <a:r>
              <a:rPr lang="fi-FI" dirty="0" err="1"/>
              <a:t>Intermobility</a:t>
            </a:r>
            <a:r>
              <a:rPr lang="fi-FI" dirty="0"/>
              <a:t> / </a:t>
            </a:r>
            <a:r>
              <a:rPr lang="fi-FI" dirty="0" err="1"/>
              <a:t>Incoma</a:t>
            </a:r>
            <a:endParaRPr lang="fi-FI" dirty="0"/>
          </a:p>
          <a:p>
            <a:r>
              <a:rPr lang="fi-FI" sz="1200" dirty="0"/>
              <a:t>Iina Siren, </a:t>
            </a:r>
            <a:r>
              <a:rPr lang="fi-FI" sz="1200" dirty="0" err="1"/>
              <a:t>kv-toimisto</a:t>
            </a:r>
            <a:endParaRPr lang="fi-FI" sz="1200" dirty="0"/>
          </a:p>
          <a:p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1291302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ko 4">
            <a:extLst>
              <a:ext uri="{FF2B5EF4-FFF2-40B4-BE49-F238E27FC236}">
                <a16:creationId xmlns:a16="http://schemas.microsoft.com/office/drawing/2014/main" id="{6B6D8930-0BF6-8BEE-D78F-F9FD415BA3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Intermomobility</a:t>
            </a:r>
            <a:r>
              <a:rPr lang="fi-FI" dirty="0"/>
              <a:t> / </a:t>
            </a:r>
            <a:r>
              <a:rPr lang="fi-FI" dirty="0" err="1"/>
              <a:t>Incoma</a:t>
            </a:r>
            <a:endParaRPr lang="fi-FI" dirty="0"/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7746C589-CAD5-9636-879D-6B20602212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1626051"/>
            <a:ext cx="5256212" cy="3804613"/>
          </a:xfrm>
        </p:spPr>
        <p:txBody>
          <a:bodyPr/>
          <a:lstStyle/>
          <a:p>
            <a:r>
              <a:rPr lang="fi-FI" dirty="0"/>
              <a:t>Keudan yhteistyökumppani Sevillassa, Espanjassa</a:t>
            </a:r>
          </a:p>
          <a:p>
            <a:r>
              <a:rPr lang="fi-FI" dirty="0"/>
              <a:t>Sevillaan on mahdollista lähettää </a:t>
            </a:r>
            <a:r>
              <a:rPr lang="fi-FI" dirty="0" err="1"/>
              <a:t>meilkeinpä</a:t>
            </a:r>
            <a:r>
              <a:rPr lang="fi-FI" dirty="0"/>
              <a:t> kaikilta Keudan aloilta</a:t>
            </a:r>
          </a:p>
          <a:p>
            <a:pPr marL="800100" lvl="2" indent="-34290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fi-FI" sz="1400" dirty="0"/>
              <a:t>Alat, mitkä meillä on jo kokemusta: Kokki, hotellin respa(matkailu), merkonomit, tekstiili, Pekka Halosen alat, päiväkoti, koulunkäyntiavustaja erityisen tarpeen lapsille</a:t>
            </a:r>
          </a:p>
          <a:p>
            <a:r>
              <a:rPr lang="fi-FI" dirty="0"/>
              <a:t>He järjestävät työpaikat, majoituksen, mahdolliset lentokenttäkuljetukset, julkisen liikenteen liput ja ovat opiskelijoiden tukena tarvittaessa</a:t>
            </a:r>
          </a:p>
          <a:p>
            <a:pPr marL="800100" lvl="2" indent="-34290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fi-FI" sz="1400" dirty="0"/>
              <a:t>HUOM! Outside of </a:t>
            </a:r>
            <a:r>
              <a:rPr lang="fi-FI" sz="1400" dirty="0" err="1"/>
              <a:t>office</a:t>
            </a:r>
            <a:r>
              <a:rPr lang="fi-FI" sz="1400" dirty="0"/>
              <a:t> </a:t>
            </a:r>
            <a:r>
              <a:rPr lang="fi-FI" sz="1400" dirty="0" err="1"/>
              <a:t>hours</a:t>
            </a:r>
            <a:r>
              <a:rPr lang="fi-FI" sz="1400" dirty="0"/>
              <a:t> &amp; </a:t>
            </a:r>
            <a:r>
              <a:rPr lang="fi-FI" sz="1400" dirty="0" err="1"/>
              <a:t>weekends</a:t>
            </a:r>
            <a:r>
              <a:rPr lang="fi-FI" sz="1400" dirty="0"/>
              <a:t>, vain </a:t>
            </a:r>
            <a:r>
              <a:rPr lang="fi-FI" sz="1400" dirty="0" err="1"/>
              <a:t>emergency</a:t>
            </a:r>
            <a:r>
              <a:rPr lang="fi-FI" sz="1400" dirty="0"/>
              <a:t> </a:t>
            </a:r>
            <a:r>
              <a:rPr lang="fi-FI" sz="1400" dirty="0" err="1"/>
              <a:t>contact</a:t>
            </a:r>
            <a:r>
              <a:rPr lang="fi-FI" sz="1400" dirty="0"/>
              <a:t> </a:t>
            </a:r>
            <a:r>
              <a:rPr lang="fi-FI" sz="1400" dirty="0" err="1"/>
              <a:t>number</a:t>
            </a:r>
            <a:r>
              <a:rPr lang="fi-FI" sz="1400" dirty="0"/>
              <a:t> todellisiin hätätilanteisiin</a:t>
            </a:r>
          </a:p>
          <a:p>
            <a:endParaRPr lang="fi-FI" dirty="0"/>
          </a:p>
          <a:p>
            <a:endParaRPr lang="fi-FI" dirty="0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0CF57F73-4EBD-37F1-6DD0-EE69184A12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&gt;&gt; keuda.fi</a:t>
            </a:r>
          </a:p>
        </p:txBody>
      </p:sp>
      <p:pic>
        <p:nvPicPr>
          <p:cNvPr id="9" name="Kuvan paikkamerkki 8" descr="Kuva, joka sisältää kohteen piha-, ikkuna, ovi, julkisivu&#10;&#10;Tekoälyllä luotu sisältö voi olla virheellistä.">
            <a:extLst>
              <a:ext uri="{FF2B5EF4-FFF2-40B4-BE49-F238E27FC236}">
                <a16:creationId xmlns:a16="http://schemas.microsoft.com/office/drawing/2014/main" id="{D7D9DC2A-E308-4FF9-38EF-0E230CE1CB74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17271" b="1727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605553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FFF6DC88-B143-F306-ECC9-DBAD16ACE6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7" y="758058"/>
            <a:ext cx="5542477" cy="1453801"/>
          </a:xfrm>
        </p:spPr>
        <p:txBody>
          <a:bodyPr wrap="square" anchor="t">
            <a:normAutofit/>
          </a:bodyPr>
          <a:lstStyle/>
          <a:p>
            <a:r>
              <a:rPr lang="en-US" dirty="0"/>
              <a:t>Saapuminen</a:t>
            </a:r>
          </a:p>
        </p:txBody>
      </p:sp>
      <p:pic>
        <p:nvPicPr>
          <p:cNvPr id="6" name="Kuvan paikkamerkki 5">
            <a:extLst>
              <a:ext uri="{FF2B5EF4-FFF2-40B4-BE49-F238E27FC236}">
                <a16:creationId xmlns:a16="http://schemas.microsoft.com/office/drawing/2014/main" id="{5B2A83CC-4D47-06AC-1711-E9C9632AC3D7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16702" r="2" b="8299"/>
          <a:stretch>
            <a:fillRect/>
          </a:stretch>
        </p:blipFill>
        <p:spPr>
          <a:xfrm>
            <a:off x="6914223" y="1120449"/>
            <a:ext cx="4673617" cy="4673617"/>
          </a:xfrm>
          <a:noFill/>
        </p:spPr>
      </p:pic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DCCD6F15-19C3-4041-C278-9D60B2EB66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1989453"/>
            <a:ext cx="5256212" cy="3804613"/>
          </a:xfrm>
        </p:spPr>
        <p:txBody>
          <a:bodyPr/>
          <a:lstStyle/>
          <a:p>
            <a:r>
              <a:rPr lang="fi-FI" sz="1600" dirty="0"/>
              <a:t>Lentää voi joko Malagaan tai Sevillaan</a:t>
            </a:r>
          </a:p>
          <a:p>
            <a:pPr marL="800100" lvl="2" indent="-34290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fi-FI" sz="1400" dirty="0"/>
              <a:t>Suoria lentoja Malagaan </a:t>
            </a:r>
            <a:r>
              <a:rPr lang="fi-FI" sz="1400" dirty="0" err="1"/>
              <a:t>Norwegian</a:t>
            </a:r>
            <a:r>
              <a:rPr lang="fi-FI" sz="1400" dirty="0"/>
              <a:t> &amp; Finnair</a:t>
            </a:r>
          </a:p>
          <a:p>
            <a:pPr marL="800100" lvl="2" indent="-34290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fi-FI" sz="1400" dirty="0"/>
              <a:t>Välilaskullisia Sevillaan (Lufthansa, KLM jne..)</a:t>
            </a:r>
            <a:endParaRPr lang="fi-FI" sz="2000" dirty="0"/>
          </a:p>
          <a:p>
            <a:pPr marL="228600" lvl="1" indent="-34290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fi-FI" sz="1600" dirty="0"/>
              <a:t>Saapuminen Malagaan:</a:t>
            </a:r>
          </a:p>
          <a:p>
            <a:pPr marL="800100" lvl="2" indent="-34290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fi-FI" sz="1400" dirty="0"/>
              <a:t>Bussi joko suoraan lentokentältä Sevillaan (ei monia yhteyksiä päivässä)</a:t>
            </a:r>
          </a:p>
          <a:p>
            <a:pPr marL="800100" lvl="2" indent="-34290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fi-FI" sz="1400" dirty="0"/>
              <a:t>Lähijunalla Malagan keskustaan, josta juna/bussi yhteys Sevillaan (kesto n. 3 h)</a:t>
            </a:r>
          </a:p>
          <a:p>
            <a:pPr marL="800100" lvl="2" indent="-34290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fi-FI" sz="1400" dirty="0"/>
              <a:t>Kuljetus bussi/juna-asemalta majoituspaikalla (välittävän organisaation järjestämä)</a:t>
            </a:r>
          </a:p>
          <a:p>
            <a:pPr marL="228600" lvl="1" indent="-34290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fi-FI" sz="1600" dirty="0"/>
              <a:t>Saapuminen Sevillaan:</a:t>
            </a:r>
          </a:p>
          <a:p>
            <a:pPr marL="800100" lvl="2" indent="-34290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fi-FI" sz="1400" dirty="0"/>
              <a:t>Kuljetus lentokentältä majoituspaikalla (välittävän organisaation järjestämä)</a:t>
            </a:r>
          </a:p>
          <a:p>
            <a:pPr marL="457200" lvl="2">
              <a:lnSpc>
                <a:spcPct val="100000"/>
              </a:lnSpc>
              <a:spcBef>
                <a:spcPts val="1000"/>
              </a:spcBef>
            </a:pPr>
            <a:endParaRPr lang="fi-FI" sz="1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0124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F959FB0-41A1-8926-FB9E-0EB7418E8F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923926"/>
            <a:ext cx="10515600" cy="661034"/>
          </a:xfrm>
        </p:spPr>
        <p:txBody>
          <a:bodyPr/>
          <a:lstStyle/>
          <a:p>
            <a:r>
              <a:rPr lang="fi-FI" sz="3200" dirty="0"/>
              <a:t>Esimerkki Helsinki – Malaga -Sevilla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15427210-4443-AF17-C295-27D6366CF1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1984587"/>
            <a:ext cx="7120043" cy="4180043"/>
          </a:xfrm>
        </p:spPr>
        <p:txBody>
          <a:bodyPr/>
          <a:lstStyle/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fi-FI" sz="2000" dirty="0">
                <a:solidFill>
                  <a:schemeClr val="tx1"/>
                </a:solidFill>
              </a:rPr>
              <a:t>Lento Malagaan </a:t>
            </a:r>
            <a:r>
              <a:rPr lang="fi-FI" sz="2000" dirty="0" err="1">
                <a:solidFill>
                  <a:schemeClr val="tx1"/>
                </a:solidFill>
              </a:rPr>
              <a:t>Norwegianin</a:t>
            </a:r>
            <a:r>
              <a:rPr lang="fi-FI" sz="2000" dirty="0">
                <a:solidFill>
                  <a:schemeClr val="tx1"/>
                </a:solidFill>
              </a:rPr>
              <a:t> aamulennolla</a:t>
            </a:r>
          </a:p>
          <a:p>
            <a:pPr marL="800100" lvl="1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fi-FI" sz="1600" dirty="0">
                <a:solidFill>
                  <a:schemeClr val="tx1"/>
                </a:solidFill>
              </a:rPr>
              <a:t>Saapuminen Malagan lentoasemalle </a:t>
            </a:r>
            <a:r>
              <a:rPr lang="fi-FI" sz="1600" dirty="0">
                <a:solidFill>
                  <a:schemeClr val="tx1"/>
                </a:solidFill>
                <a:sym typeface="Wingdings" panose="05000000000000000000" pitchFamily="2" charset="2"/>
              </a:rPr>
              <a:t> matkalaukkujen haku</a:t>
            </a:r>
          </a:p>
          <a:p>
            <a:pPr marL="800100" lvl="1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fi-FI" sz="1600" dirty="0">
                <a:solidFill>
                  <a:schemeClr val="tx1"/>
                </a:solidFill>
                <a:sym typeface="Wingdings" panose="05000000000000000000" pitchFamily="2" charset="2"/>
              </a:rPr>
              <a:t>Seuraten </a:t>
            </a:r>
            <a:r>
              <a:rPr lang="fi-FI" sz="1600" dirty="0" err="1">
                <a:solidFill>
                  <a:schemeClr val="tx1"/>
                </a:solidFill>
                <a:sym typeface="Wingdings" panose="05000000000000000000" pitchFamily="2" charset="2"/>
              </a:rPr>
              <a:t>exit</a:t>
            </a:r>
            <a:r>
              <a:rPr lang="fi-FI" sz="1600" dirty="0">
                <a:solidFill>
                  <a:schemeClr val="tx1"/>
                </a:solidFill>
                <a:sym typeface="Wingdings" panose="05000000000000000000" pitchFamily="2" charset="2"/>
              </a:rPr>
              <a:t>-kylttiä ulos lentokentältä</a:t>
            </a:r>
          </a:p>
          <a:p>
            <a:pPr marL="800100" lvl="1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fi-FI" sz="1600" dirty="0">
                <a:solidFill>
                  <a:schemeClr val="tx1"/>
                </a:solidFill>
                <a:sym typeface="Wingdings" panose="05000000000000000000" pitchFamily="2" charset="2"/>
              </a:rPr>
              <a:t>Ulos astuessa käänny vasemmalle ja seuraa kylttiä ”</a:t>
            </a:r>
            <a:r>
              <a:rPr lang="fi-FI" sz="1600" dirty="0" err="1">
                <a:solidFill>
                  <a:schemeClr val="tx1"/>
                </a:solidFill>
                <a:sym typeface="Wingdings" panose="05000000000000000000" pitchFamily="2" charset="2"/>
              </a:rPr>
              <a:t>Cercanias</a:t>
            </a:r>
            <a:r>
              <a:rPr lang="fi-FI" sz="1600" dirty="0">
                <a:solidFill>
                  <a:schemeClr val="tx1"/>
                </a:solidFill>
                <a:sym typeface="Wingdings" panose="05000000000000000000" pitchFamily="2" charset="2"/>
              </a:rPr>
              <a:t>”</a:t>
            </a:r>
          </a:p>
          <a:p>
            <a:pPr marL="1257300" lvl="2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fi-FI" sz="1400" dirty="0">
                <a:solidFill>
                  <a:schemeClr val="tx1"/>
                </a:solidFill>
                <a:sym typeface="Wingdings" panose="05000000000000000000" pitchFamily="2" charset="2"/>
              </a:rPr>
              <a:t>Tämä on lähijuna Malagan keskustaan, lipun voit ostaa suoraan portilta näyttämällä pankkikorttia, eli sinun ei tarvitse ostaa lippua lippuautomaatista</a:t>
            </a:r>
          </a:p>
          <a:p>
            <a:pPr marL="800100" lvl="1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fi-FI" sz="1600" dirty="0">
                <a:solidFill>
                  <a:schemeClr val="tx1"/>
                </a:solidFill>
                <a:sym typeface="Wingdings" panose="05000000000000000000" pitchFamily="2" charset="2"/>
              </a:rPr>
              <a:t>Malagasta keskustaan saapuessa, seuraa </a:t>
            </a:r>
            <a:r>
              <a:rPr lang="fi-FI" sz="1600" dirty="0" err="1">
                <a:solidFill>
                  <a:schemeClr val="tx1"/>
                </a:solidFill>
                <a:sym typeface="Wingdings" panose="05000000000000000000" pitchFamily="2" charset="2"/>
              </a:rPr>
              <a:t>exit</a:t>
            </a:r>
            <a:r>
              <a:rPr lang="fi-FI" sz="1600" dirty="0">
                <a:solidFill>
                  <a:schemeClr val="tx1"/>
                </a:solidFill>
                <a:sym typeface="Wingdings" panose="05000000000000000000" pitchFamily="2" charset="2"/>
              </a:rPr>
              <a:t>-kylttiä ja kun saavut asemalla, mikä näyttää ostoskeskukselta, etsi näyttö, missä on pitkän matkan junien aikataulut  kuva oikealla ylhäällä</a:t>
            </a:r>
          </a:p>
          <a:p>
            <a:pPr marL="800100" lvl="1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fi-FI" sz="1600" dirty="0">
                <a:solidFill>
                  <a:schemeClr val="tx1"/>
                </a:solidFill>
                <a:sym typeface="Wingdings" panose="05000000000000000000" pitchFamily="2" charset="2"/>
              </a:rPr>
              <a:t>Malagasta otetaan juna Sevillaan, missä kuljettaja on vastassa, joka vie teidät majoituspaikalle</a:t>
            </a:r>
          </a:p>
        </p:txBody>
      </p:sp>
      <p:pic>
        <p:nvPicPr>
          <p:cNvPr id="5" name="Kuva 4" descr="Kuva, joka sisältää kohteen vaate, rakennus, jalkineet, piha-&#10;&#10;Tekoälyllä luotu sisältö voi olla virheellistä.">
            <a:extLst>
              <a:ext uri="{FF2B5EF4-FFF2-40B4-BE49-F238E27FC236}">
                <a16:creationId xmlns:a16="http://schemas.microsoft.com/office/drawing/2014/main" id="{CE52A8E9-DCDE-217E-1514-96871E08D84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22536"/>
          <a:stretch>
            <a:fillRect/>
          </a:stretch>
        </p:blipFill>
        <p:spPr>
          <a:xfrm>
            <a:off x="8781256" y="898021"/>
            <a:ext cx="2306638" cy="3176587"/>
          </a:xfrm>
          <a:prstGeom prst="rect">
            <a:avLst/>
          </a:prstGeom>
        </p:spPr>
      </p:pic>
      <p:pic>
        <p:nvPicPr>
          <p:cNvPr id="7" name="Kuva 6" descr="Kuva, joka sisältää kohteen kello, vaate, rakennus, Ihmisen kasvot&#10;&#10;Tekoälyllä luotu sisältö voi olla virheellistä.">
            <a:extLst>
              <a:ext uri="{FF2B5EF4-FFF2-40B4-BE49-F238E27FC236}">
                <a16:creationId xmlns:a16="http://schemas.microsoft.com/office/drawing/2014/main" id="{99C424FE-4CFC-8C6B-BC08-91B9742EC32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9979" b="33131"/>
          <a:stretch>
            <a:fillRect/>
          </a:stretch>
        </p:blipFill>
        <p:spPr>
          <a:xfrm>
            <a:off x="8403431" y="4171950"/>
            <a:ext cx="3062288" cy="1914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981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37BC267-290E-0533-6246-E6D2C5DA8F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7" y="758058"/>
            <a:ext cx="5542477" cy="1453801"/>
          </a:xfrm>
        </p:spPr>
        <p:txBody>
          <a:bodyPr wrap="square" anchor="t">
            <a:normAutofit/>
          </a:bodyPr>
          <a:lstStyle/>
          <a:p>
            <a:r>
              <a:rPr lang="fi-FI"/>
              <a:t>Majoitus</a:t>
            </a:r>
          </a:p>
        </p:txBody>
      </p:sp>
      <p:pic>
        <p:nvPicPr>
          <p:cNvPr id="5" name="Kuvan paikkamerkki 4" descr="Kuva, joka sisältää kohteen piha-, kohtaus, rakennus, taivas&#10;&#10;Tekoälyllä luotu sisältö voi olla virheellistä.">
            <a:extLst>
              <a:ext uri="{FF2B5EF4-FFF2-40B4-BE49-F238E27FC236}">
                <a16:creationId xmlns:a16="http://schemas.microsoft.com/office/drawing/2014/main" id="{FD1912D4-913E-E3A9-7E98-8181C3891A85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12500" b="12500"/>
          <a:stretch>
            <a:fillRect/>
          </a:stretch>
        </p:blipFill>
        <p:spPr>
          <a:xfrm>
            <a:off x="6096000" y="326064"/>
            <a:ext cx="3194074" cy="3194074"/>
          </a:xfrm>
        </p:spPr>
      </p:pic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65EC0958-5766-2F64-8FD4-B89F59A1BC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1617831"/>
            <a:ext cx="5256212" cy="3804613"/>
          </a:xfrm>
        </p:spPr>
        <p:txBody>
          <a:bodyPr>
            <a:normAutofit fontScale="85000" lnSpcReduction="20000"/>
          </a:bodyPr>
          <a:lstStyle/>
          <a:p>
            <a:pPr marL="228600" lvl="1" indent="-3429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fi-FI" sz="2300" dirty="0" err="1"/>
              <a:t>Yugo</a:t>
            </a:r>
            <a:r>
              <a:rPr lang="fi-FI" sz="2300" dirty="0"/>
              <a:t> </a:t>
            </a:r>
            <a:r>
              <a:rPr lang="fi-FI" sz="2300" dirty="0" err="1"/>
              <a:t>Bermejales</a:t>
            </a:r>
            <a:endParaRPr lang="fi-FI" sz="2300" dirty="0"/>
          </a:p>
          <a:p>
            <a:pPr marL="228600" lvl="1" indent="-3429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fi-FI" sz="2300" dirty="0" err="1"/>
              <a:t>Odalys</a:t>
            </a:r>
            <a:endParaRPr lang="fi-FI" sz="2300" dirty="0"/>
          </a:p>
          <a:p>
            <a:pPr marL="228600" lvl="1" indent="-342900"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fi-FI" sz="2000" dirty="0"/>
          </a:p>
          <a:p>
            <a:pPr marL="228600" lvl="1" indent="-342900"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fi-FI" sz="2000" dirty="0"/>
          </a:p>
          <a:p>
            <a:pPr marL="228600" lvl="1" indent="-342900"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fi-FI" sz="2000" dirty="0"/>
          </a:p>
          <a:p>
            <a:pPr marL="228600" lvl="1" indent="-3429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fi-FI" sz="2100" dirty="0"/>
              <a:t>Riippuu majoituksesta, onko sinulla omaa keittiötä vai jaatko keittiön muiden kanssa</a:t>
            </a:r>
          </a:p>
          <a:p>
            <a:pPr marL="228600" lvl="1" indent="-3429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fi-FI" sz="2100" dirty="0"/>
              <a:t>Oletus on, että kaikilla on omat vessa ja suihku omassa huoneessa</a:t>
            </a:r>
            <a:endParaRPr lang="fi-FI" sz="2000" dirty="0"/>
          </a:p>
          <a:p>
            <a:pPr marL="228600" lvl="1" indent="-3429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fi-FI" sz="2000" dirty="0" err="1"/>
              <a:t>Huom</a:t>
            </a:r>
            <a:r>
              <a:rPr lang="fi-FI" sz="2000" dirty="0"/>
              <a:t>! Jos huoneessasi on epäkohtia, tai rikkinäisiä huonekaluja. Ota näistä kuvia ja lähetä </a:t>
            </a:r>
            <a:r>
              <a:rPr lang="fi-FI" sz="2000" dirty="0" err="1"/>
              <a:t>Incoman</a:t>
            </a:r>
            <a:r>
              <a:rPr lang="fi-FI" sz="2000" dirty="0"/>
              <a:t> toimistoon. Ota pienimmistä naarmuistakin kuvat. Tällöin sinua ei voida syyttää niistä ja pantata 100€ takuusummaa</a:t>
            </a:r>
          </a:p>
          <a:p>
            <a:endParaRPr lang="fi-FI" dirty="0"/>
          </a:p>
        </p:txBody>
      </p:sp>
      <p:pic>
        <p:nvPicPr>
          <p:cNvPr id="7" name="Kuva 6" descr="Kuva, joka sisältää kohteen piha-, teksti, auto, maa-ajoneuvo&#10;&#10;Tekoälyllä luotu sisältö voi olla virheellistä.">
            <a:extLst>
              <a:ext uri="{FF2B5EF4-FFF2-40B4-BE49-F238E27FC236}">
                <a16:creationId xmlns:a16="http://schemas.microsoft.com/office/drawing/2014/main" id="{6DA05B50-571E-F479-0FC2-95E3189395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03730" y="3429000"/>
            <a:ext cx="4158983" cy="2486254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" name="Kuva 9" descr="Kuva, joka sisältää kohteen seinä, sisä-, katto, huonekalu&#10;&#10;Tekoälyllä luotu sisältö voi olla virheellistä.">
            <a:extLst>
              <a:ext uri="{FF2B5EF4-FFF2-40B4-BE49-F238E27FC236}">
                <a16:creationId xmlns:a16="http://schemas.microsoft.com/office/drawing/2014/main" id="{DE10EA60-EC62-E251-EED1-148AE28E0D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34023" y="842210"/>
            <a:ext cx="2461461" cy="2494381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682397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9F4712C-3ED1-9AE7-A02C-643E765DA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93370"/>
            <a:ext cx="10515600" cy="891590"/>
          </a:xfrm>
        </p:spPr>
        <p:txBody>
          <a:bodyPr/>
          <a:lstStyle/>
          <a:p>
            <a:r>
              <a:rPr lang="fi-FI" sz="3200" dirty="0"/>
              <a:t>Ensimmäiset päivät (poikkeuksia voi olla)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0F313F2B-3343-32EF-BB12-36BDA5B930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052320"/>
            <a:ext cx="10515600" cy="3861697"/>
          </a:xfrm>
        </p:spPr>
        <p:txBody>
          <a:bodyPr/>
          <a:lstStyle/>
          <a:p>
            <a:pPr marL="342900" lvl="2" indent="-34290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fi-FI" sz="1600" dirty="0">
                <a:solidFill>
                  <a:schemeClr val="tx1"/>
                </a:solidFill>
              </a:rPr>
              <a:t>Ensimmäisenä päivänä on saapuminen majoituspaikalla</a:t>
            </a:r>
          </a:p>
          <a:p>
            <a:pPr marL="800100" lvl="3" indent="-34290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fi-FI" sz="1400" dirty="0">
                <a:solidFill>
                  <a:schemeClr val="tx1"/>
                </a:solidFill>
              </a:rPr>
              <a:t>Jos sinulla on kuljetus lentokentältä/juna-asemalta, taksi vie sinut majoituspaikalle</a:t>
            </a:r>
          </a:p>
          <a:p>
            <a:pPr marL="1257300" lvl="4" indent="-34290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fi-FI" sz="1400" dirty="0">
                <a:solidFill>
                  <a:schemeClr val="tx1"/>
                </a:solidFill>
              </a:rPr>
              <a:t>HUOM! Katso puhelintasi, kuljettaja saattaa laittaa sinulle viestiä ja kertoa koordinaatit, missä sinua odottaa</a:t>
            </a:r>
          </a:p>
          <a:p>
            <a:pPr marL="1257300" lvl="4" indent="-34290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fi-FI" dirty="0">
              <a:solidFill>
                <a:schemeClr val="tx1"/>
              </a:solidFill>
            </a:endParaRPr>
          </a:p>
          <a:p>
            <a:pPr marL="342900" lvl="2" indent="-34290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fi-FI" sz="1600" dirty="0">
                <a:solidFill>
                  <a:schemeClr val="tx1"/>
                </a:solidFill>
              </a:rPr>
              <a:t>Ensimmäinen päivä on majoituspaikkaan ja lähiympäristöön tutustumista ja ruokakaupassa käytiin</a:t>
            </a:r>
          </a:p>
          <a:p>
            <a:pPr marL="342900" lvl="2" indent="-34290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fi-FI" sz="1600" dirty="0">
                <a:solidFill>
                  <a:schemeClr val="tx1"/>
                </a:solidFill>
              </a:rPr>
              <a:t>Toisena päivänä on yleensä tapaaminen </a:t>
            </a:r>
            <a:r>
              <a:rPr lang="fi-FI" sz="1600" dirty="0" err="1">
                <a:solidFill>
                  <a:schemeClr val="tx1"/>
                </a:solidFill>
              </a:rPr>
              <a:t>Incoman</a:t>
            </a:r>
            <a:r>
              <a:rPr lang="fi-FI" sz="1600" dirty="0">
                <a:solidFill>
                  <a:schemeClr val="tx1"/>
                </a:solidFill>
              </a:rPr>
              <a:t> toimistolla, missä käydään säännöt uudestaan läpi ja siellä he keräävät 100 € pantin majoitusta varten, eli panttia ei anneta majoituspaikalle!</a:t>
            </a:r>
          </a:p>
          <a:p>
            <a:pPr marL="342900" lvl="2" indent="-34290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fi-FI" sz="1600" dirty="0">
                <a:solidFill>
                  <a:schemeClr val="tx1"/>
                </a:solidFill>
              </a:rPr>
              <a:t>Saatte myös julkisenliikenteen liput jos olette ne valinneet etukäteen</a:t>
            </a:r>
          </a:p>
          <a:p>
            <a:pPr marL="342900" lvl="2" indent="-34290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fi-FI" sz="1600" dirty="0">
                <a:solidFill>
                  <a:schemeClr val="tx1"/>
                </a:solidFill>
              </a:rPr>
              <a:t>Ensimmäisenä päivä suurin osa ryhmästä käy vierailulla työpaikalla ja seuraavana päivä alkaakin jo työt</a:t>
            </a:r>
          </a:p>
          <a:p>
            <a:pPr marL="800100" lvl="3" indent="-34290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fi-FI" sz="1400" dirty="0">
                <a:solidFill>
                  <a:schemeClr val="tx1"/>
                </a:solidFill>
              </a:rPr>
              <a:t>Tässä voi olla poikkeuksia, työt voivat alkaa </a:t>
            </a:r>
            <a:r>
              <a:rPr lang="fi-FI" sz="1400" dirty="0" err="1">
                <a:solidFill>
                  <a:schemeClr val="tx1"/>
                </a:solidFill>
              </a:rPr>
              <a:t>samantien</a:t>
            </a:r>
            <a:r>
              <a:rPr lang="fi-FI" sz="1400" dirty="0">
                <a:solidFill>
                  <a:schemeClr val="tx1"/>
                </a:solidFill>
              </a:rPr>
              <a:t> tai sitten vasta muutaman päivän päästä</a:t>
            </a:r>
          </a:p>
        </p:txBody>
      </p:sp>
    </p:spTree>
    <p:extLst>
      <p:ext uri="{BB962C8B-B14F-4D97-AF65-F5344CB8AC3E}">
        <p14:creationId xmlns:p14="http://schemas.microsoft.com/office/powerpoint/2010/main" val="3131632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B5714E-939E-503B-1738-BA37BB721F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708B055-8642-3A33-BFC3-5FA97A8138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7" y="758058"/>
            <a:ext cx="5542477" cy="1453801"/>
          </a:xfrm>
        </p:spPr>
        <p:txBody>
          <a:bodyPr wrap="square" anchor="t">
            <a:normAutofit/>
          </a:bodyPr>
          <a:lstStyle/>
          <a:p>
            <a:r>
              <a:rPr lang="fi-FI"/>
              <a:t>Ennen jaksoa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9C4A64D2-73FF-774B-88BB-EC9FC2C27F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11412" y="2114352"/>
            <a:ext cx="4240800" cy="2629296"/>
          </a:xfrm>
          <a:prstGeom prst="rect">
            <a:avLst/>
          </a:prstGeom>
          <a:noFill/>
          <a:ln w="63500" cap="rnd" cmpd="sng">
            <a:noFill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</p:pic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B841BCF4-FD68-157F-0A9C-F0B12B2E2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353962"/>
            <a:ext cx="5256212" cy="3804613"/>
          </a:xfrm>
        </p:spPr>
        <p:txBody>
          <a:bodyPr>
            <a:normAutofit/>
          </a:bodyPr>
          <a:lstStyle/>
          <a:p>
            <a:pPr marL="342900" lvl="2" indent="-3429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fi-FI" sz="2000" err="1"/>
              <a:t>Incoman</a:t>
            </a:r>
            <a:r>
              <a:rPr lang="fi-FI" sz="2000"/>
              <a:t> henkilökunta järjestää TEAMS –puhelun jokaisen lähtijän kanssa</a:t>
            </a:r>
          </a:p>
          <a:p>
            <a:pPr marL="342900" lvl="2" indent="-3429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fi-FI" sz="2000"/>
              <a:t>Ensimmäinen on yksilöhaastattelu, jossa tutustuvat opiskelijan profiiliin, jolla alkavat etsiä työpaikkoja</a:t>
            </a:r>
          </a:p>
          <a:p>
            <a:pPr marL="342900" lvl="2" indent="-3429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fi-FI" sz="2000"/>
              <a:t>Toinen on 1-2 viikkoa ennen lähtöä, käydään läpi kumppanin lähettämä ”</a:t>
            </a:r>
            <a:r>
              <a:rPr lang="fi-FI" sz="2000" err="1"/>
              <a:t>Arrival</a:t>
            </a:r>
            <a:r>
              <a:rPr lang="fi-FI" sz="2000"/>
              <a:t> info” ja mahdollisuus esittää kysymyksiä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691383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B35BC0-59BC-EBC8-CD57-30F6BE7795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CAA871D-C5FD-B25E-3B60-C6F8258FC7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93370"/>
            <a:ext cx="10515600" cy="891590"/>
          </a:xfrm>
        </p:spPr>
        <p:txBody>
          <a:bodyPr/>
          <a:lstStyle/>
          <a:p>
            <a:r>
              <a:rPr lang="fi-FI" sz="3200" dirty="0"/>
              <a:t>Muista ottaa mukaan Suomesta!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A26CFAC5-F32D-A480-645D-DDA96D4CB8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052320"/>
            <a:ext cx="10515600" cy="3861697"/>
          </a:xfrm>
        </p:spPr>
        <p:txBody>
          <a:bodyPr/>
          <a:lstStyle/>
          <a:p>
            <a:pPr marL="342900" lvl="2" indent="-34290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fi-FI" sz="1600" dirty="0">
                <a:solidFill>
                  <a:schemeClr val="tx1"/>
                </a:solidFill>
              </a:rPr>
              <a:t>100 € käteistä, tämä on </a:t>
            </a:r>
            <a:r>
              <a:rPr lang="fi-FI" sz="1600" dirty="0" err="1">
                <a:solidFill>
                  <a:schemeClr val="tx1"/>
                </a:solidFill>
              </a:rPr>
              <a:t>deposit</a:t>
            </a:r>
            <a:r>
              <a:rPr lang="fi-FI" sz="1600" dirty="0">
                <a:solidFill>
                  <a:schemeClr val="tx1"/>
                </a:solidFill>
              </a:rPr>
              <a:t> </a:t>
            </a:r>
            <a:r>
              <a:rPr lang="fi-FI" sz="1600" dirty="0" err="1">
                <a:solidFill>
                  <a:schemeClr val="tx1"/>
                </a:solidFill>
              </a:rPr>
              <a:t>Incoman</a:t>
            </a:r>
            <a:r>
              <a:rPr lang="fi-FI" sz="1600" dirty="0">
                <a:solidFill>
                  <a:schemeClr val="tx1"/>
                </a:solidFill>
              </a:rPr>
              <a:t> toimistolle majoituksesta</a:t>
            </a:r>
          </a:p>
          <a:p>
            <a:pPr marL="800100" lvl="3" indent="-34290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fi-FI" sz="1400" dirty="0">
                <a:solidFill>
                  <a:schemeClr val="tx1"/>
                </a:solidFill>
              </a:rPr>
              <a:t>Jos majoituspaikassa on kaikki ok lähtösi jälkeen, saat 100e takaisin ilmoittamaasi tilinumeroon</a:t>
            </a:r>
            <a:endParaRPr lang="fi-FI" sz="1600" dirty="0">
              <a:solidFill>
                <a:schemeClr val="tx1"/>
              </a:solidFill>
            </a:endParaRPr>
          </a:p>
          <a:p>
            <a:pPr marL="342900" lvl="2" indent="-34290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fi-FI" sz="1600" dirty="0">
                <a:solidFill>
                  <a:schemeClr val="tx1"/>
                </a:solidFill>
              </a:rPr>
              <a:t>Tuo </a:t>
            </a:r>
            <a:r>
              <a:rPr lang="fi-FI" sz="1600" dirty="0" err="1">
                <a:solidFill>
                  <a:schemeClr val="tx1"/>
                </a:solidFill>
              </a:rPr>
              <a:t>deposit</a:t>
            </a:r>
            <a:r>
              <a:rPr lang="fi-FI" sz="1600" dirty="0">
                <a:solidFill>
                  <a:schemeClr val="tx1"/>
                </a:solidFill>
              </a:rPr>
              <a:t> mukaan ensimmäisen päivän tapaamiseen </a:t>
            </a:r>
            <a:r>
              <a:rPr lang="fi-FI" sz="1600" dirty="0" err="1">
                <a:solidFill>
                  <a:schemeClr val="tx1"/>
                </a:solidFill>
              </a:rPr>
              <a:t>Incoman</a:t>
            </a:r>
            <a:r>
              <a:rPr lang="fi-FI" sz="1600" dirty="0">
                <a:solidFill>
                  <a:schemeClr val="tx1"/>
                </a:solidFill>
              </a:rPr>
              <a:t> toimistolla!</a:t>
            </a:r>
          </a:p>
          <a:p>
            <a:pPr marL="342900" lvl="2" indent="-34290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fi-FI" sz="1600" dirty="0">
                <a:solidFill>
                  <a:schemeClr val="tx1"/>
                </a:solidFill>
              </a:rPr>
              <a:t>Printatut kopiot kuvallisesta henkilöllisyystodistuksesta tai passista ja eurooppalaisesta sairaanhoitokortista</a:t>
            </a:r>
          </a:p>
          <a:p>
            <a:pPr marL="800100" lvl="3" indent="-34290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fi-FI" sz="1400" dirty="0">
                <a:solidFill>
                  <a:schemeClr val="tx1"/>
                </a:solidFill>
              </a:rPr>
              <a:t>Näitä tarvitset kun käyt ensimmäisen kerran lääkärin vastaanotolla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770195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0A93A9-0B3A-D8F1-5C67-7BA14787DD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3293068-536E-DD12-0A09-54541FB19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93370"/>
            <a:ext cx="10515600" cy="891590"/>
          </a:xfrm>
        </p:spPr>
        <p:txBody>
          <a:bodyPr/>
          <a:lstStyle/>
          <a:p>
            <a:r>
              <a:rPr lang="fi-FI" sz="3200" dirty="0"/>
              <a:t>Säännöt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6D0E4D43-6DBB-2136-49F8-D01F711E45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052320"/>
            <a:ext cx="10515600" cy="3861697"/>
          </a:xfrm>
        </p:spPr>
        <p:txBody>
          <a:bodyPr/>
          <a:lstStyle/>
          <a:p>
            <a:pPr marL="342900" lvl="2" indent="-34290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fi-FI" sz="1600" dirty="0">
                <a:solidFill>
                  <a:schemeClr val="tx1"/>
                </a:solidFill>
              </a:rPr>
              <a:t>Lue tarkkaan Keudan säännöt apurahasopimuksesta</a:t>
            </a:r>
          </a:p>
          <a:p>
            <a:pPr marL="342900" lvl="2" indent="-34290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fi-FI" sz="1600" dirty="0">
                <a:solidFill>
                  <a:schemeClr val="tx1"/>
                </a:solidFill>
              </a:rPr>
              <a:t>Käy myös aina läpi ennen jakson alkua </a:t>
            </a:r>
            <a:r>
              <a:rPr lang="fi-FI" sz="1600" dirty="0" err="1">
                <a:solidFill>
                  <a:schemeClr val="tx1"/>
                </a:solidFill>
              </a:rPr>
              <a:t>Incoman</a:t>
            </a:r>
            <a:r>
              <a:rPr lang="fi-FI" sz="1600" dirty="0">
                <a:solidFill>
                  <a:schemeClr val="tx1"/>
                </a:solidFill>
              </a:rPr>
              <a:t> lähettämät majoituspaikan säännöt</a:t>
            </a:r>
          </a:p>
          <a:p>
            <a:pPr marL="800100" lvl="3" indent="-34290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fi-FI" sz="1400" dirty="0">
                <a:solidFill>
                  <a:schemeClr val="tx1"/>
                </a:solidFill>
              </a:rPr>
              <a:t>Kaikissa opiskelija asuntoloissa on täysi nollatoleranssi alkoholilla ja päihteille</a:t>
            </a:r>
          </a:p>
          <a:p>
            <a:pPr marL="800100" lvl="3" indent="-34290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fi-FI" sz="1400" dirty="0">
                <a:solidFill>
                  <a:schemeClr val="tx1"/>
                </a:solidFill>
              </a:rPr>
              <a:t>Jos opiskelija on käyttänyt asuntolassa alkoholia tai päihteitä tai tulee asuntolaan päihteiden vaikutuksen alaisena, hänet on oikein häätää majoituksesta</a:t>
            </a:r>
          </a:p>
          <a:p>
            <a:pPr marL="800100" lvl="3" indent="-34290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fi-FI" dirty="0"/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A6BF9357-A9F1-1514-5A55-E73CC1BBB8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4430297" y="3844876"/>
            <a:ext cx="257175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3855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9E2D23-23DE-3FAC-DC98-837E9BC65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41C942E-2067-3D34-7FBA-4E8B5D7833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93370"/>
            <a:ext cx="10515600" cy="891590"/>
          </a:xfrm>
        </p:spPr>
        <p:txBody>
          <a:bodyPr/>
          <a:lstStyle/>
          <a:p>
            <a:r>
              <a:rPr lang="fi-FI" sz="3200" dirty="0"/>
              <a:t>Jos sairastut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576D2DC6-A1E0-DDE8-C3CA-CD720FB915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62406"/>
            <a:ext cx="10515600" cy="3861697"/>
          </a:xfrm>
        </p:spPr>
        <p:txBody>
          <a:bodyPr/>
          <a:lstStyle/>
          <a:p>
            <a:pPr marL="0" lvl="2">
              <a:lnSpc>
                <a:spcPct val="100000"/>
              </a:lnSpc>
              <a:spcBef>
                <a:spcPts val="1000"/>
              </a:spcBef>
            </a:pPr>
            <a:endParaRPr lang="fi-FI" sz="1600" dirty="0">
              <a:solidFill>
                <a:schemeClr val="tx1"/>
              </a:solidFill>
            </a:endParaRPr>
          </a:p>
          <a:p>
            <a:pPr marL="342900" lvl="2" indent="-34290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fi-FI" sz="1600" dirty="0">
                <a:solidFill>
                  <a:schemeClr val="tx1"/>
                </a:solidFill>
              </a:rPr>
              <a:t>Ilmoita heti ensimmäisenä sairastumispäivänä työantajalle, että olet kipeä</a:t>
            </a:r>
          </a:p>
          <a:p>
            <a:pPr marL="342900" lvl="2" indent="-34290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fi-FI" sz="1600" dirty="0">
                <a:solidFill>
                  <a:schemeClr val="tx1"/>
                </a:solidFill>
              </a:rPr>
              <a:t>Ilmoita myös </a:t>
            </a:r>
            <a:r>
              <a:rPr lang="fi-FI" sz="1600" dirty="0" err="1">
                <a:solidFill>
                  <a:schemeClr val="tx1"/>
                </a:solidFill>
              </a:rPr>
              <a:t>Incoman</a:t>
            </a:r>
            <a:r>
              <a:rPr lang="fi-FI" sz="1600" dirty="0">
                <a:solidFill>
                  <a:schemeClr val="tx1"/>
                </a:solidFill>
              </a:rPr>
              <a:t> yhteyshenkilölle, sähköpostitse</a:t>
            </a:r>
          </a:p>
          <a:p>
            <a:pPr marL="342900" lvl="2" indent="-34290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fi-FI" sz="1600" dirty="0">
                <a:solidFill>
                  <a:schemeClr val="tx1"/>
                </a:solidFill>
              </a:rPr>
              <a:t>Sinun on käytävä jo ensimmäisenä sairastumispäivänä lääkärissä</a:t>
            </a:r>
          </a:p>
          <a:p>
            <a:pPr marL="800100" lvl="3" indent="-34290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fi-FI" sz="1400" dirty="0">
                <a:solidFill>
                  <a:schemeClr val="tx1"/>
                </a:solidFill>
              </a:rPr>
              <a:t>jos olet niin sairas, että et kykene sängystä nousemaan ja menemään lääkäriin, ilmoita tästä myös </a:t>
            </a:r>
            <a:r>
              <a:rPr lang="fi-FI" sz="1400" dirty="0" err="1">
                <a:solidFill>
                  <a:schemeClr val="tx1"/>
                </a:solidFill>
              </a:rPr>
              <a:t>Incoman</a:t>
            </a:r>
            <a:r>
              <a:rPr lang="fi-FI" sz="1400" dirty="0">
                <a:solidFill>
                  <a:schemeClr val="tx1"/>
                </a:solidFill>
              </a:rPr>
              <a:t> työntekijälle</a:t>
            </a:r>
          </a:p>
          <a:p>
            <a:pPr marL="342900" lvl="2" indent="-34290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fi-FI" sz="1600" dirty="0">
                <a:solidFill>
                  <a:schemeClr val="tx1"/>
                </a:solidFill>
              </a:rPr>
              <a:t>Kerro sairastumisesta myös </a:t>
            </a:r>
            <a:r>
              <a:rPr lang="fi-FI" sz="1600" dirty="0" err="1">
                <a:solidFill>
                  <a:schemeClr val="tx1"/>
                </a:solidFill>
              </a:rPr>
              <a:t>Kv</a:t>
            </a:r>
            <a:r>
              <a:rPr lang="fi-FI" sz="1600" dirty="0">
                <a:solidFill>
                  <a:schemeClr val="tx1"/>
                </a:solidFill>
              </a:rPr>
              <a:t>-toimistoon </a:t>
            </a:r>
            <a:r>
              <a:rPr lang="fi-FI" sz="1600" dirty="0" err="1">
                <a:solidFill>
                  <a:schemeClr val="tx1"/>
                </a:solidFill>
              </a:rPr>
              <a:t>whatsapilla</a:t>
            </a:r>
            <a:endParaRPr lang="fi-FI" sz="1600" dirty="0">
              <a:solidFill>
                <a:schemeClr val="tx1"/>
              </a:solidFill>
            </a:endParaRPr>
          </a:p>
          <a:p>
            <a:pPr marL="342900" lvl="2" indent="-34290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fi-FI" sz="1600" dirty="0">
              <a:solidFill>
                <a:schemeClr val="tx1"/>
              </a:solidFill>
            </a:endParaRPr>
          </a:p>
          <a:p>
            <a:pPr marL="342900" lvl="2" indent="-34290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fi-FI" sz="1600" dirty="0">
                <a:solidFill>
                  <a:schemeClr val="tx1"/>
                </a:solidFill>
              </a:rPr>
              <a:t>Ensimmäisessä tapaamisessa teille kerrotaan, kuinka toimia kun sairastut ja myös ”</a:t>
            </a:r>
            <a:r>
              <a:rPr lang="fi-FI" sz="1600" dirty="0" err="1">
                <a:solidFill>
                  <a:schemeClr val="tx1"/>
                </a:solidFill>
              </a:rPr>
              <a:t>arrival</a:t>
            </a:r>
            <a:r>
              <a:rPr lang="fi-FI" sz="1600" dirty="0">
                <a:solidFill>
                  <a:schemeClr val="tx1"/>
                </a:solidFill>
              </a:rPr>
              <a:t> info” paketissa kerrotaan, mitä tehdä. Tee niin kuin neuvotaan, silloin ei ongelmia.</a:t>
            </a:r>
          </a:p>
          <a:p>
            <a:pPr marL="342900" lvl="2" indent="-34290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634179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uva 4">
            <a:extLst>
              <a:ext uri="{FF2B5EF4-FFF2-40B4-BE49-F238E27FC236}">
                <a16:creationId xmlns:a16="http://schemas.microsoft.com/office/drawing/2014/main" id="{44B86F03-518A-7789-3E56-FCAB4C4097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986" y="1037492"/>
            <a:ext cx="3587261" cy="4783015"/>
          </a:xfrm>
          <a:prstGeom prst="rect">
            <a:avLst/>
          </a:prstGeom>
        </p:spPr>
      </p:pic>
      <p:pic>
        <p:nvPicPr>
          <p:cNvPr id="7" name="Kuva 6" descr="Kuva, joka sisältää kohteen piha-, rakennus, ikkuna, taivas&#10;&#10;Tekoälyllä luotu sisältö voi olla virheellistä.">
            <a:extLst>
              <a:ext uri="{FF2B5EF4-FFF2-40B4-BE49-F238E27FC236}">
                <a16:creationId xmlns:a16="http://schemas.microsoft.com/office/drawing/2014/main" id="{B4097ED2-2059-6F20-2F08-8E9688263D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1328" y="506437"/>
            <a:ext cx="3249344" cy="4332459"/>
          </a:xfrm>
          <a:prstGeom prst="rect">
            <a:avLst/>
          </a:prstGeom>
        </p:spPr>
      </p:pic>
      <p:pic>
        <p:nvPicPr>
          <p:cNvPr id="9" name="Kuva 8" descr="Kuva, joka sisältää kohteen taivas, piha-, Palatsi, Klassillinen arkkitehtuuri&#10;&#10;Tekoälyllä luotu sisältö voi olla virheellistä.">
            <a:extLst>
              <a:ext uri="{FF2B5EF4-FFF2-40B4-BE49-F238E27FC236}">
                <a16:creationId xmlns:a16="http://schemas.microsoft.com/office/drawing/2014/main" id="{DEA021A9-4770-50AD-88A9-5E8F353125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44486" y="1098648"/>
            <a:ext cx="3495528" cy="4660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380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KEUDA_PPT">
  <a:themeElements>
    <a:clrScheme name="Keuda">
      <a:dk1>
        <a:srgbClr val="000000"/>
      </a:dk1>
      <a:lt1>
        <a:srgbClr val="FFFFFF"/>
      </a:lt1>
      <a:dk2>
        <a:srgbClr val="7F7F7F"/>
      </a:dk2>
      <a:lt2>
        <a:srgbClr val="F2F2F2"/>
      </a:lt2>
      <a:accent1>
        <a:srgbClr val="009700"/>
      </a:accent1>
      <a:accent2>
        <a:srgbClr val="FBBB48"/>
      </a:accent2>
      <a:accent3>
        <a:srgbClr val="334F55"/>
      </a:accent3>
      <a:accent4>
        <a:srgbClr val="FC3FB1"/>
      </a:accent4>
      <a:accent5>
        <a:srgbClr val="3067A3"/>
      </a:accent5>
      <a:accent6>
        <a:srgbClr val="00232B"/>
      </a:accent6>
      <a:hlink>
        <a:srgbClr val="007400"/>
      </a:hlink>
      <a:folHlink>
        <a:srgbClr val="70229D"/>
      </a:folHlink>
    </a:clrScheme>
    <a:fontScheme name="Keuda-teem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accent1"/>
            </a:gs>
            <a:gs pos="95000">
              <a:srgbClr val="BCCF00"/>
            </a:gs>
          </a:gsLst>
          <a:lin ang="19500000" scaled="0"/>
        </a:gradFill>
        <a:ln>
          <a:noFill/>
        </a:ln>
      </a:spPr>
      <a:bodyPr rtlCol="0" anchor="ctr"/>
      <a:lstStyle>
        <a:defPPr algn="ctr">
          <a:defRPr sz="1800" dirty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5400">
          <a:solidFill>
            <a:schemeClr val="accent4"/>
          </a:solidFill>
          <a:miter lim="800000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sitys1" id="{B9F75603-51C0-45A1-864E-A6E8D5F25A36}" vid="{71A44E8F-6140-419B-A87F-047D8563B448}"/>
    </a:ext>
  </a:extLst>
</a:theme>
</file>

<file path=ppt/theme/theme2.xml><?xml version="1.0" encoding="utf-8"?>
<a:theme xmlns:a="http://schemas.openxmlformats.org/drawingml/2006/main" name="Keuda_diapohjat_EI_ALAKAARTA">
  <a:themeElements>
    <a:clrScheme name="Keuda">
      <a:dk1>
        <a:srgbClr val="000000"/>
      </a:dk1>
      <a:lt1>
        <a:srgbClr val="FFFFFF"/>
      </a:lt1>
      <a:dk2>
        <a:srgbClr val="7F7F7F"/>
      </a:dk2>
      <a:lt2>
        <a:srgbClr val="F2F2F2"/>
      </a:lt2>
      <a:accent1>
        <a:srgbClr val="009700"/>
      </a:accent1>
      <a:accent2>
        <a:srgbClr val="FBBB48"/>
      </a:accent2>
      <a:accent3>
        <a:srgbClr val="334F55"/>
      </a:accent3>
      <a:accent4>
        <a:srgbClr val="FC3FB1"/>
      </a:accent4>
      <a:accent5>
        <a:srgbClr val="3067A3"/>
      </a:accent5>
      <a:accent6>
        <a:srgbClr val="00232B"/>
      </a:accent6>
      <a:hlink>
        <a:srgbClr val="007400"/>
      </a:hlink>
      <a:folHlink>
        <a:srgbClr val="70229D"/>
      </a:folHlink>
    </a:clrScheme>
    <a:fontScheme name="Keuda-teem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accent1"/>
            </a:gs>
            <a:gs pos="95000">
              <a:srgbClr val="BCCF00"/>
            </a:gs>
          </a:gsLst>
          <a:lin ang="19500000" scaled="0"/>
        </a:gradFill>
        <a:ln>
          <a:noFill/>
        </a:ln>
      </a:spPr>
      <a:bodyPr rtlCol="0" anchor="ctr"/>
      <a:lstStyle>
        <a:defPPr algn="ctr">
          <a:defRPr sz="1800" dirty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5400">
          <a:solidFill>
            <a:schemeClr val="accent4"/>
          </a:solidFill>
          <a:miter lim="800000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sitys1" id="{B9F75603-51C0-45A1-864E-A6E8D5F25A36}" vid="{B47A2299-232A-49E4-8285-AA08B657432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cbc07bc-2f16-474b-8350-52cabf23392e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AF6D7E2D469F84A865DEF7C32E0B129" ma:contentTypeVersion="12" ma:contentTypeDescription="Create a new document." ma:contentTypeScope="" ma:versionID="8e7b5cbe09e1381e1785294925407856">
  <xsd:schema xmlns:xsd="http://www.w3.org/2001/XMLSchema" xmlns:xs="http://www.w3.org/2001/XMLSchema" xmlns:p="http://schemas.microsoft.com/office/2006/metadata/properties" xmlns:ns2="acbc07bc-2f16-474b-8350-52cabf23392e" targetNamespace="http://schemas.microsoft.com/office/2006/metadata/properties" ma:root="true" ma:fieldsID="de8eb3cfede49cc72847e1e7eb25aa02" ns2:_="">
    <xsd:import namespace="acbc07bc-2f16-474b-8350-52cabf23392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lcf76f155ced4ddcb4097134ff3c332f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cbc07bc-2f16-474b-8350-52cabf23392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e26c6a39-ca17-4711-8675-0cb8c6f60fa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01023B1-22F8-43D4-9CE6-23E980F97D7B}">
  <ds:schemaRefs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http://www.w3.org/XML/1998/namespace"/>
    <ds:schemaRef ds:uri="http://schemas.microsoft.com/office/2006/metadata/properties"/>
    <ds:schemaRef ds:uri="http://schemas.microsoft.com/office/infopath/2007/PartnerControls"/>
    <ds:schemaRef ds:uri="d3d5423f-f5c2-47e0-bb6e-bec70e88ee21"/>
    <ds:schemaRef ds:uri="http://purl.org/dc/terms/"/>
    <ds:schemaRef ds:uri="http://purl.org/dc/elements/1.1/"/>
    <ds:schemaRef ds:uri="acbc07bc-2f16-474b-8350-52cabf23392e"/>
  </ds:schemaRefs>
</ds:datastoreItem>
</file>

<file path=customXml/itemProps2.xml><?xml version="1.0" encoding="utf-8"?>
<ds:datastoreItem xmlns:ds="http://schemas.openxmlformats.org/officeDocument/2006/customXml" ds:itemID="{9346FC5A-12D9-46D6-AA0A-F6202A80807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7659CAE-90FD-469A-86B4-C57B14D6A7A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cbc07bc-2f16-474b-8350-52cabf23392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Keuda_ppt-pohja-2025</Template>
  <TotalTime>56</TotalTime>
  <Words>659</Words>
  <Application>Microsoft Office PowerPoint</Application>
  <PresentationFormat>Laajakuva</PresentationFormat>
  <Paragraphs>71</Paragraphs>
  <Slides>11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2</vt:i4>
      </vt:variant>
      <vt:variant>
        <vt:lpstr>Teema</vt:lpstr>
      </vt:variant>
      <vt:variant>
        <vt:i4>2</vt:i4>
      </vt:variant>
      <vt:variant>
        <vt:lpstr>Dian otsikot</vt:lpstr>
      </vt:variant>
      <vt:variant>
        <vt:i4>11</vt:i4>
      </vt:variant>
    </vt:vector>
  </HeadingPairs>
  <TitlesOfParts>
    <vt:vector size="15" baseType="lpstr">
      <vt:lpstr>Arial</vt:lpstr>
      <vt:lpstr>Wingdings</vt:lpstr>
      <vt:lpstr>KEUDA_PPT</vt:lpstr>
      <vt:lpstr>Keuda_diapohjat_EI_ALAKAARTA</vt:lpstr>
      <vt:lpstr>Sevilla, Espanja</vt:lpstr>
      <vt:lpstr>Intermomobility / Incoma</vt:lpstr>
      <vt:lpstr>Saapuminen</vt:lpstr>
      <vt:lpstr>Esimerkki Helsinki – Malaga -Sevilla</vt:lpstr>
      <vt:lpstr>Majoitus</vt:lpstr>
      <vt:lpstr>Ensimmäiset päivät (poikkeuksia voi olla)</vt:lpstr>
      <vt:lpstr>Ennen jaksoa</vt:lpstr>
      <vt:lpstr>Muista ottaa mukaan Suomesta!</vt:lpstr>
      <vt:lpstr>Säännöt</vt:lpstr>
      <vt:lpstr>Jos sairastut</vt:lpstr>
      <vt:lpstr>PowerPoint-esitys</vt:lpstr>
    </vt:vector>
  </TitlesOfParts>
  <Company>Keski-Uudenmaan Koulutuskuntayhtyma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Iina Siren</dc:creator>
  <cp:lastModifiedBy>Oona Haanpää</cp:lastModifiedBy>
  <cp:revision>2</cp:revision>
  <dcterms:created xsi:type="dcterms:W3CDTF">2025-11-25T09:05:30Z</dcterms:created>
  <dcterms:modified xsi:type="dcterms:W3CDTF">2026-04-14T12:02:27Z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0x0101001AF6D7E2D469F84A865DEF7C32E0B129</vt:lpwstr>
  </property>
  <property fmtid="{D5CDD505-2E9C-101B-9397-08002B2CF9AE}" pid="3" name="MediaServiceImageTags">
    <vt:lpwstr/>
  </property>
</Properties>
</file>