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  <p:custDataLst>
    <p:tags r:id="rId12"/>
  </p:custDataLst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5CDF69-8218-4436-A940-E55CA3E955E4}" v="1" dt="2026-04-13T13:14:57.946"/>
    <p1510:client id="{752FE34B-DC30-27B7-16BD-0E0FCE0EE3D3}" v="1170" dt="2026-03-25T10:43:38.4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1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gs" Target="tags/tag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0426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616648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08478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59441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4/13/2026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38414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4/13/2026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35971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4/13/2026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33319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86613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87422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91541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97870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/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/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606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76" r:id="rId6"/>
    <p:sldLayoutId id="2147483672" r:id="rId7"/>
    <p:sldLayoutId id="2147483673" r:id="rId8"/>
    <p:sldLayoutId id="2147483674" r:id="rId9"/>
    <p:sldLayoutId id="2147483675" r:id="rId10"/>
    <p:sldLayoutId id="2147483677" r:id="rId11"/>
  </p:sldLayoutIdLst>
  <p:transition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660EB578-C970-4186-B93C-45851BBC6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6968" y="914400"/>
            <a:ext cx="6627924" cy="13075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err="1"/>
              <a:t>matkaraportti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C9CB08-86FF-099A-9E8E-348A7141D0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048" r="-2" b="-2"/>
          <a:stretch>
            <a:fillRect/>
          </a:stretch>
        </p:blipFill>
        <p:spPr>
          <a:xfrm>
            <a:off x="20" y="-17929"/>
            <a:ext cx="4206220" cy="6875929"/>
          </a:xfrm>
          <a:prstGeom prst="rect">
            <a:avLst/>
          </a:prstGeom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DF57B02-07BB-407B-BB36-06D9C64A6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722376"/>
            <a:ext cx="647635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866968" y="2221992"/>
            <a:ext cx="6627924" cy="373989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Enni Simola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3.3-23.3.2026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Orleans, Ranska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err="1"/>
              <a:t>Pintakäsittelyalan perustutkinto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>
                <a:ea typeface="+mn-lt"/>
                <a:cs typeface="+mn-lt"/>
              </a:rPr>
              <a:t>BTP CFA DU LOIRET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>
                <a:ea typeface="+mn-lt"/>
                <a:cs typeface="+mn-lt"/>
              </a:rPr>
              <a:t>  79 rue de petiti pont, 45000 Orleans</a:t>
            </a:r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6855964-C920-48EB-8804-74291211C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6144768"/>
            <a:ext cx="647635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238567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E72B6D-7F65-49AB-16A0-0073F0384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7"/>
            <a:ext cx="6400800" cy="1307592"/>
          </a:xfrm>
        </p:spPr>
        <p:txBody>
          <a:bodyPr>
            <a:normAutofit/>
          </a:bodyPr>
          <a:lstStyle/>
          <a:p>
            <a:r>
              <a:rPr lang="en-US" err="1"/>
              <a:t>Jaksolle hakeutuminen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E813B4C-6731-0B72-5252-A79AB0E20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3900"/>
            <a:ext cx="10588752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78DE4B0-461A-992A-6500-93DC15FEB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8" y="2221992"/>
            <a:ext cx="6400800" cy="373989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err="1"/>
              <a:t>Halusin mennä kansainväliselle jaksolle saadakseni kokemusta kansainvälisestä työympäristöstä, halusin myös haastaa itseäni, oppia uutta ja saada ainutlaatuisen kokemuksen</a:t>
            </a:r>
          </a:p>
          <a:p>
            <a:r>
              <a:rPr lang="en-US" err="1"/>
              <a:t>Kuulin kv- jaksosta opettajaltani ja tiesin heti että haluan hakea.</a:t>
            </a:r>
          </a:p>
          <a:p>
            <a:r>
              <a:rPr lang="en-US" err="1"/>
              <a:t>Valmistauduin kv-jaksolle hyvin ja kävin keudan valmennuksissa. Luulin että Ranskassa ihmiset olisivat ollut tylyjä mutta kaikki oli todella mukavia siellä.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129DC1C-68D3-C94B-D388-2922E3E92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4504" y="890873"/>
            <a:ext cx="2877395" cy="5115369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E0E8146-6E65-2E6C-0C86-547E3C925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9065" y="6145599"/>
            <a:ext cx="1058283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988669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FCEDDA-95CB-E38A-AB97-16903ED16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0"/>
            <a:ext cx="5195889" cy="1316736"/>
          </a:xfrm>
        </p:spPr>
        <p:txBody>
          <a:bodyPr>
            <a:normAutofit/>
          </a:bodyPr>
          <a:lstStyle/>
          <a:p>
            <a:r>
              <a:rPr lang="en-US" err="1"/>
              <a:t>Koulu jakso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583FD9E-C5A7-96F7-951D-7D292013CD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2376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7">
            <a:extLst>
              <a:ext uri="{FF2B5EF4-FFF2-40B4-BE49-F238E27FC236}">
                <a16:creationId xmlns:a16="http://schemas.microsoft.com/office/drawing/2014/main" id="{79D5404C-0015-9F46-27DE-F9ED9273F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88" y="2231136"/>
            <a:ext cx="5195889" cy="39319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err="1"/>
              <a:t>Koulussa oli tosi mukavaa ja ihmiset olivat ystävällisiä ja ottivat meidät hyvin vastaan.</a:t>
            </a:r>
          </a:p>
          <a:p>
            <a:r>
              <a:rPr lang="en-US" err="1"/>
              <a:t>Meillä alkoi koulu aina 8.00 ja loppui 16.30, se oli vähän raskasta mutta viihdyin koulussa niin se ei haitannut</a:t>
            </a:r>
            <a:endParaRPr lang="en-US"/>
          </a:p>
          <a:p>
            <a:r>
              <a:rPr lang="en-US"/>
              <a:t>Kaksi ekaa viikkoa maalattiin operan lavasteita ja vikalla viikolla maalasimme paperille puuta ja marmoria.</a:t>
            </a:r>
          </a:p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3B05CA0-6F80-6662-3536-4B0A3959C7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563" r="1" b="1"/>
          <a:stretch>
            <a:fillRect/>
          </a:stretch>
        </p:blipFill>
        <p:spPr>
          <a:xfrm>
            <a:off x="6420752" y="731520"/>
            <a:ext cx="5055865" cy="542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44722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660EB578-C970-4186-B93C-45851BBC6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F87BBD-BCD7-8ED4-8A40-6FEC11291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6968" y="914400"/>
            <a:ext cx="6627924" cy="130759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Oppiminen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65927A0-2B52-1470-3516-A70741BEF0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048" r="-2" b="-2"/>
          <a:stretch>
            <a:fillRect/>
          </a:stretch>
        </p:blipFill>
        <p:spPr>
          <a:xfrm>
            <a:off x="20" y="-17929"/>
            <a:ext cx="4206220" cy="6875929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DF57B02-07BB-407B-BB36-06D9C64A6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722376"/>
            <a:ext cx="647635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0E2EF35D-4D64-FAAB-7EC9-C4BCA519A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6968" y="2221992"/>
            <a:ext cx="6627924" cy="373989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err="1"/>
              <a:t>Opin olemaan sosiaalisempi ja uskalsin mennä helpommin juttelemaan muille. </a:t>
            </a:r>
          </a:p>
          <a:p>
            <a:r>
              <a:rPr lang="en-US" err="1"/>
              <a:t>Tutustuin uusiin ihmisiin, ilman että jännitti liikaa, ja siitä tuli kokoajan luontevampaa</a:t>
            </a:r>
          </a:p>
          <a:p>
            <a:r>
              <a:rPr lang="en-US" err="1"/>
              <a:t>Samalla itsevarmuuteni kasvoi tosi paljon ja uskallan nykyään olla enemmän oma itseni. </a:t>
            </a:r>
          </a:p>
          <a:p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6855964-C920-48EB-8804-74291211C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6144768"/>
            <a:ext cx="647635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310634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F68319-B9C0-ACD5-5153-16303A7BF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6186" y="909637"/>
            <a:ext cx="4800600" cy="1307592"/>
          </a:xfrm>
        </p:spPr>
        <p:txBody>
          <a:bodyPr>
            <a:normAutofit/>
          </a:bodyPr>
          <a:lstStyle/>
          <a:p>
            <a:r>
              <a:rPr lang="en-US" err="1"/>
              <a:t>Vapaa aika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573E3C7-845F-F431-858A-77A94369D6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6176"/>
          <a:stretch>
            <a:fillRect/>
          </a:stretch>
        </p:blipFill>
        <p:spPr>
          <a:xfrm rot="5400000">
            <a:off x="-406908" y="406908"/>
            <a:ext cx="6858000" cy="6044184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11FC409-B3C2-4F68-865C-C5333D6F2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81300" y="723900"/>
            <a:ext cx="4610075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4F4CE60C-5D9A-9E42-49CD-E63BFCF101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6186" y="2221992"/>
            <a:ext cx="4800600" cy="373989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err="1"/>
              <a:t>Yhtenä viikonloppuna käytiin Pariisissa, missä kierreltiin paljon kauppoja ja kätiin katsomassa kuuluisia nähtävyyksiä</a:t>
            </a:r>
          </a:p>
          <a:p>
            <a:r>
              <a:rPr lang="en-US" err="1"/>
              <a:t>Vapaa ajalla käytiin paljon kävelyillä ja kierrettiin Orleanssia.</a:t>
            </a:r>
          </a:p>
          <a:p>
            <a:r>
              <a:rPr lang="en-US" err="1"/>
              <a:t>Viikonloppuisin vietettiin aikaa yhdessä uusien kavereiden kanssa, tutustuttiin paremmin, mikä teki kokemuksesta vielä hauskemman.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810270D-76A7-44B3-9746-7EDF57886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81300" y="6142781"/>
            <a:ext cx="46100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484374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B41253-3F52-98A1-0FFF-7248461E4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6186" y="909637"/>
            <a:ext cx="4800600" cy="1307592"/>
          </a:xfrm>
        </p:spPr>
        <p:txBody>
          <a:bodyPr>
            <a:normAutofit/>
          </a:bodyPr>
          <a:lstStyle/>
          <a:p>
            <a:r>
              <a:rPr lang="en-US" err="1"/>
              <a:t>Ongelmat</a:t>
            </a:r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036B127-133B-6B9B-6293-5B194E2456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548" b="13628"/>
          <a:stretch>
            <a:fillRect/>
          </a:stretch>
        </p:blipFill>
        <p:spPr>
          <a:xfrm>
            <a:off x="20" y="10"/>
            <a:ext cx="6044164" cy="685799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11FC409-B3C2-4F68-865C-C5333D6F2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81300" y="723900"/>
            <a:ext cx="4610075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A167E14-D6A5-3AFC-C861-13B350035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6186" y="2221992"/>
            <a:ext cx="4800600" cy="373989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err="1"/>
              <a:t>Mitään isompia ongelmia ei ollut esimerkiksi sairastimisia yms.</a:t>
            </a:r>
          </a:p>
          <a:p>
            <a:r>
              <a:rPr lang="en-US"/>
              <a:t>Oli hieman raskasta olla jatkuvasti sosiaalinen mutta siihen kuitenkin tottui.</a:t>
            </a:r>
          </a:p>
          <a:p>
            <a:r>
              <a:rPr lang="en-US"/>
              <a:t>Rahaa meni ehkä vähän liikaakin, olisin voinut suunnitella ennen matkaa jonkinlaisen budjetin</a:t>
            </a:r>
          </a:p>
          <a:p>
            <a:r>
              <a:rPr lang="en-US" err="1"/>
              <a:t>Orleanssissa ei puhuttu oikeastaan englantia mutta jotkut oppilaat kuitenkin osasi jonkun verran.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810270D-76A7-44B3-9746-7EDF57886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81300" y="6142781"/>
            <a:ext cx="46100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088392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2B6049-10C7-1506-6B9D-5CDDC6247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0"/>
            <a:ext cx="6239599" cy="1307590"/>
          </a:xfrm>
        </p:spPr>
        <p:txBody>
          <a:bodyPr>
            <a:normAutofit/>
          </a:bodyPr>
          <a:lstStyle/>
          <a:p>
            <a:r>
              <a:rPr lang="en-US" err="1"/>
              <a:t>matkustaminen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5BE95-1337-20E2-B2EF-5DA486F72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2376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F6D9864-B25C-8905-0CF8-73FFEA7E2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88" y="2221992"/>
            <a:ext cx="6239599" cy="39410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err="1"/>
              <a:t>Lennot kesti vain noin 3tuntia per suunta, Ranskassa meitä odotti taksi joka vei meidät majoitukselle.</a:t>
            </a:r>
          </a:p>
          <a:p>
            <a:r>
              <a:rPr lang="en-US" err="1"/>
              <a:t>Pakkaaminen oli hieman stressaavaa koska oltiin kuitenkin 3viikkoa reissussa eli ei olisi kiva unohtaa jotain tärkeää.</a:t>
            </a:r>
          </a:p>
          <a:p>
            <a:r>
              <a:rPr lang="en-US" err="1"/>
              <a:t>Matkat sujuivat ongelmitta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8E651B6-5C09-2904-B7CC-0263F7B111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294" r="2" b="2"/>
          <a:stretch>
            <a:fillRect/>
          </a:stretch>
        </p:blipFill>
        <p:spPr>
          <a:xfrm>
            <a:off x="7583424" y="10"/>
            <a:ext cx="460857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313407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7763.0"/>
  <p:tag name="AS_RELEASE_DATE" val="2021.09.14"/>
  <p:tag name="AS_TITLE" val="Aspose.Slides for .NET 4.0 Client Profile"/>
  <p:tag name="AS_VERSION" val="21.9"/>
</p:tagLst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Univers Condensed"/>
        <a:cs typeface="Arial"/>
      </a:majorFont>
      <a:minorFont>
        <a:latin typeface="Calisto MT"/>
        <a:ea typeface="Calisto M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6be92a1-9c2e-45bd-bc7a-77e2bc8acba2" xsi:nil="true"/>
    <lcf76f155ced4ddcb4097134ff3c332f xmlns="99c4edd6-4692-4bdc-b7c2-f7fdb8cf042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03CF28071C79A14B9F22182B9B92C540" ma:contentTypeVersion="14" ma:contentTypeDescription="Luo uusi asiakirja." ma:contentTypeScope="" ma:versionID="56a30bd4ebc9b713138481985a31de48">
  <xsd:schema xmlns:xsd="http://www.w3.org/2001/XMLSchema" xmlns:xs="http://www.w3.org/2001/XMLSchema" xmlns:p="http://schemas.microsoft.com/office/2006/metadata/properties" xmlns:ns2="99c4edd6-4692-4bdc-b7c2-f7fdb8cf042f" xmlns:ns3="76be92a1-9c2e-45bd-bc7a-77e2bc8acba2" targetNamespace="http://schemas.microsoft.com/office/2006/metadata/properties" ma:root="true" ma:fieldsID="ba19d772ba16d7292123c2d80ee10f16" ns2:_="" ns3:_="">
    <xsd:import namespace="99c4edd6-4692-4bdc-b7c2-f7fdb8cf042f"/>
    <xsd:import namespace="76be92a1-9c2e-45bd-bc7a-77e2bc8acb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c4edd6-4692-4bdc-b7c2-f7fdb8cf04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Kuvien tunnisteet" ma:readOnly="false" ma:fieldId="{5cf76f15-5ced-4ddc-b409-7134ff3c332f}" ma:taxonomyMulti="true" ma:sspId="e26c6a39-ca17-4711-8675-0cb8c6f60f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be92a1-9c2e-45bd-bc7a-77e2bc8acba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4dd0f33d-fe13-403c-8599-a549581989f7}" ma:internalName="TaxCatchAll" ma:showField="CatchAllData" ma:web="76be92a1-9c2e-45bd-bc7a-77e2bc8acba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41F1F12-3D5A-41FB-9720-09B6AB52A3AB}">
  <ds:schemaRefs>
    <ds:schemaRef ds:uri="76be92a1-9c2e-45bd-bc7a-77e2bc8acba2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schemas.microsoft.com/office/infopath/2007/PartnerControls"/>
    <ds:schemaRef ds:uri="99c4edd6-4692-4bdc-b7c2-f7fdb8cf042f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1192B0A-B809-4DB6-BAA5-87DA0CF4CF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D0B5D7A-C4BF-40CA-BEBC-B6B9F4B083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c4edd6-4692-4bdc-b7c2-f7fdb8cf042f"/>
    <ds:schemaRef ds:uri="76be92a1-9c2e-45bd-bc7a-77e2bc8acb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293</Words>
  <Application>Microsoft Office PowerPoint</Application>
  <PresentationFormat>Laajakuva</PresentationFormat>
  <Paragraphs>32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1" baseType="lpstr">
      <vt:lpstr>Arial</vt:lpstr>
      <vt:lpstr>Calisto MT</vt:lpstr>
      <vt:lpstr>Univers Condensed</vt:lpstr>
      <vt:lpstr>ChronicleVTI</vt:lpstr>
      <vt:lpstr>matkaraportti</vt:lpstr>
      <vt:lpstr>Jaksolle hakeutuminen</vt:lpstr>
      <vt:lpstr>Koulu jakso</vt:lpstr>
      <vt:lpstr>Oppiminen</vt:lpstr>
      <vt:lpstr>Vapaa aika</vt:lpstr>
      <vt:lpstr>Ongelmat</vt:lpstr>
      <vt:lpstr>matkustaminen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Oona Haanpää</dc:creator>
  <cp:lastModifiedBy>Oona Haanpää</cp:lastModifiedBy>
  <cp:revision>2</cp:revision>
  <cp:lastPrinted>2026-04-07T09:03:26Z</cp:lastPrinted>
  <dcterms:created xsi:type="dcterms:W3CDTF">2026-04-07T09:03:26Z</dcterms:created>
  <dcterms:modified xsi:type="dcterms:W3CDTF">2026-04-13T13:14:58Z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0x01010003CF28071C79A14B9F22182B9B92C540</vt:lpwstr>
  </property>
</Properties>
</file>