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64" r:id="rId5"/>
    <p:sldId id="256" r:id="rId6"/>
    <p:sldId id="258" r:id="rId7"/>
    <p:sldId id="259" r:id="rId8"/>
    <p:sldId id="260" r:id="rId9"/>
    <p:sldId id="261" r:id="rId10"/>
    <p:sldId id="262" r:id="rId11"/>
    <p:sldId id="263" r:id="rId12"/>
    <p:sldId id="257" r:id="rId1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955C1C-841A-4A6A-B13A-D32D16EF83C5}" v="21" dt="2025-11-20T13:09:48.8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pashchenko" userId="f7687537-4b20-464a-8e10-5c899ad0ba83" providerId="ADAL" clId="{0949EA52-D12B-409C-9F9E-C8413A707C3A}"/>
    <pc:docChg chg="custSel modSld">
      <pc:chgData name="yan.pashchenko" userId="f7687537-4b20-464a-8e10-5c899ad0ba83" providerId="ADAL" clId="{0949EA52-D12B-409C-9F9E-C8413A707C3A}" dt="2025-11-17T21:53:49.513" v="1871" actId="20577"/>
      <pc:docMkLst>
        <pc:docMk/>
      </pc:docMkLst>
      <pc:sldChg chg="addSp delSp modSp mod">
        <pc:chgData name="yan.pashchenko" userId="f7687537-4b20-464a-8e10-5c899ad0ba83" providerId="ADAL" clId="{0949EA52-D12B-409C-9F9E-C8413A707C3A}" dt="2025-11-17T21:43:00.545" v="989" actId="26606"/>
        <pc:sldMkLst>
          <pc:docMk/>
          <pc:sldMk cId="2938954859" sldId="256"/>
        </pc:sldMkLst>
        <pc:spChg chg="mod">
          <ac:chgData name="yan.pashchenko" userId="f7687537-4b20-464a-8e10-5c899ad0ba83" providerId="ADAL" clId="{0949EA52-D12B-409C-9F9E-C8413A707C3A}" dt="2025-11-17T21:43:00.545" v="989" actId="26606"/>
          <ac:spMkLst>
            <pc:docMk/>
            <pc:sldMk cId="2938954859" sldId="256"/>
            <ac:spMk id="2" creationId="{AC6B2133-051D-E885-085E-722E17EC15DE}"/>
          </ac:spMkLst>
        </pc:spChg>
        <pc:spChg chg="mod">
          <ac:chgData name="yan.pashchenko" userId="f7687537-4b20-464a-8e10-5c899ad0ba83" providerId="ADAL" clId="{0949EA52-D12B-409C-9F9E-C8413A707C3A}" dt="2025-11-17T21:43:00.545" v="989" actId="26606"/>
          <ac:spMkLst>
            <pc:docMk/>
            <pc:sldMk cId="2938954859" sldId="256"/>
            <ac:spMk id="3" creationId="{B4D8B9DD-A0A7-A5C0-5EE6-E5CAB8625AEA}"/>
          </ac:spMkLst>
        </pc:spChg>
      </pc:sldChg>
      <pc:sldChg chg="addSp delSp modSp mod setBg">
        <pc:chgData name="yan.pashchenko" userId="f7687537-4b20-464a-8e10-5c899ad0ba83" providerId="ADAL" clId="{0949EA52-D12B-409C-9F9E-C8413A707C3A}" dt="2025-11-17T21:53:11.890" v="1853" actId="26606"/>
        <pc:sldMkLst>
          <pc:docMk/>
          <pc:sldMk cId="4134819687" sldId="258"/>
        </pc:sldMkLst>
        <pc:spChg chg="mod">
          <ac:chgData name="yan.pashchenko" userId="f7687537-4b20-464a-8e10-5c899ad0ba83" providerId="ADAL" clId="{0949EA52-D12B-409C-9F9E-C8413A707C3A}" dt="2025-11-17T21:53:11.890" v="1853" actId="26606"/>
          <ac:spMkLst>
            <pc:docMk/>
            <pc:sldMk cId="4134819687" sldId="258"/>
            <ac:spMk id="2" creationId="{1183F94E-7DD1-F4B1-02F6-46F2C918B250}"/>
          </ac:spMkLst>
        </pc:spChg>
        <pc:spChg chg="mod ord">
          <ac:chgData name="yan.pashchenko" userId="f7687537-4b20-464a-8e10-5c899ad0ba83" providerId="ADAL" clId="{0949EA52-D12B-409C-9F9E-C8413A707C3A}" dt="2025-11-17T21:53:11.890" v="1853" actId="26606"/>
          <ac:spMkLst>
            <pc:docMk/>
            <pc:sldMk cId="4134819687" sldId="258"/>
            <ac:spMk id="3" creationId="{5A94DA3A-E909-DC29-3C97-37993D2992A2}"/>
          </ac:spMkLst>
        </pc:spChg>
        <pc:spChg chg="add">
          <ac:chgData name="yan.pashchenko" userId="f7687537-4b20-464a-8e10-5c899ad0ba83" providerId="ADAL" clId="{0949EA52-D12B-409C-9F9E-C8413A707C3A}" dt="2025-11-17T21:53:11.890" v="1853" actId="26606"/>
          <ac:spMkLst>
            <pc:docMk/>
            <pc:sldMk cId="4134819687" sldId="258"/>
            <ac:spMk id="15" creationId="{55C01129-3453-464D-A870-ED71C6E89D60}"/>
          </ac:spMkLst>
        </pc:spChg>
        <pc:spChg chg="add">
          <ac:chgData name="yan.pashchenko" userId="f7687537-4b20-464a-8e10-5c899ad0ba83" providerId="ADAL" clId="{0949EA52-D12B-409C-9F9E-C8413A707C3A}" dt="2025-11-17T21:53:11.890" v="1853" actId="26606"/>
          <ac:spMkLst>
            <pc:docMk/>
            <pc:sldMk cId="4134819687" sldId="258"/>
            <ac:spMk id="17" creationId="{9D2781A6-5C82-4764-B489-F9A599C0A7EB}"/>
          </ac:spMkLst>
        </pc:spChg>
        <pc:picChg chg="add mod">
          <ac:chgData name="yan.pashchenko" userId="f7687537-4b20-464a-8e10-5c899ad0ba83" providerId="ADAL" clId="{0949EA52-D12B-409C-9F9E-C8413A707C3A}" dt="2025-11-17T21:53:11.890" v="1853" actId="26606"/>
          <ac:picMkLst>
            <pc:docMk/>
            <pc:sldMk cId="4134819687" sldId="258"/>
            <ac:picMk id="5" creationId="{EDFACA39-8763-3582-EF75-E88E67FDE38B}"/>
          </ac:picMkLst>
        </pc:picChg>
        <pc:picChg chg="add mod">
          <ac:chgData name="yan.pashchenko" userId="f7687537-4b20-464a-8e10-5c899ad0ba83" providerId="ADAL" clId="{0949EA52-D12B-409C-9F9E-C8413A707C3A}" dt="2025-11-17T21:53:11.890" v="1853" actId="26606"/>
          <ac:picMkLst>
            <pc:docMk/>
            <pc:sldMk cId="4134819687" sldId="258"/>
            <ac:picMk id="9" creationId="{141502DF-0DEA-8D25-291A-25895AC5548B}"/>
          </ac:picMkLst>
        </pc:picChg>
      </pc:sldChg>
      <pc:sldChg chg="modSp mod">
        <pc:chgData name="yan.pashchenko" userId="f7687537-4b20-464a-8e10-5c899ad0ba83" providerId="ADAL" clId="{0949EA52-D12B-409C-9F9E-C8413A707C3A}" dt="2025-11-17T21:53:49.513" v="1871" actId="20577"/>
        <pc:sldMkLst>
          <pc:docMk/>
          <pc:sldMk cId="3267362778" sldId="259"/>
        </pc:sldMkLst>
        <pc:spChg chg="mod">
          <ac:chgData name="yan.pashchenko" userId="f7687537-4b20-464a-8e10-5c899ad0ba83" providerId="ADAL" clId="{0949EA52-D12B-409C-9F9E-C8413A707C3A}" dt="2025-11-17T21:53:49.513" v="1871" actId="20577"/>
          <ac:spMkLst>
            <pc:docMk/>
            <pc:sldMk cId="3267362778" sldId="259"/>
            <ac:spMk id="2" creationId="{6017F92C-0869-BDF6-FCC4-DBC4BB2058B2}"/>
          </ac:spMkLst>
        </pc:spChg>
      </pc:sldChg>
    </pc:docChg>
  </pc:docChgLst>
  <pc:docChgLst>
    <pc:chgData name="yan.pashchenko" userId="f7687537-4b20-464a-8e10-5c899ad0ba83" providerId="ADAL" clId="{03FE7DD2-D2BA-4CC5-8E95-208539ACBC19}"/>
    <pc:docChg chg="custSel modSld">
      <pc:chgData name="yan.pashchenko" userId="f7687537-4b20-464a-8e10-5c899ad0ba83" providerId="ADAL" clId="{03FE7DD2-D2BA-4CC5-8E95-208539ACBC19}" dt="2025-11-19T13:22:34.135" v="659" actId="20577"/>
      <pc:docMkLst>
        <pc:docMk/>
      </pc:docMkLst>
      <pc:sldChg chg="modSp mod">
        <pc:chgData name="yan.pashchenko" userId="f7687537-4b20-464a-8e10-5c899ad0ba83" providerId="ADAL" clId="{03FE7DD2-D2BA-4CC5-8E95-208539ACBC19}" dt="2025-11-19T13:19:31.835" v="548" actId="20577"/>
        <pc:sldMkLst>
          <pc:docMk/>
          <pc:sldMk cId="2938954859" sldId="256"/>
        </pc:sldMkLst>
        <pc:spChg chg="mod">
          <ac:chgData name="yan.pashchenko" userId="f7687537-4b20-464a-8e10-5c899ad0ba83" providerId="ADAL" clId="{03FE7DD2-D2BA-4CC5-8E95-208539ACBC19}" dt="2025-11-19T13:19:31.835" v="548" actId="20577"/>
          <ac:spMkLst>
            <pc:docMk/>
            <pc:sldMk cId="2938954859" sldId="256"/>
            <ac:spMk id="3" creationId="{B4D8B9DD-A0A7-A5C0-5EE6-E5CAB8625AEA}"/>
          </ac:spMkLst>
        </pc:spChg>
      </pc:sldChg>
      <pc:sldChg chg="modSp mod">
        <pc:chgData name="yan.pashchenko" userId="f7687537-4b20-464a-8e10-5c899ad0ba83" providerId="ADAL" clId="{03FE7DD2-D2BA-4CC5-8E95-208539ACBC19}" dt="2025-11-19T13:22:34.135" v="659" actId="20577"/>
        <pc:sldMkLst>
          <pc:docMk/>
          <pc:sldMk cId="4134819687" sldId="258"/>
        </pc:sldMkLst>
        <pc:spChg chg="mod">
          <ac:chgData name="yan.pashchenko" userId="f7687537-4b20-464a-8e10-5c899ad0ba83" providerId="ADAL" clId="{03FE7DD2-D2BA-4CC5-8E95-208539ACBC19}" dt="2025-11-19T13:22:34.135" v="659" actId="20577"/>
          <ac:spMkLst>
            <pc:docMk/>
            <pc:sldMk cId="4134819687" sldId="258"/>
            <ac:spMk id="3" creationId="{5A94DA3A-E909-DC29-3C97-37993D2992A2}"/>
          </ac:spMkLst>
        </pc:spChg>
      </pc:sldChg>
      <pc:sldChg chg="modSp mod">
        <pc:chgData name="yan.pashchenko" userId="f7687537-4b20-464a-8e10-5c899ad0ba83" providerId="ADAL" clId="{03FE7DD2-D2BA-4CC5-8E95-208539ACBC19}" dt="2025-11-19T13:16:21.981" v="428" actId="20577"/>
        <pc:sldMkLst>
          <pc:docMk/>
          <pc:sldMk cId="3287056190" sldId="260"/>
        </pc:sldMkLst>
        <pc:spChg chg="mod">
          <ac:chgData name="yan.pashchenko" userId="f7687537-4b20-464a-8e10-5c899ad0ba83" providerId="ADAL" clId="{03FE7DD2-D2BA-4CC5-8E95-208539ACBC19}" dt="2025-11-19T13:16:21.981" v="428" actId="20577"/>
          <ac:spMkLst>
            <pc:docMk/>
            <pc:sldMk cId="3287056190" sldId="260"/>
            <ac:spMk id="3" creationId="{CF9FEC41-42DD-0FF6-746C-855E92EDBF52}"/>
          </ac:spMkLst>
        </pc:spChg>
      </pc:sldChg>
    </pc:docChg>
  </pc:docChgLst>
  <pc:docChgLst>
    <pc:chgData name="yan.pashchenko" userId="f7687537-4b20-464a-8e10-5c899ad0ba83" providerId="ADAL" clId="{F100B69B-C1B0-40FC-A692-5435CBD5941C}"/>
    <pc:docChg chg="undo custSel addSld modSld sldOrd">
      <pc:chgData name="yan.pashchenko" userId="f7687537-4b20-464a-8e10-5c899ad0ba83" providerId="ADAL" clId="{F100B69B-C1B0-40FC-A692-5435CBD5941C}" dt="2025-11-20T13:18:30.352" v="5803" actId="5793"/>
      <pc:docMkLst>
        <pc:docMk/>
      </pc:docMkLst>
      <pc:sldChg chg="addSp delSp modSp mod addAnim delAnim">
        <pc:chgData name="yan.pashchenko" userId="f7687537-4b20-464a-8e10-5c899ad0ba83" providerId="ADAL" clId="{F100B69B-C1B0-40FC-A692-5435CBD5941C}" dt="2025-11-20T13:03:48.900" v="5721" actId="20577"/>
        <pc:sldMkLst>
          <pc:docMk/>
          <pc:sldMk cId="2938954859" sldId="256"/>
        </pc:sldMkLst>
        <pc:spChg chg="mod">
          <ac:chgData name="yan.pashchenko" userId="f7687537-4b20-464a-8e10-5c899ad0ba83" providerId="ADAL" clId="{F100B69B-C1B0-40FC-A692-5435CBD5941C}" dt="2025-11-20T12:22:22.470" v="3426" actId="26606"/>
          <ac:spMkLst>
            <pc:docMk/>
            <pc:sldMk cId="2938954859" sldId="256"/>
            <ac:spMk id="2" creationId="{AC6B2133-051D-E885-085E-722E17EC15DE}"/>
          </ac:spMkLst>
        </pc:spChg>
        <pc:spChg chg="mod">
          <ac:chgData name="yan.pashchenko" userId="f7687537-4b20-464a-8e10-5c899ad0ba83" providerId="ADAL" clId="{F100B69B-C1B0-40FC-A692-5435CBD5941C}" dt="2025-11-20T13:03:48.900" v="5721" actId="20577"/>
          <ac:spMkLst>
            <pc:docMk/>
            <pc:sldMk cId="2938954859" sldId="256"/>
            <ac:spMk id="3" creationId="{B4D8B9DD-A0A7-A5C0-5EE6-E5CAB8625AEA}"/>
          </ac:spMkLst>
        </pc:spChg>
        <pc:spChg chg="add del">
          <ac:chgData name="yan.pashchenko" userId="f7687537-4b20-464a-8e10-5c899ad0ba83" providerId="ADAL" clId="{F100B69B-C1B0-40FC-A692-5435CBD5941C}" dt="2025-11-20T12:22:22.470" v="3426" actId="26606"/>
          <ac:spMkLst>
            <pc:docMk/>
            <pc:sldMk cId="2938954859" sldId="256"/>
            <ac:spMk id="31" creationId="{C3896A03-3945-419A-B66B-4EE266EDD152}"/>
          </ac:spMkLst>
        </pc:spChg>
        <pc:spChg chg="add del">
          <ac:chgData name="yan.pashchenko" userId="f7687537-4b20-464a-8e10-5c899ad0ba83" providerId="ADAL" clId="{F100B69B-C1B0-40FC-A692-5435CBD5941C}" dt="2025-11-20T12:22:22.470" v="3426" actId="26606"/>
          <ac:spMkLst>
            <pc:docMk/>
            <pc:sldMk cId="2938954859" sldId="256"/>
            <ac:spMk id="33" creationId="{B34F5AD2-EDBD-4BBD-A55C-EAFFD0C7097A}"/>
          </ac:spMkLst>
        </pc:spChg>
        <pc:spChg chg="add">
          <ac:chgData name="yan.pashchenko" userId="f7687537-4b20-464a-8e10-5c899ad0ba83" providerId="ADAL" clId="{F100B69B-C1B0-40FC-A692-5435CBD5941C}" dt="2025-11-20T12:21:55.079" v="3420" actId="26606"/>
          <ac:spMkLst>
            <pc:docMk/>
            <pc:sldMk cId="2938954859" sldId="256"/>
            <ac:spMk id="38" creationId="{577D6B2E-37A3-429E-A37C-F30ED6487282}"/>
          </ac:spMkLst>
        </pc:spChg>
        <pc:spChg chg="add del">
          <ac:chgData name="yan.pashchenko" userId="f7687537-4b20-464a-8e10-5c899ad0ba83" providerId="ADAL" clId="{F100B69B-C1B0-40FC-A692-5435CBD5941C}" dt="2025-11-20T12:22:21.606" v="3423" actId="26606"/>
          <ac:spMkLst>
            <pc:docMk/>
            <pc:sldMk cId="2938954859" sldId="256"/>
            <ac:spMk id="40" creationId="{5CEAD642-85CF-4750-8432-7C80C901F001}"/>
          </ac:spMkLst>
        </pc:spChg>
        <pc:spChg chg="add del">
          <ac:chgData name="yan.pashchenko" userId="f7687537-4b20-464a-8e10-5c899ad0ba83" providerId="ADAL" clId="{F100B69B-C1B0-40FC-A692-5435CBD5941C}" dt="2025-11-20T12:22:21.606" v="3423" actId="26606"/>
          <ac:spMkLst>
            <pc:docMk/>
            <pc:sldMk cId="2938954859" sldId="256"/>
            <ac:spMk id="44" creationId="{730D8B3B-9B80-4025-B934-26DC7D7CD231}"/>
          </ac:spMkLst>
        </pc:spChg>
        <pc:spChg chg="add del">
          <ac:chgData name="yan.pashchenko" userId="f7687537-4b20-464a-8e10-5c899ad0ba83" providerId="ADAL" clId="{F100B69B-C1B0-40FC-A692-5435CBD5941C}" dt="2025-11-20T12:22:21.606" v="3423" actId="26606"/>
          <ac:spMkLst>
            <pc:docMk/>
            <pc:sldMk cId="2938954859" sldId="256"/>
            <ac:spMk id="46" creationId="{1064D5D5-227B-4F66-9AEA-46F570E793BD}"/>
          </ac:spMkLst>
        </pc:spChg>
        <pc:spChg chg="del">
          <ac:chgData name="yan.pashchenko" userId="f7687537-4b20-464a-8e10-5c899ad0ba83" providerId="ADAL" clId="{F100B69B-C1B0-40FC-A692-5435CBD5941C}" dt="2025-11-20T12:22:21.606" v="3423" actId="26606"/>
          <ac:spMkLst>
            <pc:docMk/>
            <pc:sldMk cId="2938954859" sldId="256"/>
            <ac:spMk id="48" creationId="{646B67A4-D328-4747-A82B-65E84FA46368}"/>
          </ac:spMkLst>
        </pc:spChg>
        <pc:spChg chg="add del">
          <ac:chgData name="yan.pashchenko" userId="f7687537-4b20-464a-8e10-5c899ad0ba83" providerId="ADAL" clId="{F100B69B-C1B0-40FC-A692-5435CBD5941C}" dt="2025-11-20T12:22:21.606" v="3423" actId="26606"/>
          <ac:spMkLst>
            <pc:docMk/>
            <pc:sldMk cId="2938954859" sldId="256"/>
            <ac:spMk id="50" creationId="{B5A1B09C-1565-46F8-B70F-621C5EB48A09}"/>
          </ac:spMkLst>
        </pc:spChg>
        <pc:spChg chg="add del">
          <ac:chgData name="yan.pashchenko" userId="f7687537-4b20-464a-8e10-5c899ad0ba83" providerId="ADAL" clId="{F100B69B-C1B0-40FC-A692-5435CBD5941C}" dt="2025-11-20T12:22:21.606" v="3423" actId="26606"/>
          <ac:spMkLst>
            <pc:docMk/>
            <pc:sldMk cId="2938954859" sldId="256"/>
            <ac:spMk id="52" creationId="{8C516CC8-80AC-446C-A56E-9F54B7210402}"/>
          </ac:spMkLst>
        </pc:spChg>
        <pc:spChg chg="add del">
          <ac:chgData name="yan.pashchenko" userId="f7687537-4b20-464a-8e10-5c899ad0ba83" providerId="ADAL" clId="{F100B69B-C1B0-40FC-A692-5435CBD5941C}" dt="2025-11-20T12:22:22.392" v="3425" actId="26606"/>
          <ac:spMkLst>
            <pc:docMk/>
            <pc:sldMk cId="2938954859" sldId="256"/>
            <ac:spMk id="54" creationId="{5E7AA7E8-8006-4E1F-A566-FCF37EE6F35D}"/>
          </ac:spMkLst>
        </pc:spChg>
        <pc:spChg chg="add">
          <ac:chgData name="yan.pashchenko" userId="f7687537-4b20-464a-8e10-5c899ad0ba83" providerId="ADAL" clId="{F100B69B-C1B0-40FC-A692-5435CBD5941C}" dt="2025-11-20T12:22:22.470" v="3426" actId="26606"/>
          <ac:spMkLst>
            <pc:docMk/>
            <pc:sldMk cId="2938954859" sldId="256"/>
            <ac:spMk id="57" creationId="{C7D023E4-8DE1-436E-9847-ED6A4B4B04FD}"/>
          </ac:spMkLst>
        </pc:spChg>
        <pc:spChg chg="add">
          <ac:chgData name="yan.pashchenko" userId="f7687537-4b20-464a-8e10-5c899ad0ba83" providerId="ADAL" clId="{F100B69B-C1B0-40FC-A692-5435CBD5941C}" dt="2025-11-20T12:22:22.470" v="3426" actId="26606"/>
          <ac:spMkLst>
            <pc:docMk/>
            <pc:sldMk cId="2938954859" sldId="256"/>
            <ac:spMk id="58" creationId="{63C1F321-BB96-4700-B3CE-1A6156067F44}"/>
          </ac:spMkLst>
        </pc:spChg>
        <pc:grpChg chg="add">
          <ac:chgData name="yan.pashchenko" userId="f7687537-4b20-464a-8e10-5c899ad0ba83" providerId="ADAL" clId="{F100B69B-C1B0-40FC-A692-5435CBD5941C}" dt="2025-11-20T12:22:22.470" v="3426" actId="26606"/>
          <ac:grpSpMkLst>
            <pc:docMk/>
            <pc:sldMk cId="2938954859" sldId="256"/>
            <ac:grpSpMk id="59" creationId="{3FA1AD64-F15F-417D-956C-B2C211FC905E}"/>
          </ac:grpSpMkLst>
        </pc:grpChg>
        <pc:grpChg chg="add">
          <ac:chgData name="yan.pashchenko" userId="f7687537-4b20-464a-8e10-5c899ad0ba83" providerId="ADAL" clId="{F100B69B-C1B0-40FC-A692-5435CBD5941C}" dt="2025-11-20T12:22:22.470" v="3426" actId="26606"/>
          <ac:grpSpMkLst>
            <pc:docMk/>
            <pc:sldMk cId="2938954859" sldId="256"/>
            <ac:grpSpMk id="61" creationId="{43F5E015-E085-4624-B431-B42414448684}"/>
          </ac:grpSpMkLst>
        </pc:grpChg>
        <pc:cxnChg chg="add del">
          <ac:chgData name="yan.pashchenko" userId="f7687537-4b20-464a-8e10-5c899ad0ba83" providerId="ADAL" clId="{F100B69B-C1B0-40FC-A692-5435CBD5941C}" dt="2025-11-20T12:22:22.392" v="3425" actId="26606"/>
          <ac:cxnSpMkLst>
            <pc:docMk/>
            <pc:sldMk cId="2938954859" sldId="256"/>
            <ac:cxnSpMk id="55" creationId="{56020367-4FD5-4596-8E10-C5F095CD8DBF}"/>
          </ac:cxnSpMkLst>
        </pc:cxnChg>
      </pc:sldChg>
      <pc:sldChg chg="addSp modSp mod setBg">
        <pc:chgData name="yan.pashchenko" userId="f7687537-4b20-464a-8e10-5c899ad0ba83" providerId="ADAL" clId="{F100B69B-C1B0-40FC-A692-5435CBD5941C}" dt="2025-11-20T13:03:28.455" v="5719" actId="26606"/>
        <pc:sldMkLst>
          <pc:docMk/>
          <pc:sldMk cId="3387760033" sldId="257"/>
        </pc:sldMkLst>
        <pc:spChg chg="mod">
          <ac:chgData name="yan.pashchenko" userId="f7687537-4b20-464a-8e10-5c899ad0ba83" providerId="ADAL" clId="{F100B69B-C1B0-40FC-A692-5435CBD5941C}" dt="2025-11-20T13:03:28.455" v="5719" actId="26606"/>
          <ac:spMkLst>
            <pc:docMk/>
            <pc:sldMk cId="3387760033" sldId="257"/>
            <ac:spMk id="2" creationId="{A698ABEA-6C8A-C992-EE62-7A5C85B4A199}"/>
          </ac:spMkLst>
        </pc:spChg>
        <pc:spChg chg="mod">
          <ac:chgData name="yan.pashchenko" userId="f7687537-4b20-464a-8e10-5c899ad0ba83" providerId="ADAL" clId="{F100B69B-C1B0-40FC-A692-5435CBD5941C}" dt="2025-11-20T13:03:28.455" v="5719" actId="26606"/>
          <ac:spMkLst>
            <pc:docMk/>
            <pc:sldMk cId="3387760033" sldId="257"/>
            <ac:spMk id="3" creationId="{674FDDC6-EB71-371D-CC90-ABE7821DEA17}"/>
          </ac:spMkLst>
        </pc:spChg>
        <pc:spChg chg="add">
          <ac:chgData name="yan.pashchenko" userId="f7687537-4b20-464a-8e10-5c899ad0ba83" providerId="ADAL" clId="{F100B69B-C1B0-40FC-A692-5435CBD5941C}" dt="2025-11-20T13:03:28.455" v="5719" actId="26606"/>
          <ac:spMkLst>
            <pc:docMk/>
            <pc:sldMk cId="3387760033" sldId="257"/>
            <ac:spMk id="12" creationId="{D1D34770-47A8-402C-AF23-2B653F2D88C1}"/>
          </ac:spMkLst>
        </pc:spChg>
        <pc:picChg chg="add mod">
          <ac:chgData name="yan.pashchenko" userId="f7687537-4b20-464a-8e10-5c899ad0ba83" providerId="ADAL" clId="{F100B69B-C1B0-40FC-A692-5435CBD5941C}" dt="2025-11-20T13:03:05.033" v="5715" actId="931"/>
          <ac:picMkLst>
            <pc:docMk/>
            <pc:sldMk cId="3387760033" sldId="257"/>
            <ac:picMk id="5" creationId="{829CF77F-3EB2-1A78-2B92-AFA8B4C5C6F6}"/>
          </ac:picMkLst>
        </pc:picChg>
        <pc:picChg chg="add mod">
          <ac:chgData name="yan.pashchenko" userId="f7687537-4b20-464a-8e10-5c899ad0ba83" providerId="ADAL" clId="{F100B69B-C1B0-40FC-A692-5435CBD5941C}" dt="2025-11-20T13:03:28.455" v="5719" actId="26606"/>
          <ac:picMkLst>
            <pc:docMk/>
            <pc:sldMk cId="3387760033" sldId="257"/>
            <ac:picMk id="7" creationId="{07D908E9-1B53-F47D-8269-D664B274FA69}"/>
          </ac:picMkLst>
        </pc:picChg>
      </pc:sldChg>
      <pc:sldChg chg="modSp mod">
        <pc:chgData name="yan.pashchenko" userId="f7687537-4b20-464a-8e10-5c899ad0ba83" providerId="ADAL" clId="{F100B69B-C1B0-40FC-A692-5435CBD5941C}" dt="2025-11-20T13:04:16.860" v="5727" actId="20577"/>
        <pc:sldMkLst>
          <pc:docMk/>
          <pc:sldMk cId="4134819687" sldId="258"/>
        </pc:sldMkLst>
        <pc:spChg chg="mod">
          <ac:chgData name="yan.pashchenko" userId="f7687537-4b20-464a-8e10-5c899ad0ba83" providerId="ADAL" clId="{F100B69B-C1B0-40FC-A692-5435CBD5941C}" dt="2025-11-20T13:04:16.860" v="5727" actId="20577"/>
          <ac:spMkLst>
            <pc:docMk/>
            <pc:sldMk cId="4134819687" sldId="258"/>
            <ac:spMk id="3" creationId="{5A94DA3A-E909-DC29-3C97-37993D2992A2}"/>
          </ac:spMkLst>
        </pc:spChg>
      </pc:sldChg>
      <pc:sldChg chg="addSp delSp modSp mod">
        <pc:chgData name="yan.pashchenko" userId="f7687537-4b20-464a-8e10-5c899ad0ba83" providerId="ADAL" clId="{F100B69B-C1B0-40FC-A692-5435CBD5941C}" dt="2025-11-20T13:07:46.183" v="5730" actId="27614"/>
        <pc:sldMkLst>
          <pc:docMk/>
          <pc:sldMk cId="3267362778" sldId="259"/>
        </pc:sldMkLst>
        <pc:spChg chg="mod ord">
          <ac:chgData name="yan.pashchenko" userId="f7687537-4b20-464a-8e10-5c899ad0ba83" providerId="ADAL" clId="{F100B69B-C1B0-40FC-A692-5435CBD5941C}" dt="2025-11-20T13:04:42.860" v="5729" actId="26606"/>
          <ac:spMkLst>
            <pc:docMk/>
            <pc:sldMk cId="3267362778" sldId="259"/>
            <ac:spMk id="2" creationId="{6017F92C-0869-BDF6-FCC4-DBC4BB2058B2}"/>
          </ac:spMkLst>
        </pc:spChg>
        <pc:spChg chg="mod">
          <ac:chgData name="yan.pashchenko" userId="f7687537-4b20-464a-8e10-5c899ad0ba83" providerId="ADAL" clId="{F100B69B-C1B0-40FC-A692-5435CBD5941C}" dt="2025-11-20T13:04:42.860" v="5729" actId="26606"/>
          <ac:spMkLst>
            <pc:docMk/>
            <pc:sldMk cId="3267362778" sldId="259"/>
            <ac:spMk id="3" creationId="{26348BF2-D09D-1AB5-86BF-76AE16C18F2F}"/>
          </ac:spMkLst>
        </pc:spChg>
        <pc:spChg chg="del">
          <ac:chgData name="yan.pashchenko" userId="f7687537-4b20-464a-8e10-5c899ad0ba83" providerId="ADAL" clId="{F100B69B-C1B0-40FC-A692-5435CBD5941C}" dt="2025-11-20T13:04:42.860" v="5729" actId="26606"/>
          <ac:spMkLst>
            <pc:docMk/>
            <pc:sldMk cId="3267362778" sldId="259"/>
            <ac:spMk id="17" creationId="{21AC6A30-4F22-4C0F-B278-19C5B8A80C55}"/>
          </ac:spMkLst>
        </pc:spChg>
        <pc:spChg chg="del">
          <ac:chgData name="yan.pashchenko" userId="f7687537-4b20-464a-8e10-5c899ad0ba83" providerId="ADAL" clId="{F100B69B-C1B0-40FC-A692-5435CBD5941C}" dt="2025-11-20T13:04:42.860" v="5729" actId="26606"/>
          <ac:spMkLst>
            <pc:docMk/>
            <pc:sldMk cId="3267362778" sldId="259"/>
            <ac:spMk id="19" creationId="{BB4335AD-65B1-44E4-90AF-264024FE4BD2}"/>
          </ac:spMkLst>
        </pc:spChg>
        <pc:spChg chg="add">
          <ac:chgData name="yan.pashchenko" userId="f7687537-4b20-464a-8e10-5c899ad0ba83" providerId="ADAL" clId="{F100B69B-C1B0-40FC-A692-5435CBD5941C}" dt="2025-11-20T13:04:42.860" v="5729" actId="26606"/>
          <ac:spMkLst>
            <pc:docMk/>
            <pc:sldMk cId="3267362778" sldId="259"/>
            <ac:spMk id="24" creationId="{63F5877B-98C7-49DD-83AB-0F6F57CB6543}"/>
          </ac:spMkLst>
        </pc:spChg>
        <pc:spChg chg="add">
          <ac:chgData name="yan.pashchenko" userId="f7687537-4b20-464a-8e10-5c899ad0ba83" providerId="ADAL" clId="{F100B69B-C1B0-40FC-A692-5435CBD5941C}" dt="2025-11-20T13:04:42.860" v="5729" actId="26606"/>
          <ac:spMkLst>
            <pc:docMk/>
            <pc:sldMk cId="3267362778" sldId="259"/>
            <ac:spMk id="26" creationId="{4EA91930-66BC-4C41-B4F5-C31EB216F64B}"/>
          </ac:spMkLst>
        </pc:spChg>
        <pc:spChg chg="add">
          <ac:chgData name="yan.pashchenko" userId="f7687537-4b20-464a-8e10-5c899ad0ba83" providerId="ADAL" clId="{F100B69B-C1B0-40FC-A692-5435CBD5941C}" dt="2025-11-20T13:04:42.860" v="5729" actId="26606"/>
          <ac:spMkLst>
            <pc:docMk/>
            <pc:sldMk cId="3267362778" sldId="259"/>
            <ac:spMk id="28" creationId="{6313CF8F-B436-401E-9575-DE0F8E8B5B17}"/>
          </ac:spMkLst>
        </pc:spChg>
        <pc:spChg chg="add">
          <ac:chgData name="yan.pashchenko" userId="f7687537-4b20-464a-8e10-5c899ad0ba83" providerId="ADAL" clId="{F100B69B-C1B0-40FC-A692-5435CBD5941C}" dt="2025-11-20T13:04:42.860" v="5729" actId="26606"/>
          <ac:spMkLst>
            <pc:docMk/>
            <pc:sldMk cId="3267362778" sldId="259"/>
            <ac:spMk id="30" creationId="{2A38CFE9-C30A-4551-ACCB-D5808FBC39CD}"/>
          </ac:spMkLst>
        </pc:spChg>
        <pc:spChg chg="add">
          <ac:chgData name="yan.pashchenko" userId="f7687537-4b20-464a-8e10-5c899ad0ba83" providerId="ADAL" clId="{F100B69B-C1B0-40FC-A692-5435CBD5941C}" dt="2025-11-20T13:04:42.860" v="5729" actId="26606"/>
          <ac:spMkLst>
            <pc:docMk/>
            <pc:sldMk cId="3267362778" sldId="259"/>
            <ac:spMk id="32" creationId="{67EF550F-47CE-4FB2-9DAC-12AD835C833D}"/>
          </ac:spMkLst>
        </pc:spChg>
        <pc:picChg chg="mod ord">
          <ac:chgData name="yan.pashchenko" userId="f7687537-4b20-464a-8e10-5c899ad0ba83" providerId="ADAL" clId="{F100B69B-C1B0-40FC-A692-5435CBD5941C}" dt="2025-11-20T13:04:42.860" v="5729" actId="26606"/>
          <ac:picMkLst>
            <pc:docMk/>
            <pc:sldMk cId="3267362778" sldId="259"/>
            <ac:picMk id="5" creationId="{89773AA4-9C7E-C64C-F56C-9BFE5509F50F}"/>
          </ac:picMkLst>
        </pc:picChg>
        <pc:picChg chg="mod">
          <ac:chgData name="yan.pashchenko" userId="f7687537-4b20-464a-8e10-5c899ad0ba83" providerId="ADAL" clId="{F100B69B-C1B0-40FC-A692-5435CBD5941C}" dt="2025-11-20T13:07:46.183" v="5730" actId="27614"/>
          <ac:picMkLst>
            <pc:docMk/>
            <pc:sldMk cId="3267362778" sldId="259"/>
            <ac:picMk id="7" creationId="{84603776-4A46-7C33-24F5-03DDDFC40C73}"/>
          </ac:picMkLst>
        </pc:picChg>
      </pc:sldChg>
      <pc:sldChg chg="addSp delSp modSp mod setBg">
        <pc:chgData name="yan.pashchenko" userId="f7687537-4b20-464a-8e10-5c899ad0ba83" providerId="ADAL" clId="{F100B69B-C1B0-40FC-A692-5435CBD5941C}" dt="2025-11-20T12:22:30.588" v="3427" actId="26606"/>
        <pc:sldMkLst>
          <pc:docMk/>
          <pc:sldMk cId="3287056190" sldId="260"/>
        </pc:sldMkLst>
        <pc:spChg chg="mod">
          <ac:chgData name="yan.pashchenko" userId="f7687537-4b20-464a-8e10-5c899ad0ba83" providerId="ADAL" clId="{F100B69B-C1B0-40FC-A692-5435CBD5941C}" dt="2025-11-20T12:22:30.588" v="3427" actId="26606"/>
          <ac:spMkLst>
            <pc:docMk/>
            <pc:sldMk cId="3287056190" sldId="260"/>
            <ac:spMk id="2" creationId="{B0339A1F-0E1E-91A4-81E9-797F26FB86F5}"/>
          </ac:spMkLst>
        </pc:spChg>
        <pc:spChg chg="mod">
          <ac:chgData name="yan.pashchenko" userId="f7687537-4b20-464a-8e10-5c899ad0ba83" providerId="ADAL" clId="{F100B69B-C1B0-40FC-A692-5435CBD5941C}" dt="2025-11-20T12:22:30.588" v="3427" actId="26606"/>
          <ac:spMkLst>
            <pc:docMk/>
            <pc:sldMk cId="3287056190" sldId="260"/>
            <ac:spMk id="3" creationId="{CF9FEC41-42DD-0FF6-746C-855E92EDBF52}"/>
          </ac:spMkLst>
        </pc:spChg>
        <pc:spChg chg="add del">
          <ac:chgData name="yan.pashchenko" userId="f7687537-4b20-464a-8e10-5c899ad0ba83" providerId="ADAL" clId="{F100B69B-C1B0-40FC-A692-5435CBD5941C}" dt="2025-11-20T11:19:23.790" v="343" actId="26606"/>
          <ac:spMkLst>
            <pc:docMk/>
            <pc:sldMk cId="3287056190" sldId="260"/>
            <ac:spMk id="10" creationId="{9F7D5CDA-D291-4307-BF55-1381FED29634}"/>
          </ac:spMkLst>
        </pc:spChg>
        <pc:spChg chg="add del">
          <ac:chgData name="yan.pashchenko" userId="f7687537-4b20-464a-8e10-5c899ad0ba83" providerId="ADAL" clId="{F100B69B-C1B0-40FC-A692-5435CBD5941C}" dt="2025-11-20T11:19:29.525" v="345" actId="26606"/>
          <ac:spMkLst>
            <pc:docMk/>
            <pc:sldMk cId="3287056190" sldId="260"/>
            <ac:spMk id="12" creationId="{7004738A-9D34-43E8-97D2-CA0EED4F8BE0}"/>
          </ac:spMkLst>
        </pc:spChg>
        <pc:spChg chg="add del">
          <ac:chgData name="yan.pashchenko" userId="f7687537-4b20-464a-8e10-5c899ad0ba83" providerId="ADAL" clId="{F100B69B-C1B0-40FC-A692-5435CBD5941C}" dt="2025-11-20T11:19:29.525" v="345" actId="26606"/>
          <ac:spMkLst>
            <pc:docMk/>
            <pc:sldMk cId="3287056190" sldId="260"/>
            <ac:spMk id="13" creationId="{12609869-9E80-471B-A487-A53288E0E791}"/>
          </ac:spMkLst>
        </pc:spChg>
        <pc:spChg chg="add del">
          <ac:chgData name="yan.pashchenko" userId="f7687537-4b20-464a-8e10-5c899ad0ba83" providerId="ADAL" clId="{F100B69B-C1B0-40FC-A692-5435CBD5941C}" dt="2025-11-20T11:19:29.525" v="345" actId="26606"/>
          <ac:spMkLst>
            <pc:docMk/>
            <pc:sldMk cId="3287056190" sldId="260"/>
            <ac:spMk id="14" creationId="{B8B8D07F-F13E-443E-BA68-2D26672D76B9}"/>
          </ac:spMkLst>
        </pc:spChg>
        <pc:spChg chg="add del">
          <ac:chgData name="yan.pashchenko" userId="f7687537-4b20-464a-8e10-5c899ad0ba83" providerId="ADAL" clId="{F100B69B-C1B0-40FC-A692-5435CBD5941C}" dt="2025-11-20T11:19:29.525" v="345" actId="26606"/>
          <ac:spMkLst>
            <pc:docMk/>
            <pc:sldMk cId="3287056190" sldId="260"/>
            <ac:spMk id="16" creationId="{2813A4FA-24A5-41ED-A534-3807D1B2F344}"/>
          </ac:spMkLst>
        </pc:spChg>
        <pc:spChg chg="add del">
          <ac:chgData name="yan.pashchenko" userId="f7687537-4b20-464a-8e10-5c899ad0ba83" providerId="ADAL" clId="{F100B69B-C1B0-40FC-A692-5435CBD5941C}" dt="2025-11-20T11:19:29.525" v="345" actId="26606"/>
          <ac:spMkLst>
            <pc:docMk/>
            <pc:sldMk cId="3287056190" sldId="260"/>
            <ac:spMk id="18" creationId="{C3944F27-CA70-4E84-A51A-E6BF89558979}"/>
          </ac:spMkLst>
        </pc:spChg>
        <pc:spChg chg="add del">
          <ac:chgData name="yan.pashchenko" userId="f7687537-4b20-464a-8e10-5c899ad0ba83" providerId="ADAL" clId="{F100B69B-C1B0-40FC-A692-5435CBD5941C}" dt="2025-11-20T11:19:31.744" v="347" actId="26606"/>
          <ac:spMkLst>
            <pc:docMk/>
            <pc:sldMk cId="3287056190" sldId="260"/>
            <ac:spMk id="20" creationId="{F13C74B1-5B17-4795-BED0-7140497B445A}"/>
          </ac:spMkLst>
        </pc:spChg>
        <pc:spChg chg="add del">
          <ac:chgData name="yan.pashchenko" userId="f7687537-4b20-464a-8e10-5c899ad0ba83" providerId="ADAL" clId="{F100B69B-C1B0-40FC-A692-5435CBD5941C}" dt="2025-11-20T11:19:31.744" v="347" actId="26606"/>
          <ac:spMkLst>
            <pc:docMk/>
            <pc:sldMk cId="3287056190" sldId="260"/>
            <ac:spMk id="21" creationId="{D4974D33-8DC5-464E-8C6D-BE58F0669C17}"/>
          </ac:spMkLst>
        </pc:spChg>
        <pc:spChg chg="add del">
          <ac:chgData name="yan.pashchenko" userId="f7687537-4b20-464a-8e10-5c899ad0ba83" providerId="ADAL" clId="{F100B69B-C1B0-40FC-A692-5435CBD5941C}" dt="2025-11-20T11:19:32.989" v="349" actId="26606"/>
          <ac:spMkLst>
            <pc:docMk/>
            <pc:sldMk cId="3287056190" sldId="260"/>
            <ac:spMk id="23" creationId="{45D37F4E-DDB4-456B-97E0-9937730A039F}"/>
          </ac:spMkLst>
        </pc:spChg>
        <pc:spChg chg="add del">
          <ac:chgData name="yan.pashchenko" userId="f7687537-4b20-464a-8e10-5c899ad0ba83" providerId="ADAL" clId="{F100B69B-C1B0-40FC-A692-5435CBD5941C}" dt="2025-11-20T11:19:32.989" v="349" actId="26606"/>
          <ac:spMkLst>
            <pc:docMk/>
            <pc:sldMk cId="3287056190" sldId="260"/>
            <ac:spMk id="24" creationId="{B2DD41CD-8F47-4F56-AD12-4E2FF7696987}"/>
          </ac:spMkLst>
        </pc:spChg>
        <pc:spChg chg="add del">
          <ac:chgData name="yan.pashchenko" userId="f7687537-4b20-464a-8e10-5c899ad0ba83" providerId="ADAL" clId="{F100B69B-C1B0-40FC-A692-5435CBD5941C}" dt="2025-11-20T11:20:05.407" v="356" actId="26606"/>
          <ac:spMkLst>
            <pc:docMk/>
            <pc:sldMk cId="3287056190" sldId="260"/>
            <ac:spMk id="26" creationId="{F13C74B1-5B17-4795-BED0-7140497B445A}"/>
          </ac:spMkLst>
        </pc:spChg>
        <pc:spChg chg="add del">
          <ac:chgData name="yan.pashchenko" userId="f7687537-4b20-464a-8e10-5c899ad0ba83" providerId="ADAL" clId="{F100B69B-C1B0-40FC-A692-5435CBD5941C}" dt="2025-11-20T11:20:05.407" v="356" actId="26606"/>
          <ac:spMkLst>
            <pc:docMk/>
            <pc:sldMk cId="3287056190" sldId="260"/>
            <ac:spMk id="27" creationId="{D4974D33-8DC5-464E-8C6D-BE58F0669C17}"/>
          </ac:spMkLst>
        </pc:spChg>
        <pc:spChg chg="add del">
          <ac:chgData name="yan.pashchenko" userId="f7687537-4b20-464a-8e10-5c899ad0ba83" providerId="ADAL" clId="{F100B69B-C1B0-40FC-A692-5435CBD5941C}" dt="2025-11-20T11:20:05.349" v="355" actId="26606"/>
          <ac:spMkLst>
            <pc:docMk/>
            <pc:sldMk cId="3287056190" sldId="260"/>
            <ac:spMk id="32" creationId="{26CAED0A-2A45-4C9C-BCDD-21A8A092C5F3}"/>
          </ac:spMkLst>
        </pc:spChg>
        <pc:spChg chg="add del">
          <ac:chgData name="yan.pashchenko" userId="f7687537-4b20-464a-8e10-5c899ad0ba83" providerId="ADAL" clId="{F100B69B-C1B0-40FC-A692-5435CBD5941C}" dt="2025-11-20T11:20:05.349" v="355" actId="26606"/>
          <ac:spMkLst>
            <pc:docMk/>
            <pc:sldMk cId="3287056190" sldId="260"/>
            <ac:spMk id="34" creationId="{3A9A4357-BD1D-4622-A4FE-766E6AB8DE84}"/>
          </ac:spMkLst>
        </pc:spChg>
        <pc:spChg chg="add del">
          <ac:chgData name="yan.pashchenko" userId="f7687537-4b20-464a-8e10-5c899ad0ba83" providerId="ADAL" clId="{F100B69B-C1B0-40FC-A692-5435CBD5941C}" dt="2025-11-20T11:20:05.349" v="355" actId="26606"/>
          <ac:spMkLst>
            <pc:docMk/>
            <pc:sldMk cId="3287056190" sldId="260"/>
            <ac:spMk id="36" creationId="{E659831F-0D9A-4C63-9EBB-8435B85A440F}"/>
          </ac:spMkLst>
        </pc:spChg>
        <pc:spChg chg="add del">
          <ac:chgData name="yan.pashchenko" userId="f7687537-4b20-464a-8e10-5c899ad0ba83" providerId="ADAL" clId="{F100B69B-C1B0-40FC-A692-5435CBD5941C}" dt="2025-11-20T11:20:05.349" v="355" actId="26606"/>
          <ac:spMkLst>
            <pc:docMk/>
            <pc:sldMk cId="3287056190" sldId="260"/>
            <ac:spMk id="38" creationId="{E6995CE5-F890-4ABA-82A2-26507CE8D2A3}"/>
          </ac:spMkLst>
        </pc:spChg>
        <pc:spChg chg="add del">
          <ac:chgData name="yan.pashchenko" userId="f7687537-4b20-464a-8e10-5c899ad0ba83" providerId="ADAL" clId="{F100B69B-C1B0-40FC-A692-5435CBD5941C}" dt="2025-11-20T12:22:30.588" v="3427" actId="26606"/>
          <ac:spMkLst>
            <pc:docMk/>
            <pc:sldMk cId="3287056190" sldId="260"/>
            <ac:spMk id="40" creationId="{2172A0AC-3DCE-4672-BCAF-28FEF91F6020}"/>
          </ac:spMkLst>
        </pc:spChg>
        <pc:spChg chg="add del">
          <ac:chgData name="yan.pashchenko" userId="f7687537-4b20-464a-8e10-5c899ad0ba83" providerId="ADAL" clId="{F100B69B-C1B0-40FC-A692-5435CBD5941C}" dt="2025-11-20T12:22:30.588" v="3427" actId="26606"/>
          <ac:spMkLst>
            <pc:docMk/>
            <pc:sldMk cId="3287056190" sldId="260"/>
            <ac:spMk id="41" creationId="{AE6F1C77-EDC9-4C5F-8C1C-62DD46BDA3C3}"/>
          </ac:spMkLst>
        </pc:spChg>
        <pc:spChg chg="add">
          <ac:chgData name="yan.pashchenko" userId="f7687537-4b20-464a-8e10-5c899ad0ba83" providerId="ADAL" clId="{F100B69B-C1B0-40FC-A692-5435CBD5941C}" dt="2025-11-20T12:22:30.588" v="3427" actId="26606"/>
          <ac:spMkLst>
            <pc:docMk/>
            <pc:sldMk cId="3287056190" sldId="260"/>
            <ac:spMk id="46" creationId="{63F5877B-98C7-49DD-83AB-0F6F57CB6543}"/>
          </ac:spMkLst>
        </pc:spChg>
        <pc:spChg chg="add">
          <ac:chgData name="yan.pashchenko" userId="f7687537-4b20-464a-8e10-5c899ad0ba83" providerId="ADAL" clId="{F100B69B-C1B0-40FC-A692-5435CBD5941C}" dt="2025-11-20T12:22:30.588" v="3427" actId="26606"/>
          <ac:spMkLst>
            <pc:docMk/>
            <pc:sldMk cId="3287056190" sldId="260"/>
            <ac:spMk id="48" creationId="{4EA91930-66BC-4C41-B4F5-C31EB216F64B}"/>
          </ac:spMkLst>
        </pc:spChg>
        <pc:spChg chg="add">
          <ac:chgData name="yan.pashchenko" userId="f7687537-4b20-464a-8e10-5c899ad0ba83" providerId="ADAL" clId="{F100B69B-C1B0-40FC-A692-5435CBD5941C}" dt="2025-11-20T12:22:30.588" v="3427" actId="26606"/>
          <ac:spMkLst>
            <pc:docMk/>
            <pc:sldMk cId="3287056190" sldId="260"/>
            <ac:spMk id="50" creationId="{6313CF8F-B436-401E-9575-DE0F8E8B5B17}"/>
          </ac:spMkLst>
        </pc:spChg>
        <pc:spChg chg="add">
          <ac:chgData name="yan.pashchenko" userId="f7687537-4b20-464a-8e10-5c899ad0ba83" providerId="ADAL" clId="{F100B69B-C1B0-40FC-A692-5435CBD5941C}" dt="2025-11-20T12:22:30.588" v="3427" actId="26606"/>
          <ac:spMkLst>
            <pc:docMk/>
            <pc:sldMk cId="3287056190" sldId="260"/>
            <ac:spMk id="52" creationId="{2A38CFE9-C30A-4551-ACCB-D5808FBC39CD}"/>
          </ac:spMkLst>
        </pc:spChg>
        <pc:spChg chg="add">
          <ac:chgData name="yan.pashchenko" userId="f7687537-4b20-464a-8e10-5c899ad0ba83" providerId="ADAL" clId="{F100B69B-C1B0-40FC-A692-5435CBD5941C}" dt="2025-11-20T12:22:30.588" v="3427" actId="26606"/>
          <ac:spMkLst>
            <pc:docMk/>
            <pc:sldMk cId="3287056190" sldId="260"/>
            <ac:spMk id="54" creationId="{67EF550F-47CE-4FB2-9DAC-12AD835C833D}"/>
          </ac:spMkLst>
        </pc:spChg>
        <pc:picChg chg="add mod ord">
          <ac:chgData name="yan.pashchenko" userId="f7687537-4b20-464a-8e10-5c899ad0ba83" providerId="ADAL" clId="{F100B69B-C1B0-40FC-A692-5435CBD5941C}" dt="2025-11-20T11:20:05.407" v="356" actId="26606"/>
          <ac:picMkLst>
            <pc:docMk/>
            <pc:sldMk cId="3287056190" sldId="260"/>
            <ac:picMk id="5" creationId="{1B7FC13D-1CA6-861A-2304-D8C66674E4D0}"/>
          </ac:picMkLst>
        </pc:picChg>
        <pc:picChg chg="add mod ord">
          <ac:chgData name="yan.pashchenko" userId="f7687537-4b20-464a-8e10-5c899ad0ba83" providerId="ADAL" clId="{F100B69B-C1B0-40FC-A692-5435CBD5941C}" dt="2025-11-20T12:22:30.588" v="3427" actId="26606"/>
          <ac:picMkLst>
            <pc:docMk/>
            <pc:sldMk cId="3287056190" sldId="260"/>
            <ac:picMk id="7" creationId="{A338AAF3-9037-94C6-BA76-F0A88FF0804A}"/>
          </ac:picMkLst>
        </pc:picChg>
      </pc:sldChg>
      <pc:sldChg chg="addSp delSp modSp mod setBg">
        <pc:chgData name="yan.pashchenko" userId="f7687537-4b20-464a-8e10-5c899ad0ba83" providerId="ADAL" clId="{F100B69B-C1B0-40FC-A692-5435CBD5941C}" dt="2025-11-20T12:00:33.321" v="1614" actId="26606"/>
        <pc:sldMkLst>
          <pc:docMk/>
          <pc:sldMk cId="2138714094" sldId="261"/>
        </pc:sldMkLst>
        <pc:spChg chg="mod ord">
          <ac:chgData name="yan.pashchenko" userId="f7687537-4b20-464a-8e10-5c899ad0ba83" providerId="ADAL" clId="{F100B69B-C1B0-40FC-A692-5435CBD5941C}" dt="2025-11-20T12:00:33.321" v="1614" actId="26606"/>
          <ac:spMkLst>
            <pc:docMk/>
            <pc:sldMk cId="2138714094" sldId="261"/>
            <ac:spMk id="2" creationId="{AA6D8654-29A5-67BA-1246-B95FF1AF1335}"/>
          </ac:spMkLst>
        </pc:spChg>
        <pc:spChg chg="mod ord">
          <ac:chgData name="yan.pashchenko" userId="f7687537-4b20-464a-8e10-5c899ad0ba83" providerId="ADAL" clId="{F100B69B-C1B0-40FC-A692-5435CBD5941C}" dt="2025-11-20T12:00:33.321" v="1614" actId="26606"/>
          <ac:spMkLst>
            <pc:docMk/>
            <pc:sldMk cId="2138714094" sldId="261"/>
            <ac:spMk id="3" creationId="{5D339AD5-26AF-A6FC-5406-AA23C966A3CA}"/>
          </ac:spMkLst>
        </pc:spChg>
        <pc:spChg chg="add del">
          <ac:chgData name="yan.pashchenko" userId="f7687537-4b20-464a-8e10-5c899ad0ba83" providerId="ADAL" clId="{F100B69B-C1B0-40FC-A692-5435CBD5941C}" dt="2025-11-20T12:00:33.321" v="1614" actId="26606"/>
          <ac:spMkLst>
            <pc:docMk/>
            <pc:sldMk cId="2138714094" sldId="261"/>
            <ac:spMk id="12" creationId="{394842B0-684D-44CC-B4BC-D13331CFD290}"/>
          </ac:spMkLst>
        </pc:spChg>
        <pc:spChg chg="add del">
          <ac:chgData name="yan.pashchenko" userId="f7687537-4b20-464a-8e10-5c899ad0ba83" providerId="ADAL" clId="{F100B69B-C1B0-40FC-A692-5435CBD5941C}" dt="2025-11-20T12:00:33.321" v="1614" actId="26606"/>
          <ac:spMkLst>
            <pc:docMk/>
            <pc:sldMk cId="2138714094" sldId="261"/>
            <ac:spMk id="14" creationId="{4C2A3DC3-F495-4B99-9FF3-3FB30D63235E}"/>
          </ac:spMkLst>
        </pc:spChg>
        <pc:spChg chg="add">
          <ac:chgData name="yan.pashchenko" userId="f7687537-4b20-464a-8e10-5c899ad0ba83" providerId="ADAL" clId="{F100B69B-C1B0-40FC-A692-5435CBD5941C}" dt="2025-11-20T12:00:33.321" v="1614" actId="26606"/>
          <ac:spMkLst>
            <pc:docMk/>
            <pc:sldMk cId="2138714094" sldId="261"/>
            <ac:spMk id="19" creationId="{B43B9CA2-4B31-4ACD-9A9F-B8E6C6420386}"/>
          </ac:spMkLst>
        </pc:spChg>
        <pc:spChg chg="add">
          <ac:chgData name="yan.pashchenko" userId="f7687537-4b20-464a-8e10-5c899ad0ba83" providerId="ADAL" clId="{F100B69B-C1B0-40FC-A692-5435CBD5941C}" dt="2025-11-20T12:00:33.321" v="1614" actId="26606"/>
          <ac:spMkLst>
            <pc:docMk/>
            <pc:sldMk cId="2138714094" sldId="261"/>
            <ac:spMk id="21" creationId="{33F94DB1-BC5D-454D-845C-7BA3A1F46999}"/>
          </ac:spMkLst>
        </pc:spChg>
        <pc:spChg chg="add">
          <ac:chgData name="yan.pashchenko" userId="f7687537-4b20-464a-8e10-5c899ad0ba83" providerId="ADAL" clId="{F100B69B-C1B0-40FC-A692-5435CBD5941C}" dt="2025-11-20T12:00:33.321" v="1614" actId="26606"/>
          <ac:spMkLst>
            <pc:docMk/>
            <pc:sldMk cId="2138714094" sldId="261"/>
            <ac:spMk id="23" creationId="{5676B86F-860B-4586-BCAA-C0650C09B7B9}"/>
          </ac:spMkLst>
        </pc:spChg>
        <pc:spChg chg="add">
          <ac:chgData name="yan.pashchenko" userId="f7687537-4b20-464a-8e10-5c899ad0ba83" providerId="ADAL" clId="{F100B69B-C1B0-40FC-A692-5435CBD5941C}" dt="2025-11-20T12:00:33.321" v="1614" actId="26606"/>
          <ac:spMkLst>
            <pc:docMk/>
            <pc:sldMk cId="2138714094" sldId="261"/>
            <ac:spMk id="25" creationId="{8C818ED5-2F56-4171-9445-3AA4F4462396}"/>
          </ac:spMkLst>
        </pc:spChg>
        <pc:spChg chg="add">
          <ac:chgData name="yan.pashchenko" userId="f7687537-4b20-464a-8e10-5c899ad0ba83" providerId="ADAL" clId="{F100B69B-C1B0-40FC-A692-5435CBD5941C}" dt="2025-11-20T12:00:33.321" v="1614" actId="26606"/>
          <ac:spMkLst>
            <pc:docMk/>
            <pc:sldMk cId="2138714094" sldId="261"/>
            <ac:spMk id="27" creationId="{DE74FCE8-866C-4AFA-B45C-FACE2A6094E4}"/>
          </ac:spMkLst>
        </pc:spChg>
        <pc:picChg chg="add mod ord">
          <ac:chgData name="yan.pashchenko" userId="f7687537-4b20-464a-8e10-5c899ad0ba83" providerId="ADAL" clId="{F100B69B-C1B0-40FC-A692-5435CBD5941C}" dt="2025-11-20T12:00:33.321" v="1614" actId="26606"/>
          <ac:picMkLst>
            <pc:docMk/>
            <pc:sldMk cId="2138714094" sldId="261"/>
            <ac:picMk id="5" creationId="{FAA4625A-1731-EEDD-DAFE-2B02CE43544C}"/>
          </ac:picMkLst>
        </pc:picChg>
        <pc:picChg chg="add mod">
          <ac:chgData name="yan.pashchenko" userId="f7687537-4b20-464a-8e10-5c899ad0ba83" providerId="ADAL" clId="{F100B69B-C1B0-40FC-A692-5435CBD5941C}" dt="2025-11-20T12:00:17.362" v="1610" actId="26606"/>
          <ac:picMkLst>
            <pc:docMk/>
            <pc:sldMk cId="2138714094" sldId="261"/>
            <ac:picMk id="7" creationId="{F4CA0DFD-C016-4E35-58A3-E7CBAB8F836D}"/>
          </ac:picMkLst>
        </pc:picChg>
        <pc:picChg chg="add mod">
          <ac:chgData name="yan.pashchenko" userId="f7687537-4b20-464a-8e10-5c899ad0ba83" providerId="ADAL" clId="{F100B69B-C1B0-40FC-A692-5435CBD5941C}" dt="2025-11-20T12:00:25.906" v="1613" actId="962"/>
          <ac:picMkLst>
            <pc:docMk/>
            <pc:sldMk cId="2138714094" sldId="261"/>
            <ac:picMk id="9" creationId="{C397BF07-4A34-FB2B-605B-DBA57E5BDFD6}"/>
          </ac:picMkLst>
        </pc:picChg>
      </pc:sldChg>
      <pc:sldChg chg="addSp delSp modSp mod setBg">
        <pc:chgData name="yan.pashchenko" userId="f7687537-4b20-464a-8e10-5c899ad0ba83" providerId="ADAL" clId="{F100B69B-C1B0-40FC-A692-5435CBD5941C}" dt="2025-11-20T13:04:34.073" v="5728" actId="255"/>
        <pc:sldMkLst>
          <pc:docMk/>
          <pc:sldMk cId="3155465700" sldId="262"/>
        </pc:sldMkLst>
        <pc:spChg chg="mod">
          <ac:chgData name="yan.pashchenko" userId="f7687537-4b20-464a-8e10-5c899ad0ba83" providerId="ADAL" clId="{F100B69B-C1B0-40FC-A692-5435CBD5941C}" dt="2025-11-20T12:21:22.230" v="3417" actId="26606"/>
          <ac:spMkLst>
            <pc:docMk/>
            <pc:sldMk cId="3155465700" sldId="262"/>
            <ac:spMk id="2" creationId="{C11EC7C7-B777-F54E-64FD-D5FFD05EF569}"/>
          </ac:spMkLst>
        </pc:spChg>
        <pc:spChg chg="mod ord">
          <ac:chgData name="yan.pashchenko" userId="f7687537-4b20-464a-8e10-5c899ad0ba83" providerId="ADAL" clId="{F100B69B-C1B0-40FC-A692-5435CBD5941C}" dt="2025-11-20T13:04:34.073" v="5728" actId="255"/>
          <ac:spMkLst>
            <pc:docMk/>
            <pc:sldMk cId="3155465700" sldId="262"/>
            <ac:spMk id="3" creationId="{AC7FEC3A-0EE7-0B79-9C66-295C3A0E879E}"/>
          </ac:spMkLst>
        </pc:spChg>
        <pc:spChg chg="add del">
          <ac:chgData name="yan.pashchenko" userId="f7687537-4b20-464a-8e10-5c899ad0ba83" providerId="ADAL" clId="{F100B69B-C1B0-40FC-A692-5435CBD5941C}" dt="2025-11-20T12:21:17.730" v="3414" actId="26606"/>
          <ac:spMkLst>
            <pc:docMk/>
            <pc:sldMk cId="3155465700" sldId="262"/>
            <ac:spMk id="12" creationId="{61293230-B0F6-45B1-96D1-13D18E242995}"/>
          </ac:spMkLst>
        </pc:spChg>
        <pc:spChg chg="add del">
          <ac:chgData name="yan.pashchenko" userId="f7687537-4b20-464a-8e10-5c899ad0ba83" providerId="ADAL" clId="{F100B69B-C1B0-40FC-A692-5435CBD5941C}" dt="2025-11-20T12:21:17.730" v="3414" actId="26606"/>
          <ac:spMkLst>
            <pc:docMk/>
            <pc:sldMk cId="3155465700" sldId="262"/>
            <ac:spMk id="14" creationId="{0A1E0707-4985-454B-ACE0-4855BB55875E}"/>
          </ac:spMkLst>
        </pc:spChg>
        <pc:spChg chg="add del">
          <ac:chgData name="yan.pashchenko" userId="f7687537-4b20-464a-8e10-5c899ad0ba83" providerId="ADAL" clId="{F100B69B-C1B0-40FC-A692-5435CBD5941C}" dt="2025-11-20T12:21:22.224" v="3416" actId="26606"/>
          <ac:spMkLst>
            <pc:docMk/>
            <pc:sldMk cId="3155465700" sldId="262"/>
            <ac:spMk id="16" creationId="{21AC6A30-4F22-4C0F-B278-19C5B8A80C55}"/>
          </ac:spMkLst>
        </pc:spChg>
        <pc:spChg chg="add del">
          <ac:chgData name="yan.pashchenko" userId="f7687537-4b20-464a-8e10-5c899ad0ba83" providerId="ADAL" clId="{F100B69B-C1B0-40FC-A692-5435CBD5941C}" dt="2025-11-20T12:21:22.224" v="3416" actId="26606"/>
          <ac:spMkLst>
            <pc:docMk/>
            <pc:sldMk cId="3155465700" sldId="262"/>
            <ac:spMk id="17" creationId="{BB4335AD-65B1-44E4-90AF-264024FE4BD2}"/>
          </ac:spMkLst>
        </pc:spChg>
        <pc:spChg chg="add">
          <ac:chgData name="yan.pashchenko" userId="f7687537-4b20-464a-8e10-5c899ad0ba83" providerId="ADAL" clId="{F100B69B-C1B0-40FC-A692-5435CBD5941C}" dt="2025-11-20T12:21:22.230" v="3417" actId="26606"/>
          <ac:spMkLst>
            <pc:docMk/>
            <pc:sldMk cId="3155465700" sldId="262"/>
            <ac:spMk id="18" creationId="{2A38CFE9-C30A-4551-ACCB-D5808FBC39CD}"/>
          </ac:spMkLst>
        </pc:spChg>
        <pc:spChg chg="add">
          <ac:chgData name="yan.pashchenko" userId="f7687537-4b20-464a-8e10-5c899ad0ba83" providerId="ADAL" clId="{F100B69B-C1B0-40FC-A692-5435CBD5941C}" dt="2025-11-20T12:21:22.230" v="3417" actId="26606"/>
          <ac:spMkLst>
            <pc:docMk/>
            <pc:sldMk cId="3155465700" sldId="262"/>
            <ac:spMk id="19" creationId="{63F5877B-98C7-49DD-83AB-0F6F57CB6543}"/>
          </ac:spMkLst>
        </pc:spChg>
        <pc:spChg chg="add">
          <ac:chgData name="yan.pashchenko" userId="f7687537-4b20-464a-8e10-5c899ad0ba83" providerId="ADAL" clId="{F100B69B-C1B0-40FC-A692-5435CBD5941C}" dt="2025-11-20T12:21:22.230" v="3417" actId="26606"/>
          <ac:spMkLst>
            <pc:docMk/>
            <pc:sldMk cId="3155465700" sldId="262"/>
            <ac:spMk id="20" creationId="{67EF550F-47CE-4FB2-9DAC-12AD835C833D}"/>
          </ac:spMkLst>
        </pc:spChg>
        <pc:spChg chg="add">
          <ac:chgData name="yan.pashchenko" userId="f7687537-4b20-464a-8e10-5c899ad0ba83" providerId="ADAL" clId="{F100B69B-C1B0-40FC-A692-5435CBD5941C}" dt="2025-11-20T12:21:22.230" v="3417" actId="26606"/>
          <ac:spMkLst>
            <pc:docMk/>
            <pc:sldMk cId="3155465700" sldId="262"/>
            <ac:spMk id="21" creationId="{4EA91930-66BC-4C41-B4F5-C31EB216F64B}"/>
          </ac:spMkLst>
        </pc:spChg>
        <pc:spChg chg="add">
          <ac:chgData name="yan.pashchenko" userId="f7687537-4b20-464a-8e10-5c899ad0ba83" providerId="ADAL" clId="{F100B69B-C1B0-40FC-A692-5435CBD5941C}" dt="2025-11-20T12:21:22.230" v="3417" actId="26606"/>
          <ac:spMkLst>
            <pc:docMk/>
            <pc:sldMk cId="3155465700" sldId="262"/>
            <ac:spMk id="22" creationId="{6313CF8F-B436-401E-9575-DE0F8E8B5B17}"/>
          </ac:spMkLst>
        </pc:spChg>
        <pc:picChg chg="add mod ord">
          <ac:chgData name="yan.pashchenko" userId="f7687537-4b20-464a-8e10-5c899ad0ba83" providerId="ADAL" clId="{F100B69B-C1B0-40FC-A692-5435CBD5941C}" dt="2025-11-20T12:21:22.230" v="3417" actId="26606"/>
          <ac:picMkLst>
            <pc:docMk/>
            <pc:sldMk cId="3155465700" sldId="262"/>
            <ac:picMk id="5" creationId="{BD259AFB-4809-9C72-5BBC-153A1FCB8255}"/>
          </ac:picMkLst>
        </pc:picChg>
        <pc:picChg chg="add mod ord">
          <ac:chgData name="yan.pashchenko" userId="f7687537-4b20-464a-8e10-5c899ad0ba83" providerId="ADAL" clId="{F100B69B-C1B0-40FC-A692-5435CBD5941C}" dt="2025-11-20T12:21:22.230" v="3417" actId="26606"/>
          <ac:picMkLst>
            <pc:docMk/>
            <pc:sldMk cId="3155465700" sldId="262"/>
            <ac:picMk id="7" creationId="{AB5C1F9C-8788-D9B7-EDB5-26363BA2AE5D}"/>
          </ac:picMkLst>
        </pc:picChg>
      </pc:sldChg>
      <pc:sldChg chg="addSp delSp modSp mod setBg setClrOvrMap">
        <pc:chgData name="yan.pashchenko" userId="f7687537-4b20-464a-8e10-5c899ad0ba83" providerId="ADAL" clId="{F100B69B-C1B0-40FC-A692-5435CBD5941C}" dt="2025-11-20T12:37:02.994" v="4613" actId="26606"/>
        <pc:sldMkLst>
          <pc:docMk/>
          <pc:sldMk cId="53062752" sldId="263"/>
        </pc:sldMkLst>
        <pc:spChg chg="mod ord">
          <ac:chgData name="yan.pashchenko" userId="f7687537-4b20-464a-8e10-5c899ad0ba83" providerId="ADAL" clId="{F100B69B-C1B0-40FC-A692-5435CBD5941C}" dt="2025-11-20T12:37:02.994" v="4613" actId="26606"/>
          <ac:spMkLst>
            <pc:docMk/>
            <pc:sldMk cId="53062752" sldId="263"/>
            <ac:spMk id="2" creationId="{1B48BFF8-6461-AE19-1929-6A741BE987A7}"/>
          </ac:spMkLst>
        </pc:spChg>
        <pc:spChg chg="mod ord">
          <ac:chgData name="yan.pashchenko" userId="f7687537-4b20-464a-8e10-5c899ad0ba83" providerId="ADAL" clId="{F100B69B-C1B0-40FC-A692-5435CBD5941C}" dt="2025-11-20T12:37:02.994" v="4613" actId="26606"/>
          <ac:spMkLst>
            <pc:docMk/>
            <pc:sldMk cId="53062752" sldId="263"/>
            <ac:spMk id="3" creationId="{76C7873F-B3EB-F27B-5FA7-5E24EDF06CCC}"/>
          </ac:spMkLst>
        </pc:spChg>
        <pc:spChg chg="add del">
          <ac:chgData name="yan.pashchenko" userId="f7687537-4b20-464a-8e10-5c899ad0ba83" providerId="ADAL" clId="{F100B69B-C1B0-40FC-A692-5435CBD5941C}" dt="2025-11-20T12:37:02.994" v="4613" actId="26606"/>
          <ac:spMkLst>
            <pc:docMk/>
            <pc:sldMk cId="53062752" sldId="263"/>
            <ac:spMk id="16" creationId="{E817EB35-4D5C-493B-8459-98C99FD1667F}"/>
          </ac:spMkLst>
        </pc:spChg>
        <pc:spChg chg="add del">
          <ac:chgData name="yan.pashchenko" userId="f7687537-4b20-464a-8e10-5c899ad0ba83" providerId="ADAL" clId="{F100B69B-C1B0-40FC-A692-5435CBD5941C}" dt="2025-11-20T12:37:02.994" v="4613" actId="26606"/>
          <ac:spMkLst>
            <pc:docMk/>
            <pc:sldMk cId="53062752" sldId="263"/>
            <ac:spMk id="18" creationId="{70BEB1E7-2F88-40BC-B73D-42E5B6F80BFC}"/>
          </ac:spMkLst>
        </pc:spChg>
        <pc:spChg chg="add del">
          <ac:chgData name="yan.pashchenko" userId="f7687537-4b20-464a-8e10-5c899ad0ba83" providerId="ADAL" clId="{F100B69B-C1B0-40FC-A692-5435CBD5941C}" dt="2025-11-20T12:36:08.686" v="4606" actId="26606"/>
          <ac:spMkLst>
            <pc:docMk/>
            <pc:sldMk cId="53062752" sldId="263"/>
            <ac:spMk id="23" creationId="{07977D39-626F-40D7-B00F-16E02602DD5A}"/>
          </ac:spMkLst>
        </pc:spChg>
        <pc:spChg chg="add del">
          <ac:chgData name="yan.pashchenko" userId="f7687537-4b20-464a-8e10-5c899ad0ba83" providerId="ADAL" clId="{F100B69B-C1B0-40FC-A692-5435CBD5941C}" dt="2025-11-20T12:36:08.686" v="4606" actId="26606"/>
          <ac:spMkLst>
            <pc:docMk/>
            <pc:sldMk cId="53062752" sldId="263"/>
            <ac:spMk id="25" creationId="{B905CDE4-B751-4B3E-B625-6E59F8903414}"/>
          </ac:spMkLst>
        </pc:spChg>
        <pc:spChg chg="add del">
          <ac:chgData name="yan.pashchenko" userId="f7687537-4b20-464a-8e10-5c899ad0ba83" providerId="ADAL" clId="{F100B69B-C1B0-40FC-A692-5435CBD5941C}" dt="2025-11-20T12:36:08.686" v="4606" actId="26606"/>
          <ac:spMkLst>
            <pc:docMk/>
            <pc:sldMk cId="53062752" sldId="263"/>
            <ac:spMk id="27" creationId="{08108C16-F4C0-44AA-999D-17BD39219B24}"/>
          </ac:spMkLst>
        </pc:spChg>
        <pc:spChg chg="add del">
          <ac:chgData name="yan.pashchenko" userId="f7687537-4b20-464a-8e10-5c899ad0ba83" providerId="ADAL" clId="{F100B69B-C1B0-40FC-A692-5435CBD5941C}" dt="2025-11-20T12:36:08.686" v="4606" actId="26606"/>
          <ac:spMkLst>
            <pc:docMk/>
            <pc:sldMk cId="53062752" sldId="263"/>
            <ac:spMk id="29" creationId="{CDC29AC1-2821-4FCC-B597-88DAF39C36FE}"/>
          </ac:spMkLst>
        </pc:spChg>
        <pc:spChg chg="add del">
          <ac:chgData name="yan.pashchenko" userId="f7687537-4b20-464a-8e10-5c899ad0ba83" providerId="ADAL" clId="{F100B69B-C1B0-40FC-A692-5435CBD5941C}" dt="2025-11-20T12:36:08.686" v="4606" actId="26606"/>
          <ac:spMkLst>
            <pc:docMk/>
            <pc:sldMk cId="53062752" sldId="263"/>
            <ac:spMk id="31" creationId="{C8F10CB3-3B5E-4C7A-98CF-B87454DDFA39}"/>
          </ac:spMkLst>
        </pc:spChg>
        <pc:spChg chg="add del">
          <ac:chgData name="yan.pashchenko" userId="f7687537-4b20-464a-8e10-5c899ad0ba83" providerId="ADAL" clId="{F100B69B-C1B0-40FC-A692-5435CBD5941C}" dt="2025-11-20T12:36:40.177" v="4608" actId="26606"/>
          <ac:spMkLst>
            <pc:docMk/>
            <pc:sldMk cId="53062752" sldId="263"/>
            <ac:spMk id="33" creationId="{07977D39-626F-40D7-B00F-16E02602DD5A}"/>
          </ac:spMkLst>
        </pc:spChg>
        <pc:spChg chg="add del">
          <ac:chgData name="yan.pashchenko" userId="f7687537-4b20-464a-8e10-5c899ad0ba83" providerId="ADAL" clId="{F100B69B-C1B0-40FC-A692-5435CBD5941C}" dt="2025-11-20T12:36:40.177" v="4608" actId="26606"/>
          <ac:spMkLst>
            <pc:docMk/>
            <pc:sldMk cId="53062752" sldId="263"/>
            <ac:spMk id="34" creationId="{B905CDE4-B751-4B3E-B625-6E59F8903414}"/>
          </ac:spMkLst>
        </pc:spChg>
        <pc:spChg chg="add del">
          <ac:chgData name="yan.pashchenko" userId="f7687537-4b20-464a-8e10-5c899ad0ba83" providerId="ADAL" clId="{F100B69B-C1B0-40FC-A692-5435CBD5941C}" dt="2025-11-20T12:36:40.177" v="4608" actId="26606"/>
          <ac:spMkLst>
            <pc:docMk/>
            <pc:sldMk cId="53062752" sldId="263"/>
            <ac:spMk id="35" creationId="{08108C16-F4C0-44AA-999D-17BD39219B24}"/>
          </ac:spMkLst>
        </pc:spChg>
        <pc:spChg chg="add del">
          <ac:chgData name="yan.pashchenko" userId="f7687537-4b20-464a-8e10-5c899ad0ba83" providerId="ADAL" clId="{F100B69B-C1B0-40FC-A692-5435CBD5941C}" dt="2025-11-20T12:36:40.177" v="4608" actId="26606"/>
          <ac:spMkLst>
            <pc:docMk/>
            <pc:sldMk cId="53062752" sldId="263"/>
            <ac:spMk id="36" creationId="{CDC29AC1-2821-4FCC-B597-88DAF39C36FE}"/>
          </ac:spMkLst>
        </pc:spChg>
        <pc:spChg chg="add del">
          <ac:chgData name="yan.pashchenko" userId="f7687537-4b20-464a-8e10-5c899ad0ba83" providerId="ADAL" clId="{F100B69B-C1B0-40FC-A692-5435CBD5941C}" dt="2025-11-20T12:36:40.177" v="4608" actId="26606"/>
          <ac:spMkLst>
            <pc:docMk/>
            <pc:sldMk cId="53062752" sldId="263"/>
            <ac:spMk id="37" creationId="{C8F10CB3-3B5E-4C7A-98CF-B87454DDFA39}"/>
          </ac:spMkLst>
        </pc:spChg>
        <pc:spChg chg="add del">
          <ac:chgData name="yan.pashchenko" userId="f7687537-4b20-464a-8e10-5c899ad0ba83" providerId="ADAL" clId="{F100B69B-C1B0-40FC-A692-5435CBD5941C}" dt="2025-11-20T12:36:48.618" v="4610" actId="26606"/>
          <ac:spMkLst>
            <pc:docMk/>
            <pc:sldMk cId="53062752" sldId="263"/>
            <ac:spMk id="39" creationId="{12C63567-9A18-430B-817B-152D609F572F}"/>
          </ac:spMkLst>
        </pc:spChg>
        <pc:spChg chg="add del">
          <ac:chgData name="yan.pashchenko" userId="f7687537-4b20-464a-8e10-5c899ad0ba83" providerId="ADAL" clId="{F100B69B-C1B0-40FC-A692-5435CBD5941C}" dt="2025-11-20T12:37:02.970" v="4612" actId="26606"/>
          <ac:spMkLst>
            <pc:docMk/>
            <pc:sldMk cId="53062752" sldId="263"/>
            <ac:spMk id="41" creationId="{08D97BCC-370B-4538-9D62-136AC63434E5}"/>
          </ac:spMkLst>
        </pc:spChg>
        <pc:spChg chg="add del">
          <ac:chgData name="yan.pashchenko" userId="f7687537-4b20-464a-8e10-5c899ad0ba83" providerId="ADAL" clId="{F100B69B-C1B0-40FC-A692-5435CBD5941C}" dt="2025-11-20T12:37:02.970" v="4612" actId="26606"/>
          <ac:spMkLst>
            <pc:docMk/>
            <pc:sldMk cId="53062752" sldId="263"/>
            <ac:spMk id="42" creationId="{AC1BA173-64A6-4ACF-A849-F0194E82D66F}"/>
          </ac:spMkLst>
        </pc:spChg>
        <pc:spChg chg="add del">
          <ac:chgData name="yan.pashchenko" userId="f7687537-4b20-464a-8e10-5c899ad0ba83" providerId="ADAL" clId="{F100B69B-C1B0-40FC-A692-5435CBD5941C}" dt="2025-11-20T12:37:02.970" v="4612" actId="26606"/>
          <ac:spMkLst>
            <pc:docMk/>
            <pc:sldMk cId="53062752" sldId="263"/>
            <ac:spMk id="43" creationId="{5DA699A9-471A-451C-8D64-4BBFBB790D0C}"/>
          </ac:spMkLst>
        </pc:spChg>
        <pc:spChg chg="add del">
          <ac:chgData name="yan.pashchenko" userId="f7687537-4b20-464a-8e10-5c899ad0ba83" providerId="ADAL" clId="{F100B69B-C1B0-40FC-A692-5435CBD5941C}" dt="2025-11-20T12:37:02.970" v="4612" actId="26606"/>
          <ac:spMkLst>
            <pc:docMk/>
            <pc:sldMk cId="53062752" sldId="263"/>
            <ac:spMk id="44" creationId="{4FF79B19-2390-46F4-BD3F-E2F55F6E149F}"/>
          </ac:spMkLst>
        </pc:spChg>
        <pc:spChg chg="add">
          <ac:chgData name="yan.pashchenko" userId="f7687537-4b20-464a-8e10-5c899ad0ba83" providerId="ADAL" clId="{F100B69B-C1B0-40FC-A692-5435CBD5941C}" dt="2025-11-20T12:37:02.994" v="4613" actId="26606"/>
          <ac:spMkLst>
            <pc:docMk/>
            <pc:sldMk cId="53062752" sldId="263"/>
            <ac:spMk id="47" creationId="{07977D39-626F-40D7-B00F-16E02602DD5A}"/>
          </ac:spMkLst>
        </pc:spChg>
        <pc:spChg chg="add">
          <ac:chgData name="yan.pashchenko" userId="f7687537-4b20-464a-8e10-5c899ad0ba83" providerId="ADAL" clId="{F100B69B-C1B0-40FC-A692-5435CBD5941C}" dt="2025-11-20T12:37:02.994" v="4613" actId="26606"/>
          <ac:spMkLst>
            <pc:docMk/>
            <pc:sldMk cId="53062752" sldId="263"/>
            <ac:spMk id="48" creationId="{B905CDE4-B751-4B3E-B625-6E59F8903414}"/>
          </ac:spMkLst>
        </pc:spChg>
        <pc:spChg chg="add">
          <ac:chgData name="yan.pashchenko" userId="f7687537-4b20-464a-8e10-5c899ad0ba83" providerId="ADAL" clId="{F100B69B-C1B0-40FC-A692-5435CBD5941C}" dt="2025-11-20T12:37:02.994" v="4613" actId="26606"/>
          <ac:spMkLst>
            <pc:docMk/>
            <pc:sldMk cId="53062752" sldId="263"/>
            <ac:spMk id="49" creationId="{08108C16-F4C0-44AA-999D-17BD39219B24}"/>
          </ac:spMkLst>
        </pc:spChg>
        <pc:spChg chg="add">
          <ac:chgData name="yan.pashchenko" userId="f7687537-4b20-464a-8e10-5c899ad0ba83" providerId="ADAL" clId="{F100B69B-C1B0-40FC-A692-5435CBD5941C}" dt="2025-11-20T12:37:02.994" v="4613" actId="26606"/>
          <ac:spMkLst>
            <pc:docMk/>
            <pc:sldMk cId="53062752" sldId="263"/>
            <ac:spMk id="50" creationId="{C8F10CB3-3B5E-4C7A-98CF-B87454DDFA39}"/>
          </ac:spMkLst>
        </pc:spChg>
        <pc:picChg chg="add mod ord">
          <ac:chgData name="yan.pashchenko" userId="f7687537-4b20-464a-8e10-5c899ad0ba83" providerId="ADAL" clId="{F100B69B-C1B0-40FC-A692-5435CBD5941C}" dt="2025-11-20T12:37:02.994" v="4613" actId="26606"/>
          <ac:picMkLst>
            <pc:docMk/>
            <pc:sldMk cId="53062752" sldId="263"/>
            <ac:picMk id="5" creationId="{D808B256-51ED-D3C1-4963-17B3BC6A338F}"/>
          </ac:picMkLst>
        </pc:picChg>
        <pc:picChg chg="add mod">
          <ac:chgData name="yan.pashchenko" userId="f7687537-4b20-464a-8e10-5c899ad0ba83" providerId="ADAL" clId="{F100B69B-C1B0-40FC-A692-5435CBD5941C}" dt="2025-11-20T12:36:48.618" v="4610" actId="26606"/>
          <ac:picMkLst>
            <pc:docMk/>
            <pc:sldMk cId="53062752" sldId="263"/>
            <ac:picMk id="7" creationId="{28C021BB-A508-BEA7-5536-CA8E428EFDCC}"/>
          </ac:picMkLst>
        </pc:picChg>
        <pc:picChg chg="add mod ord">
          <ac:chgData name="yan.pashchenko" userId="f7687537-4b20-464a-8e10-5c899ad0ba83" providerId="ADAL" clId="{F100B69B-C1B0-40FC-A692-5435CBD5941C}" dt="2025-11-20T12:36:48.618" v="4610" actId="26606"/>
          <ac:picMkLst>
            <pc:docMk/>
            <pc:sldMk cId="53062752" sldId="263"/>
            <ac:picMk id="9" creationId="{42630FC2-6211-3EB9-7B14-9F20794DCB93}"/>
          </ac:picMkLst>
        </pc:picChg>
        <pc:picChg chg="add mod ord">
          <ac:chgData name="yan.pashchenko" userId="f7687537-4b20-464a-8e10-5c899ad0ba83" providerId="ADAL" clId="{F100B69B-C1B0-40FC-A692-5435CBD5941C}" dt="2025-11-20T12:37:02.994" v="4613" actId="26606"/>
          <ac:picMkLst>
            <pc:docMk/>
            <pc:sldMk cId="53062752" sldId="263"/>
            <ac:picMk id="11" creationId="{51752B80-E862-2B7E-05D2-47865436673A}"/>
          </ac:picMkLst>
        </pc:picChg>
        <pc:picChg chg="add mod ord">
          <ac:chgData name="yan.pashchenko" userId="f7687537-4b20-464a-8e10-5c899ad0ba83" providerId="ADAL" clId="{F100B69B-C1B0-40FC-A692-5435CBD5941C}" dt="2025-11-20T12:36:48.618" v="4610" actId="26606"/>
          <ac:picMkLst>
            <pc:docMk/>
            <pc:sldMk cId="53062752" sldId="263"/>
            <ac:picMk id="13" creationId="{3A96DEC2-5E0B-2E41-9136-8146C1AE66E5}"/>
          </ac:picMkLst>
        </pc:picChg>
      </pc:sldChg>
      <pc:sldChg chg="addSp modSp new mod ord setBg addAnim">
        <pc:chgData name="yan.pashchenko" userId="f7687537-4b20-464a-8e10-5c899ad0ba83" providerId="ADAL" clId="{F100B69B-C1B0-40FC-A692-5435CBD5941C}" dt="2025-11-20T13:18:30.352" v="5803" actId="5793"/>
        <pc:sldMkLst>
          <pc:docMk/>
          <pc:sldMk cId="1661163146" sldId="264"/>
        </pc:sldMkLst>
        <pc:spChg chg="mod">
          <ac:chgData name="yan.pashchenko" userId="f7687537-4b20-464a-8e10-5c899ad0ba83" providerId="ADAL" clId="{F100B69B-C1B0-40FC-A692-5435CBD5941C}" dt="2025-11-20T13:18:21.523" v="5801" actId="26606"/>
          <ac:spMkLst>
            <pc:docMk/>
            <pc:sldMk cId="1661163146" sldId="264"/>
            <ac:spMk id="2" creationId="{673D9639-0776-6415-DBB8-3844F3884A24}"/>
          </ac:spMkLst>
        </pc:spChg>
        <pc:spChg chg="mod">
          <ac:chgData name="yan.pashchenko" userId="f7687537-4b20-464a-8e10-5c899ad0ba83" providerId="ADAL" clId="{F100B69B-C1B0-40FC-A692-5435CBD5941C}" dt="2025-11-20T13:18:30.352" v="5803" actId="5793"/>
          <ac:spMkLst>
            <pc:docMk/>
            <pc:sldMk cId="1661163146" sldId="264"/>
            <ac:spMk id="3" creationId="{F49FE118-9453-4B69-C552-4307DF0BB20A}"/>
          </ac:spMkLst>
        </pc:spChg>
        <pc:spChg chg="add">
          <ac:chgData name="yan.pashchenko" userId="f7687537-4b20-464a-8e10-5c899ad0ba83" providerId="ADAL" clId="{F100B69B-C1B0-40FC-A692-5435CBD5941C}" dt="2025-11-20T13:18:21.523" v="5801" actId="26606"/>
          <ac:spMkLst>
            <pc:docMk/>
            <pc:sldMk cId="1661163146" sldId="264"/>
            <ac:spMk id="10" creationId="{3ECBE1F1-D69B-4AFA-ABD5-8E41720EF6DE}"/>
          </ac:spMkLst>
        </pc:spChg>
        <pc:spChg chg="add">
          <ac:chgData name="yan.pashchenko" userId="f7687537-4b20-464a-8e10-5c899ad0ba83" providerId="ADAL" clId="{F100B69B-C1B0-40FC-A692-5435CBD5941C}" dt="2025-11-20T13:18:21.523" v="5801" actId="26606"/>
          <ac:spMkLst>
            <pc:docMk/>
            <pc:sldMk cId="1661163146" sldId="264"/>
            <ac:spMk id="12" creationId="{603A6265-E10C-4B85-9C20-E75FCAF9CC63}"/>
          </ac:spMkLst>
        </pc:spChg>
        <pc:picChg chg="add mod">
          <ac:chgData name="yan.pashchenko" userId="f7687537-4b20-464a-8e10-5c899ad0ba83" providerId="ADAL" clId="{F100B69B-C1B0-40FC-A692-5435CBD5941C}" dt="2025-11-20T13:09:41.306" v="5793" actId="931"/>
          <ac:picMkLst>
            <pc:docMk/>
            <pc:sldMk cId="1661163146" sldId="264"/>
            <ac:picMk id="5" creationId="{0ABA317A-7E94-8A97-DB13-CA5FE1B63077}"/>
          </ac:picMkLst>
        </pc:picChg>
        <pc:picChg chg="add mod ord">
          <ac:chgData name="yan.pashchenko" userId="f7687537-4b20-464a-8e10-5c899ad0ba83" providerId="ADAL" clId="{F100B69B-C1B0-40FC-A692-5435CBD5941C}" dt="2025-11-20T13:18:21.523" v="5801" actId="26606"/>
          <ac:picMkLst>
            <pc:docMk/>
            <pc:sldMk cId="1661163146" sldId="264"/>
            <ac:picMk id="5" creationId="{70E748B9-D774-8CC4-6C51-A9A11F913EC2}"/>
          </ac:picMkLst>
        </pc:picChg>
        <pc:picChg chg="add mod">
          <ac:chgData name="yan.pashchenko" userId="f7687537-4b20-464a-8e10-5c899ad0ba83" providerId="ADAL" clId="{F100B69B-C1B0-40FC-A692-5435CBD5941C}" dt="2025-11-20T13:09:48.837" v="5798" actId="931"/>
          <ac:picMkLst>
            <pc:docMk/>
            <pc:sldMk cId="1661163146" sldId="264"/>
            <ac:picMk id="7" creationId="{FB7944F1-A98E-5EBD-A1EE-E85E70CA2E7A}"/>
          </ac:picMkLst>
        </pc:picChg>
      </pc:sldChg>
    </pc:docChg>
  </pc:docChgLst>
  <pc:docChgLst>
    <pc:chgData name="yan.pashchenko" userId="f7687537-4b20-464a-8e10-5c899ad0ba83" providerId="ADAL" clId="{48C7C47C-F4E0-4384-B851-E93FD84F634B}"/>
    <pc:docChg chg="custSel modSld">
      <pc:chgData name="yan.pashchenko" userId="f7687537-4b20-464a-8e10-5c899ad0ba83" providerId="ADAL" clId="{48C7C47C-F4E0-4384-B851-E93FD84F634B}" dt="2025-11-19T10:00:16.706" v="742" actId="20577"/>
      <pc:docMkLst>
        <pc:docMk/>
      </pc:docMkLst>
      <pc:sldChg chg="modSp mod">
        <pc:chgData name="yan.pashchenko" userId="f7687537-4b20-464a-8e10-5c899ad0ba83" providerId="ADAL" clId="{48C7C47C-F4E0-4384-B851-E93FD84F634B}" dt="2025-11-19T09:45:12.361" v="99" actId="20577"/>
        <pc:sldMkLst>
          <pc:docMk/>
          <pc:sldMk cId="3387760033" sldId="257"/>
        </pc:sldMkLst>
        <pc:spChg chg="mod">
          <ac:chgData name="yan.pashchenko" userId="f7687537-4b20-464a-8e10-5c899ad0ba83" providerId="ADAL" clId="{48C7C47C-F4E0-4384-B851-E93FD84F634B}" dt="2025-11-19T09:45:12.361" v="99" actId="20577"/>
          <ac:spMkLst>
            <pc:docMk/>
            <pc:sldMk cId="3387760033" sldId="257"/>
            <ac:spMk id="2" creationId="{A698ABEA-6C8A-C992-EE62-7A5C85B4A199}"/>
          </ac:spMkLst>
        </pc:spChg>
      </pc:sldChg>
      <pc:sldChg chg="addSp delSp modSp mod setBg">
        <pc:chgData name="yan.pashchenko" userId="f7687537-4b20-464a-8e10-5c899ad0ba83" providerId="ADAL" clId="{48C7C47C-F4E0-4384-B851-E93FD84F634B}" dt="2025-11-19T09:53:20.628" v="578" actId="20577"/>
        <pc:sldMkLst>
          <pc:docMk/>
          <pc:sldMk cId="3267362778" sldId="259"/>
        </pc:sldMkLst>
        <pc:spChg chg="mod">
          <ac:chgData name="yan.pashchenko" userId="f7687537-4b20-464a-8e10-5c899ad0ba83" providerId="ADAL" clId="{48C7C47C-F4E0-4384-B851-E93FD84F634B}" dt="2025-11-19T09:52:36.435" v="472" actId="26606"/>
          <ac:spMkLst>
            <pc:docMk/>
            <pc:sldMk cId="3267362778" sldId="259"/>
            <ac:spMk id="2" creationId="{6017F92C-0869-BDF6-FCC4-DBC4BB2058B2}"/>
          </ac:spMkLst>
        </pc:spChg>
        <pc:spChg chg="mod">
          <ac:chgData name="yan.pashchenko" userId="f7687537-4b20-464a-8e10-5c899ad0ba83" providerId="ADAL" clId="{48C7C47C-F4E0-4384-B851-E93FD84F634B}" dt="2025-11-19T09:53:20.628" v="578" actId="20577"/>
          <ac:spMkLst>
            <pc:docMk/>
            <pc:sldMk cId="3267362778" sldId="259"/>
            <ac:spMk id="3" creationId="{26348BF2-D09D-1AB5-86BF-76AE16C18F2F}"/>
          </ac:spMkLst>
        </pc:spChg>
        <pc:spChg chg="add del">
          <ac:chgData name="yan.pashchenko" userId="f7687537-4b20-464a-8e10-5c899ad0ba83" providerId="ADAL" clId="{48C7C47C-F4E0-4384-B851-E93FD84F634B}" dt="2025-11-19T09:52:36.435" v="472" actId="26606"/>
          <ac:spMkLst>
            <pc:docMk/>
            <pc:sldMk cId="3267362778" sldId="259"/>
            <ac:spMk id="10" creationId="{F13C74B1-5B17-4795-BED0-7140497B445A}"/>
          </ac:spMkLst>
        </pc:spChg>
        <pc:spChg chg="add del">
          <ac:chgData name="yan.pashchenko" userId="f7687537-4b20-464a-8e10-5c899ad0ba83" providerId="ADAL" clId="{48C7C47C-F4E0-4384-B851-E93FD84F634B}" dt="2025-11-19T09:52:36.435" v="472" actId="26606"/>
          <ac:spMkLst>
            <pc:docMk/>
            <pc:sldMk cId="3267362778" sldId="259"/>
            <ac:spMk id="12" creationId="{D4974D33-8DC5-464E-8C6D-BE58F0669C17}"/>
          </ac:spMkLst>
        </pc:spChg>
        <pc:spChg chg="add">
          <ac:chgData name="yan.pashchenko" userId="f7687537-4b20-464a-8e10-5c899ad0ba83" providerId="ADAL" clId="{48C7C47C-F4E0-4384-B851-E93FD84F634B}" dt="2025-11-19T09:52:36.435" v="472" actId="26606"/>
          <ac:spMkLst>
            <pc:docMk/>
            <pc:sldMk cId="3267362778" sldId="259"/>
            <ac:spMk id="17" creationId="{21AC6A30-4F22-4C0F-B278-19C5B8A80C55}"/>
          </ac:spMkLst>
        </pc:spChg>
        <pc:spChg chg="add">
          <ac:chgData name="yan.pashchenko" userId="f7687537-4b20-464a-8e10-5c899ad0ba83" providerId="ADAL" clId="{48C7C47C-F4E0-4384-B851-E93FD84F634B}" dt="2025-11-19T09:52:36.435" v="472" actId="26606"/>
          <ac:spMkLst>
            <pc:docMk/>
            <pc:sldMk cId="3267362778" sldId="259"/>
            <ac:spMk id="19" creationId="{BB4335AD-65B1-44E4-90AF-264024FE4BD2}"/>
          </ac:spMkLst>
        </pc:spChg>
        <pc:picChg chg="add mod">
          <ac:chgData name="yan.pashchenko" userId="f7687537-4b20-464a-8e10-5c899ad0ba83" providerId="ADAL" clId="{48C7C47C-F4E0-4384-B851-E93FD84F634B}" dt="2025-11-19T09:52:36.435" v="472" actId="26606"/>
          <ac:picMkLst>
            <pc:docMk/>
            <pc:sldMk cId="3267362778" sldId="259"/>
            <ac:picMk id="5" creationId="{89773AA4-9C7E-C64C-F56C-9BFE5509F50F}"/>
          </ac:picMkLst>
        </pc:picChg>
        <pc:picChg chg="add mod ord">
          <ac:chgData name="yan.pashchenko" userId="f7687537-4b20-464a-8e10-5c899ad0ba83" providerId="ADAL" clId="{48C7C47C-F4E0-4384-B851-E93FD84F634B}" dt="2025-11-19T09:52:36.435" v="472" actId="26606"/>
          <ac:picMkLst>
            <pc:docMk/>
            <pc:sldMk cId="3267362778" sldId="259"/>
            <ac:picMk id="7" creationId="{84603776-4A46-7C33-24F5-03DDDFC40C73}"/>
          </ac:picMkLst>
        </pc:picChg>
      </pc:sldChg>
      <pc:sldChg chg="modSp mod">
        <pc:chgData name="yan.pashchenko" userId="f7687537-4b20-464a-8e10-5c899ad0ba83" providerId="ADAL" clId="{48C7C47C-F4E0-4384-B851-E93FD84F634B}" dt="2025-11-19T10:00:16.706" v="742" actId="20577"/>
        <pc:sldMkLst>
          <pc:docMk/>
          <pc:sldMk cId="3287056190" sldId="260"/>
        </pc:sldMkLst>
        <pc:spChg chg="mod">
          <ac:chgData name="yan.pashchenko" userId="f7687537-4b20-464a-8e10-5c899ad0ba83" providerId="ADAL" clId="{48C7C47C-F4E0-4384-B851-E93FD84F634B}" dt="2025-11-19T09:44:16.077" v="25" actId="20577"/>
          <ac:spMkLst>
            <pc:docMk/>
            <pc:sldMk cId="3287056190" sldId="260"/>
            <ac:spMk id="2" creationId="{B0339A1F-0E1E-91A4-81E9-797F26FB86F5}"/>
          </ac:spMkLst>
        </pc:spChg>
        <pc:spChg chg="mod">
          <ac:chgData name="yan.pashchenko" userId="f7687537-4b20-464a-8e10-5c899ad0ba83" providerId="ADAL" clId="{48C7C47C-F4E0-4384-B851-E93FD84F634B}" dt="2025-11-19T10:00:16.706" v="742" actId="20577"/>
          <ac:spMkLst>
            <pc:docMk/>
            <pc:sldMk cId="3287056190" sldId="260"/>
            <ac:spMk id="3" creationId="{CF9FEC41-42DD-0FF6-746C-855E92EDBF52}"/>
          </ac:spMkLst>
        </pc:spChg>
      </pc:sldChg>
      <pc:sldChg chg="modSp mod">
        <pc:chgData name="yan.pashchenko" userId="f7687537-4b20-464a-8e10-5c899ad0ba83" providerId="ADAL" clId="{48C7C47C-F4E0-4384-B851-E93FD84F634B}" dt="2025-11-19T09:44:29.535" v="41" actId="20577"/>
        <pc:sldMkLst>
          <pc:docMk/>
          <pc:sldMk cId="2138714094" sldId="261"/>
        </pc:sldMkLst>
        <pc:spChg chg="mod">
          <ac:chgData name="yan.pashchenko" userId="f7687537-4b20-464a-8e10-5c899ad0ba83" providerId="ADAL" clId="{48C7C47C-F4E0-4384-B851-E93FD84F634B}" dt="2025-11-19T09:44:29.535" v="41" actId="20577"/>
          <ac:spMkLst>
            <pc:docMk/>
            <pc:sldMk cId="2138714094" sldId="261"/>
            <ac:spMk id="2" creationId="{AA6D8654-29A5-67BA-1246-B95FF1AF1335}"/>
          </ac:spMkLst>
        </pc:spChg>
      </pc:sldChg>
      <pc:sldChg chg="modSp mod">
        <pc:chgData name="yan.pashchenko" userId="f7687537-4b20-464a-8e10-5c899ad0ba83" providerId="ADAL" clId="{48C7C47C-F4E0-4384-B851-E93FD84F634B}" dt="2025-11-19T09:44:44.245" v="60" actId="20577"/>
        <pc:sldMkLst>
          <pc:docMk/>
          <pc:sldMk cId="3155465700" sldId="262"/>
        </pc:sldMkLst>
        <pc:spChg chg="mod">
          <ac:chgData name="yan.pashchenko" userId="f7687537-4b20-464a-8e10-5c899ad0ba83" providerId="ADAL" clId="{48C7C47C-F4E0-4384-B851-E93FD84F634B}" dt="2025-11-19T09:44:44.245" v="60" actId="20577"/>
          <ac:spMkLst>
            <pc:docMk/>
            <pc:sldMk cId="3155465700" sldId="262"/>
            <ac:spMk id="2" creationId="{C11EC7C7-B777-F54E-64FD-D5FFD05EF569}"/>
          </ac:spMkLst>
        </pc:spChg>
      </pc:sldChg>
      <pc:sldChg chg="modSp mod">
        <pc:chgData name="yan.pashchenko" userId="f7687537-4b20-464a-8e10-5c899ad0ba83" providerId="ADAL" clId="{48C7C47C-F4E0-4384-B851-E93FD84F634B}" dt="2025-11-19T09:44:58.268" v="78" actId="20577"/>
        <pc:sldMkLst>
          <pc:docMk/>
          <pc:sldMk cId="53062752" sldId="263"/>
        </pc:sldMkLst>
        <pc:spChg chg="mod">
          <ac:chgData name="yan.pashchenko" userId="f7687537-4b20-464a-8e10-5c899ad0ba83" providerId="ADAL" clId="{48C7C47C-F4E0-4384-B851-E93FD84F634B}" dt="2025-11-19T09:44:58.268" v="78" actId="20577"/>
          <ac:spMkLst>
            <pc:docMk/>
            <pc:sldMk cId="53062752" sldId="263"/>
            <ac:spMk id="2" creationId="{1B48BFF8-6461-AE19-1929-6A741BE987A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16A0A0-893C-4A8A-8B9F-921B41AEF563}" type="datetimeFigureOut">
              <a:rPr lang="fi-FI" smtClean="0"/>
              <a:t>20.11.2025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9B5586-B7E4-46D2-B2D5-666C0750C445}" type="slidenum">
              <a:rPr lang="fi-FI" smtClean="0"/>
              <a:t>‹#›</a:t>
            </a:fld>
            <a:endParaRPr lang="fi-FI"/>
          </a:p>
        </p:txBody>
      </p:sp>
    </p:spTree>
    <p:extLst>
      <p:ext uri="{BB962C8B-B14F-4D97-AF65-F5344CB8AC3E}">
        <p14:creationId xmlns:p14="http://schemas.microsoft.com/office/powerpoint/2010/main" val="1917800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729B5586-B7E4-46D2-B2D5-666C0750C445}" type="slidenum">
              <a:rPr lang="fi-FI" smtClean="0"/>
              <a:t>3</a:t>
            </a:fld>
            <a:endParaRPr lang="fi-FI"/>
          </a:p>
        </p:txBody>
      </p:sp>
    </p:spTree>
    <p:extLst>
      <p:ext uri="{BB962C8B-B14F-4D97-AF65-F5344CB8AC3E}">
        <p14:creationId xmlns:p14="http://schemas.microsoft.com/office/powerpoint/2010/main" val="271044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55A665-BC31-AD3B-C363-A66FA3E68E4D}"/>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8C29DA9B-5A89-119C-DD95-ABFA84891D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B12EB85D-BD23-0404-23EA-48B3646A3112}"/>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5" name="Alatunnisteen paikkamerkki 4">
            <a:extLst>
              <a:ext uri="{FF2B5EF4-FFF2-40B4-BE49-F238E27FC236}">
                <a16:creationId xmlns:a16="http://schemas.microsoft.com/office/drawing/2014/main" id="{BA8240EF-2CF0-2068-EECC-7E53637F6B5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D371AF5-ED28-ABC8-3C1E-ACEA9201B031}"/>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907831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53EC12-FC2C-CD64-278A-7622593324C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CA8799A-6E9C-9865-9C91-7B4D2269E1F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B49DF1F-F001-9532-8668-C983EA4D446D}"/>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5" name="Alatunnisteen paikkamerkki 4">
            <a:extLst>
              <a:ext uri="{FF2B5EF4-FFF2-40B4-BE49-F238E27FC236}">
                <a16:creationId xmlns:a16="http://schemas.microsoft.com/office/drawing/2014/main" id="{5BC77CA1-03CD-CECD-ACE0-D2CACE35041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94FE22D-2489-B76D-8D03-8EAD06FA0230}"/>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2383140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EB37FF-3512-9E25-8691-BA758EF37B8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3829A9F2-1862-5E09-6633-BCC435624F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5100C6D2-D9D5-43AA-DC68-5674E94B0518}"/>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5" name="Alatunnisteen paikkamerkki 4">
            <a:extLst>
              <a:ext uri="{FF2B5EF4-FFF2-40B4-BE49-F238E27FC236}">
                <a16:creationId xmlns:a16="http://schemas.microsoft.com/office/drawing/2014/main" id="{690FB20E-92F5-3022-B843-B5831B72C76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6E8CDD6-6EE9-CDB2-F089-1DFECF55FD4F}"/>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322583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D74615-AD4F-371D-3636-4529F2307FD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272CFB37-680B-1D2C-3C5E-FE3E5245D662}"/>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2A81BCD0-598B-BD8D-D6C1-FAEFAC5AD0E5}"/>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1B6263D8-DD14-4BAB-607E-657DCF6349BC}"/>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6" name="Alatunnisteen paikkamerkki 5">
            <a:extLst>
              <a:ext uri="{FF2B5EF4-FFF2-40B4-BE49-F238E27FC236}">
                <a16:creationId xmlns:a16="http://schemas.microsoft.com/office/drawing/2014/main" id="{A990062E-A344-83D1-8C42-BB26CF63B9EA}"/>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3A0309A-C4EC-FDC0-F96A-D0C7E0938E66}"/>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127059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D169A7-A119-35F7-E2D5-6738B21E2D49}"/>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1F7838B0-F57C-E21E-71B3-738B662421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467612DD-EBB9-CCC7-CA3F-305E468619EB}"/>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D5198312-21D0-7682-CC00-1F860D377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C4D6C784-136C-6626-88DD-1A327FFBA53A}"/>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3D24943D-2ED2-8F3B-5A4F-C4A13AE626EB}"/>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8" name="Alatunnisteen paikkamerkki 7">
            <a:extLst>
              <a:ext uri="{FF2B5EF4-FFF2-40B4-BE49-F238E27FC236}">
                <a16:creationId xmlns:a16="http://schemas.microsoft.com/office/drawing/2014/main" id="{83B5DD73-CE7B-D81C-1E94-9DA4D0156A41}"/>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3080F7EB-3094-BDAA-803F-48C48D64F4A8}"/>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802783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2D756C-20E8-79A7-1A32-9C7273A707D9}"/>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B68BD8BF-C69E-B136-251F-53791D563D6F}"/>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4" name="Alatunnisteen paikkamerkki 3">
            <a:extLst>
              <a:ext uri="{FF2B5EF4-FFF2-40B4-BE49-F238E27FC236}">
                <a16:creationId xmlns:a16="http://schemas.microsoft.com/office/drawing/2014/main" id="{411EA024-ED50-D45F-EDCA-BBAC96F6AEA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12269F66-0CA2-5DFB-549C-D7D517AC0217}"/>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404510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84F08393-1E8E-EC31-A736-13CA2AA20326}"/>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3" name="Alatunnisteen paikkamerkki 2">
            <a:extLst>
              <a:ext uri="{FF2B5EF4-FFF2-40B4-BE49-F238E27FC236}">
                <a16:creationId xmlns:a16="http://schemas.microsoft.com/office/drawing/2014/main" id="{8C496865-7AF1-F0DD-B2D3-01EB9ABB7F28}"/>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73D930BC-2CAF-2F72-1D6C-FCA6C7879322}"/>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24130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C44B0F-C883-8299-58DB-57131891FAF8}"/>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81C67258-40B3-FC64-47E2-189E26F864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680245B2-9261-E40D-BD8A-AAC3D371A7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CA114AF-36EB-5708-B8C2-2CDE89B41E2A}"/>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6" name="Alatunnisteen paikkamerkki 5">
            <a:extLst>
              <a:ext uri="{FF2B5EF4-FFF2-40B4-BE49-F238E27FC236}">
                <a16:creationId xmlns:a16="http://schemas.microsoft.com/office/drawing/2014/main" id="{18F990FE-204F-0489-668F-CA17983E4F1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3A92806-AE16-1C41-6C32-562FBD6807F8}"/>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116775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D2738E-4F72-F0E2-766E-704FA52E4B2B}"/>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1E2472C-CCF8-8AC4-CA24-F5A45E9B8A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F3B59355-2A41-E335-60B5-215F25BCF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2DACCCE-6A9E-F6B8-C000-4E2699547B8D}"/>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6" name="Alatunnisteen paikkamerkki 5">
            <a:extLst>
              <a:ext uri="{FF2B5EF4-FFF2-40B4-BE49-F238E27FC236}">
                <a16:creationId xmlns:a16="http://schemas.microsoft.com/office/drawing/2014/main" id="{9D97B39F-5A1C-9CEC-DA0C-4180325394F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9163E010-3020-A63E-B072-47EB5C6FBFBF}"/>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679855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B279B-A27A-FA1F-ED7B-71FEC2FC4C7F}"/>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3A407AC2-9EC5-F43B-8477-80BE1AC90BEE}"/>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CF71ECA-36F0-2A55-C295-7E97B6DC03AE}"/>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5" name="Alatunnisteen paikkamerkki 4">
            <a:extLst>
              <a:ext uri="{FF2B5EF4-FFF2-40B4-BE49-F238E27FC236}">
                <a16:creationId xmlns:a16="http://schemas.microsoft.com/office/drawing/2014/main" id="{3A2C92A3-46F6-8E7C-0ECB-7429B9068E1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613B566-1EA7-D78F-6AD0-E75AF7D8313C}"/>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675848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26CB45CE-97E8-C40E-91D7-851CCCB74480}"/>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DDCBCF71-8A39-9681-B30B-C051CF6B509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0746717-1342-6BDF-75AA-F2F8B369FD1A}"/>
              </a:ext>
            </a:extLst>
          </p:cNvPr>
          <p:cNvSpPr>
            <a:spLocks noGrp="1"/>
          </p:cNvSpPr>
          <p:nvPr>
            <p:ph type="dt" sz="half" idx="10"/>
          </p:nvPr>
        </p:nvSpPr>
        <p:spPr/>
        <p:txBody>
          <a:bodyPr/>
          <a:lstStyle/>
          <a:p>
            <a:fld id="{2F7894AF-1558-4AA9-95E6-02C3D5D79FE7}" type="datetimeFigureOut">
              <a:rPr lang="fi-FI" smtClean="0"/>
              <a:t>20.11.2025</a:t>
            </a:fld>
            <a:endParaRPr lang="fi-FI"/>
          </a:p>
        </p:txBody>
      </p:sp>
      <p:sp>
        <p:nvSpPr>
          <p:cNvPr id="5" name="Alatunnisteen paikkamerkki 4">
            <a:extLst>
              <a:ext uri="{FF2B5EF4-FFF2-40B4-BE49-F238E27FC236}">
                <a16:creationId xmlns:a16="http://schemas.microsoft.com/office/drawing/2014/main" id="{5E8DF166-A3B5-37BB-CCD1-2801C8A6154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3947591-F228-F09E-05EB-ADF4B5C2B207}"/>
              </a:ext>
            </a:extLst>
          </p:cNvPr>
          <p:cNvSpPr>
            <a:spLocks noGrp="1"/>
          </p:cNvSpPr>
          <p:nvPr>
            <p:ph type="sldNum" sz="quarter" idx="12"/>
          </p:nvPr>
        </p:nvSpPr>
        <p:spPr/>
        <p:txBody>
          <a:bodyPr/>
          <a:lstStyle/>
          <a:p>
            <a:fld id="{4B5F65B0-97A6-429E-8C24-D80F60D6A9F2}" type="slidenum">
              <a:rPr lang="fi-FI" smtClean="0"/>
              <a:t>‹#›</a:t>
            </a:fld>
            <a:endParaRPr lang="fi-FI"/>
          </a:p>
        </p:txBody>
      </p:sp>
    </p:spTree>
    <p:extLst>
      <p:ext uri="{BB962C8B-B14F-4D97-AF65-F5344CB8AC3E}">
        <p14:creationId xmlns:p14="http://schemas.microsoft.com/office/powerpoint/2010/main" val="118267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7CBFF01-562A-5F58-E93E-8E17A0C55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13EE34E-9074-70F8-5CF6-E992D1371B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CF8FA78-0B0F-DED9-92FD-D4ABC33E22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7894AF-1558-4AA9-95E6-02C3D5D79FE7}" type="datetimeFigureOut">
              <a:rPr lang="fi-FI" smtClean="0"/>
              <a:t>20.11.2025</a:t>
            </a:fld>
            <a:endParaRPr lang="fi-FI"/>
          </a:p>
        </p:txBody>
      </p:sp>
      <p:sp>
        <p:nvSpPr>
          <p:cNvPr id="5" name="Alatunnisteen paikkamerkki 4">
            <a:extLst>
              <a:ext uri="{FF2B5EF4-FFF2-40B4-BE49-F238E27FC236}">
                <a16:creationId xmlns:a16="http://schemas.microsoft.com/office/drawing/2014/main" id="{DDDBA626-E57A-9191-C8B8-31F77C558B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7F33588A-70A9-896F-D864-32DD52FA8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5F65B0-97A6-429E-8C24-D80F60D6A9F2}" type="slidenum">
              <a:rPr lang="fi-FI" smtClean="0"/>
              <a:t>‹#›</a:t>
            </a:fld>
            <a:endParaRPr lang="fi-FI"/>
          </a:p>
        </p:txBody>
      </p:sp>
    </p:spTree>
    <p:extLst>
      <p:ext uri="{BB962C8B-B14F-4D97-AF65-F5344CB8AC3E}">
        <p14:creationId xmlns:p14="http://schemas.microsoft.com/office/powerpoint/2010/main" val="3382931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a:extLst>
              <a:ext uri="{FF2B5EF4-FFF2-40B4-BE49-F238E27FC236}">
                <a16:creationId xmlns:a16="http://schemas.microsoft.com/office/drawing/2014/main" id="{70E748B9-D774-8CC4-6C51-A9A11F913EC2}"/>
              </a:ext>
            </a:extLst>
          </p:cNvPr>
          <p:cNvPicPr>
            <a:picLocks noChangeAspect="1"/>
          </p:cNvPicPr>
          <p:nvPr/>
        </p:nvPicPr>
        <p:blipFill>
          <a:blip r:embed="rId2"/>
          <a:srcRect l="1696"/>
          <a:stretch>
            <a:fillRect/>
          </a:stretch>
        </p:blipFill>
        <p:spPr>
          <a:xfrm>
            <a:off x="-1" y="-2"/>
            <a:ext cx="5410198" cy="6858002"/>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73D9639-0776-6415-DBB8-3844F3884A24}"/>
              </a:ext>
            </a:extLst>
          </p:cNvPr>
          <p:cNvSpPr>
            <a:spLocks noGrp="1"/>
          </p:cNvSpPr>
          <p:nvPr>
            <p:ph type="title"/>
          </p:nvPr>
        </p:nvSpPr>
        <p:spPr>
          <a:xfrm>
            <a:off x="6115317" y="405685"/>
            <a:ext cx="5464968" cy="1559301"/>
          </a:xfrm>
        </p:spPr>
        <p:txBody>
          <a:bodyPr>
            <a:normAutofit/>
          </a:bodyPr>
          <a:lstStyle/>
          <a:p>
            <a:r>
              <a:rPr lang="fi-FI" sz="4000"/>
              <a:t>Matkapäiväkirjani Espanjan reissulta </a:t>
            </a:r>
          </a:p>
        </p:txBody>
      </p:sp>
      <p:sp>
        <p:nvSpPr>
          <p:cNvPr id="3" name="Sisällön paikkamerkki 2">
            <a:extLst>
              <a:ext uri="{FF2B5EF4-FFF2-40B4-BE49-F238E27FC236}">
                <a16:creationId xmlns:a16="http://schemas.microsoft.com/office/drawing/2014/main" id="{F49FE118-9453-4B69-C552-4307DF0BB20A}"/>
              </a:ext>
            </a:extLst>
          </p:cNvPr>
          <p:cNvSpPr>
            <a:spLocks noGrp="1"/>
          </p:cNvSpPr>
          <p:nvPr>
            <p:ph idx="1"/>
          </p:nvPr>
        </p:nvSpPr>
        <p:spPr>
          <a:xfrm>
            <a:off x="6115317" y="2743200"/>
            <a:ext cx="5247340" cy="3496878"/>
          </a:xfrm>
        </p:spPr>
        <p:txBody>
          <a:bodyPr anchor="ctr">
            <a:normAutofit/>
          </a:bodyPr>
          <a:lstStyle/>
          <a:p>
            <a:pPr marL="0" indent="0">
              <a:buNone/>
            </a:pPr>
            <a:r>
              <a:rPr lang="fi-FI" sz="2000"/>
              <a:t>- Yan Pashchenko</a:t>
            </a:r>
          </a:p>
        </p:txBody>
      </p:sp>
    </p:spTree>
    <p:extLst>
      <p:ext uri="{BB962C8B-B14F-4D97-AF65-F5344CB8AC3E}">
        <p14:creationId xmlns:p14="http://schemas.microsoft.com/office/powerpoint/2010/main" val="166116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Color Cover">
            <a:extLst>
              <a:ext uri="{FF2B5EF4-FFF2-40B4-BE49-F238E27FC236}">
                <a16:creationId xmlns:a16="http://schemas.microsoft.com/office/drawing/2014/main" id="{63C1F321-BB96-4700-B3CE-1A615606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9" name="Group 41">
            <a:extLst>
              <a:ext uri="{FF2B5EF4-FFF2-40B4-BE49-F238E27FC236}">
                <a16:creationId xmlns:a16="http://schemas.microsoft.com/office/drawing/2014/main" id="{3FA1AD64-F15F-417D-956C-B2C211FC90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1" y="0"/>
            <a:ext cx="6064235" cy="6858000"/>
            <a:chOff x="651279" y="598259"/>
            <a:chExt cx="10889442" cy="5680742"/>
          </a:xfrm>
        </p:grpSpPr>
        <p:sp>
          <p:nvSpPr>
            <p:cNvPr id="43" name="Color">
              <a:extLst>
                <a:ext uri="{FF2B5EF4-FFF2-40B4-BE49-F238E27FC236}">
                  <a16:creationId xmlns:a16="http://schemas.microsoft.com/office/drawing/2014/main" id="{5F3C79B0-E0DE-407E-B550-3FDEB67B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Color">
              <a:extLst>
                <a:ext uri="{FF2B5EF4-FFF2-40B4-BE49-F238E27FC236}">
                  <a16:creationId xmlns:a16="http://schemas.microsoft.com/office/drawing/2014/main" id="{A1A2DFA8-F321-4204-9B31-A3713BC65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4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7" name="Freeform: Shape 4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2" name="Freeform: Shape 4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Freeform: Shape 4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Freeform: Shape 5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4" name="Freeform: Shape 5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3" name="Freeform: Shape 5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Otsikko 1">
            <a:extLst>
              <a:ext uri="{FF2B5EF4-FFF2-40B4-BE49-F238E27FC236}">
                <a16:creationId xmlns:a16="http://schemas.microsoft.com/office/drawing/2014/main" id="{AC6B2133-051D-E885-085E-722E17EC15DE}"/>
              </a:ext>
            </a:extLst>
          </p:cNvPr>
          <p:cNvSpPr>
            <a:spLocks noGrp="1"/>
          </p:cNvSpPr>
          <p:nvPr>
            <p:ph type="ctrTitle"/>
          </p:nvPr>
        </p:nvSpPr>
        <p:spPr>
          <a:xfrm>
            <a:off x="789708" y="841664"/>
            <a:ext cx="4874661" cy="5156800"/>
          </a:xfrm>
        </p:spPr>
        <p:txBody>
          <a:bodyPr anchor="ctr">
            <a:normAutofit/>
          </a:bodyPr>
          <a:lstStyle/>
          <a:p>
            <a:pPr algn="l"/>
            <a:r>
              <a:rPr lang="fi-FI" sz="4800">
                <a:solidFill>
                  <a:schemeClr val="bg1"/>
                </a:solidFill>
              </a:rPr>
              <a:t>Sunnuntai 2.11.2025</a:t>
            </a:r>
          </a:p>
        </p:txBody>
      </p:sp>
      <p:sp>
        <p:nvSpPr>
          <p:cNvPr id="3" name="Alaotsikko 2">
            <a:extLst>
              <a:ext uri="{FF2B5EF4-FFF2-40B4-BE49-F238E27FC236}">
                <a16:creationId xmlns:a16="http://schemas.microsoft.com/office/drawing/2014/main" id="{B4D8B9DD-A0A7-A5C0-5EE6-E5CAB8625AEA}"/>
              </a:ext>
            </a:extLst>
          </p:cNvPr>
          <p:cNvSpPr>
            <a:spLocks noGrp="1"/>
          </p:cNvSpPr>
          <p:nvPr>
            <p:ph type="subTitle" idx="1"/>
          </p:nvPr>
        </p:nvSpPr>
        <p:spPr>
          <a:xfrm>
            <a:off x="6534687" y="841664"/>
            <a:ext cx="4867605" cy="5156800"/>
          </a:xfrm>
        </p:spPr>
        <p:txBody>
          <a:bodyPr anchor="ctr">
            <a:normAutofit/>
          </a:bodyPr>
          <a:lstStyle/>
          <a:p>
            <a:pPr algn="l"/>
            <a:r>
              <a:rPr lang="fi-FI" dirty="0">
                <a:solidFill>
                  <a:schemeClr val="tx2"/>
                </a:solidFill>
              </a:rPr>
              <a:t>Päiväni alkoi perusarjen tekemisillä ja heräilin noin klo 8.00 aikaan, jonka jälkeen suuntasin koulua kohti. Opiskelin siellä kolmisen tuntia. Opintojen jälkeen ,oli aikaa levätä pari tuntia. Vielä illalla  kävin treeneissä, jonka jälkeen ,oli aikakin jo siirtyä pakkaamisen puolelle, koska matka kohti Espanjaa koitteli seuraavana päivänä.</a:t>
            </a:r>
          </a:p>
        </p:txBody>
      </p:sp>
    </p:spTree>
    <p:extLst>
      <p:ext uri="{BB962C8B-B14F-4D97-AF65-F5344CB8AC3E}">
        <p14:creationId xmlns:p14="http://schemas.microsoft.com/office/powerpoint/2010/main" val="293895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183F94E-7DD1-F4B1-02F6-46F2C918B250}"/>
              </a:ext>
            </a:extLst>
          </p:cNvPr>
          <p:cNvSpPr>
            <a:spLocks noGrp="1"/>
          </p:cNvSpPr>
          <p:nvPr>
            <p:ph type="title"/>
          </p:nvPr>
        </p:nvSpPr>
        <p:spPr>
          <a:xfrm>
            <a:off x="4086447" y="1084521"/>
            <a:ext cx="4019107" cy="1361347"/>
          </a:xfrm>
        </p:spPr>
        <p:txBody>
          <a:bodyPr anchor="b">
            <a:normAutofit/>
          </a:bodyPr>
          <a:lstStyle/>
          <a:p>
            <a:pPr algn="ctr"/>
            <a:r>
              <a:rPr lang="fi-FI" sz="2800">
                <a:solidFill>
                  <a:schemeClr val="bg1">
                    <a:alpha val="60000"/>
                  </a:schemeClr>
                </a:solidFill>
              </a:rPr>
              <a:t>Maanantai 3.11.2025</a:t>
            </a:r>
          </a:p>
        </p:txBody>
      </p:sp>
      <p:pic>
        <p:nvPicPr>
          <p:cNvPr id="5" name="Kuva 4" descr="Kuva, joka sisältää kohteen piha-, taivas, yö, auto&#10;&#10;Tekoälyn generoima sisältö voi olla virheellistä.">
            <a:extLst>
              <a:ext uri="{FF2B5EF4-FFF2-40B4-BE49-F238E27FC236}">
                <a16:creationId xmlns:a16="http://schemas.microsoft.com/office/drawing/2014/main" id="{EDFACA39-8763-3582-EF75-E88E67FDE38B}"/>
              </a:ext>
            </a:extLst>
          </p:cNvPr>
          <p:cNvPicPr>
            <a:picLocks noChangeAspect="1"/>
          </p:cNvPicPr>
          <p:nvPr/>
        </p:nvPicPr>
        <p:blipFill>
          <a:blip r:embed="rId3">
            <a:extLst>
              <a:ext uri="{28A0092B-C50C-407E-A947-70E740481C1C}">
                <a14:useLocalDpi xmlns:a14="http://schemas.microsoft.com/office/drawing/2010/main" val="0"/>
              </a:ext>
            </a:extLst>
          </a:blip>
          <a:srcRect l="10787" r="17975"/>
          <a:stretch>
            <a:fillRect/>
          </a:stretch>
        </p:blipFill>
        <p:spPr>
          <a:xfrm>
            <a:off x="680483" y="685795"/>
            <a:ext cx="2931299" cy="5486400"/>
          </a:xfrm>
          <a:prstGeom prst="rect">
            <a:avLst/>
          </a:prstGeom>
        </p:spPr>
      </p:pic>
      <p:sp>
        <p:nvSpPr>
          <p:cNvPr id="3" name="Sisällön paikkamerkki 2">
            <a:extLst>
              <a:ext uri="{FF2B5EF4-FFF2-40B4-BE49-F238E27FC236}">
                <a16:creationId xmlns:a16="http://schemas.microsoft.com/office/drawing/2014/main" id="{5A94DA3A-E909-DC29-3C97-37993D2992A2}"/>
              </a:ext>
            </a:extLst>
          </p:cNvPr>
          <p:cNvSpPr>
            <a:spLocks noGrp="1"/>
          </p:cNvSpPr>
          <p:nvPr>
            <p:ph idx="1"/>
          </p:nvPr>
        </p:nvSpPr>
        <p:spPr>
          <a:xfrm>
            <a:off x="4107712" y="2732739"/>
            <a:ext cx="3976577" cy="3083270"/>
          </a:xfrm>
        </p:spPr>
        <p:txBody>
          <a:bodyPr anchor="t">
            <a:noAutofit/>
          </a:bodyPr>
          <a:lstStyle/>
          <a:p>
            <a:pPr algn="ctr"/>
            <a:r>
              <a:rPr lang="fi-FI" sz="1000" dirty="0">
                <a:solidFill>
                  <a:schemeClr val="bg1"/>
                </a:solidFill>
              </a:rPr>
              <a:t>Heräsin maanantai päivänä klo 4.00, ja tein lähtöselvitykseni, jonka jälkeen noin 4.20 äitini lähti viemään minua kohti lentokenttää, koska tapaaminen oli sovittuna sinne klo 5.00. Päästyäni lentokentälle sain laitettua tarrat matkalaukkuuni ja vein matkalaukkuni hihnalle, että tämä menee ruumaan. Sen jälkeen käytiin turvatarkastus läpi ja siirryttiin odottamaan lentoa mikä vie meidät Amsterdamiin.</a:t>
            </a:r>
          </a:p>
          <a:p>
            <a:pPr algn="ctr"/>
            <a:r>
              <a:rPr lang="fi-FI" sz="1000" dirty="0">
                <a:solidFill>
                  <a:schemeClr val="bg1"/>
                </a:solidFill>
              </a:rPr>
              <a:t>Kello 8.40 olimmekin jo Amsterdamissa ja lentomme sujui hyvin. Sen jälkeen olikin jo aika odottaa seuraavaa lentoa Amsterdamista Barcelonaa kohti. Lentomme lähti klo 10.15 ja saavuimme klo 12.15 Barcelonaan. Suuntasimme koneesta hakemaan matkalaukkujamme ja sen jälkeen lähdimme taksin kyytiin ja suunnattiin kohti hotellia. </a:t>
            </a:r>
          </a:p>
          <a:p>
            <a:pPr algn="ctr"/>
            <a:r>
              <a:rPr lang="fi-FI" sz="1000" dirty="0">
                <a:solidFill>
                  <a:schemeClr val="bg1"/>
                </a:solidFill>
              </a:rPr>
              <a:t>Hotelliin päästyämme majoituttiin huoneiin ja levättiin noin 2 tuntia . Sen jälkeen koitimme keksiä illalle ,jotain tekemistä. Illalla noin klo 20.00 aikaan päätimme lähteä junalla vielä kohti Barcelonaa katselemaan nähtävyyksiä ja kävimme syömässä Mc </a:t>
            </a:r>
            <a:r>
              <a:rPr lang="fi-FI" sz="1000" dirty="0" err="1">
                <a:solidFill>
                  <a:schemeClr val="bg1"/>
                </a:solidFill>
              </a:rPr>
              <a:t>donaldsissa</a:t>
            </a:r>
            <a:r>
              <a:rPr lang="fi-FI" sz="1000" dirty="0">
                <a:solidFill>
                  <a:schemeClr val="bg1"/>
                </a:solidFill>
              </a:rPr>
              <a:t>. Kiertelimme kolmisen tuntia Barcelonassa, kävimme kaupoissa shoppailemassa ja ostamassa pieniä tuliaisia, ettei sitten unohdu tuliaisten ostaminen viimeiselle päivälle. Olimme hotellilla noin 23.00 aikaan ja ehdimmekin vielä katsoa yhden jalkapallo ottelun ennen nukkamaan menoa.</a:t>
            </a:r>
          </a:p>
        </p:txBody>
      </p:sp>
      <p:pic>
        <p:nvPicPr>
          <p:cNvPr id="9" name="Kuva 8" descr="Kuva, joka sisältää kohteen piha-, rakennus, taivas, yö&#10;&#10;Tekoälyn generoima sisältö voi olla virheellistä.">
            <a:extLst>
              <a:ext uri="{FF2B5EF4-FFF2-40B4-BE49-F238E27FC236}">
                <a16:creationId xmlns:a16="http://schemas.microsoft.com/office/drawing/2014/main" id="{141502DF-0DEA-8D25-291A-25895AC5548B}"/>
              </a:ext>
            </a:extLst>
          </p:cNvPr>
          <p:cNvPicPr>
            <a:picLocks noChangeAspect="1"/>
          </p:cNvPicPr>
          <p:nvPr/>
        </p:nvPicPr>
        <p:blipFill>
          <a:blip r:embed="rId4">
            <a:extLst>
              <a:ext uri="{28A0092B-C50C-407E-A947-70E740481C1C}">
                <a14:useLocalDpi xmlns:a14="http://schemas.microsoft.com/office/drawing/2010/main" val="0"/>
              </a:ext>
            </a:extLst>
          </a:blip>
          <a:srcRect l="21180" r="8212"/>
          <a:stretch>
            <a:fillRect/>
          </a:stretch>
        </p:blipFill>
        <p:spPr>
          <a:xfrm>
            <a:off x="8606117" y="685805"/>
            <a:ext cx="2905400" cy="5486399"/>
          </a:xfrm>
          <a:prstGeom prst="rect">
            <a:avLst/>
          </a:prstGeom>
        </p:spPr>
      </p:pic>
    </p:spTree>
    <p:extLst>
      <p:ext uri="{BB962C8B-B14F-4D97-AF65-F5344CB8AC3E}">
        <p14:creationId xmlns:p14="http://schemas.microsoft.com/office/powerpoint/2010/main" val="4134819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piha-, rakennus, taivas, puu&#10;&#10;Tekoälyllä luotu sisältö voi olla virheellistä.">
            <a:extLst>
              <a:ext uri="{FF2B5EF4-FFF2-40B4-BE49-F238E27FC236}">
                <a16:creationId xmlns:a16="http://schemas.microsoft.com/office/drawing/2014/main" id="{89773AA4-9C7E-C64C-F56C-9BFE5509F50F}"/>
              </a:ext>
            </a:extLst>
          </p:cNvPr>
          <p:cNvPicPr>
            <a:picLocks noChangeAspect="1"/>
          </p:cNvPicPr>
          <p:nvPr/>
        </p:nvPicPr>
        <p:blipFill>
          <a:blip r:embed="rId2">
            <a:extLst>
              <a:ext uri="{28A0092B-C50C-407E-A947-70E740481C1C}">
                <a14:useLocalDpi xmlns:a14="http://schemas.microsoft.com/office/drawing/2010/main" val="0"/>
              </a:ext>
            </a:extLst>
          </a:blip>
          <a:srcRect t="7596" r="-2" b="12500"/>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7" name="Kuva 6" descr="Kuva, joka sisältää kohteen piha-, pilvi, rakennus, taivas&#10;&#10;Tekoälyllä luotu sisältö voi olla virheellistä.">
            <a:extLst>
              <a:ext uri="{FF2B5EF4-FFF2-40B4-BE49-F238E27FC236}">
                <a16:creationId xmlns:a16="http://schemas.microsoft.com/office/drawing/2014/main" id="{84603776-4A46-7C33-24F5-03DDDFC40C73}"/>
              </a:ext>
            </a:extLst>
          </p:cNvPr>
          <p:cNvPicPr>
            <a:picLocks noChangeAspect="1"/>
          </p:cNvPicPr>
          <p:nvPr/>
        </p:nvPicPr>
        <p:blipFill>
          <a:blip r:embed="rId3">
            <a:extLst>
              <a:ext uri="{28A0092B-C50C-407E-A947-70E740481C1C}">
                <a14:useLocalDpi xmlns:a14="http://schemas.microsoft.com/office/drawing/2010/main" val="0"/>
              </a:ext>
            </a:extLst>
          </a:blip>
          <a:srcRect r="-2" b="22322"/>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26" name="Freeform: Shape 25">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Shape 27">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6017F92C-0869-BDF6-FCC4-DBC4BB2058B2}"/>
              </a:ext>
            </a:extLst>
          </p:cNvPr>
          <p:cNvSpPr>
            <a:spLocks noGrp="1"/>
          </p:cNvSpPr>
          <p:nvPr>
            <p:ph type="title"/>
          </p:nvPr>
        </p:nvSpPr>
        <p:spPr>
          <a:xfrm>
            <a:off x="448056" y="681038"/>
            <a:ext cx="2804504" cy="1325563"/>
          </a:xfrm>
        </p:spPr>
        <p:txBody>
          <a:bodyPr anchor="ctr">
            <a:normAutofit/>
          </a:bodyPr>
          <a:lstStyle/>
          <a:p>
            <a:r>
              <a:rPr lang="fi-FI" sz="2800"/>
              <a:t>Tiistai 4.11.2025 </a:t>
            </a:r>
          </a:p>
        </p:txBody>
      </p:sp>
      <p:sp>
        <p:nvSpPr>
          <p:cNvPr id="30" name="Rectangle 29">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 name="Rectangle 31">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26348BF2-D09D-1AB5-86BF-76AE16C18F2F}"/>
              </a:ext>
            </a:extLst>
          </p:cNvPr>
          <p:cNvSpPr>
            <a:spLocks noGrp="1"/>
          </p:cNvSpPr>
          <p:nvPr>
            <p:ph idx="1"/>
          </p:nvPr>
        </p:nvSpPr>
        <p:spPr>
          <a:xfrm>
            <a:off x="448056" y="2258171"/>
            <a:ext cx="2804504" cy="3918792"/>
          </a:xfrm>
        </p:spPr>
        <p:txBody>
          <a:bodyPr>
            <a:normAutofit/>
          </a:bodyPr>
          <a:lstStyle/>
          <a:p>
            <a:r>
              <a:rPr lang="fi-FI" sz="1500"/>
              <a:t>Tiistai päivä lähti käyntiin perus hotelli aamu palalla jonka jälkeen lähdettiin Jaume Mimon kouluun ja käytiin koulukierros siellä läpi ja tutustuimme eri luokkiin ja itse kouluun. Ja illalla kävimme syömässä Lounas Bar Graussa, joka tarjosi erittäin hyvät ruuat espanjalaiseen tapaan. Ruuan jälkeen ei ollut enään muuta ohjelmaa joten oli aika siirtyä jo hotellille päin nukkumaan. </a:t>
            </a:r>
          </a:p>
        </p:txBody>
      </p:sp>
    </p:spTree>
    <p:extLst>
      <p:ext uri="{BB962C8B-B14F-4D97-AF65-F5344CB8AC3E}">
        <p14:creationId xmlns:p14="http://schemas.microsoft.com/office/powerpoint/2010/main" val="326736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piha-, rakennus, katu, Katuvalo&#10;&#10;Tekoälyllä luotu sisältö voi olla virheellistä.">
            <a:extLst>
              <a:ext uri="{FF2B5EF4-FFF2-40B4-BE49-F238E27FC236}">
                <a16:creationId xmlns:a16="http://schemas.microsoft.com/office/drawing/2014/main" id="{A338AAF3-9037-94C6-BA76-F0A88FF0804A}"/>
              </a:ext>
            </a:extLst>
          </p:cNvPr>
          <p:cNvPicPr>
            <a:picLocks noChangeAspect="1"/>
          </p:cNvPicPr>
          <p:nvPr/>
        </p:nvPicPr>
        <p:blipFill>
          <a:blip r:embed="rId2">
            <a:extLst>
              <a:ext uri="{28A0092B-C50C-407E-A947-70E740481C1C}">
                <a14:useLocalDpi xmlns:a14="http://schemas.microsoft.com/office/drawing/2010/main" val="0"/>
              </a:ext>
            </a:extLst>
          </a:blip>
          <a:srcRect l="5708" r="427"/>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Kuva 4" descr="Kuva, joka sisältää kohteen piha-, Katuvalo, puu, tie&#10;&#10;Tekoälyllä luotu sisältö voi olla virheellistä.">
            <a:extLst>
              <a:ext uri="{FF2B5EF4-FFF2-40B4-BE49-F238E27FC236}">
                <a16:creationId xmlns:a16="http://schemas.microsoft.com/office/drawing/2014/main" id="{1B7FC13D-1CA6-861A-2304-D8C66674E4D0}"/>
              </a:ext>
            </a:extLst>
          </p:cNvPr>
          <p:cNvPicPr>
            <a:picLocks noChangeAspect="1"/>
          </p:cNvPicPr>
          <p:nvPr/>
        </p:nvPicPr>
        <p:blipFill>
          <a:blip r:embed="rId3">
            <a:extLst>
              <a:ext uri="{28A0092B-C50C-407E-A947-70E740481C1C}">
                <a14:useLocalDpi xmlns:a14="http://schemas.microsoft.com/office/drawing/2010/main" val="0"/>
              </a:ext>
            </a:extLst>
          </a:blip>
          <a:srcRect r="3445"/>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48" name="Freeform: Shape 47">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0" name="Freeform: Shape 49">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B0339A1F-0E1E-91A4-81E9-797F26FB86F5}"/>
              </a:ext>
            </a:extLst>
          </p:cNvPr>
          <p:cNvSpPr>
            <a:spLocks noGrp="1"/>
          </p:cNvSpPr>
          <p:nvPr>
            <p:ph type="title"/>
          </p:nvPr>
        </p:nvSpPr>
        <p:spPr>
          <a:xfrm>
            <a:off x="448056" y="681038"/>
            <a:ext cx="2804504" cy="1325563"/>
          </a:xfrm>
        </p:spPr>
        <p:txBody>
          <a:bodyPr anchor="ctr">
            <a:normAutofit/>
          </a:bodyPr>
          <a:lstStyle/>
          <a:p>
            <a:r>
              <a:rPr lang="fi-FI" sz="2800"/>
              <a:t>Keskiviikko 5.11.2025</a:t>
            </a:r>
          </a:p>
        </p:txBody>
      </p:sp>
      <p:sp>
        <p:nvSpPr>
          <p:cNvPr id="52" name="Rectangle 51">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4" name="Rectangle 53">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CF9FEC41-42DD-0FF6-746C-855E92EDBF52}"/>
              </a:ext>
            </a:extLst>
          </p:cNvPr>
          <p:cNvSpPr>
            <a:spLocks noGrp="1"/>
          </p:cNvSpPr>
          <p:nvPr>
            <p:ph idx="1"/>
          </p:nvPr>
        </p:nvSpPr>
        <p:spPr>
          <a:xfrm>
            <a:off x="448056" y="2258171"/>
            <a:ext cx="2804504" cy="3918792"/>
          </a:xfrm>
        </p:spPr>
        <p:txBody>
          <a:bodyPr>
            <a:normAutofit/>
          </a:bodyPr>
          <a:lstStyle/>
          <a:p>
            <a:r>
              <a:rPr lang="fi-FI" sz="1300"/>
              <a:t>Keskiviikko päivänä mulla oli aamulla hieman flunssainen olo jonka takia en osallistunut päivän ohjelman toimintaan. Kävin aamulla hotellin aamupalalla, jonka jälkeen siirryin takaisin huoneeseeni ja nukuin lisää. Noin 13.00 aikaan kävin lähikaupassa hakemassa pientä purtavaa itselleni ja tulin takaisin hotelliin, aika lailla päivä meni hotelli huoneessa levätessä. Tuntui kurjalta, että en voinut muiden kanssa osallistua ohjelmaan. Illalla kävimme huonekaverini Onnin kanssa Barcelonassa keskustassa pyörähtämässä syömässä Mc donalds pikaruoka ravintolassa.</a:t>
            </a:r>
          </a:p>
        </p:txBody>
      </p:sp>
    </p:spTree>
    <p:extLst>
      <p:ext uri="{BB962C8B-B14F-4D97-AF65-F5344CB8AC3E}">
        <p14:creationId xmlns:p14="http://schemas.microsoft.com/office/powerpoint/2010/main" val="3287056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piha-, taivas, puu, jalkineet&#10;&#10;Tekoälyllä luotu sisältö voi olla virheellistä.">
            <a:extLst>
              <a:ext uri="{FF2B5EF4-FFF2-40B4-BE49-F238E27FC236}">
                <a16:creationId xmlns:a16="http://schemas.microsoft.com/office/drawing/2014/main" id="{F4CA0DFD-C016-4E35-58A3-E7CBAB8F836D}"/>
              </a:ext>
            </a:extLst>
          </p:cNvPr>
          <p:cNvPicPr>
            <a:picLocks noChangeAspect="1"/>
          </p:cNvPicPr>
          <p:nvPr/>
        </p:nvPicPr>
        <p:blipFill>
          <a:blip r:embed="rId2">
            <a:extLst>
              <a:ext uri="{28A0092B-C50C-407E-A947-70E740481C1C}">
                <a14:useLocalDpi xmlns:a14="http://schemas.microsoft.com/office/drawing/2010/main" val="0"/>
              </a:ext>
            </a:extLst>
          </a:blip>
          <a:srcRect t="12885" r="1" b="17462"/>
          <a:stretch>
            <a:fillRect/>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5" name="Kuva 4" descr="Kuva, joka sisältää kohteen piha-, taivas, pilvi, rakennus&#10;&#10;Tekoälyllä luotu sisältö voi olla virheellistä.">
            <a:extLst>
              <a:ext uri="{FF2B5EF4-FFF2-40B4-BE49-F238E27FC236}">
                <a16:creationId xmlns:a16="http://schemas.microsoft.com/office/drawing/2014/main" id="{FAA4625A-1731-EEDD-DAFE-2B02CE43544C}"/>
              </a:ext>
            </a:extLst>
          </p:cNvPr>
          <p:cNvPicPr>
            <a:picLocks noChangeAspect="1"/>
          </p:cNvPicPr>
          <p:nvPr/>
        </p:nvPicPr>
        <p:blipFill>
          <a:blip r:embed="rId3">
            <a:extLst>
              <a:ext uri="{28A0092B-C50C-407E-A947-70E740481C1C}">
                <a14:useLocalDpi xmlns:a14="http://schemas.microsoft.com/office/drawing/2010/main" val="0"/>
              </a:ext>
            </a:extLst>
          </a:blip>
          <a:srcRect t="27697" b="10353"/>
          <a:stretch>
            <a:fillRect/>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9" name="Kuva 8" descr="Kuva, joka sisältää kohteen rakennus, piha-, maa, Kaupallinen rakennus&#10;&#10;Tekoälyllä luotu sisältö voi olla virheellistä.">
            <a:extLst>
              <a:ext uri="{FF2B5EF4-FFF2-40B4-BE49-F238E27FC236}">
                <a16:creationId xmlns:a16="http://schemas.microsoft.com/office/drawing/2014/main" id="{C397BF07-4A34-FB2B-605B-DBA57E5BDFD6}"/>
              </a:ext>
            </a:extLst>
          </p:cNvPr>
          <p:cNvPicPr>
            <a:picLocks noChangeAspect="1"/>
          </p:cNvPicPr>
          <p:nvPr/>
        </p:nvPicPr>
        <p:blipFill>
          <a:blip r:embed="rId4">
            <a:extLst>
              <a:ext uri="{28A0092B-C50C-407E-A947-70E740481C1C}">
                <a14:useLocalDpi xmlns:a14="http://schemas.microsoft.com/office/drawing/2010/main" val="0"/>
              </a:ext>
            </a:extLst>
          </a:blip>
          <a:srcRect t="32263" r="-1" b="40495"/>
          <a:stretch>
            <a:fillRect/>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21" name="Freeform: Shape 20">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AA6D8654-29A5-67BA-1246-B95FF1AF1335}"/>
              </a:ext>
            </a:extLst>
          </p:cNvPr>
          <p:cNvSpPr>
            <a:spLocks noGrp="1"/>
          </p:cNvSpPr>
          <p:nvPr>
            <p:ph type="title"/>
          </p:nvPr>
        </p:nvSpPr>
        <p:spPr>
          <a:xfrm>
            <a:off x="448056" y="685800"/>
            <a:ext cx="4922338" cy="1325563"/>
          </a:xfrm>
        </p:spPr>
        <p:txBody>
          <a:bodyPr>
            <a:normAutofit/>
          </a:bodyPr>
          <a:lstStyle/>
          <a:p>
            <a:r>
              <a:rPr lang="fi-FI" sz="3400"/>
              <a:t>Torstai 6.11.2025</a:t>
            </a:r>
          </a:p>
        </p:txBody>
      </p:sp>
      <p:sp>
        <p:nvSpPr>
          <p:cNvPr id="25" name="Rectangle 24">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5D339AD5-26AF-A6FC-5406-AA23C966A3CA}"/>
              </a:ext>
            </a:extLst>
          </p:cNvPr>
          <p:cNvSpPr>
            <a:spLocks noGrp="1"/>
          </p:cNvSpPr>
          <p:nvPr>
            <p:ph idx="1"/>
          </p:nvPr>
        </p:nvSpPr>
        <p:spPr>
          <a:xfrm>
            <a:off x="448056" y="2514600"/>
            <a:ext cx="4922338" cy="3666744"/>
          </a:xfrm>
        </p:spPr>
        <p:txBody>
          <a:bodyPr>
            <a:normAutofit/>
          </a:bodyPr>
          <a:lstStyle/>
          <a:p>
            <a:r>
              <a:rPr lang="fi-FI" sz="1400"/>
              <a:t>Torstaipäivä lähti iloisesti käyntiin, heräsin noin 7.00 aikaan jonka jälkeen lähdin aamupalalle. Meillä oli sen verran hyvin aikaa aamupäivällä, että aamupalan jälkeen ehdittiin levätä noin pari tuntia hotelli huoneessa jonka jälkeen lähdettiin Barcelonaa kohti shoppailemaan. Barcelonaan kyydin tarjosi paikallinen juna liikenne. Päästyämme Barcelonaan lähdettiin pariksi tunniksi kiertelemään kauppoja ja kävimme syömässä Five Guyssa, kun kävimme syömässä niin sen jälkeen lähdimme bussilla liikkumaan kohti Parc G</a:t>
            </a:r>
            <a:r>
              <a:rPr lang="fi-FI" sz="1400" u="sng"/>
              <a:t>uelia. </a:t>
            </a:r>
            <a:r>
              <a:rPr lang="fi-FI" sz="1400"/>
              <a:t>Kiertelimme siellä kolmisen tuntia ja katsottiin nähtävyyksiä, lopuksi kokoonnuimme yhteen paikkaan ja jaettiin palkinnot. Pelattiin bingo peliä. Park Guelin jälkeen lähdimme hotellille ja käytiin illalla Cerdanyolan keskustassa syömässä Wrapit.</a:t>
            </a:r>
          </a:p>
        </p:txBody>
      </p:sp>
    </p:spTree>
    <p:extLst>
      <p:ext uri="{BB962C8B-B14F-4D97-AF65-F5344CB8AC3E}">
        <p14:creationId xmlns:p14="http://schemas.microsoft.com/office/powerpoint/2010/main" val="2138714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1">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Tanssi, yökerho, henkilö, Magenta&#10;&#10;Tekoälyllä luotu sisältö voi olla virheellistä.">
            <a:extLst>
              <a:ext uri="{FF2B5EF4-FFF2-40B4-BE49-F238E27FC236}">
                <a16:creationId xmlns:a16="http://schemas.microsoft.com/office/drawing/2014/main" id="{AB5C1F9C-8788-D9B7-EDB5-26363BA2AE5D}"/>
              </a:ext>
            </a:extLst>
          </p:cNvPr>
          <p:cNvPicPr>
            <a:picLocks noChangeAspect="1"/>
          </p:cNvPicPr>
          <p:nvPr/>
        </p:nvPicPr>
        <p:blipFill>
          <a:blip r:embed="rId2">
            <a:extLst>
              <a:ext uri="{28A0092B-C50C-407E-A947-70E740481C1C}">
                <a14:useLocalDpi xmlns:a14="http://schemas.microsoft.com/office/drawing/2010/main" val="0"/>
              </a:ext>
            </a:extLst>
          </a:blip>
          <a:srcRect t="8428" r="-2" b="11668"/>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Kuva 4" descr="Kuva, joka sisältää kohteen Ihmisen kasvot, henkilö, vaate, hymy&#10;&#10;Tekoälyllä luotu sisältö voi olla virheellistä.">
            <a:extLst>
              <a:ext uri="{FF2B5EF4-FFF2-40B4-BE49-F238E27FC236}">
                <a16:creationId xmlns:a16="http://schemas.microsoft.com/office/drawing/2014/main" id="{BD259AFB-4809-9C72-5BBC-153A1FCB8255}"/>
              </a:ext>
            </a:extLst>
          </p:cNvPr>
          <p:cNvPicPr>
            <a:picLocks noChangeAspect="1"/>
          </p:cNvPicPr>
          <p:nvPr/>
        </p:nvPicPr>
        <p:blipFill>
          <a:blip r:embed="rId3">
            <a:extLst>
              <a:ext uri="{28A0092B-C50C-407E-A947-70E740481C1C}">
                <a14:useLocalDpi xmlns:a14="http://schemas.microsoft.com/office/drawing/2010/main" val="0"/>
              </a:ext>
            </a:extLst>
          </a:blip>
          <a:srcRect r="-2" b="22322"/>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21" name="Freeform: Shape 13">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15">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C11EC7C7-B777-F54E-64FD-D5FFD05EF569}"/>
              </a:ext>
            </a:extLst>
          </p:cNvPr>
          <p:cNvSpPr>
            <a:spLocks noGrp="1"/>
          </p:cNvSpPr>
          <p:nvPr>
            <p:ph type="title"/>
          </p:nvPr>
        </p:nvSpPr>
        <p:spPr>
          <a:xfrm>
            <a:off x="448056" y="681038"/>
            <a:ext cx="2804504" cy="1325563"/>
          </a:xfrm>
        </p:spPr>
        <p:txBody>
          <a:bodyPr anchor="ctr">
            <a:normAutofit/>
          </a:bodyPr>
          <a:lstStyle/>
          <a:p>
            <a:r>
              <a:rPr lang="fi-FI" sz="2800" dirty="0"/>
              <a:t>Perjantai 7.11.2025</a:t>
            </a:r>
          </a:p>
        </p:txBody>
      </p:sp>
      <p:sp>
        <p:nvSpPr>
          <p:cNvPr id="18" name="Rectangle 17">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AC7FEC3A-0EE7-0B79-9C66-295C3A0E879E}"/>
              </a:ext>
            </a:extLst>
          </p:cNvPr>
          <p:cNvSpPr>
            <a:spLocks noGrp="1"/>
          </p:cNvSpPr>
          <p:nvPr>
            <p:ph idx="1"/>
          </p:nvPr>
        </p:nvSpPr>
        <p:spPr>
          <a:xfrm>
            <a:off x="448056" y="2258171"/>
            <a:ext cx="2804504" cy="3918792"/>
          </a:xfrm>
        </p:spPr>
        <p:txBody>
          <a:bodyPr>
            <a:noAutofit/>
          </a:bodyPr>
          <a:lstStyle/>
          <a:p>
            <a:r>
              <a:rPr lang="fi-FI" sz="1000" dirty="0"/>
              <a:t>Perjantai päivänä oli luvassa mielenkiintoista ohjelmaa, koska oli luvassa yritysvierailu Espanjan yliopistossa. Hyvän Aamupalan jälkeen, oli hetki aika levätä huoneessa, kunnes lähdimme Taxilla kohti yliopistoa. Päästyämme yliopistolle ihmeteltiin, kuinka valtava heidän yliopiston rakennus on. Saimme kunnian vetää pieni muotoinen kiertue yliopiston piha alueella ennen, kuin oli aika siirtyä tutustumaan yliopiston sisälle. Kiertelimme sisälle opettajien kesken ja tutustuimme miten heidän opetusmekaniikka siellä toimii, olimme yliopiston koululla noin parisen-kolme tuntia ennen kuin lähdimme </a:t>
            </a:r>
            <a:r>
              <a:rPr lang="fi-FI" sz="1000" dirty="0" err="1"/>
              <a:t>Jaume</a:t>
            </a:r>
            <a:r>
              <a:rPr lang="fi-FI" sz="1000" dirty="0"/>
              <a:t> </a:t>
            </a:r>
            <a:r>
              <a:rPr lang="fi-FI" sz="1000" dirty="0" err="1"/>
              <a:t>Mimon</a:t>
            </a:r>
            <a:r>
              <a:rPr lang="fi-FI" sz="1000" dirty="0"/>
              <a:t> ammattikoululle, missä meitä odotti hyvä lounas ja parin oppitunnin koulupäivä. Opiskeltiin kaikki nämä tunnit englantia. Koulupäivän jälkeen meillä oli iltavapaata ja ehdimme koulun kautta tutustua paikallisiin oppilaihin ja lähdimmekin illalla heidän kanssa perjantain illan viettoon. Lähdimme </a:t>
            </a:r>
            <a:r>
              <a:rPr lang="fi-FI" sz="1000" dirty="0" err="1"/>
              <a:t>Cerdanyolan</a:t>
            </a:r>
            <a:r>
              <a:rPr lang="fi-FI" sz="1000" dirty="0"/>
              <a:t> asemalta noin 22.00 liikenteeseen kohti </a:t>
            </a:r>
            <a:r>
              <a:rPr lang="fi-FI" sz="1000" dirty="0" err="1"/>
              <a:t>Miracle</a:t>
            </a:r>
            <a:r>
              <a:rPr lang="fi-FI" sz="1000" dirty="0"/>
              <a:t> </a:t>
            </a:r>
            <a:r>
              <a:rPr lang="fi-FI" sz="1000" dirty="0" err="1"/>
              <a:t>mataroa</a:t>
            </a:r>
            <a:r>
              <a:rPr lang="fi-FI" sz="1000" dirty="0"/>
              <a:t> joka on siis seuraava kaupunki </a:t>
            </a:r>
            <a:r>
              <a:rPr lang="fi-FI" sz="1000" dirty="0" err="1"/>
              <a:t>Cerdanyolan</a:t>
            </a:r>
            <a:r>
              <a:rPr lang="fi-FI" sz="1000" dirty="0"/>
              <a:t> jälkeen. </a:t>
            </a:r>
            <a:r>
              <a:rPr lang="fi-FI" sz="1000" dirty="0" err="1"/>
              <a:t>Miracle</a:t>
            </a:r>
            <a:r>
              <a:rPr lang="fi-FI" sz="1000" dirty="0"/>
              <a:t> </a:t>
            </a:r>
            <a:r>
              <a:rPr lang="fi-FI" sz="1000" dirty="0" err="1"/>
              <a:t>Mataro</a:t>
            </a:r>
            <a:r>
              <a:rPr lang="fi-FI" sz="1000" dirty="0"/>
              <a:t> on siis suosittu espanjalainen nuorten pieni muotoinen ravintola/yökerho. Nautimme illan vietosta siellä espanjalaisten ja muun vaihtoryhmän kesken ja lähdimme sieltä noin 1.00-2.00 pois kohti hotellia ja menimme suoraan nukkumaan.</a:t>
            </a:r>
          </a:p>
        </p:txBody>
      </p:sp>
    </p:spTree>
    <p:extLst>
      <p:ext uri="{BB962C8B-B14F-4D97-AF65-F5344CB8AC3E}">
        <p14:creationId xmlns:p14="http://schemas.microsoft.com/office/powerpoint/2010/main" val="3155465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piha-, taivas, maa, talvi&#10;&#10;Tekoälyllä luotu sisältö voi olla virheellistä.">
            <a:extLst>
              <a:ext uri="{FF2B5EF4-FFF2-40B4-BE49-F238E27FC236}">
                <a16:creationId xmlns:a16="http://schemas.microsoft.com/office/drawing/2014/main" id="{D808B256-51ED-D3C1-4963-17B3BC6A338F}"/>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t="62050" r="1" b="6319"/>
          <a:stretch>
            <a:fillRect/>
          </a:stretch>
        </p:blipFill>
        <p:spPr>
          <a:xfrm>
            <a:off x="20" y="1021"/>
            <a:ext cx="12191980" cy="6855958"/>
          </a:xfrm>
          <a:prstGeom prst="rect">
            <a:avLst/>
          </a:prstGeom>
        </p:spPr>
      </p:pic>
      <p:sp>
        <p:nvSpPr>
          <p:cNvPr id="2" name="Otsikko 1">
            <a:extLst>
              <a:ext uri="{FF2B5EF4-FFF2-40B4-BE49-F238E27FC236}">
                <a16:creationId xmlns:a16="http://schemas.microsoft.com/office/drawing/2014/main" id="{1B48BFF8-6461-AE19-1929-6A741BE987A7}"/>
              </a:ext>
            </a:extLst>
          </p:cNvPr>
          <p:cNvSpPr>
            <a:spLocks noGrp="1"/>
          </p:cNvSpPr>
          <p:nvPr>
            <p:ph type="title"/>
          </p:nvPr>
        </p:nvSpPr>
        <p:spPr>
          <a:xfrm>
            <a:off x="801098" y="1396289"/>
            <a:ext cx="4624342" cy="1325563"/>
          </a:xfrm>
        </p:spPr>
        <p:txBody>
          <a:bodyPr>
            <a:normAutofit/>
          </a:bodyPr>
          <a:lstStyle/>
          <a:p>
            <a:r>
              <a:rPr lang="fi-FI"/>
              <a:t>Lauantai 8.11.2025</a:t>
            </a:r>
            <a:endParaRPr lang="fi-FI" dirty="0"/>
          </a:p>
        </p:txBody>
      </p:sp>
      <p:sp>
        <p:nvSpPr>
          <p:cNvPr id="47" name="Oval 22">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Kuva 12">
            <a:extLst>
              <a:ext uri="{FF2B5EF4-FFF2-40B4-BE49-F238E27FC236}">
                <a16:creationId xmlns:a16="http://schemas.microsoft.com/office/drawing/2014/main" id="{3A96DEC2-5E0B-2E41-9136-8146C1AE66E5}"/>
              </a:ext>
            </a:extLst>
          </p:cNvPr>
          <p:cNvPicPr>
            <a:picLocks noChangeAspect="1"/>
          </p:cNvPicPr>
          <p:nvPr/>
        </p:nvPicPr>
        <p:blipFill>
          <a:blip r:embed="rId3">
            <a:extLst>
              <a:ext uri="{28A0092B-C50C-407E-A947-70E740481C1C}">
                <a14:useLocalDpi xmlns:a14="http://schemas.microsoft.com/office/drawing/2010/main" val="0"/>
              </a:ext>
            </a:extLst>
          </a:blip>
          <a:srcRect t="4767" r="4" b="20236"/>
          <a:stretch>
            <a:fillRect/>
          </a:stretch>
        </p:blipFill>
        <p:spPr>
          <a:xfrm>
            <a:off x="568008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3" name="Sisällön paikkamerkki 2">
            <a:extLst>
              <a:ext uri="{FF2B5EF4-FFF2-40B4-BE49-F238E27FC236}">
                <a16:creationId xmlns:a16="http://schemas.microsoft.com/office/drawing/2014/main" id="{76C7873F-B3EB-F27B-5FA7-5E24EDF06CCC}"/>
              </a:ext>
            </a:extLst>
          </p:cNvPr>
          <p:cNvSpPr>
            <a:spLocks noGrp="1"/>
          </p:cNvSpPr>
          <p:nvPr>
            <p:ph idx="1"/>
          </p:nvPr>
        </p:nvSpPr>
        <p:spPr>
          <a:xfrm>
            <a:off x="805543" y="2871982"/>
            <a:ext cx="4558309" cy="3181684"/>
          </a:xfrm>
        </p:spPr>
        <p:txBody>
          <a:bodyPr anchor="t">
            <a:normAutofit/>
          </a:bodyPr>
          <a:lstStyle/>
          <a:p>
            <a:r>
              <a:rPr lang="fi-FI" sz="1300"/>
              <a:t>Lauantai päivänä meillä ei ollut luvassa mitään ohjelmaa, eli sai herätä mihin aikaan itse halusi ja heräsimme suhteelliseen myöhään, ennen kuin lähdimme tekemään mitään mihinkään. Heräsimme noin 12.00 aikaan ja mietimme mitä voisimme näin viimeisenä päivänä tehdä ja päätimme, että lähdemme käymään vielä Barcelonassa viimeisen kerran ennen huomisen päivän lähtöä suomeen. Lähdimme liikkumaan hotellilta noin 15.00 aikaan kohti juna asemaa, kävimme kuitenkin ennen sitä kaupassa, koska nälkä oli tuolloin kova. Päästyämme Barcelonaan lähdimme kiertelemään vielä syvemmin Barcelonan kaupunkia ja kävimme ottamassa muutamat kuvat kirkon edestä, jonka jälkeen kävimme syömässä pihviä ja ranskalaisia hyvässä ravintolassa, ja sen jälkeen lähdimmekin pikku hiljaa kohti hotellia, ja sitä kautta nukkumaan.</a:t>
            </a:r>
          </a:p>
        </p:txBody>
      </p:sp>
      <p:sp>
        <p:nvSpPr>
          <p:cNvPr id="48" name="Freeform: Shape 24">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26">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Kuva 10">
            <a:extLst>
              <a:ext uri="{FF2B5EF4-FFF2-40B4-BE49-F238E27FC236}">
                <a16:creationId xmlns:a16="http://schemas.microsoft.com/office/drawing/2014/main" id="{51752B80-E862-2B7E-05D2-47865436673A}"/>
              </a:ext>
            </a:extLst>
          </p:cNvPr>
          <p:cNvPicPr>
            <a:picLocks noChangeAspect="1"/>
          </p:cNvPicPr>
          <p:nvPr/>
        </p:nvPicPr>
        <p:blipFill>
          <a:blip r:embed="rId4">
            <a:extLst>
              <a:ext uri="{28A0092B-C50C-407E-A947-70E740481C1C}">
                <a14:useLocalDpi xmlns:a14="http://schemas.microsoft.com/office/drawing/2010/main" val="0"/>
              </a:ext>
            </a:extLst>
          </a:blip>
          <a:srcRect t="25000"/>
          <a:stretch>
            <a:fillRect/>
          </a:stretch>
        </p:blipFill>
        <p:spPr>
          <a:xfrm>
            <a:off x="5838252" y="2722161"/>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7" name="Kuva 6">
            <a:extLst>
              <a:ext uri="{FF2B5EF4-FFF2-40B4-BE49-F238E27FC236}">
                <a16:creationId xmlns:a16="http://schemas.microsoft.com/office/drawing/2014/main" id="{28C021BB-A508-BEA7-5536-CA8E428EFDCC}"/>
              </a:ext>
            </a:extLst>
          </p:cNvPr>
          <p:cNvPicPr>
            <a:picLocks noChangeAspect="1"/>
          </p:cNvPicPr>
          <p:nvPr/>
        </p:nvPicPr>
        <p:blipFill>
          <a:blip r:embed="rId5">
            <a:extLst>
              <a:ext uri="{28A0092B-C50C-407E-A947-70E740481C1C}">
                <a14:useLocalDpi xmlns:a14="http://schemas.microsoft.com/office/drawing/2010/main" val="0"/>
              </a:ext>
            </a:extLst>
          </a:blip>
          <a:srcRect t="37107" r="3" b="3"/>
          <a:stretch>
            <a:fillRect/>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50" name="Freeform: Shape 28">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Kuva 8">
            <a:extLst>
              <a:ext uri="{FF2B5EF4-FFF2-40B4-BE49-F238E27FC236}">
                <a16:creationId xmlns:a16="http://schemas.microsoft.com/office/drawing/2014/main" id="{42630FC2-6211-3EB9-7B14-9F20794DCB93}"/>
              </a:ext>
            </a:extLst>
          </p:cNvPr>
          <p:cNvPicPr>
            <a:picLocks noChangeAspect="1"/>
          </p:cNvPicPr>
          <p:nvPr/>
        </p:nvPicPr>
        <p:blipFill>
          <a:blip r:embed="rId6">
            <a:extLst>
              <a:ext uri="{28A0092B-C50C-407E-A947-70E740481C1C}">
                <a14:useLocalDpi xmlns:a14="http://schemas.microsoft.com/office/drawing/2010/main" val="0"/>
              </a:ext>
            </a:extLst>
          </a:blip>
          <a:srcRect t="19330" r="-4" b="32425"/>
          <a:stretch>
            <a:fillRect/>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5306275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698ABEA-6C8A-C992-EE62-7A5C85B4A199}"/>
              </a:ext>
            </a:extLst>
          </p:cNvPr>
          <p:cNvSpPr>
            <a:spLocks noGrp="1"/>
          </p:cNvSpPr>
          <p:nvPr>
            <p:ph type="title"/>
          </p:nvPr>
        </p:nvSpPr>
        <p:spPr>
          <a:xfrm>
            <a:off x="836679" y="723898"/>
            <a:ext cx="6002110" cy="1495425"/>
          </a:xfrm>
        </p:spPr>
        <p:txBody>
          <a:bodyPr>
            <a:normAutofit/>
          </a:bodyPr>
          <a:lstStyle/>
          <a:p>
            <a:r>
              <a:rPr lang="fi-FI" sz="4000"/>
              <a:t>Sunnuntai 9.11.2025</a:t>
            </a:r>
          </a:p>
        </p:txBody>
      </p:sp>
      <p:sp>
        <p:nvSpPr>
          <p:cNvPr id="3" name="Sisällön paikkamerkki 2">
            <a:extLst>
              <a:ext uri="{FF2B5EF4-FFF2-40B4-BE49-F238E27FC236}">
                <a16:creationId xmlns:a16="http://schemas.microsoft.com/office/drawing/2014/main" id="{674FDDC6-EB71-371D-CC90-ABE7821DEA17}"/>
              </a:ext>
            </a:extLst>
          </p:cNvPr>
          <p:cNvSpPr>
            <a:spLocks noGrp="1"/>
          </p:cNvSpPr>
          <p:nvPr>
            <p:ph idx="1"/>
          </p:nvPr>
        </p:nvSpPr>
        <p:spPr>
          <a:xfrm>
            <a:off x="836680" y="2405067"/>
            <a:ext cx="6002110" cy="3729034"/>
          </a:xfrm>
        </p:spPr>
        <p:txBody>
          <a:bodyPr>
            <a:normAutofit/>
          </a:bodyPr>
          <a:lstStyle/>
          <a:p>
            <a:r>
              <a:rPr lang="fi-FI" sz="1600"/>
              <a:t>Sunnuntai oli meidän matkapäivämme takaisin Suomeen jouduimme herää erittäin aikaisin ennen lähtöämme, mutta aamulla ehdin tehdä lähtöselvityksen ennen, kuin matkasimme lentokentälle. Söimme aamupalan Taxissa. Päästyämme lentokentälle lähdettiin viemään matkalaukkujamme ruumaan, ja sitä kautta turvatarkastuksen läpi syömään jotain pikaruokaa ja päädyimme Mc donaldsiin syömään. Ruuan jälkeen oli kuitenkin jonkin aikaa ennen lentoa niin katsoimme lähinnä puhelinta ja otettiin rentoa penkeillä, silloin kuin lentomme tuli lähdimme konetta kohti. Matka sujui minun osalta erittäin hyvin katsoin pari podcastia ja nukuin suurimmaksi osaksi ja olimmekin jo suomessa. Kävimme hakemassa matkalaukkumme ja suuntasin autoa kohti ja lähdin kotiin. Illalla kuitenkin vielä jaksoin purkaa tavarat matkalaukusta ja menin suoraan nukkumaan.</a:t>
            </a:r>
          </a:p>
        </p:txBody>
      </p:sp>
      <p:pic>
        <p:nvPicPr>
          <p:cNvPr id="7" name="Kuva 6" descr="Kuva, joka sisältää kohteen piha-, kasvi, puu, taivas&#10;&#10;Tekoälyllä luotu sisältö voi olla virheellistä.">
            <a:extLst>
              <a:ext uri="{FF2B5EF4-FFF2-40B4-BE49-F238E27FC236}">
                <a16:creationId xmlns:a16="http://schemas.microsoft.com/office/drawing/2014/main" id="{07D908E9-1B53-F47D-8269-D664B274FA69}"/>
              </a:ext>
            </a:extLst>
          </p:cNvPr>
          <p:cNvPicPr>
            <a:picLocks noChangeAspect="1"/>
          </p:cNvPicPr>
          <p:nvPr/>
        </p:nvPicPr>
        <p:blipFill>
          <a:blip r:embed="rId2">
            <a:extLst>
              <a:ext uri="{28A0092B-C50C-407E-A947-70E740481C1C}">
                <a14:useLocalDpi xmlns:a14="http://schemas.microsoft.com/office/drawing/2010/main" val="0"/>
              </a:ext>
            </a:extLst>
          </a:blip>
          <a:srcRect l="2934"/>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38776003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A31C195-365D-4458-B49F-DC432F75D7B4}">
  <ds:schemaRefs>
    <ds:schemaRef ds:uri="http://schemas.microsoft.com/sharepoint/v3/contenttype/forms"/>
  </ds:schemaRefs>
</ds:datastoreItem>
</file>

<file path=customXml/itemProps2.xml><?xml version="1.0" encoding="utf-8"?>
<ds:datastoreItem xmlns:ds="http://schemas.openxmlformats.org/officeDocument/2006/customXml" ds:itemID="{5D2F1ABB-F222-436A-B184-17C8E6637736}"/>
</file>

<file path=customXml/itemProps3.xml><?xml version="1.0" encoding="utf-8"?>
<ds:datastoreItem xmlns:ds="http://schemas.openxmlformats.org/officeDocument/2006/customXml" ds:itemID="{B4B9407F-395C-41B0-817B-26C8FC5F29FB}">
  <ds:schemaRefs>
    <ds:schemaRef ds:uri="http://schemas.microsoft.com/office/2006/documentManagement/types"/>
    <ds:schemaRef ds:uri="http://schemas.microsoft.com/office/2006/metadata/properties"/>
    <ds:schemaRef ds:uri="http://purl.org/dc/elements/1.1/"/>
    <ds:schemaRef ds:uri="http://purl.org/dc/terms/"/>
    <ds:schemaRef ds:uri="http://purl.org/dc/dcmitype/"/>
    <ds:schemaRef ds:uri="389f715c-19af-4c9a-ad93-9f2d7afe59de"/>
    <ds:schemaRef ds:uri="9c54f13e-e9e5-4475-b609-15e586a84b5b"/>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277</TotalTime>
  <Words>906</Words>
  <Application>Microsoft Office PowerPoint</Application>
  <PresentationFormat>Laajakuva</PresentationFormat>
  <Paragraphs>21</Paragraphs>
  <Slides>9</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9</vt:i4>
      </vt:variant>
    </vt:vector>
  </HeadingPairs>
  <TitlesOfParts>
    <vt:vector size="14" baseType="lpstr">
      <vt:lpstr>Aptos</vt:lpstr>
      <vt:lpstr>Aptos Display</vt:lpstr>
      <vt:lpstr>Arial</vt:lpstr>
      <vt:lpstr>Calibri</vt:lpstr>
      <vt:lpstr>Office-teema</vt:lpstr>
      <vt:lpstr>Matkapäiväkirjani Espanjan reissulta </vt:lpstr>
      <vt:lpstr>Sunnuntai 2.11.2025</vt:lpstr>
      <vt:lpstr>Maanantai 3.11.2025</vt:lpstr>
      <vt:lpstr>Tiistai 4.11.2025 </vt:lpstr>
      <vt:lpstr>Keskiviikko 5.11.2025</vt:lpstr>
      <vt:lpstr>Torstai 6.11.2025</vt:lpstr>
      <vt:lpstr>Perjantai 7.11.2025</vt:lpstr>
      <vt:lpstr>Lauantai 8.11.2025</vt:lpstr>
      <vt:lpstr>Sunnuntai 9.11.2025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yan.pashchenko</dc:creator>
  <cp:lastModifiedBy>yan.pashchenko</cp:lastModifiedBy>
  <cp:revision>1</cp:revision>
  <dcterms:created xsi:type="dcterms:W3CDTF">2025-11-14T10:02:57Z</dcterms:created>
  <dcterms:modified xsi:type="dcterms:W3CDTF">2025-11-20T13:18:32Z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