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2D137E-5F67-320B-B5FE-E2A100B65036}" v="520" dt="2025-11-20T13:49:57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.guidugli" userId="S::vanessa.guidugli@edu.keuda.fi::1083ca59-87dc-414b-814b-24cbc1a95c84" providerId="AD" clId="Web-{682D137E-5F67-320B-B5FE-E2A100B65036}"/>
    <pc:docChg chg="addSld modSld">
      <pc:chgData name="vanessa.guidugli" userId="S::vanessa.guidugli@edu.keuda.fi::1083ca59-87dc-414b-814b-24cbc1a95c84" providerId="AD" clId="Web-{682D137E-5F67-320B-B5FE-E2A100B65036}" dt="2025-11-20T13:50:00.110" v="507"/>
      <pc:docMkLst>
        <pc:docMk/>
      </pc:docMkLst>
      <pc:sldChg chg="addSp modSp mod setBg setClrOvrMap">
        <pc:chgData name="vanessa.guidugli" userId="S::vanessa.guidugli@edu.keuda.fi::1083ca59-87dc-414b-814b-24cbc1a95c84" providerId="AD" clId="Web-{682D137E-5F67-320B-B5FE-E2A100B65036}" dt="2025-11-20T13:50:00.110" v="507"/>
        <pc:sldMkLst>
          <pc:docMk/>
          <pc:sldMk cId="782385677" sldId="256"/>
        </pc:sldMkLst>
        <pc:spChg chg="mod">
          <ac:chgData name="vanessa.guidugli" userId="S::vanessa.guidugli@edu.keuda.fi::1083ca59-87dc-414b-814b-24cbc1a95c84" providerId="AD" clId="Web-{682D137E-5F67-320B-B5FE-E2A100B65036}" dt="2025-11-20T13:50:00.110" v="507"/>
          <ac:spMkLst>
            <pc:docMk/>
            <pc:sldMk cId="782385677" sldId="256"/>
            <ac:spMk id="2" creationId="{00000000-0000-0000-0000-000000000000}"/>
          </ac:spMkLst>
        </pc:spChg>
        <pc:spChg chg="mod">
          <ac:chgData name="vanessa.guidugli" userId="S::vanessa.guidugli@edu.keuda.fi::1083ca59-87dc-414b-814b-24cbc1a95c84" providerId="AD" clId="Web-{682D137E-5F67-320B-B5FE-E2A100B65036}" dt="2025-11-20T13:50:00.110" v="507"/>
          <ac:spMkLst>
            <pc:docMk/>
            <pc:sldMk cId="782385677" sldId="256"/>
            <ac:spMk id="3" creationId="{00000000-0000-0000-0000-000000000000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50:00.110" v="507"/>
          <ac:spMkLst>
            <pc:docMk/>
            <pc:sldMk cId="782385677" sldId="256"/>
            <ac:spMk id="9" creationId="{71B2258F-86CA-4D4D-8270-BC05FCDEBFB3}"/>
          </ac:spMkLst>
        </pc:spChg>
        <pc:picChg chg="add mod ord">
          <ac:chgData name="vanessa.guidugli" userId="S::vanessa.guidugli@edu.keuda.fi::1083ca59-87dc-414b-814b-24cbc1a95c84" providerId="AD" clId="Web-{682D137E-5F67-320B-B5FE-E2A100B65036}" dt="2025-11-20T13:50:00.110" v="507"/>
          <ac:picMkLst>
            <pc:docMk/>
            <pc:sldMk cId="782385677" sldId="256"/>
            <ac:picMk id="4" creationId="{0FCD3CA7-7E38-758D-19F6-3DDD145856EC}"/>
          </ac:picMkLst>
        </pc:picChg>
      </pc:sldChg>
      <pc:sldChg chg="addSp delSp modSp new">
        <pc:chgData name="vanessa.guidugli" userId="S::vanessa.guidugli@edu.keuda.fi::1083ca59-87dc-414b-814b-24cbc1a95c84" providerId="AD" clId="Web-{682D137E-5F67-320B-B5FE-E2A100B65036}" dt="2025-11-20T13:47:18.105" v="501"/>
        <pc:sldMkLst>
          <pc:docMk/>
          <pc:sldMk cId="1328579094" sldId="257"/>
        </pc:sldMkLst>
        <pc:spChg chg="mod">
          <ac:chgData name="vanessa.guidugli" userId="S::vanessa.guidugli@edu.keuda.fi::1083ca59-87dc-414b-814b-24cbc1a95c84" providerId="AD" clId="Web-{682D137E-5F67-320B-B5FE-E2A100B65036}" dt="2025-11-20T13:02:02.454" v="125" actId="20577"/>
          <ac:spMkLst>
            <pc:docMk/>
            <pc:sldMk cId="1328579094" sldId="257"/>
            <ac:spMk id="2" creationId="{9947BB46-8DBB-F348-1841-AC4F12151090}"/>
          </ac:spMkLst>
        </pc:spChg>
        <pc:spChg chg="del mod">
          <ac:chgData name="vanessa.guidugli" userId="S::vanessa.guidugli@edu.keuda.fi::1083ca59-87dc-414b-814b-24cbc1a95c84" providerId="AD" clId="Web-{682D137E-5F67-320B-B5FE-E2A100B65036}" dt="2025-11-20T13:47:18.105" v="501"/>
          <ac:spMkLst>
            <pc:docMk/>
            <pc:sldMk cId="1328579094" sldId="257"/>
            <ac:spMk id="3" creationId="{CCB91E59-0FEF-015E-A147-E98BD7473B3D}"/>
          </ac:spMkLst>
        </pc:spChg>
        <pc:graphicFrameChg chg="add">
          <ac:chgData name="vanessa.guidugli" userId="S::vanessa.guidugli@edu.keuda.fi::1083ca59-87dc-414b-814b-24cbc1a95c84" providerId="AD" clId="Web-{682D137E-5F67-320B-B5FE-E2A100B65036}" dt="2025-11-20T13:47:18.105" v="501"/>
          <ac:graphicFrameMkLst>
            <pc:docMk/>
            <pc:sldMk cId="1328579094" sldId="257"/>
            <ac:graphicFrameMk id="5" creationId="{859C0F3D-BD25-5D12-FB3F-B0D6B5A1B846}"/>
          </ac:graphicFrameMkLst>
        </pc:graphicFrameChg>
      </pc:sldChg>
      <pc:sldChg chg="addSp delSp modSp new mod setBg">
        <pc:chgData name="vanessa.guidugli" userId="S::vanessa.guidugli@edu.keuda.fi::1083ca59-87dc-414b-814b-24cbc1a95c84" providerId="AD" clId="Web-{682D137E-5F67-320B-B5FE-E2A100B65036}" dt="2025-11-20T13:46:47.574" v="500"/>
        <pc:sldMkLst>
          <pc:docMk/>
          <pc:sldMk cId="2468437908" sldId="258"/>
        </pc:sldMkLst>
        <pc:spChg chg="mo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2" creationId="{DB72AA35-013D-EEDC-C4C9-AE3F1056DD03}"/>
          </ac:spMkLst>
        </pc:spChg>
        <pc:spChg chg="del mo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3" creationId="{E7E6468B-685D-C283-1194-8DE7FDD9E015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9" creationId="{BACC6370-2D7E-4714-9D71-7542949D7D5D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11" creationId="{F68B3F68-107C-434F-AA38-110D5EA91B85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13" creationId="{AAD0DBB9-1A4B-4391-81D4-CB19F9AB918A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52.292" v="498"/>
          <ac:spMkLst>
            <pc:docMk/>
            <pc:sldMk cId="2468437908" sldId="258"/>
            <ac:spMk id="15" creationId="{063BBA22-50EA-4C4D-BE05-F1CE4E63AA56}"/>
          </ac:spMkLst>
        </pc:spChg>
        <pc:graphicFrameChg chg="add modGraphic">
          <ac:chgData name="vanessa.guidugli" userId="S::vanessa.guidugli@edu.keuda.fi::1083ca59-87dc-414b-814b-24cbc1a95c84" providerId="AD" clId="Web-{682D137E-5F67-320B-B5FE-E2A100B65036}" dt="2025-11-20T13:46:47.574" v="500"/>
          <ac:graphicFrameMkLst>
            <pc:docMk/>
            <pc:sldMk cId="2468437908" sldId="258"/>
            <ac:graphicFrameMk id="5" creationId="{07CBCA8E-B0A6-2950-EA97-D418B0C1FA11}"/>
          </ac:graphicFrameMkLst>
        </pc:graphicFrameChg>
      </pc:sldChg>
      <pc:sldChg chg="addSp modSp new mod setBg">
        <pc:chgData name="vanessa.guidugli" userId="S::vanessa.guidugli@edu.keuda.fi::1083ca59-87dc-414b-814b-24cbc1a95c84" providerId="AD" clId="Web-{682D137E-5F67-320B-B5FE-E2A100B65036}" dt="2025-11-20T13:45:45.792" v="497"/>
        <pc:sldMkLst>
          <pc:docMk/>
          <pc:sldMk cId="1681485092" sldId="259"/>
        </pc:sldMkLst>
        <pc:spChg chg="mod">
          <ac:chgData name="vanessa.guidugli" userId="S::vanessa.guidugli@edu.keuda.fi::1083ca59-87dc-414b-814b-24cbc1a95c84" providerId="AD" clId="Web-{682D137E-5F67-320B-B5FE-E2A100B65036}" dt="2025-11-20T13:45:45.792" v="497"/>
          <ac:spMkLst>
            <pc:docMk/>
            <pc:sldMk cId="1681485092" sldId="259"/>
            <ac:spMk id="2" creationId="{987DE4EF-A9ED-3D3E-492B-558AD6C722CB}"/>
          </ac:spMkLst>
        </pc:spChg>
        <pc:spChg chg="mod">
          <ac:chgData name="vanessa.guidugli" userId="S::vanessa.guidugli@edu.keuda.fi::1083ca59-87dc-414b-814b-24cbc1a95c84" providerId="AD" clId="Web-{682D137E-5F67-320B-B5FE-E2A100B65036}" dt="2025-11-20T13:45:45.792" v="497"/>
          <ac:spMkLst>
            <pc:docMk/>
            <pc:sldMk cId="1681485092" sldId="259"/>
            <ac:spMk id="3" creationId="{CE3BEE36-E664-531F-C3A9-D3C54741D96B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45.792" v="497"/>
          <ac:spMkLst>
            <pc:docMk/>
            <pc:sldMk cId="1681485092" sldId="259"/>
            <ac:spMk id="10" creationId="{A7AE9375-4664-4DB2-922D-2782A6E439AC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45.792" v="497"/>
          <ac:spMkLst>
            <pc:docMk/>
            <pc:sldMk cId="1681485092" sldId="259"/>
            <ac:spMk id="14" creationId="{C87417AF-190E-4D6E-AFA6-7D3E84B0B430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5:45.792" v="497"/>
          <ac:spMkLst>
            <pc:docMk/>
            <pc:sldMk cId="1681485092" sldId="259"/>
            <ac:spMk id="16" creationId="{80B30ED8-273E-4C07-8568-2FE5CC5C483D}"/>
          </ac:spMkLst>
        </pc:spChg>
        <pc:picChg chg="add mod ord">
          <ac:chgData name="vanessa.guidugli" userId="S::vanessa.guidugli@edu.keuda.fi::1083ca59-87dc-414b-814b-24cbc1a95c84" providerId="AD" clId="Web-{682D137E-5F67-320B-B5FE-E2A100B65036}" dt="2025-11-20T13:45:45.792" v="497"/>
          <ac:picMkLst>
            <pc:docMk/>
            <pc:sldMk cId="1681485092" sldId="259"/>
            <ac:picMk id="4" creationId="{8246B010-2C20-EE80-FF02-F4EAEA8A02FF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5:45.792" v="497"/>
          <ac:picMkLst>
            <pc:docMk/>
            <pc:sldMk cId="1681485092" sldId="259"/>
            <ac:picMk id="5" creationId="{39A80498-EA97-522E-4976-C956382AFD51}"/>
          </ac:picMkLst>
        </pc:picChg>
        <pc:cxnChg chg="add">
          <ac:chgData name="vanessa.guidugli" userId="S::vanessa.guidugli@edu.keuda.fi::1083ca59-87dc-414b-814b-24cbc1a95c84" providerId="AD" clId="Web-{682D137E-5F67-320B-B5FE-E2A100B65036}" dt="2025-11-20T13:45:45.792" v="497"/>
          <ac:cxnSpMkLst>
            <pc:docMk/>
            <pc:sldMk cId="1681485092" sldId="259"/>
            <ac:cxnSpMk id="12" creationId="{EE504C98-6397-41C1-A8D8-2D9C4ED307E0}"/>
          </ac:cxnSpMkLst>
        </pc:cxnChg>
      </pc:sldChg>
      <pc:sldChg chg="addSp delSp modSp new mod setBg setClrOvrMap">
        <pc:chgData name="vanessa.guidugli" userId="S::vanessa.guidugli@edu.keuda.fi::1083ca59-87dc-414b-814b-24cbc1a95c84" providerId="AD" clId="Web-{682D137E-5F67-320B-B5FE-E2A100B65036}" dt="2025-11-20T13:43:59.010" v="494"/>
        <pc:sldMkLst>
          <pc:docMk/>
          <pc:sldMk cId="2075468377" sldId="260"/>
        </pc:sldMkLst>
        <pc:spChg chg="mo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2" creationId="{4E783589-7EB3-7525-02C4-6E80DD3C475A}"/>
          </ac:spMkLst>
        </pc:spChg>
        <pc:spChg chg="mod or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3" creationId="{EB69DAE4-FB23-04C2-E32D-424E4FAAF5BE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13" creationId="{23293907-0F26-4752-BCD0-3AC2C5026383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15" creationId="{339141A8-FDFD-4ABE-A499-72C9669F4BE6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17" creationId="{E916EF49-F958-4F28-A999-F8FA8D09AF86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19" creationId="{A7665D74-DFEA-412C-928C-F090E67084F3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21" creationId="{2335FEDF-EF88-4E68-9CF7-5A72EF32AFC2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3.556" v="472"/>
          <ac:spMkLst>
            <pc:docMk/>
            <pc:sldMk cId="2075468377" sldId="260"/>
            <ac:spMk id="23" creationId="{837A7BE2-DF08-4ECE-A520-13927DBF4C5E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7.587" v="474"/>
          <ac:spMkLst>
            <pc:docMk/>
            <pc:sldMk cId="2075468377" sldId="260"/>
            <ac:spMk id="25" creationId="{07977D39-626F-40D7-B00F-16E02602DD5A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7.587" v="474"/>
          <ac:spMkLst>
            <pc:docMk/>
            <pc:sldMk cId="2075468377" sldId="260"/>
            <ac:spMk id="26" creationId="{B905CDE4-B751-4B3E-B625-6E59F8903414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7.587" v="474"/>
          <ac:spMkLst>
            <pc:docMk/>
            <pc:sldMk cId="2075468377" sldId="260"/>
            <ac:spMk id="27" creationId="{08108C16-F4C0-44AA-999D-17BD39219B24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7.587" v="474"/>
          <ac:spMkLst>
            <pc:docMk/>
            <pc:sldMk cId="2075468377" sldId="260"/>
            <ac:spMk id="28" creationId="{CDC29AC1-2821-4FCC-B597-88DAF39C36FE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07.587" v="474"/>
          <ac:spMkLst>
            <pc:docMk/>
            <pc:sldMk cId="2075468377" sldId="260"/>
            <ac:spMk id="29" creationId="{C8F10CB3-3B5E-4C7A-98CF-B87454DDFA39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1:13.993" v="476"/>
          <ac:spMkLst>
            <pc:docMk/>
            <pc:sldMk cId="2075468377" sldId="260"/>
            <ac:spMk id="31" creationId="{4513F69C-3D6D-4E72-9289-5BC3584D6D3B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3" creationId="{23293907-0F26-4752-BCD0-3AC2C5026383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4" creationId="{339141A8-FDFD-4ABE-A499-72C9669F4BE6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5" creationId="{E916EF49-F958-4F28-A999-F8FA8D09AF86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6" creationId="{A7665D74-DFEA-412C-928C-F090E67084F3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7" creationId="{2335FEDF-EF88-4E68-9CF7-5A72EF32AFC2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2:18.119" v="488"/>
          <ac:spMkLst>
            <pc:docMk/>
            <pc:sldMk cId="2075468377" sldId="260"/>
            <ac:spMk id="38" creationId="{837A7BE2-DF08-4ECE-A520-13927DBF4C5E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43" creationId="{12C63567-9A18-430B-817B-152D609F572F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48" creationId="{07977D39-626F-40D7-B00F-16E02602DD5A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50" creationId="{B905CDE4-B751-4B3E-B625-6E59F8903414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52" creationId="{08108C16-F4C0-44AA-999D-17BD39219B24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54" creationId="{CDC29AC1-2821-4FCC-B597-88DAF39C36FE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43:59.010" v="494"/>
          <ac:spMkLst>
            <pc:docMk/>
            <pc:sldMk cId="2075468377" sldId="260"/>
            <ac:spMk id="56" creationId="{C8F10CB3-3B5E-4C7A-98CF-B87454DDFA39}"/>
          </ac:spMkLst>
        </pc:spChg>
        <pc:picChg chg="add del mod ord">
          <ac:chgData name="vanessa.guidugli" userId="S::vanessa.guidugli@edu.keuda.fi::1083ca59-87dc-414b-814b-24cbc1a95c84" providerId="AD" clId="Web-{682D137E-5F67-320B-B5FE-E2A100B65036}" dt="2025-11-20T13:43:55.870" v="493"/>
          <ac:picMkLst>
            <pc:docMk/>
            <pc:sldMk cId="2075468377" sldId="260"/>
            <ac:picMk id="4" creationId="{BB09CE3D-0B0A-C447-21BB-9E92A12015F9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2:00.994" v="484" actId="14100"/>
          <ac:picMkLst>
            <pc:docMk/>
            <pc:sldMk cId="2075468377" sldId="260"/>
            <ac:picMk id="5" creationId="{20FC7C3F-421C-CCB2-847C-9D8B3A3BA1D6}"/>
          </ac:picMkLst>
        </pc:picChg>
        <pc:picChg chg="add mod ord">
          <ac:chgData name="vanessa.guidugli" userId="S::vanessa.guidugli@edu.keuda.fi::1083ca59-87dc-414b-814b-24cbc1a95c84" providerId="AD" clId="Web-{682D137E-5F67-320B-B5FE-E2A100B65036}" dt="2025-11-20T13:41:14.009" v="477"/>
          <ac:picMkLst>
            <pc:docMk/>
            <pc:sldMk cId="2075468377" sldId="260"/>
            <ac:picMk id="6" creationId="{64BC8372-807B-86E6-B179-AA63D6A72B0D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1:24.962" v="480" actId="14100"/>
          <ac:picMkLst>
            <pc:docMk/>
            <pc:sldMk cId="2075468377" sldId="260"/>
            <ac:picMk id="7" creationId="{6AC53D45-2395-4244-0BA3-3E5625E44900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3:59.010" v="494"/>
          <ac:picMkLst>
            <pc:docMk/>
            <pc:sldMk cId="2075468377" sldId="260"/>
            <ac:picMk id="8" creationId="{495FB14D-45D1-BB3B-B261-15E959262B7D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3:54.573" v="492" actId="1076"/>
          <ac:picMkLst>
            <pc:docMk/>
            <pc:sldMk cId="2075468377" sldId="260"/>
            <ac:picMk id="9" creationId="{27EB6B8B-7A56-052C-BD90-DE596157D29A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43:59.010" v="494"/>
          <ac:picMkLst>
            <pc:docMk/>
            <pc:sldMk cId="2075468377" sldId="260"/>
            <ac:picMk id="10" creationId="{BF2C06F7-B35B-814A-195A-D95F58A90524}"/>
          </ac:picMkLst>
        </pc:picChg>
      </pc:sldChg>
      <pc:sldChg chg="addSp delSp modSp new mod setBg setClrOvrMap">
        <pc:chgData name="vanessa.guidugli" userId="S::vanessa.guidugli@edu.keuda.fi::1083ca59-87dc-414b-814b-24cbc1a95c84" providerId="AD" clId="Web-{682D137E-5F67-320B-B5FE-E2A100B65036}" dt="2025-11-20T13:38:57.898" v="465"/>
        <pc:sldMkLst>
          <pc:docMk/>
          <pc:sldMk cId="1769681654" sldId="261"/>
        </pc:sldMkLst>
        <pc:spChg chg="mod or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" creationId="{3F3D3319-E36A-A673-4098-CCA1F70F9F4A}"/>
          </ac:spMkLst>
        </pc:spChg>
        <pc:spChg chg="mod or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3" creationId="{09D1BF0B-3008-6784-5DF0-6ED1C29D9D1B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38:54.117" v="462"/>
          <ac:spMkLst>
            <pc:docMk/>
            <pc:sldMk cId="1769681654" sldId="261"/>
            <ac:spMk id="14" creationId="{2A785343-5D24-4118-A2E4-665D196F60C2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38:54.117" v="462"/>
          <ac:spMkLst>
            <pc:docMk/>
            <pc:sldMk cId="1769681654" sldId="261"/>
            <ac:spMk id="16" creationId="{32F4D216-10B7-4DCA-A0A1-068E9E32F4F2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38:57.882" v="464"/>
          <ac:spMkLst>
            <pc:docMk/>
            <pc:sldMk cId="1769681654" sldId="261"/>
            <ac:spMk id="18" creationId="{0EFD753D-6A49-46DD-9E82-AA6E2C62B461}"/>
          </ac:spMkLst>
        </pc:spChg>
        <pc:spChg chg="add del">
          <ac:chgData name="vanessa.guidugli" userId="S::vanessa.guidugli@edu.keuda.fi::1083ca59-87dc-414b-814b-24cbc1a95c84" providerId="AD" clId="Web-{682D137E-5F67-320B-B5FE-E2A100B65036}" dt="2025-11-20T13:38:57.882" v="464"/>
          <ac:spMkLst>
            <pc:docMk/>
            <pc:sldMk cId="1769681654" sldId="261"/>
            <ac:spMk id="19" creationId="{138A5824-1F4A-4EE7-BC13-5BB48FC0809B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0" creationId="{A7665D74-DFEA-412C-928C-F090E67084F3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1" creationId="{23293907-0F26-4752-BCD0-3AC2C5026383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2" creationId="{2335FEDF-EF88-4E68-9CF7-5A72EF32AFC2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3" creationId="{339141A8-FDFD-4ABE-A499-72C9669F4BE6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4" creationId="{837A7BE2-DF08-4ECE-A520-13927DBF4C5E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8:57.898" v="465"/>
          <ac:spMkLst>
            <pc:docMk/>
            <pc:sldMk cId="1769681654" sldId="261"/>
            <ac:spMk id="25" creationId="{E916EF49-F958-4F28-A999-F8FA8D09AF86}"/>
          </ac:spMkLst>
        </pc:spChg>
        <pc:picChg chg="add mod ord">
          <ac:chgData name="vanessa.guidugli" userId="S::vanessa.guidugli@edu.keuda.fi::1083ca59-87dc-414b-814b-24cbc1a95c84" providerId="AD" clId="Web-{682D137E-5F67-320B-B5FE-E2A100B65036}" dt="2025-11-20T13:38:57.898" v="465"/>
          <ac:picMkLst>
            <pc:docMk/>
            <pc:sldMk cId="1769681654" sldId="261"/>
            <ac:picMk id="4" creationId="{34E9EB36-CC18-499E-41FA-D84A9D500917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38:57.882" v="464"/>
          <ac:picMkLst>
            <pc:docMk/>
            <pc:sldMk cId="1769681654" sldId="261"/>
            <ac:picMk id="5" creationId="{94DD50C8-B619-52AA-C788-FB4677D28014}"/>
          </ac:picMkLst>
        </pc:picChg>
        <pc:picChg chg="add mod ord">
          <ac:chgData name="vanessa.guidugli" userId="S::vanessa.guidugli@edu.keuda.fi::1083ca59-87dc-414b-814b-24cbc1a95c84" providerId="AD" clId="Web-{682D137E-5F67-320B-B5FE-E2A100B65036}" dt="2025-11-20T13:38:57.898" v="465"/>
          <ac:picMkLst>
            <pc:docMk/>
            <pc:sldMk cId="1769681654" sldId="261"/>
            <ac:picMk id="6" creationId="{EF58072E-8E3F-B2B8-8B01-4C746E2571A7}"/>
          </ac:picMkLst>
        </pc:picChg>
        <pc:picChg chg="add del mod">
          <ac:chgData name="vanessa.guidugli" userId="S::vanessa.guidugli@edu.keuda.fi::1083ca59-87dc-414b-814b-24cbc1a95c84" providerId="AD" clId="Web-{682D137E-5F67-320B-B5FE-E2A100B65036}" dt="2025-11-20T13:37:22.428" v="458"/>
          <ac:picMkLst>
            <pc:docMk/>
            <pc:sldMk cId="1769681654" sldId="261"/>
            <ac:picMk id="7" creationId="{77583BAD-0B4E-5EDE-5A0F-7E4AFC3782B1}"/>
          </ac:picMkLst>
        </pc:picChg>
        <pc:picChg chg="add mod ord">
          <ac:chgData name="vanessa.guidugli" userId="S::vanessa.guidugli@edu.keuda.fi::1083ca59-87dc-414b-814b-24cbc1a95c84" providerId="AD" clId="Web-{682D137E-5F67-320B-B5FE-E2A100B65036}" dt="2025-11-20T13:38:57.882" v="464"/>
          <ac:picMkLst>
            <pc:docMk/>
            <pc:sldMk cId="1769681654" sldId="261"/>
            <ac:picMk id="8" creationId="{5395D64B-EFFF-F750-BE40-0BFE79D44203}"/>
          </ac:picMkLst>
        </pc:picChg>
        <pc:picChg chg="add mod ord">
          <ac:chgData name="vanessa.guidugli" userId="S::vanessa.guidugli@edu.keuda.fi::1083ca59-87dc-414b-814b-24cbc1a95c84" providerId="AD" clId="Web-{682D137E-5F67-320B-B5FE-E2A100B65036}" dt="2025-11-20T13:38:57.882" v="464"/>
          <ac:picMkLst>
            <pc:docMk/>
            <pc:sldMk cId="1769681654" sldId="261"/>
            <ac:picMk id="9" creationId="{59A5A0BF-9C83-269A-D396-DBBD58123A98}"/>
          </ac:picMkLst>
        </pc:picChg>
      </pc:sldChg>
      <pc:sldChg chg="addSp modSp new mod setBg">
        <pc:chgData name="vanessa.guidugli" userId="S::vanessa.guidugli@edu.keuda.fi::1083ca59-87dc-414b-814b-24cbc1a95c84" providerId="AD" clId="Web-{682D137E-5F67-320B-B5FE-E2A100B65036}" dt="2025-11-20T13:35:55.004" v="453"/>
        <pc:sldMkLst>
          <pc:docMk/>
          <pc:sldMk cId="2161372381" sldId="262"/>
        </pc:sldMkLst>
        <pc:spChg chg="mod">
          <ac:chgData name="vanessa.guidugli" userId="S::vanessa.guidugli@edu.keuda.fi::1083ca59-87dc-414b-814b-24cbc1a95c84" providerId="AD" clId="Web-{682D137E-5F67-320B-B5FE-E2A100B65036}" dt="2025-11-20T13:35:55.004" v="453"/>
          <ac:spMkLst>
            <pc:docMk/>
            <pc:sldMk cId="2161372381" sldId="262"/>
            <ac:spMk id="2" creationId="{DAF37FA7-49FB-223A-081B-F9A49B06DA86}"/>
          </ac:spMkLst>
        </pc:spChg>
        <pc:spChg chg="mod">
          <ac:chgData name="vanessa.guidugli" userId="S::vanessa.guidugli@edu.keuda.fi::1083ca59-87dc-414b-814b-24cbc1a95c84" providerId="AD" clId="Web-{682D137E-5F67-320B-B5FE-E2A100B65036}" dt="2025-11-20T13:35:55.004" v="453"/>
          <ac:spMkLst>
            <pc:docMk/>
            <pc:sldMk cId="2161372381" sldId="262"/>
            <ac:spMk id="3" creationId="{5E8967D6-72FA-CDFB-CB02-714C3411E848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5:55.004" v="453"/>
          <ac:spMkLst>
            <pc:docMk/>
            <pc:sldMk cId="2161372381" sldId="262"/>
            <ac:spMk id="8" creationId="{B6CDA21F-E7AF-4C75-8395-33F58D5B0E45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5:55.004" v="453"/>
          <ac:spMkLst>
            <pc:docMk/>
            <pc:sldMk cId="2161372381" sldId="262"/>
            <ac:spMk id="15" creationId="{D5B0017B-2ECA-49AF-B397-DC140825DF8D}"/>
          </ac:spMkLst>
        </pc:spChg>
        <pc:grpChg chg="add">
          <ac:chgData name="vanessa.guidugli" userId="S::vanessa.guidugli@edu.keuda.fi::1083ca59-87dc-414b-814b-24cbc1a95c84" providerId="AD" clId="Web-{682D137E-5F67-320B-B5FE-E2A100B65036}" dt="2025-11-20T13:35:55.004" v="453"/>
          <ac:grpSpMkLst>
            <pc:docMk/>
            <pc:sldMk cId="2161372381" sldId="262"/>
            <ac:grpSpMk id="10" creationId="{AE1C45F0-260A-458C-96ED-C1F6D2151219}"/>
          </ac:grpSpMkLst>
        </pc:grpChg>
        <pc:cxnChg chg="add">
          <ac:chgData name="vanessa.guidugli" userId="S::vanessa.guidugli@edu.keuda.fi::1083ca59-87dc-414b-814b-24cbc1a95c84" providerId="AD" clId="Web-{682D137E-5F67-320B-B5FE-E2A100B65036}" dt="2025-11-20T13:35:55.004" v="453"/>
          <ac:cxnSpMkLst>
            <pc:docMk/>
            <pc:sldMk cId="2161372381" sldId="262"/>
            <ac:cxnSpMk id="17" creationId="{6CF1BAF6-AD41-4082-B212-8A1F9A2E8779}"/>
          </ac:cxnSpMkLst>
        </pc:cxnChg>
      </pc:sldChg>
      <pc:sldChg chg="addSp delSp modSp new">
        <pc:chgData name="vanessa.guidugli" userId="S::vanessa.guidugli@edu.keuda.fi::1083ca59-87dc-414b-814b-24cbc1a95c84" providerId="AD" clId="Web-{682D137E-5F67-320B-B5FE-E2A100B65036}" dt="2025-11-20T13:34:55.940" v="452"/>
        <pc:sldMkLst>
          <pc:docMk/>
          <pc:sldMk cId="1930778360" sldId="263"/>
        </pc:sldMkLst>
        <pc:spChg chg="mod">
          <ac:chgData name="vanessa.guidugli" userId="S::vanessa.guidugli@edu.keuda.fi::1083ca59-87dc-414b-814b-24cbc1a95c84" providerId="AD" clId="Web-{682D137E-5F67-320B-B5FE-E2A100B65036}" dt="2025-11-20T13:14:07.852" v="276" actId="20577"/>
          <ac:spMkLst>
            <pc:docMk/>
            <pc:sldMk cId="1930778360" sldId="263"/>
            <ac:spMk id="2" creationId="{9CE27B80-F346-9893-8ACE-76C171C0DD33}"/>
          </ac:spMkLst>
        </pc:spChg>
        <pc:spChg chg="del mod">
          <ac:chgData name="vanessa.guidugli" userId="S::vanessa.guidugli@edu.keuda.fi::1083ca59-87dc-414b-814b-24cbc1a95c84" providerId="AD" clId="Web-{682D137E-5F67-320B-B5FE-E2A100B65036}" dt="2025-11-20T13:34:55.940" v="452"/>
          <ac:spMkLst>
            <pc:docMk/>
            <pc:sldMk cId="1930778360" sldId="263"/>
            <ac:spMk id="3" creationId="{87F1576A-68BB-18F7-9B4D-B8F47D24228E}"/>
          </ac:spMkLst>
        </pc:spChg>
        <pc:graphicFrameChg chg="add">
          <ac:chgData name="vanessa.guidugli" userId="S::vanessa.guidugli@edu.keuda.fi::1083ca59-87dc-414b-814b-24cbc1a95c84" providerId="AD" clId="Web-{682D137E-5F67-320B-B5FE-E2A100B65036}" dt="2025-11-20T13:34:55.940" v="452"/>
          <ac:graphicFrameMkLst>
            <pc:docMk/>
            <pc:sldMk cId="1930778360" sldId="263"/>
            <ac:graphicFrameMk id="5" creationId="{A614183F-A977-B7E4-4DEB-E3BDD5D755AF}"/>
          </ac:graphicFrameMkLst>
        </pc:graphicFrameChg>
      </pc:sldChg>
      <pc:sldChg chg="addSp delSp modSp new mod setBg">
        <pc:chgData name="vanessa.guidugli" userId="S::vanessa.guidugli@edu.keuda.fi::1083ca59-87dc-414b-814b-24cbc1a95c84" providerId="AD" clId="Web-{682D137E-5F67-320B-B5FE-E2A100B65036}" dt="2025-11-20T13:34:32.033" v="451"/>
        <pc:sldMkLst>
          <pc:docMk/>
          <pc:sldMk cId="1029238085" sldId="264"/>
        </pc:sldMkLst>
        <pc:spChg chg="mod">
          <ac:chgData name="vanessa.guidugli" userId="S::vanessa.guidugli@edu.keuda.fi::1083ca59-87dc-414b-814b-24cbc1a95c84" providerId="AD" clId="Web-{682D137E-5F67-320B-B5FE-E2A100B65036}" dt="2025-11-20T13:34:32.033" v="451"/>
          <ac:spMkLst>
            <pc:docMk/>
            <pc:sldMk cId="1029238085" sldId="264"/>
            <ac:spMk id="2" creationId="{3998B8B1-FE58-AD3B-88AA-F196F4B770FF}"/>
          </ac:spMkLst>
        </pc:spChg>
        <pc:spChg chg="mod ord">
          <ac:chgData name="vanessa.guidugli" userId="S::vanessa.guidugli@edu.keuda.fi::1083ca59-87dc-414b-814b-24cbc1a95c84" providerId="AD" clId="Web-{682D137E-5F67-320B-B5FE-E2A100B65036}" dt="2025-11-20T13:34:32.033" v="451"/>
          <ac:spMkLst>
            <pc:docMk/>
            <pc:sldMk cId="1029238085" sldId="264"/>
            <ac:spMk id="3" creationId="{E2B3A293-B1DA-E46E-75F0-8D621EFAFC91}"/>
          </ac:spMkLst>
        </pc:spChg>
        <pc:spChg chg="add">
          <ac:chgData name="vanessa.guidugli" userId="S::vanessa.guidugli@edu.keuda.fi::1083ca59-87dc-414b-814b-24cbc1a95c84" providerId="AD" clId="Web-{682D137E-5F67-320B-B5FE-E2A100B65036}" dt="2025-11-20T13:34:32.033" v="451"/>
          <ac:spMkLst>
            <pc:docMk/>
            <pc:sldMk cId="1029238085" sldId="264"/>
            <ac:spMk id="13" creationId="{114C78B5-EC6B-4A39-8860-705100867457}"/>
          </ac:spMkLst>
        </pc:spChg>
        <pc:grpChg chg="add">
          <ac:chgData name="vanessa.guidugli" userId="S::vanessa.guidugli@edu.keuda.fi::1083ca59-87dc-414b-814b-24cbc1a95c84" providerId="AD" clId="Web-{682D137E-5F67-320B-B5FE-E2A100B65036}" dt="2025-11-20T13:34:32.033" v="451"/>
          <ac:grpSpMkLst>
            <pc:docMk/>
            <pc:sldMk cId="1029238085" sldId="264"/>
            <ac:grpSpMk id="15" creationId="{A50943B0-FDF7-4C2C-B784-9208C945A8C3}"/>
          </ac:grpSpMkLst>
        </pc:grpChg>
        <pc:picChg chg="add mod">
          <ac:chgData name="vanessa.guidugli" userId="S::vanessa.guidugli@edu.keuda.fi::1083ca59-87dc-414b-814b-24cbc1a95c84" providerId="AD" clId="Web-{682D137E-5F67-320B-B5FE-E2A100B65036}" dt="2025-11-20T13:34:32.033" v="451"/>
          <ac:picMkLst>
            <pc:docMk/>
            <pc:sldMk cId="1029238085" sldId="264"/>
            <ac:picMk id="4" creationId="{DCDA8050-8644-0EFE-A28B-501C1487EBA8}"/>
          </ac:picMkLst>
        </pc:picChg>
        <pc:picChg chg="add mod">
          <ac:chgData name="vanessa.guidugli" userId="S::vanessa.guidugli@edu.keuda.fi::1083ca59-87dc-414b-814b-24cbc1a95c84" providerId="AD" clId="Web-{682D137E-5F67-320B-B5FE-E2A100B65036}" dt="2025-11-20T13:34:32.033" v="451"/>
          <ac:picMkLst>
            <pc:docMk/>
            <pc:sldMk cId="1029238085" sldId="264"/>
            <ac:picMk id="5" creationId="{BB357BE3-F090-1379-4E56-2EF77C5DCF74}"/>
          </ac:picMkLst>
        </pc:picChg>
        <pc:picChg chg="add del mod">
          <ac:chgData name="vanessa.guidugli" userId="S::vanessa.guidugli@edu.keuda.fi::1083ca59-87dc-414b-814b-24cbc1a95c84" providerId="AD" clId="Web-{682D137E-5F67-320B-B5FE-E2A100B65036}" dt="2025-11-20T13:30:35.274" v="440"/>
          <ac:picMkLst>
            <pc:docMk/>
            <pc:sldMk cId="1029238085" sldId="264"/>
            <ac:picMk id="6" creationId="{13240F4C-B903-A28D-8A24-1893B0D9A0F3}"/>
          </ac:picMkLst>
        </pc:picChg>
        <pc:picChg chg="add del mod">
          <ac:chgData name="vanessa.guidugli" userId="S::vanessa.guidugli@edu.keuda.fi::1083ca59-87dc-414b-814b-24cbc1a95c84" providerId="AD" clId="Web-{682D137E-5F67-320B-B5FE-E2A100B65036}" dt="2025-11-20T13:33:21.343" v="449"/>
          <ac:picMkLst>
            <pc:docMk/>
            <pc:sldMk cId="1029238085" sldId="264"/>
            <ac:picMk id="6" creationId="{8D4F34A0-CFCC-C7CE-98C7-D305E0528691}"/>
          </ac:picMkLst>
        </pc:picChg>
        <pc:picChg chg="add del mod">
          <ac:chgData name="vanessa.guidugli" userId="S::vanessa.guidugli@edu.keuda.fi::1083ca59-87dc-414b-814b-24cbc1a95c84" providerId="AD" clId="Web-{682D137E-5F67-320B-B5FE-E2A100B65036}" dt="2025-11-20T13:32:33.762" v="446"/>
          <ac:picMkLst>
            <pc:docMk/>
            <pc:sldMk cId="1029238085" sldId="264"/>
            <ac:picMk id="7" creationId="{39FDFECE-D535-7FEB-618B-25997D843CC2}"/>
          </ac:picMkLst>
        </pc:picChg>
        <pc:picChg chg="add mod ord">
          <ac:chgData name="vanessa.guidugli" userId="S::vanessa.guidugli@edu.keuda.fi::1083ca59-87dc-414b-814b-24cbc1a95c84" providerId="AD" clId="Web-{682D137E-5F67-320B-B5FE-E2A100B65036}" dt="2025-11-20T13:34:32.033" v="451"/>
          <ac:picMkLst>
            <pc:docMk/>
            <pc:sldMk cId="1029238085" sldId="264"/>
            <ac:picMk id="8" creationId="{DECC5155-FA1E-22F9-8E56-B2B5DEC4C996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B82FB-A244-4C2A-B426-44A17DD9E8A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26C3698-66E5-4A13-A7B2-F7883EC24A99}">
      <dgm:prSet/>
      <dgm:spPr/>
      <dgm:t>
        <a:bodyPr/>
        <a:lstStyle/>
        <a:p>
          <a:r>
            <a:rPr lang="fi-FI"/>
            <a:t>Matkalla halusin tutustua espanjalaiseen kulttuuriin ja tutustua uusiin ihmisiin.</a:t>
          </a:r>
          <a:endParaRPr lang="en-US"/>
        </a:p>
      </dgm:t>
    </dgm:pt>
    <dgm:pt modelId="{1ED01C9F-F968-4DE8-A1FA-71E1400261CE}" type="parTrans" cxnId="{D05C562E-BEB1-4F84-B4A1-6F4DA506E913}">
      <dgm:prSet/>
      <dgm:spPr/>
      <dgm:t>
        <a:bodyPr/>
        <a:lstStyle/>
        <a:p>
          <a:endParaRPr lang="en-US"/>
        </a:p>
      </dgm:t>
    </dgm:pt>
    <dgm:pt modelId="{BD7D0531-31F8-41F9-A657-B4CB1C3E2EE8}" type="sibTrans" cxnId="{D05C562E-BEB1-4F84-B4A1-6F4DA506E913}">
      <dgm:prSet/>
      <dgm:spPr/>
      <dgm:t>
        <a:bodyPr/>
        <a:lstStyle/>
        <a:p>
          <a:endParaRPr lang="en-US"/>
        </a:p>
      </dgm:t>
    </dgm:pt>
    <dgm:pt modelId="{06F4FEB7-60FD-4CDC-958D-59680C240F38}">
      <dgm:prSet/>
      <dgm:spPr/>
      <dgm:t>
        <a:bodyPr/>
        <a:lstStyle/>
        <a:p>
          <a:r>
            <a:rPr lang="fi-FI"/>
            <a:t>Idea tuli perheeltä. He olivat myös olleet vaihdossa.</a:t>
          </a:r>
          <a:endParaRPr lang="en-US"/>
        </a:p>
      </dgm:t>
    </dgm:pt>
    <dgm:pt modelId="{01169B76-1C85-4DF2-9D2A-0536D0838320}" type="parTrans" cxnId="{F6A63493-E8D6-4145-8614-4D8DC52BF05A}">
      <dgm:prSet/>
      <dgm:spPr/>
      <dgm:t>
        <a:bodyPr/>
        <a:lstStyle/>
        <a:p>
          <a:endParaRPr lang="en-US"/>
        </a:p>
      </dgm:t>
    </dgm:pt>
    <dgm:pt modelId="{40266720-9406-497C-A5C7-032A7840D88C}" type="sibTrans" cxnId="{F6A63493-E8D6-4145-8614-4D8DC52BF05A}">
      <dgm:prSet/>
      <dgm:spPr/>
      <dgm:t>
        <a:bodyPr/>
        <a:lstStyle/>
        <a:p>
          <a:endParaRPr lang="en-US"/>
        </a:p>
      </dgm:t>
    </dgm:pt>
    <dgm:pt modelId="{F49BCBE5-8C59-41E1-AA99-4EE593061EC4}">
      <dgm:prSet/>
      <dgm:spPr/>
      <dgm:t>
        <a:bodyPr/>
        <a:lstStyle/>
        <a:p>
          <a:r>
            <a:rPr lang="fi-FI"/>
            <a:t>Motivaationa oli uudet kokemukset ja nähtävyydet.</a:t>
          </a:r>
          <a:endParaRPr lang="en-US"/>
        </a:p>
      </dgm:t>
    </dgm:pt>
    <dgm:pt modelId="{DFF47876-6E8D-473F-B92E-B919BFC0C71D}" type="parTrans" cxnId="{286F3BA0-0494-4081-99B9-F53BF83F4354}">
      <dgm:prSet/>
      <dgm:spPr/>
      <dgm:t>
        <a:bodyPr/>
        <a:lstStyle/>
        <a:p>
          <a:endParaRPr lang="en-US"/>
        </a:p>
      </dgm:t>
    </dgm:pt>
    <dgm:pt modelId="{2C392AA8-1DC0-4D0A-A998-A9063FE09101}" type="sibTrans" cxnId="{286F3BA0-0494-4081-99B9-F53BF83F4354}">
      <dgm:prSet/>
      <dgm:spPr/>
      <dgm:t>
        <a:bodyPr/>
        <a:lstStyle/>
        <a:p>
          <a:endParaRPr lang="en-US"/>
        </a:p>
      </dgm:t>
    </dgm:pt>
    <dgm:pt modelId="{BAF85A58-2BBC-4CFE-B88A-A238B69D928A}">
      <dgm:prSet/>
      <dgm:spPr/>
      <dgm:t>
        <a:bodyPr/>
        <a:lstStyle/>
        <a:p>
          <a:r>
            <a:rPr lang="fi-FI"/>
            <a:t>Odotin oppivani kulttuurista ja koulunkäynnistä ulkomailla.</a:t>
          </a:r>
          <a:endParaRPr lang="en-US"/>
        </a:p>
      </dgm:t>
    </dgm:pt>
    <dgm:pt modelId="{57C44149-907D-4FFF-BDC6-DED295E001DC}" type="parTrans" cxnId="{1D682EC1-B7AF-441C-9D64-3F26766E841E}">
      <dgm:prSet/>
      <dgm:spPr/>
      <dgm:t>
        <a:bodyPr/>
        <a:lstStyle/>
        <a:p>
          <a:endParaRPr lang="en-US"/>
        </a:p>
      </dgm:t>
    </dgm:pt>
    <dgm:pt modelId="{338EFC90-4ADE-462E-90BC-06418457574B}" type="sibTrans" cxnId="{1D682EC1-B7AF-441C-9D64-3F26766E841E}">
      <dgm:prSet/>
      <dgm:spPr/>
      <dgm:t>
        <a:bodyPr/>
        <a:lstStyle/>
        <a:p>
          <a:endParaRPr lang="en-US"/>
        </a:p>
      </dgm:t>
    </dgm:pt>
    <dgm:pt modelId="{43534D92-0DA9-4CE9-B431-F2D78DC67F39}" type="pres">
      <dgm:prSet presAssocID="{E12B82FB-A244-4C2A-B426-44A17DD9E8A5}" presName="vert0" presStyleCnt="0">
        <dgm:presLayoutVars>
          <dgm:dir/>
          <dgm:animOne val="branch"/>
          <dgm:animLvl val="lvl"/>
        </dgm:presLayoutVars>
      </dgm:prSet>
      <dgm:spPr/>
    </dgm:pt>
    <dgm:pt modelId="{C38561EE-79B3-4309-A549-8A8A91B5D34C}" type="pres">
      <dgm:prSet presAssocID="{126C3698-66E5-4A13-A7B2-F7883EC24A99}" presName="thickLine" presStyleLbl="alignNode1" presStyleIdx="0" presStyleCnt="4"/>
      <dgm:spPr/>
    </dgm:pt>
    <dgm:pt modelId="{2AC83B49-5AF6-4B14-B63E-993E395AB6EB}" type="pres">
      <dgm:prSet presAssocID="{126C3698-66E5-4A13-A7B2-F7883EC24A99}" presName="horz1" presStyleCnt="0"/>
      <dgm:spPr/>
    </dgm:pt>
    <dgm:pt modelId="{CEE0850D-85E8-48A4-B417-32CEB571176D}" type="pres">
      <dgm:prSet presAssocID="{126C3698-66E5-4A13-A7B2-F7883EC24A99}" presName="tx1" presStyleLbl="revTx" presStyleIdx="0" presStyleCnt="4"/>
      <dgm:spPr/>
    </dgm:pt>
    <dgm:pt modelId="{2DE5EFE7-B72B-408F-8B17-80CC5AB0A110}" type="pres">
      <dgm:prSet presAssocID="{126C3698-66E5-4A13-A7B2-F7883EC24A99}" presName="vert1" presStyleCnt="0"/>
      <dgm:spPr/>
    </dgm:pt>
    <dgm:pt modelId="{E987BA68-4640-46E0-A768-ACE11D09C555}" type="pres">
      <dgm:prSet presAssocID="{06F4FEB7-60FD-4CDC-958D-59680C240F38}" presName="thickLine" presStyleLbl="alignNode1" presStyleIdx="1" presStyleCnt="4"/>
      <dgm:spPr/>
    </dgm:pt>
    <dgm:pt modelId="{E5B935C3-F239-4123-A4EB-534D0B6EC60E}" type="pres">
      <dgm:prSet presAssocID="{06F4FEB7-60FD-4CDC-958D-59680C240F38}" presName="horz1" presStyleCnt="0"/>
      <dgm:spPr/>
    </dgm:pt>
    <dgm:pt modelId="{B6B5300F-4AE7-46BE-901E-5E33226B23B2}" type="pres">
      <dgm:prSet presAssocID="{06F4FEB7-60FD-4CDC-958D-59680C240F38}" presName="tx1" presStyleLbl="revTx" presStyleIdx="1" presStyleCnt="4"/>
      <dgm:spPr/>
    </dgm:pt>
    <dgm:pt modelId="{8C49C993-5DC9-425E-B0A1-481D7FFB8ABE}" type="pres">
      <dgm:prSet presAssocID="{06F4FEB7-60FD-4CDC-958D-59680C240F38}" presName="vert1" presStyleCnt="0"/>
      <dgm:spPr/>
    </dgm:pt>
    <dgm:pt modelId="{CBC3F867-6245-4FCF-ADE3-84FF0C52DB46}" type="pres">
      <dgm:prSet presAssocID="{F49BCBE5-8C59-41E1-AA99-4EE593061EC4}" presName="thickLine" presStyleLbl="alignNode1" presStyleIdx="2" presStyleCnt="4"/>
      <dgm:spPr/>
    </dgm:pt>
    <dgm:pt modelId="{9B3D6C80-5C00-41E5-843D-6FD6119124F0}" type="pres">
      <dgm:prSet presAssocID="{F49BCBE5-8C59-41E1-AA99-4EE593061EC4}" presName="horz1" presStyleCnt="0"/>
      <dgm:spPr/>
    </dgm:pt>
    <dgm:pt modelId="{0FC892B4-B0BC-471C-A0F4-EE9F497F5A8C}" type="pres">
      <dgm:prSet presAssocID="{F49BCBE5-8C59-41E1-AA99-4EE593061EC4}" presName="tx1" presStyleLbl="revTx" presStyleIdx="2" presStyleCnt="4"/>
      <dgm:spPr/>
    </dgm:pt>
    <dgm:pt modelId="{C338A833-1155-4C0C-AC03-2949206AC2FB}" type="pres">
      <dgm:prSet presAssocID="{F49BCBE5-8C59-41E1-AA99-4EE593061EC4}" presName="vert1" presStyleCnt="0"/>
      <dgm:spPr/>
    </dgm:pt>
    <dgm:pt modelId="{35465966-8225-401F-95CF-C589A6DC3732}" type="pres">
      <dgm:prSet presAssocID="{BAF85A58-2BBC-4CFE-B88A-A238B69D928A}" presName="thickLine" presStyleLbl="alignNode1" presStyleIdx="3" presStyleCnt="4"/>
      <dgm:spPr/>
    </dgm:pt>
    <dgm:pt modelId="{8475661F-53A1-4D96-A1D0-96AC54B60936}" type="pres">
      <dgm:prSet presAssocID="{BAF85A58-2BBC-4CFE-B88A-A238B69D928A}" presName="horz1" presStyleCnt="0"/>
      <dgm:spPr/>
    </dgm:pt>
    <dgm:pt modelId="{1C842B50-8CD1-4371-B01C-30F82706098A}" type="pres">
      <dgm:prSet presAssocID="{BAF85A58-2BBC-4CFE-B88A-A238B69D928A}" presName="tx1" presStyleLbl="revTx" presStyleIdx="3" presStyleCnt="4"/>
      <dgm:spPr/>
    </dgm:pt>
    <dgm:pt modelId="{BFB1AF22-591A-4C5B-9917-80896EF18143}" type="pres">
      <dgm:prSet presAssocID="{BAF85A58-2BBC-4CFE-B88A-A238B69D928A}" presName="vert1" presStyleCnt="0"/>
      <dgm:spPr/>
    </dgm:pt>
  </dgm:ptLst>
  <dgm:cxnLst>
    <dgm:cxn modelId="{8DBE0C0F-82B5-4570-9656-92D6F01D0D81}" type="presOf" srcId="{126C3698-66E5-4A13-A7B2-F7883EC24A99}" destId="{CEE0850D-85E8-48A4-B417-32CEB571176D}" srcOrd="0" destOrd="0" presId="urn:microsoft.com/office/officeart/2008/layout/LinedList"/>
    <dgm:cxn modelId="{D05C562E-BEB1-4F84-B4A1-6F4DA506E913}" srcId="{E12B82FB-A244-4C2A-B426-44A17DD9E8A5}" destId="{126C3698-66E5-4A13-A7B2-F7883EC24A99}" srcOrd="0" destOrd="0" parTransId="{1ED01C9F-F968-4DE8-A1FA-71E1400261CE}" sibTransId="{BD7D0531-31F8-41F9-A657-B4CB1C3E2EE8}"/>
    <dgm:cxn modelId="{C5F79259-C3E2-48DE-BC4C-0850425017D6}" type="presOf" srcId="{BAF85A58-2BBC-4CFE-B88A-A238B69D928A}" destId="{1C842B50-8CD1-4371-B01C-30F82706098A}" srcOrd="0" destOrd="0" presId="urn:microsoft.com/office/officeart/2008/layout/LinedList"/>
    <dgm:cxn modelId="{653D307F-C7E6-43BE-BCBF-91614599F589}" type="presOf" srcId="{06F4FEB7-60FD-4CDC-958D-59680C240F38}" destId="{B6B5300F-4AE7-46BE-901E-5E33226B23B2}" srcOrd="0" destOrd="0" presId="urn:microsoft.com/office/officeart/2008/layout/LinedList"/>
    <dgm:cxn modelId="{F6A63493-E8D6-4145-8614-4D8DC52BF05A}" srcId="{E12B82FB-A244-4C2A-B426-44A17DD9E8A5}" destId="{06F4FEB7-60FD-4CDC-958D-59680C240F38}" srcOrd="1" destOrd="0" parTransId="{01169B76-1C85-4DF2-9D2A-0536D0838320}" sibTransId="{40266720-9406-497C-A5C7-032A7840D88C}"/>
    <dgm:cxn modelId="{286F3BA0-0494-4081-99B9-F53BF83F4354}" srcId="{E12B82FB-A244-4C2A-B426-44A17DD9E8A5}" destId="{F49BCBE5-8C59-41E1-AA99-4EE593061EC4}" srcOrd="2" destOrd="0" parTransId="{DFF47876-6E8D-473F-B92E-B919BFC0C71D}" sibTransId="{2C392AA8-1DC0-4D0A-A998-A9063FE09101}"/>
    <dgm:cxn modelId="{992E5FB2-4DC0-407F-BD71-2AEFC75AB54C}" type="presOf" srcId="{E12B82FB-A244-4C2A-B426-44A17DD9E8A5}" destId="{43534D92-0DA9-4CE9-B431-F2D78DC67F39}" srcOrd="0" destOrd="0" presId="urn:microsoft.com/office/officeart/2008/layout/LinedList"/>
    <dgm:cxn modelId="{64A641B7-4517-4374-A571-ED4B6C98257B}" type="presOf" srcId="{F49BCBE5-8C59-41E1-AA99-4EE593061EC4}" destId="{0FC892B4-B0BC-471C-A0F4-EE9F497F5A8C}" srcOrd="0" destOrd="0" presId="urn:microsoft.com/office/officeart/2008/layout/LinedList"/>
    <dgm:cxn modelId="{1D682EC1-B7AF-441C-9D64-3F26766E841E}" srcId="{E12B82FB-A244-4C2A-B426-44A17DD9E8A5}" destId="{BAF85A58-2BBC-4CFE-B88A-A238B69D928A}" srcOrd="3" destOrd="0" parTransId="{57C44149-907D-4FFF-BDC6-DED295E001DC}" sibTransId="{338EFC90-4ADE-462E-90BC-06418457574B}"/>
    <dgm:cxn modelId="{4F55F1DD-E323-4DC8-BA93-DDF9F809A2D4}" type="presParOf" srcId="{43534D92-0DA9-4CE9-B431-F2D78DC67F39}" destId="{C38561EE-79B3-4309-A549-8A8A91B5D34C}" srcOrd="0" destOrd="0" presId="urn:microsoft.com/office/officeart/2008/layout/LinedList"/>
    <dgm:cxn modelId="{A9807AB7-15E3-417E-8191-AB426C409F30}" type="presParOf" srcId="{43534D92-0DA9-4CE9-B431-F2D78DC67F39}" destId="{2AC83B49-5AF6-4B14-B63E-993E395AB6EB}" srcOrd="1" destOrd="0" presId="urn:microsoft.com/office/officeart/2008/layout/LinedList"/>
    <dgm:cxn modelId="{6C5700C2-B9F3-4970-AAB2-3F9A9CAC6CDB}" type="presParOf" srcId="{2AC83B49-5AF6-4B14-B63E-993E395AB6EB}" destId="{CEE0850D-85E8-48A4-B417-32CEB571176D}" srcOrd="0" destOrd="0" presId="urn:microsoft.com/office/officeart/2008/layout/LinedList"/>
    <dgm:cxn modelId="{E7220851-66F3-45B7-A8A1-58782EADE6EF}" type="presParOf" srcId="{2AC83B49-5AF6-4B14-B63E-993E395AB6EB}" destId="{2DE5EFE7-B72B-408F-8B17-80CC5AB0A110}" srcOrd="1" destOrd="0" presId="urn:microsoft.com/office/officeart/2008/layout/LinedList"/>
    <dgm:cxn modelId="{1950E908-F836-42E6-A98E-9F8580E07EAA}" type="presParOf" srcId="{43534D92-0DA9-4CE9-B431-F2D78DC67F39}" destId="{E987BA68-4640-46E0-A768-ACE11D09C555}" srcOrd="2" destOrd="0" presId="urn:microsoft.com/office/officeart/2008/layout/LinedList"/>
    <dgm:cxn modelId="{5EA50CDC-7CFE-4914-B013-7300902D5BFB}" type="presParOf" srcId="{43534D92-0DA9-4CE9-B431-F2D78DC67F39}" destId="{E5B935C3-F239-4123-A4EB-534D0B6EC60E}" srcOrd="3" destOrd="0" presId="urn:microsoft.com/office/officeart/2008/layout/LinedList"/>
    <dgm:cxn modelId="{5DE0CD27-EC04-4981-8EE1-835C1352AC4A}" type="presParOf" srcId="{E5B935C3-F239-4123-A4EB-534D0B6EC60E}" destId="{B6B5300F-4AE7-46BE-901E-5E33226B23B2}" srcOrd="0" destOrd="0" presId="urn:microsoft.com/office/officeart/2008/layout/LinedList"/>
    <dgm:cxn modelId="{E9A3B19C-6455-4AD7-8E5E-40B960EC337C}" type="presParOf" srcId="{E5B935C3-F239-4123-A4EB-534D0B6EC60E}" destId="{8C49C993-5DC9-425E-B0A1-481D7FFB8ABE}" srcOrd="1" destOrd="0" presId="urn:microsoft.com/office/officeart/2008/layout/LinedList"/>
    <dgm:cxn modelId="{FC48B140-D805-4F81-9309-630F9FDDC2B1}" type="presParOf" srcId="{43534D92-0DA9-4CE9-B431-F2D78DC67F39}" destId="{CBC3F867-6245-4FCF-ADE3-84FF0C52DB46}" srcOrd="4" destOrd="0" presId="urn:microsoft.com/office/officeart/2008/layout/LinedList"/>
    <dgm:cxn modelId="{32CBF854-2E97-4069-B034-7658584CAB65}" type="presParOf" srcId="{43534D92-0DA9-4CE9-B431-F2D78DC67F39}" destId="{9B3D6C80-5C00-41E5-843D-6FD6119124F0}" srcOrd="5" destOrd="0" presId="urn:microsoft.com/office/officeart/2008/layout/LinedList"/>
    <dgm:cxn modelId="{7944E256-B9B0-4F17-81BB-AE73B3A982EF}" type="presParOf" srcId="{9B3D6C80-5C00-41E5-843D-6FD6119124F0}" destId="{0FC892B4-B0BC-471C-A0F4-EE9F497F5A8C}" srcOrd="0" destOrd="0" presId="urn:microsoft.com/office/officeart/2008/layout/LinedList"/>
    <dgm:cxn modelId="{1FE5EAAF-B02F-4DA9-87E0-23CF307A3135}" type="presParOf" srcId="{9B3D6C80-5C00-41E5-843D-6FD6119124F0}" destId="{C338A833-1155-4C0C-AC03-2949206AC2FB}" srcOrd="1" destOrd="0" presId="urn:microsoft.com/office/officeart/2008/layout/LinedList"/>
    <dgm:cxn modelId="{B06CFF16-D2F8-41CB-8A54-951DCB10D019}" type="presParOf" srcId="{43534D92-0DA9-4CE9-B431-F2D78DC67F39}" destId="{35465966-8225-401F-95CF-C589A6DC3732}" srcOrd="6" destOrd="0" presId="urn:microsoft.com/office/officeart/2008/layout/LinedList"/>
    <dgm:cxn modelId="{4BDE1EEB-1582-44E6-9FB2-7E8D1ACB4ECC}" type="presParOf" srcId="{43534D92-0DA9-4CE9-B431-F2D78DC67F39}" destId="{8475661F-53A1-4D96-A1D0-96AC54B60936}" srcOrd="7" destOrd="0" presId="urn:microsoft.com/office/officeart/2008/layout/LinedList"/>
    <dgm:cxn modelId="{B2BC3F0D-3C33-46E1-907B-A98B86C7095C}" type="presParOf" srcId="{8475661F-53A1-4D96-A1D0-96AC54B60936}" destId="{1C842B50-8CD1-4371-B01C-30F82706098A}" srcOrd="0" destOrd="0" presId="urn:microsoft.com/office/officeart/2008/layout/LinedList"/>
    <dgm:cxn modelId="{A4E8B176-9261-4DE3-969D-F30B252CB874}" type="presParOf" srcId="{8475661F-53A1-4D96-A1D0-96AC54B60936}" destId="{BFB1AF22-591A-4C5B-9917-80896EF181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AC545A-9222-4943-AA21-F7FDB9205ECC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A78ABB79-11A9-4CC4-835F-30F3DF5976D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Pakkasin vaatteet ja hankin hygieniatarvikkeet.</a:t>
          </a:r>
          <a:endParaRPr lang="en-US"/>
        </a:p>
      </dgm:t>
    </dgm:pt>
    <dgm:pt modelId="{70708645-7CDF-4C78-8457-9BA6EAA538CA}" type="parTrans" cxnId="{FBCE62D8-E470-47E7-A4CE-517A2DB12F6E}">
      <dgm:prSet/>
      <dgm:spPr/>
      <dgm:t>
        <a:bodyPr/>
        <a:lstStyle/>
        <a:p>
          <a:endParaRPr lang="en-US"/>
        </a:p>
      </dgm:t>
    </dgm:pt>
    <dgm:pt modelId="{602A893B-A708-41F4-ADA6-4B83590A7373}" type="sibTrans" cxnId="{FBCE62D8-E470-47E7-A4CE-517A2DB12F6E}">
      <dgm:prSet/>
      <dgm:spPr/>
      <dgm:t>
        <a:bodyPr/>
        <a:lstStyle/>
        <a:p>
          <a:endParaRPr lang="en-US"/>
        </a:p>
      </dgm:t>
    </dgm:pt>
    <dgm:pt modelId="{FA3B26AA-592E-4425-A5EB-EA55924C4BC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Tarvittavia asiakirjoja: henkilökortti, lupalaput.</a:t>
          </a:r>
          <a:endParaRPr lang="en-US"/>
        </a:p>
      </dgm:t>
    </dgm:pt>
    <dgm:pt modelId="{059C0F43-209A-4BFF-8ABB-AECB299E5C0D}" type="parTrans" cxnId="{95B945BD-0614-402A-870F-828B066851FB}">
      <dgm:prSet/>
      <dgm:spPr/>
      <dgm:t>
        <a:bodyPr/>
        <a:lstStyle/>
        <a:p>
          <a:endParaRPr lang="en-US"/>
        </a:p>
      </dgm:t>
    </dgm:pt>
    <dgm:pt modelId="{80D9ADDF-EED4-428E-B0FB-464B4837A17D}" type="sibTrans" cxnId="{95B945BD-0614-402A-870F-828B066851FB}">
      <dgm:prSet/>
      <dgm:spPr/>
      <dgm:t>
        <a:bodyPr/>
        <a:lstStyle/>
        <a:p>
          <a:endParaRPr lang="en-US"/>
        </a:p>
      </dgm:t>
    </dgm:pt>
    <dgm:pt modelId="{9F5A49AD-EAE2-4107-8052-DD969C91FD7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Pyysin opettajilta tehtävät etukäteen.</a:t>
          </a:r>
          <a:endParaRPr lang="en-US"/>
        </a:p>
      </dgm:t>
    </dgm:pt>
    <dgm:pt modelId="{94BEBC08-8561-4B9F-93E2-12DE9015E361}" type="parTrans" cxnId="{B6D1352A-1594-45C2-BC9C-C0060EC28D4A}">
      <dgm:prSet/>
      <dgm:spPr/>
      <dgm:t>
        <a:bodyPr/>
        <a:lstStyle/>
        <a:p>
          <a:endParaRPr lang="en-US"/>
        </a:p>
      </dgm:t>
    </dgm:pt>
    <dgm:pt modelId="{ABAB0834-B82E-4F15-BE9B-51F9338836A3}" type="sibTrans" cxnId="{B6D1352A-1594-45C2-BC9C-C0060EC28D4A}">
      <dgm:prSet/>
      <dgm:spPr/>
      <dgm:t>
        <a:bodyPr/>
        <a:lstStyle/>
        <a:p>
          <a:endParaRPr lang="en-US"/>
        </a:p>
      </dgm:t>
    </dgm:pt>
    <dgm:pt modelId="{F70359A5-AAC4-44F9-9C4A-4F77E0BD387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i-FI"/>
            <a:t>Huolehdin allekirjoituksista ja käytännön järjestelyistä.</a:t>
          </a:r>
          <a:endParaRPr lang="en-US"/>
        </a:p>
      </dgm:t>
    </dgm:pt>
    <dgm:pt modelId="{75ACCFF5-D0E0-4411-BCCD-70CEB48DECF8}" type="parTrans" cxnId="{4A46F263-9A9C-4FE6-82A6-9500F85BEB6F}">
      <dgm:prSet/>
      <dgm:spPr/>
      <dgm:t>
        <a:bodyPr/>
        <a:lstStyle/>
        <a:p>
          <a:endParaRPr lang="en-US"/>
        </a:p>
      </dgm:t>
    </dgm:pt>
    <dgm:pt modelId="{5DA97673-D496-4473-90A3-00E2D204A127}" type="sibTrans" cxnId="{4A46F263-9A9C-4FE6-82A6-9500F85BEB6F}">
      <dgm:prSet/>
      <dgm:spPr/>
      <dgm:t>
        <a:bodyPr/>
        <a:lstStyle/>
        <a:p>
          <a:endParaRPr lang="en-US"/>
        </a:p>
      </dgm:t>
    </dgm:pt>
    <dgm:pt modelId="{8F6562A0-3305-4608-A6B7-C04767CBC283}" type="pres">
      <dgm:prSet presAssocID="{17AC545A-9222-4943-AA21-F7FDB9205ECC}" presName="root" presStyleCnt="0">
        <dgm:presLayoutVars>
          <dgm:dir/>
          <dgm:resizeHandles val="exact"/>
        </dgm:presLayoutVars>
      </dgm:prSet>
      <dgm:spPr/>
    </dgm:pt>
    <dgm:pt modelId="{1AB8F2A3-9E73-4575-AC15-E4D5CDB7DF91}" type="pres">
      <dgm:prSet presAssocID="{A78ABB79-11A9-4CC4-835F-30F3DF5976D5}" presName="compNode" presStyleCnt="0"/>
      <dgm:spPr/>
    </dgm:pt>
    <dgm:pt modelId="{FD91D1E7-7631-4C9B-914A-92EA91018DC3}" type="pres">
      <dgm:prSet presAssocID="{A78ABB79-11A9-4CC4-835F-30F3DF5976D5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FAB0966-CA3B-43FF-8266-771E31141981}" type="pres">
      <dgm:prSet presAssocID="{A78ABB79-11A9-4CC4-835F-30F3DF5976D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aateripustin"/>
        </a:ext>
      </dgm:extLst>
    </dgm:pt>
    <dgm:pt modelId="{DDAE74C1-D18D-405C-82D8-90D8FA167616}" type="pres">
      <dgm:prSet presAssocID="{A78ABB79-11A9-4CC4-835F-30F3DF5976D5}" presName="spaceRect" presStyleCnt="0"/>
      <dgm:spPr/>
    </dgm:pt>
    <dgm:pt modelId="{8D51746B-ADA4-404A-847D-8EEA0421E76A}" type="pres">
      <dgm:prSet presAssocID="{A78ABB79-11A9-4CC4-835F-30F3DF5976D5}" presName="textRect" presStyleLbl="revTx" presStyleIdx="0" presStyleCnt="4">
        <dgm:presLayoutVars>
          <dgm:chMax val="1"/>
          <dgm:chPref val="1"/>
        </dgm:presLayoutVars>
      </dgm:prSet>
      <dgm:spPr/>
    </dgm:pt>
    <dgm:pt modelId="{79661EA5-DE88-4CA1-A5CD-6B60772D1F77}" type="pres">
      <dgm:prSet presAssocID="{602A893B-A708-41F4-ADA6-4B83590A7373}" presName="sibTrans" presStyleCnt="0"/>
      <dgm:spPr/>
    </dgm:pt>
    <dgm:pt modelId="{7F9EA3C8-B56E-42ED-A478-5F662AD27922}" type="pres">
      <dgm:prSet presAssocID="{FA3B26AA-592E-4425-A5EB-EA55924C4BCD}" presName="compNode" presStyleCnt="0"/>
      <dgm:spPr/>
    </dgm:pt>
    <dgm:pt modelId="{DF313B73-9612-440F-A2BC-2FCB5749E3B4}" type="pres">
      <dgm:prSet presAssocID="{FA3B26AA-592E-4425-A5EB-EA55924C4BCD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F9FC13EC-40F1-49C5-9731-8D8D5D81B33F}" type="pres">
      <dgm:prSet presAssocID="{FA3B26AA-592E-4425-A5EB-EA55924C4BC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BCC715C5-B0F6-4AC4-8537-CB1960A057AE}" type="pres">
      <dgm:prSet presAssocID="{FA3B26AA-592E-4425-A5EB-EA55924C4BCD}" presName="spaceRect" presStyleCnt="0"/>
      <dgm:spPr/>
    </dgm:pt>
    <dgm:pt modelId="{32A17A54-5EF6-4616-B98A-1A30DF134666}" type="pres">
      <dgm:prSet presAssocID="{FA3B26AA-592E-4425-A5EB-EA55924C4BCD}" presName="textRect" presStyleLbl="revTx" presStyleIdx="1" presStyleCnt="4">
        <dgm:presLayoutVars>
          <dgm:chMax val="1"/>
          <dgm:chPref val="1"/>
        </dgm:presLayoutVars>
      </dgm:prSet>
      <dgm:spPr/>
    </dgm:pt>
    <dgm:pt modelId="{41F67845-F2A0-4E66-BBD0-5D370886244B}" type="pres">
      <dgm:prSet presAssocID="{80D9ADDF-EED4-428E-B0FB-464B4837A17D}" presName="sibTrans" presStyleCnt="0"/>
      <dgm:spPr/>
    </dgm:pt>
    <dgm:pt modelId="{B60A5E97-7B66-42C8-A51E-92CDAF425979}" type="pres">
      <dgm:prSet presAssocID="{9F5A49AD-EAE2-4107-8052-DD969C91FD71}" presName="compNode" presStyleCnt="0"/>
      <dgm:spPr/>
    </dgm:pt>
    <dgm:pt modelId="{F6316F18-70B5-4B73-BD0D-C49A768801B3}" type="pres">
      <dgm:prSet presAssocID="{9F5A49AD-EAE2-4107-8052-DD969C91FD71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EEE4F6B-8C61-4E12-B247-809DDC248273}" type="pres">
      <dgm:prSet presAssocID="{9F5A49AD-EAE2-4107-8052-DD969C91FD7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kia"/>
        </a:ext>
      </dgm:extLst>
    </dgm:pt>
    <dgm:pt modelId="{83930232-A4DA-4306-A53C-6F9EE874111E}" type="pres">
      <dgm:prSet presAssocID="{9F5A49AD-EAE2-4107-8052-DD969C91FD71}" presName="spaceRect" presStyleCnt="0"/>
      <dgm:spPr/>
    </dgm:pt>
    <dgm:pt modelId="{D5777841-9864-475C-9092-1101262E4676}" type="pres">
      <dgm:prSet presAssocID="{9F5A49AD-EAE2-4107-8052-DD969C91FD71}" presName="textRect" presStyleLbl="revTx" presStyleIdx="2" presStyleCnt="4">
        <dgm:presLayoutVars>
          <dgm:chMax val="1"/>
          <dgm:chPref val="1"/>
        </dgm:presLayoutVars>
      </dgm:prSet>
      <dgm:spPr/>
    </dgm:pt>
    <dgm:pt modelId="{44076FDC-1B0C-429E-9246-EFCE1E145B05}" type="pres">
      <dgm:prSet presAssocID="{ABAB0834-B82E-4F15-BE9B-51F9338836A3}" presName="sibTrans" presStyleCnt="0"/>
      <dgm:spPr/>
    </dgm:pt>
    <dgm:pt modelId="{7041AF40-9981-43B9-BD33-6C5E2E4F11DB}" type="pres">
      <dgm:prSet presAssocID="{F70359A5-AAC4-44F9-9C4A-4F77E0BD387D}" presName="compNode" presStyleCnt="0"/>
      <dgm:spPr/>
    </dgm:pt>
    <dgm:pt modelId="{5B30525A-94BB-43D0-8E56-9E95900D2DF6}" type="pres">
      <dgm:prSet presAssocID="{F70359A5-AAC4-44F9-9C4A-4F77E0BD387D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A17BA87E-F5B0-4F2B-A383-24C856F1F342}" type="pres">
      <dgm:prSet presAssocID="{F70359A5-AAC4-44F9-9C4A-4F77E0BD387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 dropper"/>
        </a:ext>
      </dgm:extLst>
    </dgm:pt>
    <dgm:pt modelId="{E4E242F4-6698-4569-AE26-62E11FD5786D}" type="pres">
      <dgm:prSet presAssocID="{F70359A5-AAC4-44F9-9C4A-4F77E0BD387D}" presName="spaceRect" presStyleCnt="0"/>
      <dgm:spPr/>
    </dgm:pt>
    <dgm:pt modelId="{23FA196B-6638-4EDD-81C6-F1EE9C112BC8}" type="pres">
      <dgm:prSet presAssocID="{F70359A5-AAC4-44F9-9C4A-4F77E0BD387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6D1352A-1594-45C2-BC9C-C0060EC28D4A}" srcId="{17AC545A-9222-4943-AA21-F7FDB9205ECC}" destId="{9F5A49AD-EAE2-4107-8052-DD969C91FD71}" srcOrd="2" destOrd="0" parTransId="{94BEBC08-8561-4B9F-93E2-12DE9015E361}" sibTransId="{ABAB0834-B82E-4F15-BE9B-51F9338836A3}"/>
    <dgm:cxn modelId="{D4AA3A38-F4D1-47EE-9FE2-7356B1736AB4}" type="presOf" srcId="{17AC545A-9222-4943-AA21-F7FDB9205ECC}" destId="{8F6562A0-3305-4608-A6B7-C04767CBC283}" srcOrd="0" destOrd="0" presId="urn:microsoft.com/office/officeart/2018/5/layout/IconLeafLabelList"/>
    <dgm:cxn modelId="{7701F83B-9E90-4DC4-9D65-FF75972F9142}" type="presOf" srcId="{A78ABB79-11A9-4CC4-835F-30F3DF5976D5}" destId="{8D51746B-ADA4-404A-847D-8EEA0421E76A}" srcOrd="0" destOrd="0" presId="urn:microsoft.com/office/officeart/2018/5/layout/IconLeafLabelList"/>
    <dgm:cxn modelId="{4A46F263-9A9C-4FE6-82A6-9500F85BEB6F}" srcId="{17AC545A-9222-4943-AA21-F7FDB9205ECC}" destId="{F70359A5-AAC4-44F9-9C4A-4F77E0BD387D}" srcOrd="3" destOrd="0" parTransId="{75ACCFF5-D0E0-4411-BCCD-70CEB48DECF8}" sibTransId="{5DA97673-D496-4473-90A3-00E2D204A127}"/>
    <dgm:cxn modelId="{E5726457-1CAA-4324-9D19-242CDA97034B}" type="presOf" srcId="{9F5A49AD-EAE2-4107-8052-DD969C91FD71}" destId="{D5777841-9864-475C-9092-1101262E4676}" srcOrd="0" destOrd="0" presId="urn:microsoft.com/office/officeart/2018/5/layout/IconLeafLabelList"/>
    <dgm:cxn modelId="{4A937F5A-A1D9-4FFA-BCD7-253F018F9D3C}" type="presOf" srcId="{F70359A5-AAC4-44F9-9C4A-4F77E0BD387D}" destId="{23FA196B-6638-4EDD-81C6-F1EE9C112BC8}" srcOrd="0" destOrd="0" presId="urn:microsoft.com/office/officeart/2018/5/layout/IconLeafLabelList"/>
    <dgm:cxn modelId="{95B945BD-0614-402A-870F-828B066851FB}" srcId="{17AC545A-9222-4943-AA21-F7FDB9205ECC}" destId="{FA3B26AA-592E-4425-A5EB-EA55924C4BCD}" srcOrd="1" destOrd="0" parTransId="{059C0F43-209A-4BFF-8ABB-AECB299E5C0D}" sibTransId="{80D9ADDF-EED4-428E-B0FB-464B4837A17D}"/>
    <dgm:cxn modelId="{25533ED5-87D2-4E02-89BA-52C37016D82D}" type="presOf" srcId="{FA3B26AA-592E-4425-A5EB-EA55924C4BCD}" destId="{32A17A54-5EF6-4616-B98A-1A30DF134666}" srcOrd="0" destOrd="0" presId="urn:microsoft.com/office/officeart/2018/5/layout/IconLeafLabelList"/>
    <dgm:cxn modelId="{FBCE62D8-E470-47E7-A4CE-517A2DB12F6E}" srcId="{17AC545A-9222-4943-AA21-F7FDB9205ECC}" destId="{A78ABB79-11A9-4CC4-835F-30F3DF5976D5}" srcOrd="0" destOrd="0" parTransId="{70708645-7CDF-4C78-8457-9BA6EAA538CA}" sibTransId="{602A893B-A708-41F4-ADA6-4B83590A7373}"/>
    <dgm:cxn modelId="{12A7F3B4-07A5-412D-A7FE-1CF07892934B}" type="presParOf" srcId="{8F6562A0-3305-4608-A6B7-C04767CBC283}" destId="{1AB8F2A3-9E73-4575-AC15-E4D5CDB7DF91}" srcOrd="0" destOrd="0" presId="urn:microsoft.com/office/officeart/2018/5/layout/IconLeafLabelList"/>
    <dgm:cxn modelId="{E9DACA6C-C6BF-44A4-B2CF-1E4279C49741}" type="presParOf" srcId="{1AB8F2A3-9E73-4575-AC15-E4D5CDB7DF91}" destId="{FD91D1E7-7631-4C9B-914A-92EA91018DC3}" srcOrd="0" destOrd="0" presId="urn:microsoft.com/office/officeart/2018/5/layout/IconLeafLabelList"/>
    <dgm:cxn modelId="{F974BB19-67FA-48C6-9A10-1767B9B586F0}" type="presParOf" srcId="{1AB8F2A3-9E73-4575-AC15-E4D5CDB7DF91}" destId="{BFAB0966-CA3B-43FF-8266-771E31141981}" srcOrd="1" destOrd="0" presId="urn:microsoft.com/office/officeart/2018/5/layout/IconLeafLabelList"/>
    <dgm:cxn modelId="{84C6F4AB-85BB-41D3-9BC2-CEFEEDF01F10}" type="presParOf" srcId="{1AB8F2A3-9E73-4575-AC15-E4D5CDB7DF91}" destId="{DDAE74C1-D18D-405C-82D8-90D8FA167616}" srcOrd="2" destOrd="0" presId="urn:microsoft.com/office/officeart/2018/5/layout/IconLeafLabelList"/>
    <dgm:cxn modelId="{3F0A3C6D-8155-4C66-A570-E2C983A2CDF4}" type="presParOf" srcId="{1AB8F2A3-9E73-4575-AC15-E4D5CDB7DF91}" destId="{8D51746B-ADA4-404A-847D-8EEA0421E76A}" srcOrd="3" destOrd="0" presId="urn:microsoft.com/office/officeart/2018/5/layout/IconLeafLabelList"/>
    <dgm:cxn modelId="{33B9A7E2-ECD6-4C83-B6B5-D5540A9BCCB9}" type="presParOf" srcId="{8F6562A0-3305-4608-A6B7-C04767CBC283}" destId="{79661EA5-DE88-4CA1-A5CD-6B60772D1F77}" srcOrd="1" destOrd="0" presId="urn:microsoft.com/office/officeart/2018/5/layout/IconLeafLabelList"/>
    <dgm:cxn modelId="{FDBE72FE-69AD-44C8-8C01-1CC76D346B5D}" type="presParOf" srcId="{8F6562A0-3305-4608-A6B7-C04767CBC283}" destId="{7F9EA3C8-B56E-42ED-A478-5F662AD27922}" srcOrd="2" destOrd="0" presId="urn:microsoft.com/office/officeart/2018/5/layout/IconLeafLabelList"/>
    <dgm:cxn modelId="{617C330B-0272-4370-B51A-8897B6C9B796}" type="presParOf" srcId="{7F9EA3C8-B56E-42ED-A478-5F662AD27922}" destId="{DF313B73-9612-440F-A2BC-2FCB5749E3B4}" srcOrd="0" destOrd="0" presId="urn:microsoft.com/office/officeart/2018/5/layout/IconLeafLabelList"/>
    <dgm:cxn modelId="{7C7244A9-C11F-4F9B-8680-21B69EFE6F02}" type="presParOf" srcId="{7F9EA3C8-B56E-42ED-A478-5F662AD27922}" destId="{F9FC13EC-40F1-49C5-9731-8D8D5D81B33F}" srcOrd="1" destOrd="0" presId="urn:microsoft.com/office/officeart/2018/5/layout/IconLeafLabelList"/>
    <dgm:cxn modelId="{F19D8410-0CC3-42D4-8C13-720124CF0FE2}" type="presParOf" srcId="{7F9EA3C8-B56E-42ED-A478-5F662AD27922}" destId="{BCC715C5-B0F6-4AC4-8537-CB1960A057AE}" srcOrd="2" destOrd="0" presId="urn:microsoft.com/office/officeart/2018/5/layout/IconLeafLabelList"/>
    <dgm:cxn modelId="{C5A907BC-A6AF-4B9B-ACF9-6560B3D9464D}" type="presParOf" srcId="{7F9EA3C8-B56E-42ED-A478-5F662AD27922}" destId="{32A17A54-5EF6-4616-B98A-1A30DF134666}" srcOrd="3" destOrd="0" presId="urn:microsoft.com/office/officeart/2018/5/layout/IconLeafLabelList"/>
    <dgm:cxn modelId="{98FA16B6-A55C-4179-A1EC-7BA756BADA81}" type="presParOf" srcId="{8F6562A0-3305-4608-A6B7-C04767CBC283}" destId="{41F67845-F2A0-4E66-BBD0-5D370886244B}" srcOrd="3" destOrd="0" presId="urn:microsoft.com/office/officeart/2018/5/layout/IconLeafLabelList"/>
    <dgm:cxn modelId="{9E950FD6-60A0-4565-AA38-C7C7F616B43C}" type="presParOf" srcId="{8F6562A0-3305-4608-A6B7-C04767CBC283}" destId="{B60A5E97-7B66-42C8-A51E-92CDAF425979}" srcOrd="4" destOrd="0" presId="urn:microsoft.com/office/officeart/2018/5/layout/IconLeafLabelList"/>
    <dgm:cxn modelId="{2AF6E163-85DA-41B3-B4CE-BA2B91170BA5}" type="presParOf" srcId="{B60A5E97-7B66-42C8-A51E-92CDAF425979}" destId="{F6316F18-70B5-4B73-BD0D-C49A768801B3}" srcOrd="0" destOrd="0" presId="urn:microsoft.com/office/officeart/2018/5/layout/IconLeafLabelList"/>
    <dgm:cxn modelId="{F5DD48AA-69DA-431C-9102-6BB42F3B2D6F}" type="presParOf" srcId="{B60A5E97-7B66-42C8-A51E-92CDAF425979}" destId="{2EEE4F6B-8C61-4E12-B247-809DDC248273}" srcOrd="1" destOrd="0" presId="urn:microsoft.com/office/officeart/2018/5/layout/IconLeafLabelList"/>
    <dgm:cxn modelId="{4F045FFD-676B-4CFA-8A7B-123637535D44}" type="presParOf" srcId="{B60A5E97-7B66-42C8-A51E-92CDAF425979}" destId="{83930232-A4DA-4306-A53C-6F9EE874111E}" srcOrd="2" destOrd="0" presId="urn:microsoft.com/office/officeart/2018/5/layout/IconLeafLabelList"/>
    <dgm:cxn modelId="{1B13344D-044B-4D5C-8F50-F125ED0290FE}" type="presParOf" srcId="{B60A5E97-7B66-42C8-A51E-92CDAF425979}" destId="{D5777841-9864-475C-9092-1101262E4676}" srcOrd="3" destOrd="0" presId="urn:microsoft.com/office/officeart/2018/5/layout/IconLeafLabelList"/>
    <dgm:cxn modelId="{559E5612-CA1A-4018-A6E7-4CB4895F2CA6}" type="presParOf" srcId="{8F6562A0-3305-4608-A6B7-C04767CBC283}" destId="{44076FDC-1B0C-429E-9246-EFCE1E145B05}" srcOrd="5" destOrd="0" presId="urn:microsoft.com/office/officeart/2018/5/layout/IconLeafLabelList"/>
    <dgm:cxn modelId="{F76712C8-D126-4828-B62F-38BB8FE9D506}" type="presParOf" srcId="{8F6562A0-3305-4608-A6B7-C04767CBC283}" destId="{7041AF40-9981-43B9-BD33-6C5E2E4F11DB}" srcOrd="6" destOrd="0" presId="urn:microsoft.com/office/officeart/2018/5/layout/IconLeafLabelList"/>
    <dgm:cxn modelId="{07C05F7E-64EF-4978-B549-CD0994A66887}" type="presParOf" srcId="{7041AF40-9981-43B9-BD33-6C5E2E4F11DB}" destId="{5B30525A-94BB-43D0-8E56-9E95900D2DF6}" srcOrd="0" destOrd="0" presId="urn:microsoft.com/office/officeart/2018/5/layout/IconLeafLabelList"/>
    <dgm:cxn modelId="{C961573E-1001-4A46-A9B5-CE5A1BC9B652}" type="presParOf" srcId="{7041AF40-9981-43B9-BD33-6C5E2E4F11DB}" destId="{A17BA87E-F5B0-4F2B-A383-24C856F1F342}" srcOrd="1" destOrd="0" presId="urn:microsoft.com/office/officeart/2018/5/layout/IconLeafLabelList"/>
    <dgm:cxn modelId="{3B73D3E4-6156-4737-96D4-67AF3DFB7C21}" type="presParOf" srcId="{7041AF40-9981-43B9-BD33-6C5E2E4F11DB}" destId="{E4E242F4-6698-4569-AE26-62E11FD5786D}" srcOrd="2" destOrd="0" presId="urn:microsoft.com/office/officeart/2018/5/layout/IconLeafLabelList"/>
    <dgm:cxn modelId="{06C57FF1-2054-4244-9830-92C2945B5B13}" type="presParOf" srcId="{7041AF40-9981-43B9-BD33-6C5E2E4F11DB}" destId="{23FA196B-6638-4EDD-81C6-F1EE9C112BC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E9DE9A-ABE9-47B3-849C-81FDC2FF4DB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3882992-3F2D-49F7-91B1-98879E4D67A7}">
      <dgm:prSet/>
      <dgm:spPr/>
      <dgm:t>
        <a:bodyPr/>
        <a:lstStyle/>
        <a:p>
          <a:r>
            <a:rPr lang="fi-FI"/>
            <a:t>Suunnittele kohteet ja aikataulut etukäteen.</a:t>
          </a:r>
          <a:endParaRPr lang="en-US"/>
        </a:p>
      </dgm:t>
    </dgm:pt>
    <dgm:pt modelId="{9C4782BD-5E1C-4D51-B0FA-9F136AA7FD19}" type="parTrans" cxnId="{CB439456-563C-4525-8FE5-A0BB480AAE8F}">
      <dgm:prSet/>
      <dgm:spPr/>
      <dgm:t>
        <a:bodyPr/>
        <a:lstStyle/>
        <a:p>
          <a:endParaRPr lang="en-US"/>
        </a:p>
      </dgm:t>
    </dgm:pt>
    <dgm:pt modelId="{5891D7E1-CE55-4BCA-AA17-5906050A626E}" type="sibTrans" cxnId="{CB439456-563C-4525-8FE5-A0BB480AAE8F}">
      <dgm:prSet/>
      <dgm:spPr/>
      <dgm:t>
        <a:bodyPr/>
        <a:lstStyle/>
        <a:p>
          <a:endParaRPr lang="en-US"/>
        </a:p>
      </dgm:t>
    </dgm:pt>
    <dgm:pt modelId="{5357613A-AAE8-4505-853B-991EF072BB38}">
      <dgm:prSet/>
      <dgm:spPr/>
      <dgm:t>
        <a:bodyPr/>
        <a:lstStyle/>
        <a:p>
          <a:r>
            <a:rPr lang="fi-FI"/>
            <a:t>Tarkista säät ja varustaudu oikein.</a:t>
          </a:r>
          <a:endParaRPr lang="en-US"/>
        </a:p>
      </dgm:t>
    </dgm:pt>
    <dgm:pt modelId="{C023C9B3-F4A5-4483-886E-6953ADAA97EE}" type="parTrans" cxnId="{74EF704A-DAFE-4504-92E9-CAFF1042CCB4}">
      <dgm:prSet/>
      <dgm:spPr/>
      <dgm:t>
        <a:bodyPr/>
        <a:lstStyle/>
        <a:p>
          <a:endParaRPr lang="en-US"/>
        </a:p>
      </dgm:t>
    </dgm:pt>
    <dgm:pt modelId="{C86567FB-8AE7-48F6-923C-36C538BBC55F}" type="sibTrans" cxnId="{74EF704A-DAFE-4504-92E9-CAFF1042CCB4}">
      <dgm:prSet/>
      <dgm:spPr/>
      <dgm:t>
        <a:bodyPr/>
        <a:lstStyle/>
        <a:p>
          <a:endParaRPr lang="en-US"/>
        </a:p>
      </dgm:t>
    </dgm:pt>
    <dgm:pt modelId="{0CA174B8-BB9D-4BD7-9930-81D9CADDBCD0}">
      <dgm:prSet/>
      <dgm:spPr/>
      <dgm:t>
        <a:bodyPr/>
        <a:lstStyle/>
        <a:p>
          <a:r>
            <a:rPr lang="fi-FI"/>
            <a:t>Ole rohkea ja puhu ihmisille ja uskalla käytää englantia.</a:t>
          </a:r>
          <a:endParaRPr lang="en-US"/>
        </a:p>
      </dgm:t>
    </dgm:pt>
    <dgm:pt modelId="{515D0F57-3344-42AB-9FF5-EE3C3814D6E7}" type="parTrans" cxnId="{8AE53135-AE3D-45D0-A0C2-63A634600D51}">
      <dgm:prSet/>
      <dgm:spPr/>
      <dgm:t>
        <a:bodyPr/>
        <a:lstStyle/>
        <a:p>
          <a:endParaRPr lang="en-US"/>
        </a:p>
      </dgm:t>
    </dgm:pt>
    <dgm:pt modelId="{8F71524A-D9F4-4E63-9427-C11D427F1C39}" type="sibTrans" cxnId="{8AE53135-AE3D-45D0-A0C2-63A634600D51}">
      <dgm:prSet/>
      <dgm:spPr/>
      <dgm:t>
        <a:bodyPr/>
        <a:lstStyle/>
        <a:p>
          <a:endParaRPr lang="en-US"/>
        </a:p>
      </dgm:t>
    </dgm:pt>
    <dgm:pt modelId="{E377B05B-515A-45BB-8CC7-7EBF57258A4A}">
      <dgm:prSet/>
      <dgm:spPr/>
      <dgm:t>
        <a:bodyPr/>
        <a:lstStyle/>
        <a:p>
          <a:r>
            <a:rPr lang="fi-FI"/>
            <a:t>Paluumatkalla varmista että kaikki henkilökortit ovat mukana ettet joudu lentokentällä purkamaan matkalaukkua. Siis siirrä henkilökottisi jo lompakkoon niin ei tule paniikkia.</a:t>
          </a:r>
          <a:endParaRPr lang="en-US"/>
        </a:p>
      </dgm:t>
    </dgm:pt>
    <dgm:pt modelId="{4226643F-7651-4B2F-B21A-15B27B722C6A}" type="parTrans" cxnId="{B7BBFC21-785C-45DC-AF26-C92B5F69699E}">
      <dgm:prSet/>
      <dgm:spPr/>
      <dgm:t>
        <a:bodyPr/>
        <a:lstStyle/>
        <a:p>
          <a:endParaRPr lang="en-US"/>
        </a:p>
      </dgm:t>
    </dgm:pt>
    <dgm:pt modelId="{61FD5037-20E9-42E6-B96D-B5058962FA91}" type="sibTrans" cxnId="{B7BBFC21-785C-45DC-AF26-C92B5F69699E}">
      <dgm:prSet/>
      <dgm:spPr/>
      <dgm:t>
        <a:bodyPr/>
        <a:lstStyle/>
        <a:p>
          <a:endParaRPr lang="en-US"/>
        </a:p>
      </dgm:t>
    </dgm:pt>
    <dgm:pt modelId="{F37662D6-C6F6-4736-9695-C631395A216B}" type="pres">
      <dgm:prSet presAssocID="{54E9DE9A-ABE9-47B3-849C-81FDC2FF4DB5}" presName="vert0" presStyleCnt="0">
        <dgm:presLayoutVars>
          <dgm:dir/>
          <dgm:animOne val="branch"/>
          <dgm:animLvl val="lvl"/>
        </dgm:presLayoutVars>
      </dgm:prSet>
      <dgm:spPr/>
    </dgm:pt>
    <dgm:pt modelId="{9E5456BF-F569-4C46-A094-A3F16EB169BC}" type="pres">
      <dgm:prSet presAssocID="{03882992-3F2D-49F7-91B1-98879E4D67A7}" presName="thickLine" presStyleLbl="alignNode1" presStyleIdx="0" presStyleCnt="4"/>
      <dgm:spPr/>
    </dgm:pt>
    <dgm:pt modelId="{CDD5F1B7-8E27-465C-A8C2-21583CD47450}" type="pres">
      <dgm:prSet presAssocID="{03882992-3F2D-49F7-91B1-98879E4D67A7}" presName="horz1" presStyleCnt="0"/>
      <dgm:spPr/>
    </dgm:pt>
    <dgm:pt modelId="{2F183454-8401-4FC5-8333-1FE7FECBC18B}" type="pres">
      <dgm:prSet presAssocID="{03882992-3F2D-49F7-91B1-98879E4D67A7}" presName="tx1" presStyleLbl="revTx" presStyleIdx="0" presStyleCnt="4"/>
      <dgm:spPr/>
    </dgm:pt>
    <dgm:pt modelId="{5306F534-75F0-449A-88BC-FDD75AE49E06}" type="pres">
      <dgm:prSet presAssocID="{03882992-3F2D-49F7-91B1-98879E4D67A7}" presName="vert1" presStyleCnt="0"/>
      <dgm:spPr/>
    </dgm:pt>
    <dgm:pt modelId="{D7173196-F710-4AD4-9CC5-C131C6A12779}" type="pres">
      <dgm:prSet presAssocID="{5357613A-AAE8-4505-853B-991EF072BB38}" presName="thickLine" presStyleLbl="alignNode1" presStyleIdx="1" presStyleCnt="4"/>
      <dgm:spPr/>
    </dgm:pt>
    <dgm:pt modelId="{6611FD66-0D08-4F3C-8892-DF5EBA6D91D7}" type="pres">
      <dgm:prSet presAssocID="{5357613A-AAE8-4505-853B-991EF072BB38}" presName="horz1" presStyleCnt="0"/>
      <dgm:spPr/>
    </dgm:pt>
    <dgm:pt modelId="{2244FAFF-E3CD-4051-B131-5806BE16FBE0}" type="pres">
      <dgm:prSet presAssocID="{5357613A-AAE8-4505-853B-991EF072BB38}" presName="tx1" presStyleLbl="revTx" presStyleIdx="1" presStyleCnt="4"/>
      <dgm:spPr/>
    </dgm:pt>
    <dgm:pt modelId="{7698A3A5-3AE6-4558-B5F4-9DA33711B350}" type="pres">
      <dgm:prSet presAssocID="{5357613A-AAE8-4505-853B-991EF072BB38}" presName="vert1" presStyleCnt="0"/>
      <dgm:spPr/>
    </dgm:pt>
    <dgm:pt modelId="{A912FBE2-75CE-4EBE-B493-7673FFD7070D}" type="pres">
      <dgm:prSet presAssocID="{0CA174B8-BB9D-4BD7-9930-81D9CADDBCD0}" presName="thickLine" presStyleLbl="alignNode1" presStyleIdx="2" presStyleCnt="4"/>
      <dgm:spPr/>
    </dgm:pt>
    <dgm:pt modelId="{A6348C36-F8F4-4529-AFF0-90C443A9CB7C}" type="pres">
      <dgm:prSet presAssocID="{0CA174B8-BB9D-4BD7-9930-81D9CADDBCD0}" presName="horz1" presStyleCnt="0"/>
      <dgm:spPr/>
    </dgm:pt>
    <dgm:pt modelId="{9E22A1E5-AF7C-4CC3-B8EC-4EDD3193F5DD}" type="pres">
      <dgm:prSet presAssocID="{0CA174B8-BB9D-4BD7-9930-81D9CADDBCD0}" presName="tx1" presStyleLbl="revTx" presStyleIdx="2" presStyleCnt="4"/>
      <dgm:spPr/>
    </dgm:pt>
    <dgm:pt modelId="{7F70CB32-F693-435B-922B-E3E443D73605}" type="pres">
      <dgm:prSet presAssocID="{0CA174B8-BB9D-4BD7-9930-81D9CADDBCD0}" presName="vert1" presStyleCnt="0"/>
      <dgm:spPr/>
    </dgm:pt>
    <dgm:pt modelId="{628888F9-A89D-4839-9FCE-60F5B298FAAF}" type="pres">
      <dgm:prSet presAssocID="{E377B05B-515A-45BB-8CC7-7EBF57258A4A}" presName="thickLine" presStyleLbl="alignNode1" presStyleIdx="3" presStyleCnt="4"/>
      <dgm:spPr/>
    </dgm:pt>
    <dgm:pt modelId="{B5EA3EED-D25C-473D-8A15-33BD0B60B37F}" type="pres">
      <dgm:prSet presAssocID="{E377B05B-515A-45BB-8CC7-7EBF57258A4A}" presName="horz1" presStyleCnt="0"/>
      <dgm:spPr/>
    </dgm:pt>
    <dgm:pt modelId="{6FD74182-65A5-45B0-B73B-0A3903910C82}" type="pres">
      <dgm:prSet presAssocID="{E377B05B-515A-45BB-8CC7-7EBF57258A4A}" presName="tx1" presStyleLbl="revTx" presStyleIdx="3" presStyleCnt="4"/>
      <dgm:spPr/>
    </dgm:pt>
    <dgm:pt modelId="{51EA45F5-A82E-4434-B9F0-A63BFEC88C8D}" type="pres">
      <dgm:prSet presAssocID="{E377B05B-515A-45BB-8CC7-7EBF57258A4A}" presName="vert1" presStyleCnt="0"/>
      <dgm:spPr/>
    </dgm:pt>
  </dgm:ptLst>
  <dgm:cxnLst>
    <dgm:cxn modelId="{B7BBFC21-785C-45DC-AF26-C92B5F69699E}" srcId="{54E9DE9A-ABE9-47B3-849C-81FDC2FF4DB5}" destId="{E377B05B-515A-45BB-8CC7-7EBF57258A4A}" srcOrd="3" destOrd="0" parTransId="{4226643F-7651-4B2F-B21A-15B27B722C6A}" sibTransId="{61FD5037-20E9-42E6-B96D-B5058962FA91}"/>
    <dgm:cxn modelId="{8AE53135-AE3D-45D0-A0C2-63A634600D51}" srcId="{54E9DE9A-ABE9-47B3-849C-81FDC2FF4DB5}" destId="{0CA174B8-BB9D-4BD7-9930-81D9CADDBCD0}" srcOrd="2" destOrd="0" parTransId="{515D0F57-3344-42AB-9FF5-EE3C3814D6E7}" sibTransId="{8F71524A-D9F4-4E63-9427-C11D427F1C39}"/>
    <dgm:cxn modelId="{B2564246-5EA6-4959-BD65-0D292B74C563}" type="presOf" srcId="{03882992-3F2D-49F7-91B1-98879E4D67A7}" destId="{2F183454-8401-4FC5-8333-1FE7FECBC18B}" srcOrd="0" destOrd="0" presId="urn:microsoft.com/office/officeart/2008/layout/LinedList"/>
    <dgm:cxn modelId="{74EF704A-DAFE-4504-92E9-CAFF1042CCB4}" srcId="{54E9DE9A-ABE9-47B3-849C-81FDC2FF4DB5}" destId="{5357613A-AAE8-4505-853B-991EF072BB38}" srcOrd="1" destOrd="0" parTransId="{C023C9B3-F4A5-4483-886E-6953ADAA97EE}" sibTransId="{C86567FB-8AE7-48F6-923C-36C538BBC55F}"/>
    <dgm:cxn modelId="{CB439456-563C-4525-8FE5-A0BB480AAE8F}" srcId="{54E9DE9A-ABE9-47B3-849C-81FDC2FF4DB5}" destId="{03882992-3F2D-49F7-91B1-98879E4D67A7}" srcOrd="0" destOrd="0" parTransId="{9C4782BD-5E1C-4D51-B0FA-9F136AA7FD19}" sibTransId="{5891D7E1-CE55-4BCA-AA17-5906050A626E}"/>
    <dgm:cxn modelId="{50ABFC96-71D5-40E6-9C2A-D30256AE6AF0}" type="presOf" srcId="{0CA174B8-BB9D-4BD7-9930-81D9CADDBCD0}" destId="{9E22A1E5-AF7C-4CC3-B8EC-4EDD3193F5DD}" srcOrd="0" destOrd="0" presId="urn:microsoft.com/office/officeart/2008/layout/LinedList"/>
    <dgm:cxn modelId="{15AB92A8-7C02-461C-B6B2-356348EF97BA}" type="presOf" srcId="{5357613A-AAE8-4505-853B-991EF072BB38}" destId="{2244FAFF-E3CD-4051-B131-5806BE16FBE0}" srcOrd="0" destOrd="0" presId="urn:microsoft.com/office/officeart/2008/layout/LinedList"/>
    <dgm:cxn modelId="{F32757B6-1646-4CDF-B36B-AA3919607E20}" type="presOf" srcId="{E377B05B-515A-45BB-8CC7-7EBF57258A4A}" destId="{6FD74182-65A5-45B0-B73B-0A3903910C82}" srcOrd="0" destOrd="0" presId="urn:microsoft.com/office/officeart/2008/layout/LinedList"/>
    <dgm:cxn modelId="{83C81BBB-E052-4177-BE2A-CD48D334CD40}" type="presOf" srcId="{54E9DE9A-ABE9-47B3-849C-81FDC2FF4DB5}" destId="{F37662D6-C6F6-4736-9695-C631395A216B}" srcOrd="0" destOrd="0" presId="urn:microsoft.com/office/officeart/2008/layout/LinedList"/>
    <dgm:cxn modelId="{B399C1EE-AF3C-4803-8990-89CF881FA4BA}" type="presParOf" srcId="{F37662D6-C6F6-4736-9695-C631395A216B}" destId="{9E5456BF-F569-4C46-A094-A3F16EB169BC}" srcOrd="0" destOrd="0" presId="urn:microsoft.com/office/officeart/2008/layout/LinedList"/>
    <dgm:cxn modelId="{B85B3E40-820E-4963-8964-3A9D1B503D02}" type="presParOf" srcId="{F37662D6-C6F6-4736-9695-C631395A216B}" destId="{CDD5F1B7-8E27-465C-A8C2-21583CD47450}" srcOrd="1" destOrd="0" presId="urn:microsoft.com/office/officeart/2008/layout/LinedList"/>
    <dgm:cxn modelId="{B83E8B4D-BAA6-45A3-A0E5-C0D399275C40}" type="presParOf" srcId="{CDD5F1B7-8E27-465C-A8C2-21583CD47450}" destId="{2F183454-8401-4FC5-8333-1FE7FECBC18B}" srcOrd="0" destOrd="0" presId="urn:microsoft.com/office/officeart/2008/layout/LinedList"/>
    <dgm:cxn modelId="{0EC37CAD-CB86-4286-BE26-2748DFFC1E52}" type="presParOf" srcId="{CDD5F1B7-8E27-465C-A8C2-21583CD47450}" destId="{5306F534-75F0-449A-88BC-FDD75AE49E06}" srcOrd="1" destOrd="0" presId="urn:microsoft.com/office/officeart/2008/layout/LinedList"/>
    <dgm:cxn modelId="{6595DA10-ECF6-4924-BE4D-88F25DC52E02}" type="presParOf" srcId="{F37662D6-C6F6-4736-9695-C631395A216B}" destId="{D7173196-F710-4AD4-9CC5-C131C6A12779}" srcOrd="2" destOrd="0" presId="urn:microsoft.com/office/officeart/2008/layout/LinedList"/>
    <dgm:cxn modelId="{D0C0D536-7733-4CAF-829E-3D8E00B01494}" type="presParOf" srcId="{F37662D6-C6F6-4736-9695-C631395A216B}" destId="{6611FD66-0D08-4F3C-8892-DF5EBA6D91D7}" srcOrd="3" destOrd="0" presId="urn:microsoft.com/office/officeart/2008/layout/LinedList"/>
    <dgm:cxn modelId="{1F70FF50-BB18-4E2C-BD43-BC5C89FDA781}" type="presParOf" srcId="{6611FD66-0D08-4F3C-8892-DF5EBA6D91D7}" destId="{2244FAFF-E3CD-4051-B131-5806BE16FBE0}" srcOrd="0" destOrd="0" presId="urn:microsoft.com/office/officeart/2008/layout/LinedList"/>
    <dgm:cxn modelId="{8C41FFF2-BDE2-4883-AF59-F41B59EE87BD}" type="presParOf" srcId="{6611FD66-0D08-4F3C-8892-DF5EBA6D91D7}" destId="{7698A3A5-3AE6-4558-B5F4-9DA33711B350}" srcOrd="1" destOrd="0" presId="urn:microsoft.com/office/officeart/2008/layout/LinedList"/>
    <dgm:cxn modelId="{127AF19A-EF6C-4A62-AE3E-A8E45E7F8F4F}" type="presParOf" srcId="{F37662D6-C6F6-4736-9695-C631395A216B}" destId="{A912FBE2-75CE-4EBE-B493-7673FFD7070D}" srcOrd="4" destOrd="0" presId="urn:microsoft.com/office/officeart/2008/layout/LinedList"/>
    <dgm:cxn modelId="{864148FA-68DB-4B6F-9240-27DBC7A3A391}" type="presParOf" srcId="{F37662D6-C6F6-4736-9695-C631395A216B}" destId="{A6348C36-F8F4-4529-AFF0-90C443A9CB7C}" srcOrd="5" destOrd="0" presId="urn:microsoft.com/office/officeart/2008/layout/LinedList"/>
    <dgm:cxn modelId="{4138271F-080E-4B2E-AE11-93E109EC8D75}" type="presParOf" srcId="{A6348C36-F8F4-4529-AFF0-90C443A9CB7C}" destId="{9E22A1E5-AF7C-4CC3-B8EC-4EDD3193F5DD}" srcOrd="0" destOrd="0" presId="urn:microsoft.com/office/officeart/2008/layout/LinedList"/>
    <dgm:cxn modelId="{CC15F711-B742-448A-941A-CA4F7BC06FBD}" type="presParOf" srcId="{A6348C36-F8F4-4529-AFF0-90C443A9CB7C}" destId="{7F70CB32-F693-435B-922B-E3E443D73605}" srcOrd="1" destOrd="0" presId="urn:microsoft.com/office/officeart/2008/layout/LinedList"/>
    <dgm:cxn modelId="{505D908D-4106-49AC-9B29-35D19E7745D5}" type="presParOf" srcId="{F37662D6-C6F6-4736-9695-C631395A216B}" destId="{628888F9-A89D-4839-9FCE-60F5B298FAAF}" srcOrd="6" destOrd="0" presId="urn:microsoft.com/office/officeart/2008/layout/LinedList"/>
    <dgm:cxn modelId="{5CD6CB7C-DFB2-4357-BE16-7B508770C0B8}" type="presParOf" srcId="{F37662D6-C6F6-4736-9695-C631395A216B}" destId="{B5EA3EED-D25C-473D-8A15-33BD0B60B37F}" srcOrd="7" destOrd="0" presId="urn:microsoft.com/office/officeart/2008/layout/LinedList"/>
    <dgm:cxn modelId="{FC483A86-9BB3-4A1A-8058-92847FA2A57C}" type="presParOf" srcId="{B5EA3EED-D25C-473D-8A15-33BD0B60B37F}" destId="{6FD74182-65A5-45B0-B73B-0A3903910C82}" srcOrd="0" destOrd="0" presId="urn:microsoft.com/office/officeart/2008/layout/LinedList"/>
    <dgm:cxn modelId="{05F1DEAF-0B9C-4437-BAC9-FF0204470001}" type="presParOf" srcId="{B5EA3EED-D25C-473D-8A15-33BD0B60B37F}" destId="{51EA45F5-A82E-4434-B9F0-A63BFEC88C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561EE-79B3-4309-A549-8A8A91B5D34C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0850D-85E8-48A4-B417-32CEB571176D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Matkalla halusin tutustua espanjalaiseen kulttuuriin ja tutustua uusiin ihmisiin.</a:t>
          </a:r>
          <a:endParaRPr lang="en-US" sz="3000" kern="1200"/>
        </a:p>
      </dsp:txBody>
      <dsp:txXfrm>
        <a:off x="0" y="0"/>
        <a:ext cx="10515600" cy="1087834"/>
      </dsp:txXfrm>
    </dsp:sp>
    <dsp:sp modelId="{E987BA68-4640-46E0-A768-ACE11D09C555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5300F-4AE7-46BE-901E-5E33226B23B2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Idea tuli perheeltä. He olivat myös olleet vaihdossa.</a:t>
          </a:r>
          <a:endParaRPr lang="en-US" sz="3000" kern="1200"/>
        </a:p>
      </dsp:txBody>
      <dsp:txXfrm>
        <a:off x="0" y="1087834"/>
        <a:ext cx="10515600" cy="1087834"/>
      </dsp:txXfrm>
    </dsp:sp>
    <dsp:sp modelId="{CBC3F867-6245-4FCF-ADE3-84FF0C52DB46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892B4-B0BC-471C-A0F4-EE9F497F5A8C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Motivaationa oli uudet kokemukset ja nähtävyydet.</a:t>
          </a:r>
          <a:endParaRPr lang="en-US" sz="3000" kern="1200"/>
        </a:p>
      </dsp:txBody>
      <dsp:txXfrm>
        <a:off x="0" y="2175669"/>
        <a:ext cx="10515600" cy="1087834"/>
      </dsp:txXfrm>
    </dsp:sp>
    <dsp:sp modelId="{35465966-8225-401F-95CF-C589A6DC3732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42B50-8CD1-4371-B01C-30F82706098A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Odotin oppivani kulttuurista ja koulunkäynnistä ulkomailla.</a:t>
          </a:r>
          <a:endParaRPr lang="en-US" sz="3000" kern="1200"/>
        </a:p>
      </dsp:txBody>
      <dsp:txXfrm>
        <a:off x="0" y="3263503"/>
        <a:ext cx="10515600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1D1E7-7631-4C9B-914A-92EA91018DC3}">
      <dsp:nvSpPr>
        <dsp:cNvPr id="0" name=""/>
        <dsp:cNvSpPr/>
      </dsp:nvSpPr>
      <dsp:spPr>
        <a:xfrm>
          <a:off x="56292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B0966-CA3B-43FF-8266-771E31141981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1746B-ADA4-404A-847D-8EEA0421E76A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400" kern="1200"/>
            <a:t>Pakkasin vaatteet ja hankin hygieniatarvikkeet.</a:t>
          </a:r>
          <a:endParaRPr lang="en-US" sz="1400" kern="1200"/>
        </a:p>
      </dsp:txBody>
      <dsp:txXfrm>
        <a:off x="100682" y="2684598"/>
        <a:ext cx="2370489" cy="720000"/>
      </dsp:txXfrm>
    </dsp:sp>
    <dsp:sp modelId="{DF313B73-9612-440F-A2BC-2FCB5749E3B4}">
      <dsp:nvSpPr>
        <dsp:cNvPr id="0" name=""/>
        <dsp:cNvSpPr/>
      </dsp:nvSpPr>
      <dsp:spPr>
        <a:xfrm>
          <a:off x="334825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C13EC-40F1-49C5-9731-8D8D5D81B33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A17A54-5EF6-4616-B98A-1A30DF134666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400" kern="1200"/>
            <a:t>Tarvittavia asiakirjoja: henkilökortti, lupalaput.</a:t>
          </a:r>
          <a:endParaRPr lang="en-US" sz="1400" kern="1200"/>
        </a:p>
      </dsp:txBody>
      <dsp:txXfrm>
        <a:off x="2886007" y="2684598"/>
        <a:ext cx="2370489" cy="720000"/>
      </dsp:txXfrm>
    </dsp:sp>
    <dsp:sp modelId="{F6316F18-70B5-4B73-BD0D-C49A768801B3}">
      <dsp:nvSpPr>
        <dsp:cNvPr id="0" name=""/>
        <dsp:cNvSpPr/>
      </dsp:nvSpPr>
      <dsp:spPr>
        <a:xfrm>
          <a:off x="613357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E4F6B-8C61-4E12-B247-809DDC248273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77841-9864-475C-9092-1101262E4676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400" kern="1200"/>
            <a:t>Pyysin opettajilta tehtävät etukäteen.</a:t>
          </a:r>
          <a:endParaRPr lang="en-US" sz="1400" kern="1200"/>
        </a:p>
      </dsp:txBody>
      <dsp:txXfrm>
        <a:off x="5671332" y="2684598"/>
        <a:ext cx="2370489" cy="720000"/>
      </dsp:txXfrm>
    </dsp:sp>
    <dsp:sp modelId="{5B30525A-94BB-43D0-8E56-9E95900D2DF6}">
      <dsp:nvSpPr>
        <dsp:cNvPr id="0" name=""/>
        <dsp:cNvSpPr/>
      </dsp:nvSpPr>
      <dsp:spPr>
        <a:xfrm>
          <a:off x="891890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BA87E-F5B0-4F2B-A383-24C856F1F342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A196B-6638-4EDD-81C6-F1EE9C112BC8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i-FI" sz="1400" kern="1200"/>
            <a:t>Huolehdin allekirjoituksista ja käytännön järjestelyistä.</a:t>
          </a:r>
          <a:endParaRPr lang="en-US" sz="1400" kern="1200"/>
        </a:p>
      </dsp:txBody>
      <dsp:txXfrm>
        <a:off x="8456657" y="2684598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456BF-F569-4C46-A094-A3F16EB169BC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83454-8401-4FC5-8333-1FE7FECBC18B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Suunnittele kohteet ja aikataulut etukäteen.</a:t>
          </a:r>
          <a:endParaRPr lang="en-US" sz="2100" kern="1200"/>
        </a:p>
      </dsp:txBody>
      <dsp:txXfrm>
        <a:off x="0" y="0"/>
        <a:ext cx="10515600" cy="1087834"/>
      </dsp:txXfrm>
    </dsp:sp>
    <dsp:sp modelId="{D7173196-F710-4AD4-9CC5-C131C6A12779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4FAFF-E3CD-4051-B131-5806BE16FBE0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Tarkista säät ja varustaudu oikein.</a:t>
          </a:r>
          <a:endParaRPr lang="en-US" sz="2100" kern="1200"/>
        </a:p>
      </dsp:txBody>
      <dsp:txXfrm>
        <a:off x="0" y="1087834"/>
        <a:ext cx="10515600" cy="1087834"/>
      </dsp:txXfrm>
    </dsp:sp>
    <dsp:sp modelId="{A912FBE2-75CE-4EBE-B493-7673FFD7070D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22A1E5-AF7C-4CC3-B8EC-4EDD3193F5DD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Ole rohkea ja puhu ihmisille ja uskalla käytää englantia.</a:t>
          </a:r>
          <a:endParaRPr lang="en-US" sz="2100" kern="1200"/>
        </a:p>
      </dsp:txBody>
      <dsp:txXfrm>
        <a:off x="0" y="2175669"/>
        <a:ext cx="10515600" cy="1087834"/>
      </dsp:txXfrm>
    </dsp:sp>
    <dsp:sp modelId="{628888F9-A89D-4839-9FCE-60F5B298FAAF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74182-65A5-45B0-B73B-0A3903910C82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Paluumatkalla varmista että kaikki henkilökortit ovat mukana ettet joudu lentokentällä purkamaan matkalaukkua. Siis siirrä henkilökottisi jo lompakkoon niin ei tule paniikkia.</a:t>
          </a:r>
          <a:endParaRPr lang="en-US" sz="2100" kern="1200"/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20.11.2025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piha-, taivas, tie, lippu&#10;&#10;Tekoälyllä luotu sisältö saattaa olla virheellistä.">
            <a:extLst>
              <a:ext uri="{FF2B5EF4-FFF2-40B4-BE49-F238E27FC236}">
                <a16:creationId xmlns:a16="http://schemas.microsoft.com/office/drawing/2014/main" id="{0FCD3CA7-7E38-758D-19F6-3DDD145856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1382" r="-1" b="1982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Vaihtomatka Espanjaan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Vanessa Guidugli 25 D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47BB46-8DBB-F348-1841-AC4F1215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Ennen matkaa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859C0F3D-BD25-5D12-FB3F-B0D6B5A1B8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857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B72AA35-013D-EEDC-C4C9-AE3F1056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Valmistautuminen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7CBCA8E-B0A6-2950-EA97-D418B0C1FA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50850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437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87DE4EF-A9ED-3D3E-492B-558AD6C7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fi-FI">
                <a:solidFill>
                  <a:schemeClr val="bg1"/>
                </a:solidFill>
              </a:rPr>
              <a:t>Ensivaikutelmat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3BEE36-E664-531F-C3A9-D3C54741D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Lämpimät säät sekä hienot maisemat.</a:t>
            </a:r>
            <a:endParaRPr lang="fi-FI" sz="2000">
              <a:solidFill>
                <a:schemeClr val="bg1"/>
              </a:solidFill>
              <a:latin typeface="Aptos"/>
            </a:endParaRPr>
          </a:p>
          <a:p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Koulu näytti ulkoa kuin vankilalta ja oli sokkeloinen.</a:t>
            </a:r>
            <a:endParaRPr lang="fi-FI" sz="2000">
              <a:solidFill>
                <a:schemeClr val="bg1"/>
              </a:solidFill>
            </a:endParaRPr>
          </a:p>
          <a:p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 Ihmiset olivat sosiaalisia ja helposti lähestyttäviä.</a:t>
            </a:r>
            <a:endParaRPr lang="fi-FI" sz="2000">
              <a:solidFill>
                <a:schemeClr val="bg1"/>
              </a:solidFill>
            </a:endParaRPr>
          </a:p>
          <a:p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Ero Suomeen: </a:t>
            </a:r>
          </a:p>
          <a:p>
            <a:pPr lvl="1">
              <a:buFont typeface="Arial"/>
              <a:buChar char="•"/>
            </a:pPr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Avoimuus</a:t>
            </a:r>
          </a:p>
          <a:p>
            <a:pPr lvl="1"/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 Kouluajat</a:t>
            </a:r>
          </a:p>
          <a:p>
            <a:pPr lvl="1"/>
            <a:r>
              <a:rPr lang="fi-FI" sz="2000">
                <a:solidFill>
                  <a:schemeClr val="bg1"/>
                </a:solidFill>
                <a:latin typeface="Aptos"/>
                <a:ea typeface="Calibri"/>
                <a:cs typeface="Calibri"/>
              </a:rPr>
              <a:t> ruoka-ajat</a:t>
            </a:r>
            <a:endParaRPr lang="fi-FI" sz="2000">
              <a:solidFill>
                <a:schemeClr val="bg1"/>
              </a:solidFill>
            </a:endParaRPr>
          </a:p>
          <a:p>
            <a:endParaRPr lang="fi-FI" sz="2000">
              <a:solidFill>
                <a:schemeClr val="bg1"/>
              </a:solidFill>
            </a:endParaRPr>
          </a:p>
        </p:txBody>
      </p:sp>
      <p:pic>
        <p:nvPicPr>
          <p:cNvPr id="5" name="Kuva 4" descr="Espanjan lippu – Wikipedia">
            <a:extLst>
              <a:ext uri="{FF2B5EF4-FFF2-40B4-BE49-F238E27FC236}">
                <a16:creationId xmlns:a16="http://schemas.microsoft.com/office/drawing/2014/main" id="{39A80498-EA97-522E-4976-C956382AF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193" y="568141"/>
            <a:ext cx="3588640" cy="23880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Suomen lippu | Pohjoismainen yhteistyö">
            <a:extLst>
              <a:ext uri="{FF2B5EF4-FFF2-40B4-BE49-F238E27FC236}">
                <a16:creationId xmlns:a16="http://schemas.microsoft.com/office/drawing/2014/main" id="{8246B010-2C20-EE80-FF02-F4EAEA8A0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661" y="4032234"/>
            <a:ext cx="3588640" cy="218059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85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konsertti, tapahtuma, henkilö, kansa&#10;&#10;Tekoälyllä luotu sisältö saattaa olla virheellistä.">
            <a:extLst>
              <a:ext uri="{FF2B5EF4-FFF2-40B4-BE49-F238E27FC236}">
                <a16:creationId xmlns:a16="http://schemas.microsoft.com/office/drawing/2014/main" id="{27EB6B8B-7A56-052C-BD90-DE596157D2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26981" r="1" b="26908"/>
          <a:stretch>
            <a:fillRect/>
          </a:stretch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E783589-7EB3-7525-02C4-6E80DD3C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>
            <a:normAutofit/>
          </a:bodyPr>
          <a:lstStyle/>
          <a:p>
            <a:r>
              <a:rPr lang="fi-FI" sz="3600"/>
              <a:t>Päiväkirjamerkintöjä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69DAE4-FB23-04C2-E32D-424E4FAAF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992" y="1941362"/>
            <a:ext cx="4492454" cy="24190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800"/>
              <a:t> 4.11: Tutustuminen kouluun ja alueeseen.</a:t>
            </a:r>
          </a:p>
          <a:p>
            <a:r>
              <a:rPr lang="fi-FI" sz="1800"/>
              <a:t> 5.11: Talvitori ja ruokakojut.</a:t>
            </a:r>
          </a:p>
          <a:p>
            <a:r>
              <a:rPr lang="fi-FI" sz="1800"/>
              <a:t> 6.11: Barcelonan kauppakeskus ja Park Güell.</a:t>
            </a:r>
          </a:p>
          <a:p>
            <a:r>
              <a:rPr lang="fi-FI" sz="1800"/>
              <a:t> 7.11: Yliopistovierailu ja festarit.</a:t>
            </a:r>
          </a:p>
          <a:p>
            <a:r>
              <a:rPr lang="fi-FI" sz="1800"/>
              <a:t>8.11: Vapaapäivä kavereiden kanssa.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vaate, henkilö, sisä-, jalkineet&#10;&#10;Tekoälyllä luotu sisältö saattaa olla virheellistä.">
            <a:extLst>
              <a:ext uri="{FF2B5EF4-FFF2-40B4-BE49-F238E27FC236}">
                <a16:creationId xmlns:a16="http://schemas.microsoft.com/office/drawing/2014/main" id="{20FC7C3F-421C-CCB2-847C-9D8B3A3BA1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917" r="4" b="10942"/>
          <a:stretch>
            <a:fillRect/>
          </a:stretch>
        </p:blipFill>
        <p:spPr>
          <a:xfrm>
            <a:off x="571420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Kuva 6" descr="Kuva, joka sisältää kohteen rakennus, katto, sisä-&#10;&#10;Tekoälyllä luotu sisältö saattaa olla virheellistä.">
            <a:extLst>
              <a:ext uri="{FF2B5EF4-FFF2-40B4-BE49-F238E27FC236}">
                <a16:creationId xmlns:a16="http://schemas.microsoft.com/office/drawing/2014/main" id="{6AC53D45-2395-4244-0BA3-3E5625E449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1" r="3" b="3"/>
          <a:stretch>
            <a:fillRect/>
          </a:stretch>
        </p:blipFill>
        <p:spPr>
          <a:xfrm>
            <a:off x="5886020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6" name="Kuva 5" descr="Inserimento dell'immagine in corso...">
            <a:extLst>
              <a:ext uri="{FF2B5EF4-FFF2-40B4-BE49-F238E27FC236}">
                <a16:creationId xmlns:a16="http://schemas.microsoft.com/office/drawing/2014/main" id="{64BC8372-807B-86E6-B179-AA63D6A72B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955" b="-1"/>
          <a:stretch>
            <a:fillRect/>
          </a:stretch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Kuva 7" descr="Kuva, joka sisältää kohteen jalkineet, vaate, henkilö, Asiakas&#10;&#10;Tekoälyllä luotu sisältö saattaa olla virheellistä.">
            <a:extLst>
              <a:ext uri="{FF2B5EF4-FFF2-40B4-BE49-F238E27FC236}">
                <a16:creationId xmlns:a16="http://schemas.microsoft.com/office/drawing/2014/main" id="{495FB14D-45D1-BB3B-B261-15E959262B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" b="45172"/>
          <a:stretch>
            <a:fillRect/>
          </a:stretch>
        </p:blipFill>
        <p:spPr>
          <a:xfrm>
            <a:off x="1818614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Kuva 9" descr="Kuva, joka sisältää kohteen piha-, kohtaus, vaate, jalkineet&#10;&#10;Tekoälyllä luotu sisältö saattaa olla virheellistä.">
            <a:extLst>
              <a:ext uri="{FF2B5EF4-FFF2-40B4-BE49-F238E27FC236}">
                <a16:creationId xmlns:a16="http://schemas.microsoft.com/office/drawing/2014/main" id="{BF2C06F7-B35B-814A-195A-D95F58A905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469" r="-1" b="11207"/>
          <a:stretch>
            <a:fillRect/>
          </a:stretch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5468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3D3319-E36A-A673-4098-CCA1F70F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443" y="4928180"/>
            <a:ext cx="3521122" cy="1286354"/>
          </a:xfrm>
        </p:spPr>
        <p:txBody>
          <a:bodyPr>
            <a:normAutofit/>
          </a:bodyPr>
          <a:lstStyle/>
          <a:p>
            <a:pPr algn="r"/>
            <a:r>
              <a:rPr lang="fi-FI" sz="3800"/>
              <a:t>Kulttuuri ja ruoka</a:t>
            </a:r>
          </a:p>
        </p:txBody>
      </p:sp>
      <p:sp>
        <p:nvSpPr>
          <p:cNvPr id="21" name="Right Triangle 13">
            <a:extLst>
              <a:ext uri="{FF2B5EF4-FFF2-40B4-BE49-F238E27FC236}">
                <a16:creationId xmlns:a16="http://schemas.microsoft.com/office/drawing/2014/main" id="{23293907-0F26-4752-BCD0-3AC2C5026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1731" y="635538"/>
            <a:ext cx="680408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Kuva 3" descr="Kuva, joka sisältää kohteen ruoka, annos, pizza, juoma&#10;&#10;Tekoälyllä luotu sisältö saattaa olla virheellistä.">
            <a:extLst>
              <a:ext uri="{FF2B5EF4-FFF2-40B4-BE49-F238E27FC236}">
                <a16:creationId xmlns:a16="http://schemas.microsoft.com/office/drawing/2014/main" id="{34E9EB36-CC18-499E-41FA-D84A9D500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718" r="5" b="2085"/>
          <a:stretch>
            <a:fillRect/>
          </a:stretch>
        </p:blipFill>
        <p:spPr>
          <a:xfrm>
            <a:off x="2969841" y="1483803"/>
            <a:ext cx="1990594" cy="1374782"/>
          </a:xfrm>
          <a:prstGeom prst="rect">
            <a:avLst/>
          </a:prstGeom>
        </p:spPr>
      </p:pic>
      <p:pic>
        <p:nvPicPr>
          <p:cNvPr id="9" name="Kuva 8" descr="Kuva, joka sisältää kohteen annos, ruoka, ruoanlaittoväline, kulho&#10;&#10;Tekoälyllä luotu sisältö saattaa olla virheellistä.">
            <a:extLst>
              <a:ext uri="{FF2B5EF4-FFF2-40B4-BE49-F238E27FC236}">
                <a16:creationId xmlns:a16="http://schemas.microsoft.com/office/drawing/2014/main" id="{59A5A0BF-9C83-269A-D396-DBBD58123A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6" r="11336" b="-2"/>
          <a:stretch>
            <a:fillRect/>
          </a:stretch>
        </p:blipFill>
        <p:spPr>
          <a:xfrm>
            <a:off x="630125" y="2837669"/>
            <a:ext cx="2344059" cy="3416073"/>
          </a:xfrm>
          <a:prstGeom prst="rect">
            <a:avLst/>
          </a:prstGeom>
        </p:spPr>
      </p:pic>
      <p:sp>
        <p:nvSpPr>
          <p:cNvPr id="23" name="Freeform: Shape 15">
            <a:extLst>
              <a:ext uri="{FF2B5EF4-FFF2-40B4-BE49-F238E27FC236}">
                <a16:creationId xmlns:a16="http://schemas.microsoft.com/office/drawing/2014/main" id="{339141A8-FDFD-4ABE-A499-72C9669F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4143" y="991883"/>
            <a:ext cx="1371600" cy="2356777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Kuva 7" descr="Kuva, joka sisältää kohteen pöytäastiasto, ruoka, astiat, Tarjoiluastiat&#10;&#10;Tekoälyllä luotu sisältö saattaa olla virheellistä.">
            <a:extLst>
              <a:ext uri="{FF2B5EF4-FFF2-40B4-BE49-F238E27FC236}">
                <a16:creationId xmlns:a16="http://schemas.microsoft.com/office/drawing/2014/main" id="{5395D64B-EFFF-F750-BE40-0BFE79D442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65" r="13" b="11157"/>
          <a:stretch>
            <a:fillRect/>
          </a:stretch>
        </p:blipFill>
        <p:spPr>
          <a:xfrm>
            <a:off x="630126" y="626994"/>
            <a:ext cx="1217216" cy="863632"/>
          </a:xfrm>
          <a:prstGeom prst="rect">
            <a:avLst/>
          </a:prstGeom>
        </p:spPr>
      </p:pic>
      <p:sp>
        <p:nvSpPr>
          <p:cNvPr id="25" name="Right Triangle 17">
            <a:extLst>
              <a:ext uri="{FF2B5EF4-FFF2-40B4-BE49-F238E27FC236}">
                <a16:creationId xmlns:a16="http://schemas.microsoft.com/office/drawing/2014/main" id="{E916EF49-F958-4F28-A999-F8FA8D09A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06828" y="2437565"/>
            <a:ext cx="325600" cy="406635"/>
          </a:xfrm>
          <a:prstGeom prst="rtTriangle">
            <a:avLst/>
          </a:prstGeom>
          <a:solidFill>
            <a:srgbClr val="8FA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ruoka, ateria, Lautanen, lautanen&#10;&#10;Tekoälyllä luotu sisältö saattaa olla virheellistä.">
            <a:extLst>
              <a:ext uri="{FF2B5EF4-FFF2-40B4-BE49-F238E27FC236}">
                <a16:creationId xmlns:a16="http://schemas.microsoft.com/office/drawing/2014/main" id="{94DD50C8-B619-52AA-C788-FB4677D280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683" r="3" b="488"/>
          <a:stretch>
            <a:fillRect/>
          </a:stretch>
        </p:blipFill>
        <p:spPr>
          <a:xfrm>
            <a:off x="4062100" y="2848636"/>
            <a:ext cx="3471464" cy="1883664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A7665D74-DFEA-412C-928C-F090E670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3914" y="3243055"/>
            <a:ext cx="1881096" cy="1092260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2335FEDF-EF88-4E68-9CF7-5A72EF32A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0435" y="1488222"/>
            <a:ext cx="1092260" cy="1364098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uva 5" descr="Kuva, joka sisältää kohteen ruoka, pöytäastiasto, lautanen, vihannes&#10;&#10;Tekoälyllä luotu sisältö saattaa olla virheellistä.">
            <a:extLst>
              <a:ext uri="{FF2B5EF4-FFF2-40B4-BE49-F238E27FC236}">
                <a16:creationId xmlns:a16="http://schemas.microsoft.com/office/drawing/2014/main" id="{EF58072E-8E3F-B2B8-8B01-4C746E2571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749" r="1" b="32591"/>
          <a:stretch>
            <a:fillRect/>
          </a:stretch>
        </p:blipFill>
        <p:spPr>
          <a:xfrm>
            <a:off x="7533564" y="635538"/>
            <a:ext cx="4028310" cy="2202131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37A7BE2-DF08-4ECE-A520-13927DBF4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961" y="4947446"/>
            <a:ext cx="1495517" cy="1117075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D1BF0B-3008-6784-5DF0-6ED1C29D9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5297" y="3153048"/>
            <a:ext cx="3706577" cy="30614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1800">
                <a:latin typeface="Aptos"/>
                <a:ea typeface="Calibri"/>
                <a:cs typeface="Calibri"/>
              </a:rPr>
              <a:t> Ruoka-aika vasta klo 20 jälkeen.</a:t>
            </a:r>
            <a:endParaRPr lang="fi-FI" sz="1800">
              <a:latin typeface="Aptos"/>
            </a:endParaRPr>
          </a:p>
          <a:p>
            <a:r>
              <a:rPr lang="fi-FI" sz="1800">
                <a:latin typeface="Aptos"/>
                <a:ea typeface="Calibri"/>
                <a:cs typeface="Calibri"/>
              </a:rPr>
              <a:t> Kokeilin cannoleja, pizzaa ja possua.</a:t>
            </a:r>
            <a:endParaRPr lang="fi-FI" sz="1800"/>
          </a:p>
          <a:p>
            <a:r>
              <a:rPr lang="fi-FI" sz="1800">
                <a:latin typeface="Aptos"/>
                <a:ea typeface="Calibri"/>
                <a:cs typeface="Calibri"/>
              </a:rPr>
              <a:t>Ruokailun aikataulu jäi erityisesti mieleen</a:t>
            </a:r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769681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F37FA7-49FB-223A-081B-F9A49B06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fi-FI" sz="4800"/>
              <a:t>Mitä opin?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8967D6-72FA-CDFB-CB02-714C3411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2400">
                <a:latin typeface="Aptos"/>
                <a:ea typeface="Calibri"/>
                <a:cs typeface="Calibri"/>
              </a:rPr>
              <a:t> Opin paikallisesta kulttuurista ja opiskelutavoista.</a:t>
            </a:r>
            <a:endParaRPr lang="fi-FI" sz="2400">
              <a:latin typeface="Aptos"/>
            </a:endParaRPr>
          </a:p>
          <a:p>
            <a:r>
              <a:rPr lang="fi-FI" sz="2400">
                <a:latin typeface="Aptos"/>
                <a:ea typeface="Calibri"/>
                <a:cs typeface="Calibri"/>
              </a:rPr>
              <a:t> Ulkomailla opiskelu ja työn yhdistäminen erosi Suomesta.</a:t>
            </a:r>
            <a:endParaRPr lang="fi-FI" sz="2400"/>
          </a:p>
          <a:p>
            <a:r>
              <a:rPr lang="fi-FI" sz="2400">
                <a:latin typeface="Aptos"/>
                <a:ea typeface="Calibri"/>
                <a:cs typeface="Calibri"/>
              </a:rPr>
              <a:t>Haluan matkustaa lisää ja tutustua uusiin kulttuureihin.</a:t>
            </a:r>
            <a:endParaRPr lang="fi-FI" sz="2400"/>
          </a:p>
          <a:p>
            <a:endParaRPr lang="fi-FI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372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E27B80-F346-9893-8ACE-76C171C0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Vinkit seuraaville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614183F-A977-B7E4-4DEB-E3BDD5D755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077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98B8B1-FE58-AD3B-88AA-F196F4B77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Parhaat muistot</a:t>
            </a:r>
          </a:p>
        </p:txBody>
      </p:sp>
      <p:pic>
        <p:nvPicPr>
          <p:cNvPr id="8" name="Kuva 7" descr="Kuva, joka sisältää kohteen vaate, henkilö, Ihmisen kasvot, matkustaja&#10;&#10;Tekoälyllä luotu sisältö saattaa olla virheellistä.">
            <a:extLst>
              <a:ext uri="{FF2B5EF4-FFF2-40B4-BE49-F238E27FC236}">
                <a16:creationId xmlns:a16="http://schemas.microsoft.com/office/drawing/2014/main" id="{DECC5155-FA1E-22F9-8E56-B2B5DEC4C9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60" r="-4" b="1532"/>
          <a:stretch>
            <a:fillRect/>
          </a:stretch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4" name="Kuva 3" descr="Kuva, joka sisältää kohteen Ihmisen kasvot, henkilö, kuvakaappaus, hymy&#10;&#10;Tekoälyllä luotu sisältö saattaa olla virheellistä.">
            <a:extLst>
              <a:ext uri="{FF2B5EF4-FFF2-40B4-BE49-F238E27FC236}">
                <a16:creationId xmlns:a16="http://schemas.microsoft.com/office/drawing/2014/main" id="{DCDA8050-8644-0EFE-A28B-501C1487EB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12" r="34133" b="-1"/>
          <a:stretch>
            <a:fillRect/>
          </a:stretch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5" name="Kuva 4" descr="Kuva, joka sisältää kohteen vaate, henkilö, jalkineet, farkut&#10;&#10;Tekoälyllä luotu sisältö saattaa olla virheellistä.">
            <a:extLst>
              <a:ext uri="{FF2B5EF4-FFF2-40B4-BE49-F238E27FC236}">
                <a16:creationId xmlns:a16="http://schemas.microsoft.com/office/drawing/2014/main" id="{BB357BE3-F090-1379-4E56-2EF77C5DCF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99"/>
          <a:stretch>
            <a:fillRect/>
          </a:stretch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B3A293-B1DA-E46E-75F0-8D621EFAF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1700">
                <a:solidFill>
                  <a:schemeClr val="bg1">
                    <a:alpha val="80000"/>
                  </a:schemeClr>
                </a:solidFill>
              </a:rPr>
              <a:t>Puistoretki espanjalaisten kanssa.</a:t>
            </a:r>
          </a:p>
          <a:p>
            <a:r>
              <a:rPr lang="fi-FI" sz="1700">
                <a:solidFill>
                  <a:schemeClr val="bg1">
                    <a:alpha val="80000"/>
                  </a:schemeClr>
                </a:solidFill>
              </a:rPr>
              <a:t>Festarit ja tanssiminen kavereiden kanssa.</a:t>
            </a:r>
          </a:p>
          <a:p>
            <a:r>
              <a:rPr lang="fi-FI" sz="1700">
                <a:solidFill>
                  <a:schemeClr val="bg1">
                    <a:alpha val="80000"/>
                  </a:schemeClr>
                </a:solidFill>
              </a:rPr>
              <a:t>Uusien ihmisten tapaaminen.</a:t>
            </a:r>
          </a:p>
          <a:p>
            <a:endParaRPr lang="fi-FI" sz="17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238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3471b6be21a51ce547119856d9a5b2a2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dbdc1f6173d615387dc0572126385982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7800E5-C706-4C83-A8A4-BF43D0C51AEA}"/>
</file>

<file path=customXml/itemProps2.xml><?xml version="1.0" encoding="utf-8"?>
<ds:datastoreItem xmlns:ds="http://schemas.openxmlformats.org/officeDocument/2006/customXml" ds:itemID="{019C2E12-A292-47E3-A8BD-CEEF13D0290F}"/>
</file>

<file path=customXml/itemProps3.xml><?xml version="1.0" encoding="utf-8"?>
<ds:datastoreItem xmlns:ds="http://schemas.openxmlformats.org/officeDocument/2006/customXml" ds:itemID="{C13ACA68-D6AE-42BF-A44B-E8DA8B07105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9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0" baseType="lpstr">
      <vt:lpstr>Office-teema</vt:lpstr>
      <vt:lpstr>Vaihtomatka Espanjaan</vt:lpstr>
      <vt:lpstr> Ennen matkaa</vt:lpstr>
      <vt:lpstr>Valmistautuminen</vt:lpstr>
      <vt:lpstr>Ensivaikutelmat</vt:lpstr>
      <vt:lpstr>Päiväkirjamerkintöjä</vt:lpstr>
      <vt:lpstr>Kulttuuri ja ruoka</vt:lpstr>
      <vt:lpstr>Mitä opin?</vt:lpstr>
      <vt:lpstr>Vinkit seuraaville</vt:lpstr>
      <vt:lpstr>Parhaat muistot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204</cp:revision>
  <dcterms:created xsi:type="dcterms:W3CDTF">2025-11-20T12:53:02Z</dcterms:created>
  <dcterms:modified xsi:type="dcterms:W3CDTF">2025-11-20T13:50:07Z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