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92" r:id="rId5"/>
  </p:sldMasterIdLst>
  <p:sldIdLst>
    <p:sldId id="256" r:id="rId6"/>
    <p:sldId id="261" r:id="rId7"/>
    <p:sldId id="262" r:id="rId8"/>
    <p:sldId id="293" r:id="rId9"/>
    <p:sldId id="300" r:id="rId10"/>
    <p:sldId id="295" r:id="rId11"/>
    <p:sldId id="288" r:id="rId12"/>
    <p:sldId id="289" r:id="rId13"/>
    <p:sldId id="291" r:id="rId14"/>
    <p:sldId id="307" r:id="rId15"/>
    <p:sldId id="285" r:id="rId16"/>
    <p:sldId id="263" r:id="rId17"/>
    <p:sldId id="302" r:id="rId18"/>
    <p:sldId id="305" r:id="rId19"/>
    <p:sldId id="292" r:id="rId20"/>
    <p:sldId id="301" r:id="rId21"/>
    <p:sldId id="286" r:id="rId22"/>
    <p:sldId id="297" r:id="rId23"/>
    <p:sldId id="284" r:id="rId24"/>
    <p:sldId id="294" r:id="rId25"/>
    <p:sldId id="287" r:id="rId26"/>
    <p:sldId id="304" r:id="rId27"/>
    <p:sldId id="290" r:id="rId28"/>
    <p:sldId id="265" r:id="rId29"/>
    <p:sldId id="299" r:id="rId30"/>
    <p:sldId id="298" r:id="rId31"/>
    <p:sldId id="306" r:id="rId32"/>
    <p:sldId id="271" r:id="rId33"/>
    <p:sldId id="280" r:id="rId3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193CED-5E43-4BBD-A866-60BD8B03B7A8}" v="5203" dt="2026-01-28T13:55:59.519"/>
    <p1510:client id="{70FA2452-64C6-6747-E337-02E03B15D4E6}" v="3640" dt="2026-01-28T13:52:58.6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Otsikkodia_aalto">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38200" y="2305318"/>
            <a:ext cx="5730025" cy="3013657"/>
          </a:xfrm>
        </p:spPr>
        <p:txBody>
          <a:bodyPr anchor="b"/>
          <a:lstStyle>
            <a:lvl1pPr algn="l">
              <a:defRPr sz="6000"/>
            </a:lvl1pPr>
          </a:lstStyle>
          <a:p>
            <a:r>
              <a:rPr lang="fi-FI"/>
              <a:t>Muokkaa ots. perustyyl. napsautt.</a:t>
            </a:r>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38200" y="5527141"/>
            <a:ext cx="7000642" cy="65905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p:txBody>
          <a:bodyPr/>
          <a:lstStyle>
            <a:lvl1pPr algn="l">
              <a:defRPr>
                <a:solidFill>
                  <a:schemeClr val="tx2"/>
                </a:solidFill>
              </a:defRPr>
            </a:lvl1pPr>
          </a:lstStyle>
          <a:p>
            <a:endParaRPr lang="en-FI"/>
          </a:p>
        </p:txBody>
      </p:sp>
      <p:pic>
        <p:nvPicPr>
          <p:cNvPr id="7" name="Picture 6">
            <a:extLst>
              <a:ext uri="{FF2B5EF4-FFF2-40B4-BE49-F238E27FC236}">
                <a16:creationId xmlns:a16="http://schemas.microsoft.com/office/drawing/2014/main" id="{333497FB-24D6-B361-B429-033F23B63B85}"/>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6" name="Picture 5">
            <a:extLst>
              <a:ext uri="{FF2B5EF4-FFF2-40B4-BE49-F238E27FC236}">
                <a16:creationId xmlns:a16="http://schemas.microsoft.com/office/drawing/2014/main" id="{B30ECD88-4D1E-3042-9648-B822B7E02A4F}"/>
              </a:ext>
            </a:extLst>
          </p:cNvPr>
          <p:cNvPicPr>
            <a:picLocks noChangeAspect="1"/>
          </p:cNvPicPr>
          <p:nvPr/>
        </p:nvPicPr>
        <p:blipFill>
          <a:blip r:embed="rId3"/>
          <a:stretch>
            <a:fillRect/>
          </a:stretch>
        </p:blipFill>
        <p:spPr>
          <a:xfrm>
            <a:off x="-18271" y="716476"/>
            <a:ext cx="12210271" cy="3073795"/>
          </a:xfrm>
          <a:prstGeom prst="rect">
            <a:avLst/>
          </a:prstGeom>
        </p:spPr>
      </p:pic>
    </p:spTree>
    <p:extLst>
      <p:ext uri="{BB962C8B-B14F-4D97-AF65-F5344CB8AC3E}">
        <p14:creationId xmlns:p14="http://schemas.microsoft.com/office/powerpoint/2010/main" val="3314620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Otsikkodia_kuva-aalto">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38200" y="2305318"/>
            <a:ext cx="5730025" cy="3013657"/>
          </a:xfrm>
        </p:spPr>
        <p:txBody>
          <a:bodyPr anchor="b"/>
          <a:lstStyle>
            <a:lvl1pPr algn="l">
              <a:defRPr sz="6000"/>
            </a:lvl1pPr>
          </a:lstStyle>
          <a:p>
            <a:r>
              <a:rPr lang="fi-FI"/>
              <a:t>Muokkaa ots. perustyyl. napsautt.</a:t>
            </a:r>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38200" y="5527141"/>
            <a:ext cx="7000642" cy="65905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p:txBody>
          <a:bodyPr/>
          <a:lstStyle>
            <a:lvl1pPr algn="l">
              <a:defRPr>
                <a:solidFill>
                  <a:schemeClr val="tx2"/>
                </a:solidFill>
              </a:defRPr>
            </a:lvl1pPr>
          </a:lstStyle>
          <a:p>
            <a:endParaRPr lang="en-FI"/>
          </a:p>
        </p:txBody>
      </p:sp>
      <p:pic>
        <p:nvPicPr>
          <p:cNvPr id="7" name="Picture 6">
            <a:extLst>
              <a:ext uri="{FF2B5EF4-FFF2-40B4-BE49-F238E27FC236}">
                <a16:creationId xmlns:a16="http://schemas.microsoft.com/office/drawing/2014/main" id="{333497FB-24D6-B361-B429-033F23B63B85}"/>
              </a:ext>
            </a:extLst>
          </p:cNvPr>
          <p:cNvPicPr>
            <a:picLocks noChangeAspect="1"/>
          </p:cNvPicPr>
          <p:nvPr/>
        </p:nvPicPr>
        <p:blipFill>
          <a:blip r:embed="rId2"/>
          <a:stretch>
            <a:fillRect/>
          </a:stretch>
        </p:blipFill>
        <p:spPr>
          <a:xfrm>
            <a:off x="10573604" y="296864"/>
            <a:ext cx="1285240" cy="356235"/>
          </a:xfrm>
          <a:prstGeom prst="rect">
            <a:avLst/>
          </a:prstGeom>
        </p:spPr>
      </p:pic>
      <p:sp>
        <p:nvSpPr>
          <p:cNvPr id="4" name="Kuvan paikkamerkki 2">
            <a:extLst>
              <a:ext uri="{FF2B5EF4-FFF2-40B4-BE49-F238E27FC236}">
                <a16:creationId xmlns:a16="http://schemas.microsoft.com/office/drawing/2014/main" id="{64EFF589-0EED-841D-7D4D-154C69346591}"/>
              </a:ext>
            </a:extLst>
          </p:cNvPr>
          <p:cNvSpPr>
            <a:spLocks noGrp="1"/>
          </p:cNvSpPr>
          <p:nvPr>
            <p:ph type="pic" idx="12"/>
          </p:nvPr>
        </p:nvSpPr>
        <p:spPr>
          <a:xfrm>
            <a:off x="-18271" y="680320"/>
            <a:ext cx="12222490" cy="311319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000"/>
              <a:gd name="connsiteY0" fmla="*/ 1184 h 10184"/>
              <a:gd name="connsiteX1" fmla="*/ 2500 w 10000"/>
              <a:gd name="connsiteY1" fmla="*/ 2184 h 10184"/>
              <a:gd name="connsiteX2" fmla="*/ 4683 w 10000"/>
              <a:gd name="connsiteY2" fmla="*/ 4859 h 10184"/>
              <a:gd name="connsiteX3" fmla="*/ 7500 w 10000"/>
              <a:gd name="connsiteY3" fmla="*/ 184 h 10184"/>
              <a:gd name="connsiteX4" fmla="*/ 10000 w 10000"/>
              <a:gd name="connsiteY4" fmla="*/ 1184 h 10184"/>
              <a:gd name="connsiteX5" fmla="*/ 10000 w 10000"/>
              <a:gd name="connsiteY5" fmla="*/ 9184 h 10184"/>
              <a:gd name="connsiteX6" fmla="*/ 7500 w 10000"/>
              <a:gd name="connsiteY6" fmla="*/ 8184 h 10184"/>
              <a:gd name="connsiteX7" fmla="*/ 5000 w 10000"/>
              <a:gd name="connsiteY7" fmla="*/ 9184 h 10184"/>
              <a:gd name="connsiteX8" fmla="*/ 2500 w 10000"/>
              <a:gd name="connsiteY8" fmla="*/ 10184 h 10184"/>
              <a:gd name="connsiteX9" fmla="*/ 0 w 10000"/>
              <a:gd name="connsiteY9" fmla="*/ 9184 h 10184"/>
              <a:gd name="connsiteX10" fmla="*/ 0 w 10000"/>
              <a:gd name="connsiteY10" fmla="*/ 1184 h 10184"/>
              <a:gd name="connsiteX0" fmla="*/ 0 w 10000"/>
              <a:gd name="connsiteY0" fmla="*/ 1184 h 10184"/>
              <a:gd name="connsiteX1" fmla="*/ 2500 w 10000"/>
              <a:gd name="connsiteY1" fmla="*/ 2184 h 10184"/>
              <a:gd name="connsiteX2" fmla="*/ 4683 w 10000"/>
              <a:gd name="connsiteY2" fmla="*/ 4859 h 10184"/>
              <a:gd name="connsiteX3" fmla="*/ 7500 w 10000"/>
              <a:gd name="connsiteY3" fmla="*/ 184 h 10184"/>
              <a:gd name="connsiteX4" fmla="*/ 10000 w 10000"/>
              <a:gd name="connsiteY4" fmla="*/ 1184 h 10184"/>
              <a:gd name="connsiteX5" fmla="*/ 10000 w 10000"/>
              <a:gd name="connsiteY5" fmla="*/ 9184 h 10184"/>
              <a:gd name="connsiteX6" fmla="*/ 7500 w 10000"/>
              <a:gd name="connsiteY6" fmla="*/ 8184 h 10184"/>
              <a:gd name="connsiteX7" fmla="*/ 5000 w 10000"/>
              <a:gd name="connsiteY7" fmla="*/ 9184 h 10184"/>
              <a:gd name="connsiteX8" fmla="*/ 2500 w 10000"/>
              <a:gd name="connsiteY8" fmla="*/ 10184 h 10184"/>
              <a:gd name="connsiteX9" fmla="*/ 0 w 10000"/>
              <a:gd name="connsiteY9" fmla="*/ 9184 h 10184"/>
              <a:gd name="connsiteX10" fmla="*/ 0 w 10000"/>
              <a:gd name="connsiteY10" fmla="*/ 1184 h 10184"/>
              <a:gd name="connsiteX0" fmla="*/ 0 w 10222"/>
              <a:gd name="connsiteY0" fmla="*/ 1640 h 10184"/>
              <a:gd name="connsiteX1" fmla="*/ 2722 w 10222"/>
              <a:gd name="connsiteY1" fmla="*/ 2184 h 10184"/>
              <a:gd name="connsiteX2" fmla="*/ 4905 w 10222"/>
              <a:gd name="connsiteY2" fmla="*/ 4859 h 10184"/>
              <a:gd name="connsiteX3" fmla="*/ 7722 w 10222"/>
              <a:gd name="connsiteY3" fmla="*/ 184 h 10184"/>
              <a:gd name="connsiteX4" fmla="*/ 10222 w 10222"/>
              <a:gd name="connsiteY4" fmla="*/ 1184 h 10184"/>
              <a:gd name="connsiteX5" fmla="*/ 10222 w 10222"/>
              <a:gd name="connsiteY5" fmla="*/ 9184 h 10184"/>
              <a:gd name="connsiteX6" fmla="*/ 7722 w 10222"/>
              <a:gd name="connsiteY6" fmla="*/ 8184 h 10184"/>
              <a:gd name="connsiteX7" fmla="*/ 5222 w 10222"/>
              <a:gd name="connsiteY7" fmla="*/ 9184 h 10184"/>
              <a:gd name="connsiteX8" fmla="*/ 2722 w 10222"/>
              <a:gd name="connsiteY8" fmla="*/ 10184 h 10184"/>
              <a:gd name="connsiteX9" fmla="*/ 222 w 10222"/>
              <a:gd name="connsiteY9" fmla="*/ 9184 h 10184"/>
              <a:gd name="connsiteX10" fmla="*/ 0 w 10222"/>
              <a:gd name="connsiteY10" fmla="*/ 1640 h 10184"/>
              <a:gd name="connsiteX0" fmla="*/ 0 w 10222"/>
              <a:gd name="connsiteY0" fmla="*/ 1640 h 10184"/>
              <a:gd name="connsiteX1" fmla="*/ 2722 w 10222"/>
              <a:gd name="connsiteY1" fmla="*/ 2184 h 10184"/>
              <a:gd name="connsiteX2" fmla="*/ 4905 w 10222"/>
              <a:gd name="connsiteY2" fmla="*/ 4859 h 10184"/>
              <a:gd name="connsiteX3" fmla="*/ 7722 w 10222"/>
              <a:gd name="connsiteY3" fmla="*/ 184 h 10184"/>
              <a:gd name="connsiteX4" fmla="*/ 10222 w 10222"/>
              <a:gd name="connsiteY4" fmla="*/ 1184 h 10184"/>
              <a:gd name="connsiteX5" fmla="*/ 10222 w 10222"/>
              <a:gd name="connsiteY5" fmla="*/ 9184 h 10184"/>
              <a:gd name="connsiteX6" fmla="*/ 7722 w 10222"/>
              <a:gd name="connsiteY6" fmla="*/ 8184 h 10184"/>
              <a:gd name="connsiteX7" fmla="*/ 5222 w 10222"/>
              <a:gd name="connsiteY7" fmla="*/ 9184 h 10184"/>
              <a:gd name="connsiteX8" fmla="*/ 2722 w 10222"/>
              <a:gd name="connsiteY8" fmla="*/ 10184 h 10184"/>
              <a:gd name="connsiteX9" fmla="*/ 222 w 10222"/>
              <a:gd name="connsiteY9" fmla="*/ 9184 h 10184"/>
              <a:gd name="connsiteX10" fmla="*/ 0 w 10222"/>
              <a:gd name="connsiteY10" fmla="*/ 1640 h 10184"/>
              <a:gd name="connsiteX0" fmla="*/ 0 w 10222"/>
              <a:gd name="connsiteY0" fmla="*/ 1640 h 10184"/>
              <a:gd name="connsiteX1" fmla="*/ 1940 w 10222"/>
              <a:gd name="connsiteY1" fmla="*/ 1880 h 10184"/>
              <a:gd name="connsiteX2" fmla="*/ 4905 w 10222"/>
              <a:gd name="connsiteY2" fmla="*/ 4859 h 10184"/>
              <a:gd name="connsiteX3" fmla="*/ 7722 w 10222"/>
              <a:gd name="connsiteY3" fmla="*/ 184 h 10184"/>
              <a:gd name="connsiteX4" fmla="*/ 10222 w 10222"/>
              <a:gd name="connsiteY4" fmla="*/ 1184 h 10184"/>
              <a:gd name="connsiteX5" fmla="*/ 10222 w 10222"/>
              <a:gd name="connsiteY5" fmla="*/ 9184 h 10184"/>
              <a:gd name="connsiteX6" fmla="*/ 7722 w 10222"/>
              <a:gd name="connsiteY6" fmla="*/ 8184 h 10184"/>
              <a:gd name="connsiteX7" fmla="*/ 5222 w 10222"/>
              <a:gd name="connsiteY7" fmla="*/ 9184 h 10184"/>
              <a:gd name="connsiteX8" fmla="*/ 2722 w 10222"/>
              <a:gd name="connsiteY8" fmla="*/ 10184 h 10184"/>
              <a:gd name="connsiteX9" fmla="*/ 222 w 10222"/>
              <a:gd name="connsiteY9" fmla="*/ 9184 h 10184"/>
              <a:gd name="connsiteX10" fmla="*/ 0 w 10222"/>
              <a:gd name="connsiteY10" fmla="*/ 1640 h 10184"/>
              <a:gd name="connsiteX0" fmla="*/ 0 w 10021"/>
              <a:gd name="connsiteY0" fmla="*/ 2187 h 10184"/>
              <a:gd name="connsiteX1" fmla="*/ 1739 w 10021"/>
              <a:gd name="connsiteY1" fmla="*/ 1880 h 10184"/>
              <a:gd name="connsiteX2" fmla="*/ 4704 w 10021"/>
              <a:gd name="connsiteY2" fmla="*/ 4859 h 10184"/>
              <a:gd name="connsiteX3" fmla="*/ 7521 w 10021"/>
              <a:gd name="connsiteY3" fmla="*/ 184 h 10184"/>
              <a:gd name="connsiteX4" fmla="*/ 10021 w 10021"/>
              <a:gd name="connsiteY4" fmla="*/ 1184 h 10184"/>
              <a:gd name="connsiteX5" fmla="*/ 10021 w 10021"/>
              <a:gd name="connsiteY5" fmla="*/ 9184 h 10184"/>
              <a:gd name="connsiteX6" fmla="*/ 7521 w 10021"/>
              <a:gd name="connsiteY6" fmla="*/ 8184 h 10184"/>
              <a:gd name="connsiteX7" fmla="*/ 5021 w 10021"/>
              <a:gd name="connsiteY7" fmla="*/ 9184 h 10184"/>
              <a:gd name="connsiteX8" fmla="*/ 2521 w 10021"/>
              <a:gd name="connsiteY8" fmla="*/ 10184 h 10184"/>
              <a:gd name="connsiteX9" fmla="*/ 21 w 10021"/>
              <a:gd name="connsiteY9" fmla="*/ 9184 h 10184"/>
              <a:gd name="connsiteX10" fmla="*/ 0 w 10021"/>
              <a:gd name="connsiteY10" fmla="*/ 2187 h 10184"/>
              <a:gd name="connsiteX0" fmla="*/ 0 w 10021"/>
              <a:gd name="connsiteY0" fmla="*/ 2187 h 10184"/>
              <a:gd name="connsiteX1" fmla="*/ 1739 w 10021"/>
              <a:gd name="connsiteY1" fmla="*/ 1880 h 10184"/>
              <a:gd name="connsiteX2" fmla="*/ 4704 w 10021"/>
              <a:gd name="connsiteY2" fmla="*/ 4859 h 10184"/>
              <a:gd name="connsiteX3" fmla="*/ 7521 w 10021"/>
              <a:gd name="connsiteY3" fmla="*/ 184 h 10184"/>
              <a:gd name="connsiteX4" fmla="*/ 10021 w 10021"/>
              <a:gd name="connsiteY4" fmla="*/ 1184 h 10184"/>
              <a:gd name="connsiteX5" fmla="*/ 10021 w 10021"/>
              <a:gd name="connsiteY5" fmla="*/ 9184 h 10184"/>
              <a:gd name="connsiteX6" fmla="*/ 7521 w 10021"/>
              <a:gd name="connsiteY6" fmla="*/ 8184 h 10184"/>
              <a:gd name="connsiteX7" fmla="*/ 5021 w 10021"/>
              <a:gd name="connsiteY7" fmla="*/ 9184 h 10184"/>
              <a:gd name="connsiteX8" fmla="*/ 2521 w 10021"/>
              <a:gd name="connsiteY8" fmla="*/ 10184 h 10184"/>
              <a:gd name="connsiteX9" fmla="*/ 21 w 10021"/>
              <a:gd name="connsiteY9" fmla="*/ 9184 h 10184"/>
              <a:gd name="connsiteX10" fmla="*/ 0 w 10021"/>
              <a:gd name="connsiteY10" fmla="*/ 2187 h 10184"/>
              <a:gd name="connsiteX0" fmla="*/ 0 w 10021"/>
              <a:gd name="connsiteY0" fmla="*/ 2187 h 10184"/>
              <a:gd name="connsiteX1" fmla="*/ 1929 w 10021"/>
              <a:gd name="connsiteY1" fmla="*/ 2305 h 10184"/>
              <a:gd name="connsiteX2" fmla="*/ 4704 w 10021"/>
              <a:gd name="connsiteY2" fmla="*/ 4859 h 10184"/>
              <a:gd name="connsiteX3" fmla="*/ 7521 w 10021"/>
              <a:gd name="connsiteY3" fmla="*/ 184 h 10184"/>
              <a:gd name="connsiteX4" fmla="*/ 10021 w 10021"/>
              <a:gd name="connsiteY4" fmla="*/ 1184 h 10184"/>
              <a:gd name="connsiteX5" fmla="*/ 10021 w 10021"/>
              <a:gd name="connsiteY5" fmla="*/ 9184 h 10184"/>
              <a:gd name="connsiteX6" fmla="*/ 7521 w 10021"/>
              <a:gd name="connsiteY6" fmla="*/ 8184 h 10184"/>
              <a:gd name="connsiteX7" fmla="*/ 5021 w 10021"/>
              <a:gd name="connsiteY7" fmla="*/ 9184 h 10184"/>
              <a:gd name="connsiteX8" fmla="*/ 2521 w 10021"/>
              <a:gd name="connsiteY8" fmla="*/ 10184 h 10184"/>
              <a:gd name="connsiteX9" fmla="*/ 21 w 10021"/>
              <a:gd name="connsiteY9" fmla="*/ 9184 h 10184"/>
              <a:gd name="connsiteX10" fmla="*/ 0 w 10021"/>
              <a:gd name="connsiteY10" fmla="*/ 2187 h 10184"/>
              <a:gd name="connsiteX0" fmla="*/ 0 w 10021"/>
              <a:gd name="connsiteY0" fmla="*/ 2187 h 10184"/>
              <a:gd name="connsiteX1" fmla="*/ 1929 w 10021"/>
              <a:gd name="connsiteY1" fmla="*/ 2305 h 10184"/>
              <a:gd name="connsiteX2" fmla="*/ 4704 w 10021"/>
              <a:gd name="connsiteY2" fmla="*/ 4859 h 10184"/>
              <a:gd name="connsiteX3" fmla="*/ 7521 w 10021"/>
              <a:gd name="connsiteY3" fmla="*/ 184 h 10184"/>
              <a:gd name="connsiteX4" fmla="*/ 10021 w 10021"/>
              <a:gd name="connsiteY4" fmla="*/ 1184 h 10184"/>
              <a:gd name="connsiteX5" fmla="*/ 10021 w 10021"/>
              <a:gd name="connsiteY5" fmla="*/ 9184 h 10184"/>
              <a:gd name="connsiteX6" fmla="*/ 7521 w 10021"/>
              <a:gd name="connsiteY6" fmla="*/ 8184 h 10184"/>
              <a:gd name="connsiteX7" fmla="*/ 5021 w 10021"/>
              <a:gd name="connsiteY7" fmla="*/ 9184 h 10184"/>
              <a:gd name="connsiteX8" fmla="*/ 2521 w 10021"/>
              <a:gd name="connsiteY8" fmla="*/ 10184 h 10184"/>
              <a:gd name="connsiteX9" fmla="*/ 21 w 10021"/>
              <a:gd name="connsiteY9" fmla="*/ 9184 h 10184"/>
              <a:gd name="connsiteX10" fmla="*/ 0 w 10021"/>
              <a:gd name="connsiteY10" fmla="*/ 2187 h 10184"/>
              <a:gd name="connsiteX0" fmla="*/ 0 w 10021"/>
              <a:gd name="connsiteY0" fmla="*/ 2248 h 10245"/>
              <a:gd name="connsiteX1" fmla="*/ 1929 w 10021"/>
              <a:gd name="connsiteY1" fmla="*/ 2366 h 10245"/>
              <a:gd name="connsiteX2" fmla="*/ 5940 w 10021"/>
              <a:gd name="connsiteY2" fmla="*/ 5831 h 10245"/>
              <a:gd name="connsiteX3" fmla="*/ 7521 w 10021"/>
              <a:gd name="connsiteY3" fmla="*/ 245 h 10245"/>
              <a:gd name="connsiteX4" fmla="*/ 10021 w 10021"/>
              <a:gd name="connsiteY4" fmla="*/ 1245 h 10245"/>
              <a:gd name="connsiteX5" fmla="*/ 10021 w 10021"/>
              <a:gd name="connsiteY5" fmla="*/ 9245 h 10245"/>
              <a:gd name="connsiteX6" fmla="*/ 7521 w 10021"/>
              <a:gd name="connsiteY6" fmla="*/ 8245 h 10245"/>
              <a:gd name="connsiteX7" fmla="*/ 5021 w 10021"/>
              <a:gd name="connsiteY7" fmla="*/ 9245 h 10245"/>
              <a:gd name="connsiteX8" fmla="*/ 2521 w 10021"/>
              <a:gd name="connsiteY8" fmla="*/ 10245 h 10245"/>
              <a:gd name="connsiteX9" fmla="*/ 21 w 10021"/>
              <a:gd name="connsiteY9" fmla="*/ 9245 h 10245"/>
              <a:gd name="connsiteX10" fmla="*/ 0 w 10021"/>
              <a:gd name="connsiteY10" fmla="*/ 2248 h 10245"/>
              <a:gd name="connsiteX0" fmla="*/ 0 w 10021"/>
              <a:gd name="connsiteY0" fmla="*/ 1067 h 9064"/>
              <a:gd name="connsiteX1" fmla="*/ 1929 w 10021"/>
              <a:gd name="connsiteY1" fmla="*/ 1185 h 9064"/>
              <a:gd name="connsiteX2" fmla="*/ 5940 w 10021"/>
              <a:gd name="connsiteY2" fmla="*/ 4650 h 9064"/>
              <a:gd name="connsiteX3" fmla="*/ 8577 w 10021"/>
              <a:gd name="connsiteY3" fmla="*/ 3468 h 9064"/>
              <a:gd name="connsiteX4" fmla="*/ 10021 w 10021"/>
              <a:gd name="connsiteY4" fmla="*/ 64 h 9064"/>
              <a:gd name="connsiteX5" fmla="*/ 10021 w 10021"/>
              <a:gd name="connsiteY5" fmla="*/ 8064 h 9064"/>
              <a:gd name="connsiteX6" fmla="*/ 7521 w 10021"/>
              <a:gd name="connsiteY6" fmla="*/ 7064 h 9064"/>
              <a:gd name="connsiteX7" fmla="*/ 5021 w 10021"/>
              <a:gd name="connsiteY7" fmla="*/ 8064 h 9064"/>
              <a:gd name="connsiteX8" fmla="*/ 2521 w 10021"/>
              <a:gd name="connsiteY8" fmla="*/ 9064 h 9064"/>
              <a:gd name="connsiteX9" fmla="*/ 21 w 10021"/>
              <a:gd name="connsiteY9" fmla="*/ 8064 h 9064"/>
              <a:gd name="connsiteX10" fmla="*/ 0 w 10021"/>
              <a:gd name="connsiteY10" fmla="*/ 1067 h 9064"/>
              <a:gd name="connsiteX0" fmla="*/ 0 w 10000"/>
              <a:gd name="connsiteY0" fmla="*/ 1177 h 10000"/>
              <a:gd name="connsiteX1" fmla="*/ 1925 w 10000"/>
              <a:gd name="connsiteY1" fmla="*/ 1307 h 10000"/>
              <a:gd name="connsiteX2" fmla="*/ 5928 w 10000"/>
              <a:gd name="connsiteY2" fmla="*/ 5130 h 10000"/>
              <a:gd name="connsiteX3" fmla="*/ 8559 w 10000"/>
              <a:gd name="connsiteY3" fmla="*/ 3826 h 10000"/>
              <a:gd name="connsiteX4" fmla="*/ 10000 w 10000"/>
              <a:gd name="connsiteY4" fmla="*/ 71 h 10000"/>
              <a:gd name="connsiteX5" fmla="*/ 10000 w 10000"/>
              <a:gd name="connsiteY5" fmla="*/ 8897 h 10000"/>
              <a:gd name="connsiteX6" fmla="*/ 7505 w 10000"/>
              <a:gd name="connsiteY6" fmla="*/ 7793 h 10000"/>
              <a:gd name="connsiteX7" fmla="*/ 5010 w 10000"/>
              <a:gd name="connsiteY7" fmla="*/ 8897 h 10000"/>
              <a:gd name="connsiteX8" fmla="*/ 2516 w 10000"/>
              <a:gd name="connsiteY8" fmla="*/ 10000 h 10000"/>
              <a:gd name="connsiteX9" fmla="*/ 21 w 10000"/>
              <a:gd name="connsiteY9" fmla="*/ 8897 h 10000"/>
              <a:gd name="connsiteX10" fmla="*/ 0 w 10000"/>
              <a:gd name="connsiteY10" fmla="*/ 1177 h 10000"/>
              <a:gd name="connsiteX0" fmla="*/ 0 w 10000"/>
              <a:gd name="connsiteY0" fmla="*/ 1176 h 9999"/>
              <a:gd name="connsiteX1" fmla="*/ 1925 w 10000"/>
              <a:gd name="connsiteY1" fmla="*/ 1306 h 9999"/>
              <a:gd name="connsiteX2" fmla="*/ 5802 w 10000"/>
              <a:gd name="connsiteY2" fmla="*/ 4995 h 9999"/>
              <a:gd name="connsiteX3" fmla="*/ 8559 w 10000"/>
              <a:gd name="connsiteY3" fmla="*/ 3825 h 9999"/>
              <a:gd name="connsiteX4" fmla="*/ 10000 w 10000"/>
              <a:gd name="connsiteY4" fmla="*/ 70 h 9999"/>
              <a:gd name="connsiteX5" fmla="*/ 10000 w 10000"/>
              <a:gd name="connsiteY5" fmla="*/ 8896 h 9999"/>
              <a:gd name="connsiteX6" fmla="*/ 7505 w 10000"/>
              <a:gd name="connsiteY6" fmla="*/ 7792 h 9999"/>
              <a:gd name="connsiteX7" fmla="*/ 5010 w 10000"/>
              <a:gd name="connsiteY7" fmla="*/ 8896 h 9999"/>
              <a:gd name="connsiteX8" fmla="*/ 2516 w 10000"/>
              <a:gd name="connsiteY8" fmla="*/ 9999 h 9999"/>
              <a:gd name="connsiteX9" fmla="*/ 21 w 10000"/>
              <a:gd name="connsiteY9" fmla="*/ 8896 h 9999"/>
              <a:gd name="connsiteX10" fmla="*/ 0 w 10000"/>
              <a:gd name="connsiteY10" fmla="*/ 1176 h 9999"/>
              <a:gd name="connsiteX0" fmla="*/ 0 w 10000"/>
              <a:gd name="connsiteY0" fmla="*/ 1106 h 9930"/>
              <a:gd name="connsiteX1" fmla="*/ 1925 w 10000"/>
              <a:gd name="connsiteY1" fmla="*/ 1236 h 9930"/>
              <a:gd name="connsiteX2" fmla="*/ 5802 w 10000"/>
              <a:gd name="connsiteY2" fmla="*/ 4925 h 9930"/>
              <a:gd name="connsiteX3" fmla="*/ 8559 w 10000"/>
              <a:gd name="connsiteY3" fmla="*/ 3755 h 9930"/>
              <a:gd name="connsiteX4" fmla="*/ 10000 w 10000"/>
              <a:gd name="connsiteY4" fmla="*/ 0 h 9930"/>
              <a:gd name="connsiteX5" fmla="*/ 10000 w 10000"/>
              <a:gd name="connsiteY5" fmla="*/ 8827 h 9930"/>
              <a:gd name="connsiteX6" fmla="*/ 7505 w 10000"/>
              <a:gd name="connsiteY6" fmla="*/ 7723 h 9930"/>
              <a:gd name="connsiteX7" fmla="*/ 5010 w 10000"/>
              <a:gd name="connsiteY7" fmla="*/ 8827 h 9930"/>
              <a:gd name="connsiteX8" fmla="*/ 2516 w 10000"/>
              <a:gd name="connsiteY8" fmla="*/ 9930 h 9930"/>
              <a:gd name="connsiteX9" fmla="*/ 21 w 10000"/>
              <a:gd name="connsiteY9" fmla="*/ 8827 h 9930"/>
              <a:gd name="connsiteX10" fmla="*/ 0 w 10000"/>
              <a:gd name="connsiteY10" fmla="*/ 1106 h 9930"/>
              <a:gd name="connsiteX0" fmla="*/ 0 w 10000"/>
              <a:gd name="connsiteY0" fmla="*/ 364 h 9250"/>
              <a:gd name="connsiteX1" fmla="*/ 1925 w 10000"/>
              <a:gd name="connsiteY1" fmla="*/ 495 h 9250"/>
              <a:gd name="connsiteX2" fmla="*/ 5802 w 10000"/>
              <a:gd name="connsiteY2" fmla="*/ 4210 h 9250"/>
              <a:gd name="connsiteX3" fmla="*/ 8559 w 10000"/>
              <a:gd name="connsiteY3" fmla="*/ 3031 h 9250"/>
              <a:gd name="connsiteX4" fmla="*/ 9989 w 10000"/>
              <a:gd name="connsiteY4" fmla="*/ 296 h 9250"/>
              <a:gd name="connsiteX5" fmla="*/ 10000 w 10000"/>
              <a:gd name="connsiteY5" fmla="*/ 8139 h 9250"/>
              <a:gd name="connsiteX6" fmla="*/ 7505 w 10000"/>
              <a:gd name="connsiteY6" fmla="*/ 7027 h 9250"/>
              <a:gd name="connsiteX7" fmla="*/ 5010 w 10000"/>
              <a:gd name="connsiteY7" fmla="*/ 8139 h 9250"/>
              <a:gd name="connsiteX8" fmla="*/ 2516 w 10000"/>
              <a:gd name="connsiteY8" fmla="*/ 9250 h 9250"/>
              <a:gd name="connsiteX9" fmla="*/ 21 w 10000"/>
              <a:gd name="connsiteY9" fmla="*/ 8139 h 9250"/>
              <a:gd name="connsiteX10" fmla="*/ 0 w 10000"/>
              <a:gd name="connsiteY10" fmla="*/ 364 h 9250"/>
              <a:gd name="connsiteX0" fmla="*/ 0 w 10000"/>
              <a:gd name="connsiteY0" fmla="*/ 394 h 10000"/>
              <a:gd name="connsiteX1" fmla="*/ 1925 w 10000"/>
              <a:gd name="connsiteY1" fmla="*/ 535 h 10000"/>
              <a:gd name="connsiteX2" fmla="*/ 5802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505 w 10000"/>
              <a:gd name="connsiteY6" fmla="*/ 7597 h 10000"/>
              <a:gd name="connsiteX7" fmla="*/ 5010 w 10000"/>
              <a:gd name="connsiteY7" fmla="*/ 8799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802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505 w 10000"/>
              <a:gd name="connsiteY6" fmla="*/ 7597 h 10000"/>
              <a:gd name="connsiteX7" fmla="*/ 5010 w 10000"/>
              <a:gd name="connsiteY7" fmla="*/ 8799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802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5010 w 10000"/>
              <a:gd name="connsiteY7" fmla="*/ 8799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802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5010 w 10000"/>
              <a:gd name="connsiteY7" fmla="*/ 8799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802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4188 w 10000"/>
              <a:gd name="connsiteY7" fmla="*/ 3983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802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4188 w 10000"/>
              <a:gd name="connsiteY7" fmla="*/ 3983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770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4188 w 10000"/>
              <a:gd name="connsiteY7" fmla="*/ 3983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770 w 10000"/>
              <a:gd name="connsiteY2" fmla="*/ 4551 h 10000"/>
              <a:gd name="connsiteX3" fmla="*/ 8591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4188 w 10000"/>
              <a:gd name="connsiteY7" fmla="*/ 3983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770 w 10000"/>
              <a:gd name="connsiteY2" fmla="*/ 4551 h 10000"/>
              <a:gd name="connsiteX3" fmla="*/ 8591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4188 w 10000"/>
              <a:gd name="connsiteY7" fmla="*/ 3983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8800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8800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8800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4751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4751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2854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2854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2854 h 10001"/>
              <a:gd name="connsiteX10" fmla="*/ 0 w 10000"/>
              <a:gd name="connsiteY10" fmla="*/ 395 h 10001"/>
              <a:gd name="connsiteX0" fmla="*/ 0 w 10000"/>
              <a:gd name="connsiteY0" fmla="*/ 395 h 8808"/>
              <a:gd name="connsiteX1" fmla="*/ 1925 w 10000"/>
              <a:gd name="connsiteY1" fmla="*/ 536 h 8808"/>
              <a:gd name="connsiteX2" fmla="*/ 5644 w 10000"/>
              <a:gd name="connsiteY2" fmla="*/ 4588 h 8808"/>
              <a:gd name="connsiteX3" fmla="*/ 8591 w 10000"/>
              <a:gd name="connsiteY3" fmla="*/ 3278 h 8808"/>
              <a:gd name="connsiteX4" fmla="*/ 9989 w 10000"/>
              <a:gd name="connsiteY4" fmla="*/ 321 h 8808"/>
              <a:gd name="connsiteX5" fmla="*/ 10000 w 10000"/>
              <a:gd name="connsiteY5" fmla="*/ 8581 h 8808"/>
              <a:gd name="connsiteX6" fmla="*/ 7294 w 10000"/>
              <a:gd name="connsiteY6" fmla="*/ 7780 h 8808"/>
              <a:gd name="connsiteX7" fmla="*/ 4188 w 10000"/>
              <a:gd name="connsiteY7" fmla="*/ 3984 h 8808"/>
              <a:gd name="connsiteX8" fmla="*/ 1852 w 10000"/>
              <a:gd name="connsiteY8" fmla="*/ 1282 h 8808"/>
              <a:gd name="connsiteX9" fmla="*/ 21 w 10000"/>
              <a:gd name="connsiteY9" fmla="*/ 2854 h 8808"/>
              <a:gd name="connsiteX10" fmla="*/ 0 w 10000"/>
              <a:gd name="connsiteY10" fmla="*/ 395 h 8808"/>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852 w 10000"/>
              <a:gd name="connsiteY8" fmla="*/ 1455 h 10000"/>
              <a:gd name="connsiteX9" fmla="*/ 21 w 10000"/>
              <a:gd name="connsiteY9" fmla="*/ 3240 h 10000"/>
              <a:gd name="connsiteX10" fmla="*/ 0 w 10000"/>
              <a:gd name="connsiteY10" fmla="*/ 448 h 10000"/>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852 w 10000"/>
              <a:gd name="connsiteY8" fmla="*/ 1455 h 10000"/>
              <a:gd name="connsiteX9" fmla="*/ 21 w 10000"/>
              <a:gd name="connsiteY9" fmla="*/ 3240 h 10000"/>
              <a:gd name="connsiteX10" fmla="*/ 0 w 10000"/>
              <a:gd name="connsiteY10" fmla="*/ 448 h 10000"/>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768 w 10000"/>
              <a:gd name="connsiteY8" fmla="*/ 1621 h 10000"/>
              <a:gd name="connsiteX9" fmla="*/ 21 w 10000"/>
              <a:gd name="connsiteY9" fmla="*/ 3240 h 10000"/>
              <a:gd name="connsiteX10" fmla="*/ 0 w 10000"/>
              <a:gd name="connsiteY10" fmla="*/ 448 h 10000"/>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768 w 10000"/>
              <a:gd name="connsiteY8" fmla="*/ 1621 h 10000"/>
              <a:gd name="connsiteX9" fmla="*/ 21 w 10000"/>
              <a:gd name="connsiteY9" fmla="*/ 3240 h 10000"/>
              <a:gd name="connsiteX10" fmla="*/ 0 w 10000"/>
              <a:gd name="connsiteY10" fmla="*/ 448 h 10000"/>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768 w 10000"/>
              <a:gd name="connsiteY8" fmla="*/ 1621 h 10000"/>
              <a:gd name="connsiteX9" fmla="*/ 21 w 10000"/>
              <a:gd name="connsiteY9" fmla="*/ 3240 h 10000"/>
              <a:gd name="connsiteX10" fmla="*/ 0 w 10000"/>
              <a:gd name="connsiteY10" fmla="*/ 448 h 10000"/>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768 w 10000"/>
              <a:gd name="connsiteY8" fmla="*/ 1621 h 10000"/>
              <a:gd name="connsiteX9" fmla="*/ 21 w 10000"/>
              <a:gd name="connsiteY9" fmla="*/ 3240 h 10000"/>
              <a:gd name="connsiteX10" fmla="*/ 0 w 10000"/>
              <a:gd name="connsiteY10" fmla="*/ 448 h 10000"/>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768 w 10000"/>
              <a:gd name="connsiteY8" fmla="*/ 1621 h 10000"/>
              <a:gd name="connsiteX9" fmla="*/ 21 w 10000"/>
              <a:gd name="connsiteY9" fmla="*/ 3240 h 10000"/>
              <a:gd name="connsiteX10" fmla="*/ 0 w 10000"/>
              <a:gd name="connsiteY10" fmla="*/ 448 h 10000"/>
              <a:gd name="connsiteX0" fmla="*/ 0 w 10000"/>
              <a:gd name="connsiteY0" fmla="*/ 525 h 10077"/>
              <a:gd name="connsiteX1" fmla="*/ 1925 w 10000"/>
              <a:gd name="connsiteY1" fmla="*/ 686 h 10077"/>
              <a:gd name="connsiteX2" fmla="*/ 5644 w 10000"/>
              <a:gd name="connsiteY2" fmla="*/ 5286 h 10077"/>
              <a:gd name="connsiteX3" fmla="*/ 8591 w 10000"/>
              <a:gd name="connsiteY3" fmla="*/ 3799 h 10077"/>
              <a:gd name="connsiteX4" fmla="*/ 9989 w 10000"/>
              <a:gd name="connsiteY4" fmla="*/ 441 h 10077"/>
              <a:gd name="connsiteX5" fmla="*/ 10000 w 10000"/>
              <a:gd name="connsiteY5" fmla="*/ 9819 h 10077"/>
              <a:gd name="connsiteX6" fmla="*/ 7294 w 10000"/>
              <a:gd name="connsiteY6" fmla="*/ 8910 h 10077"/>
              <a:gd name="connsiteX7" fmla="*/ 4188 w 10000"/>
              <a:gd name="connsiteY7" fmla="*/ 4600 h 10077"/>
              <a:gd name="connsiteX8" fmla="*/ 1768 w 10000"/>
              <a:gd name="connsiteY8" fmla="*/ 1698 h 10077"/>
              <a:gd name="connsiteX9" fmla="*/ 21 w 10000"/>
              <a:gd name="connsiteY9" fmla="*/ 3317 h 10077"/>
              <a:gd name="connsiteX10" fmla="*/ 0 w 10000"/>
              <a:gd name="connsiteY10" fmla="*/ 525 h 10077"/>
              <a:gd name="connsiteX0" fmla="*/ 0 w 10000"/>
              <a:gd name="connsiteY0" fmla="*/ 525 h 10077"/>
              <a:gd name="connsiteX1" fmla="*/ 1925 w 10000"/>
              <a:gd name="connsiteY1" fmla="*/ 686 h 10077"/>
              <a:gd name="connsiteX2" fmla="*/ 5644 w 10000"/>
              <a:gd name="connsiteY2" fmla="*/ 5286 h 10077"/>
              <a:gd name="connsiteX3" fmla="*/ 8591 w 10000"/>
              <a:gd name="connsiteY3" fmla="*/ 3799 h 10077"/>
              <a:gd name="connsiteX4" fmla="*/ 9989 w 10000"/>
              <a:gd name="connsiteY4" fmla="*/ 441 h 10077"/>
              <a:gd name="connsiteX5" fmla="*/ 10000 w 10000"/>
              <a:gd name="connsiteY5" fmla="*/ 9819 h 10077"/>
              <a:gd name="connsiteX6" fmla="*/ 7294 w 10000"/>
              <a:gd name="connsiteY6" fmla="*/ 8910 h 10077"/>
              <a:gd name="connsiteX7" fmla="*/ 4188 w 10000"/>
              <a:gd name="connsiteY7" fmla="*/ 4600 h 10077"/>
              <a:gd name="connsiteX8" fmla="*/ 1768 w 10000"/>
              <a:gd name="connsiteY8" fmla="*/ 1698 h 10077"/>
              <a:gd name="connsiteX9" fmla="*/ 21 w 10000"/>
              <a:gd name="connsiteY9" fmla="*/ 3317 h 10077"/>
              <a:gd name="connsiteX10" fmla="*/ 0 w 10000"/>
              <a:gd name="connsiteY10" fmla="*/ 525 h 10077"/>
              <a:gd name="connsiteX0" fmla="*/ 0 w 10000"/>
              <a:gd name="connsiteY0" fmla="*/ 525 h 10077"/>
              <a:gd name="connsiteX1" fmla="*/ 1925 w 10000"/>
              <a:gd name="connsiteY1" fmla="*/ 686 h 10077"/>
              <a:gd name="connsiteX2" fmla="*/ 5644 w 10000"/>
              <a:gd name="connsiteY2" fmla="*/ 5286 h 10077"/>
              <a:gd name="connsiteX3" fmla="*/ 8591 w 10000"/>
              <a:gd name="connsiteY3" fmla="*/ 3799 h 10077"/>
              <a:gd name="connsiteX4" fmla="*/ 9989 w 10000"/>
              <a:gd name="connsiteY4" fmla="*/ 441 h 10077"/>
              <a:gd name="connsiteX5" fmla="*/ 10000 w 10000"/>
              <a:gd name="connsiteY5" fmla="*/ 9819 h 10077"/>
              <a:gd name="connsiteX6" fmla="*/ 7294 w 10000"/>
              <a:gd name="connsiteY6" fmla="*/ 8910 h 10077"/>
              <a:gd name="connsiteX7" fmla="*/ 4188 w 10000"/>
              <a:gd name="connsiteY7" fmla="*/ 4600 h 10077"/>
              <a:gd name="connsiteX8" fmla="*/ 1768 w 10000"/>
              <a:gd name="connsiteY8" fmla="*/ 1698 h 10077"/>
              <a:gd name="connsiteX9" fmla="*/ 21 w 10000"/>
              <a:gd name="connsiteY9" fmla="*/ 3317 h 10077"/>
              <a:gd name="connsiteX10" fmla="*/ 0 w 10000"/>
              <a:gd name="connsiteY10" fmla="*/ 525 h 10077"/>
              <a:gd name="connsiteX0" fmla="*/ 0 w 10010"/>
              <a:gd name="connsiteY0" fmla="*/ 525 h 10077"/>
              <a:gd name="connsiteX1" fmla="*/ 1925 w 10010"/>
              <a:gd name="connsiteY1" fmla="*/ 686 h 10077"/>
              <a:gd name="connsiteX2" fmla="*/ 5644 w 10010"/>
              <a:gd name="connsiteY2" fmla="*/ 5286 h 10077"/>
              <a:gd name="connsiteX3" fmla="*/ 8591 w 10010"/>
              <a:gd name="connsiteY3" fmla="*/ 3799 h 10077"/>
              <a:gd name="connsiteX4" fmla="*/ 10010 w 10010"/>
              <a:gd name="connsiteY4" fmla="*/ 441 h 10077"/>
              <a:gd name="connsiteX5" fmla="*/ 10000 w 10010"/>
              <a:gd name="connsiteY5" fmla="*/ 9819 h 10077"/>
              <a:gd name="connsiteX6" fmla="*/ 7294 w 10010"/>
              <a:gd name="connsiteY6" fmla="*/ 8910 h 10077"/>
              <a:gd name="connsiteX7" fmla="*/ 4188 w 10010"/>
              <a:gd name="connsiteY7" fmla="*/ 4600 h 10077"/>
              <a:gd name="connsiteX8" fmla="*/ 1768 w 10010"/>
              <a:gd name="connsiteY8" fmla="*/ 1698 h 10077"/>
              <a:gd name="connsiteX9" fmla="*/ 21 w 10010"/>
              <a:gd name="connsiteY9" fmla="*/ 3317 h 10077"/>
              <a:gd name="connsiteX10" fmla="*/ 0 w 10010"/>
              <a:gd name="connsiteY10" fmla="*/ 525 h 10077"/>
              <a:gd name="connsiteX0" fmla="*/ 0 w 10010"/>
              <a:gd name="connsiteY0" fmla="*/ 525 h 10077"/>
              <a:gd name="connsiteX1" fmla="*/ 1925 w 10010"/>
              <a:gd name="connsiteY1" fmla="*/ 686 h 10077"/>
              <a:gd name="connsiteX2" fmla="*/ 5644 w 10010"/>
              <a:gd name="connsiteY2" fmla="*/ 5286 h 10077"/>
              <a:gd name="connsiteX3" fmla="*/ 8591 w 10010"/>
              <a:gd name="connsiteY3" fmla="*/ 3799 h 10077"/>
              <a:gd name="connsiteX4" fmla="*/ 10010 w 10010"/>
              <a:gd name="connsiteY4" fmla="*/ 441 h 10077"/>
              <a:gd name="connsiteX5" fmla="*/ 10000 w 10010"/>
              <a:gd name="connsiteY5" fmla="*/ 9819 h 10077"/>
              <a:gd name="connsiteX6" fmla="*/ 7294 w 10010"/>
              <a:gd name="connsiteY6" fmla="*/ 8910 h 10077"/>
              <a:gd name="connsiteX7" fmla="*/ 4188 w 10010"/>
              <a:gd name="connsiteY7" fmla="*/ 4600 h 10077"/>
              <a:gd name="connsiteX8" fmla="*/ 1768 w 10010"/>
              <a:gd name="connsiteY8" fmla="*/ 1698 h 10077"/>
              <a:gd name="connsiteX9" fmla="*/ 21 w 10010"/>
              <a:gd name="connsiteY9" fmla="*/ 3317 h 10077"/>
              <a:gd name="connsiteX10" fmla="*/ 0 w 10010"/>
              <a:gd name="connsiteY10" fmla="*/ 525 h 10077"/>
              <a:gd name="connsiteX0" fmla="*/ 0 w 10010"/>
              <a:gd name="connsiteY0" fmla="*/ 525 h 10077"/>
              <a:gd name="connsiteX1" fmla="*/ 1925 w 10010"/>
              <a:gd name="connsiteY1" fmla="*/ 686 h 10077"/>
              <a:gd name="connsiteX2" fmla="*/ 5644 w 10010"/>
              <a:gd name="connsiteY2" fmla="*/ 5286 h 10077"/>
              <a:gd name="connsiteX3" fmla="*/ 8591 w 10010"/>
              <a:gd name="connsiteY3" fmla="*/ 3799 h 10077"/>
              <a:gd name="connsiteX4" fmla="*/ 10010 w 10010"/>
              <a:gd name="connsiteY4" fmla="*/ 441 h 10077"/>
              <a:gd name="connsiteX5" fmla="*/ 10000 w 10010"/>
              <a:gd name="connsiteY5" fmla="*/ 9819 h 10077"/>
              <a:gd name="connsiteX6" fmla="*/ 7294 w 10010"/>
              <a:gd name="connsiteY6" fmla="*/ 8910 h 10077"/>
              <a:gd name="connsiteX7" fmla="*/ 4188 w 10010"/>
              <a:gd name="connsiteY7" fmla="*/ 4600 h 10077"/>
              <a:gd name="connsiteX8" fmla="*/ 1768 w 10010"/>
              <a:gd name="connsiteY8" fmla="*/ 1698 h 10077"/>
              <a:gd name="connsiteX9" fmla="*/ 15 w 10010"/>
              <a:gd name="connsiteY9" fmla="*/ 3365 h 10077"/>
              <a:gd name="connsiteX10" fmla="*/ 0 w 10010"/>
              <a:gd name="connsiteY10" fmla="*/ 525 h 10077"/>
              <a:gd name="connsiteX0" fmla="*/ 0 w 10004"/>
              <a:gd name="connsiteY0" fmla="*/ 439 h 10015"/>
              <a:gd name="connsiteX1" fmla="*/ 1919 w 10004"/>
              <a:gd name="connsiteY1" fmla="*/ 624 h 10015"/>
              <a:gd name="connsiteX2" fmla="*/ 5638 w 10004"/>
              <a:gd name="connsiteY2" fmla="*/ 5224 h 10015"/>
              <a:gd name="connsiteX3" fmla="*/ 8585 w 10004"/>
              <a:gd name="connsiteY3" fmla="*/ 3737 h 10015"/>
              <a:gd name="connsiteX4" fmla="*/ 10004 w 10004"/>
              <a:gd name="connsiteY4" fmla="*/ 379 h 10015"/>
              <a:gd name="connsiteX5" fmla="*/ 9994 w 10004"/>
              <a:gd name="connsiteY5" fmla="*/ 9757 h 10015"/>
              <a:gd name="connsiteX6" fmla="*/ 7288 w 10004"/>
              <a:gd name="connsiteY6" fmla="*/ 8848 h 10015"/>
              <a:gd name="connsiteX7" fmla="*/ 4182 w 10004"/>
              <a:gd name="connsiteY7" fmla="*/ 4538 h 10015"/>
              <a:gd name="connsiteX8" fmla="*/ 1762 w 10004"/>
              <a:gd name="connsiteY8" fmla="*/ 1636 h 10015"/>
              <a:gd name="connsiteX9" fmla="*/ 9 w 10004"/>
              <a:gd name="connsiteY9" fmla="*/ 3303 h 10015"/>
              <a:gd name="connsiteX10" fmla="*/ 0 w 10004"/>
              <a:gd name="connsiteY10" fmla="*/ 439 h 10015"/>
              <a:gd name="connsiteX0" fmla="*/ 0 w 10004"/>
              <a:gd name="connsiteY0" fmla="*/ 439 h 10015"/>
              <a:gd name="connsiteX1" fmla="*/ 1919 w 10004"/>
              <a:gd name="connsiteY1" fmla="*/ 624 h 10015"/>
              <a:gd name="connsiteX2" fmla="*/ 5638 w 10004"/>
              <a:gd name="connsiteY2" fmla="*/ 5224 h 10015"/>
              <a:gd name="connsiteX3" fmla="*/ 8585 w 10004"/>
              <a:gd name="connsiteY3" fmla="*/ 3737 h 10015"/>
              <a:gd name="connsiteX4" fmla="*/ 10004 w 10004"/>
              <a:gd name="connsiteY4" fmla="*/ 379 h 10015"/>
              <a:gd name="connsiteX5" fmla="*/ 9994 w 10004"/>
              <a:gd name="connsiteY5" fmla="*/ 9757 h 10015"/>
              <a:gd name="connsiteX6" fmla="*/ 7288 w 10004"/>
              <a:gd name="connsiteY6" fmla="*/ 8848 h 10015"/>
              <a:gd name="connsiteX7" fmla="*/ 4182 w 10004"/>
              <a:gd name="connsiteY7" fmla="*/ 4538 h 10015"/>
              <a:gd name="connsiteX8" fmla="*/ 1762 w 10004"/>
              <a:gd name="connsiteY8" fmla="*/ 1636 h 10015"/>
              <a:gd name="connsiteX9" fmla="*/ 9 w 10004"/>
              <a:gd name="connsiteY9" fmla="*/ 3303 h 10015"/>
              <a:gd name="connsiteX10" fmla="*/ 0 w 10004"/>
              <a:gd name="connsiteY10" fmla="*/ 439 h 10015"/>
              <a:gd name="connsiteX0" fmla="*/ 0 w 10004"/>
              <a:gd name="connsiteY0" fmla="*/ 439 h 10015"/>
              <a:gd name="connsiteX1" fmla="*/ 1919 w 10004"/>
              <a:gd name="connsiteY1" fmla="*/ 624 h 10015"/>
              <a:gd name="connsiteX2" fmla="*/ 5638 w 10004"/>
              <a:gd name="connsiteY2" fmla="*/ 5224 h 10015"/>
              <a:gd name="connsiteX3" fmla="*/ 8585 w 10004"/>
              <a:gd name="connsiteY3" fmla="*/ 3737 h 10015"/>
              <a:gd name="connsiteX4" fmla="*/ 10004 w 10004"/>
              <a:gd name="connsiteY4" fmla="*/ 379 h 10015"/>
              <a:gd name="connsiteX5" fmla="*/ 9994 w 10004"/>
              <a:gd name="connsiteY5" fmla="*/ 9757 h 10015"/>
              <a:gd name="connsiteX6" fmla="*/ 7288 w 10004"/>
              <a:gd name="connsiteY6" fmla="*/ 8848 h 10015"/>
              <a:gd name="connsiteX7" fmla="*/ 4182 w 10004"/>
              <a:gd name="connsiteY7" fmla="*/ 4538 h 10015"/>
              <a:gd name="connsiteX8" fmla="*/ 1762 w 10004"/>
              <a:gd name="connsiteY8" fmla="*/ 1636 h 10015"/>
              <a:gd name="connsiteX9" fmla="*/ 9 w 10004"/>
              <a:gd name="connsiteY9" fmla="*/ 3303 h 10015"/>
              <a:gd name="connsiteX10" fmla="*/ 0 w 10004"/>
              <a:gd name="connsiteY10" fmla="*/ 439 h 10015"/>
              <a:gd name="connsiteX0" fmla="*/ 0 w 10004"/>
              <a:gd name="connsiteY0" fmla="*/ 439 h 10015"/>
              <a:gd name="connsiteX1" fmla="*/ 1919 w 10004"/>
              <a:gd name="connsiteY1" fmla="*/ 624 h 10015"/>
              <a:gd name="connsiteX2" fmla="*/ 5638 w 10004"/>
              <a:gd name="connsiteY2" fmla="*/ 5224 h 10015"/>
              <a:gd name="connsiteX3" fmla="*/ 8585 w 10004"/>
              <a:gd name="connsiteY3" fmla="*/ 3737 h 10015"/>
              <a:gd name="connsiteX4" fmla="*/ 10004 w 10004"/>
              <a:gd name="connsiteY4" fmla="*/ 379 h 10015"/>
              <a:gd name="connsiteX5" fmla="*/ 9994 w 10004"/>
              <a:gd name="connsiteY5" fmla="*/ 9757 h 10015"/>
              <a:gd name="connsiteX6" fmla="*/ 7288 w 10004"/>
              <a:gd name="connsiteY6" fmla="*/ 8848 h 10015"/>
              <a:gd name="connsiteX7" fmla="*/ 4182 w 10004"/>
              <a:gd name="connsiteY7" fmla="*/ 4538 h 10015"/>
              <a:gd name="connsiteX8" fmla="*/ 1762 w 10004"/>
              <a:gd name="connsiteY8" fmla="*/ 1636 h 10015"/>
              <a:gd name="connsiteX9" fmla="*/ 9 w 10004"/>
              <a:gd name="connsiteY9" fmla="*/ 3351 h 10015"/>
              <a:gd name="connsiteX10" fmla="*/ 0 w 10004"/>
              <a:gd name="connsiteY10" fmla="*/ 439 h 10015"/>
              <a:gd name="connsiteX0" fmla="*/ 0 w 10004"/>
              <a:gd name="connsiteY0" fmla="*/ 439 h 10015"/>
              <a:gd name="connsiteX1" fmla="*/ 1919 w 10004"/>
              <a:gd name="connsiteY1" fmla="*/ 624 h 10015"/>
              <a:gd name="connsiteX2" fmla="*/ 5638 w 10004"/>
              <a:gd name="connsiteY2" fmla="*/ 5224 h 10015"/>
              <a:gd name="connsiteX3" fmla="*/ 8585 w 10004"/>
              <a:gd name="connsiteY3" fmla="*/ 3737 h 10015"/>
              <a:gd name="connsiteX4" fmla="*/ 10004 w 10004"/>
              <a:gd name="connsiteY4" fmla="*/ 379 h 10015"/>
              <a:gd name="connsiteX5" fmla="*/ 9994 w 10004"/>
              <a:gd name="connsiteY5" fmla="*/ 9757 h 10015"/>
              <a:gd name="connsiteX6" fmla="*/ 7288 w 10004"/>
              <a:gd name="connsiteY6" fmla="*/ 8848 h 10015"/>
              <a:gd name="connsiteX7" fmla="*/ 4182 w 10004"/>
              <a:gd name="connsiteY7" fmla="*/ 4538 h 10015"/>
              <a:gd name="connsiteX8" fmla="*/ 1762 w 10004"/>
              <a:gd name="connsiteY8" fmla="*/ 1636 h 10015"/>
              <a:gd name="connsiteX9" fmla="*/ 3 w 10004"/>
              <a:gd name="connsiteY9" fmla="*/ 3375 h 10015"/>
              <a:gd name="connsiteX10" fmla="*/ 0 w 10004"/>
              <a:gd name="connsiteY10" fmla="*/ 439 h 1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4" h="10015">
                <a:moveTo>
                  <a:pt x="0" y="439"/>
                </a:moveTo>
                <a:cubicBezTo>
                  <a:pt x="506" y="-175"/>
                  <a:pt x="979" y="-173"/>
                  <a:pt x="1919" y="624"/>
                </a:cubicBezTo>
                <a:cubicBezTo>
                  <a:pt x="2859" y="1421"/>
                  <a:pt x="4337" y="4705"/>
                  <a:pt x="5638" y="5224"/>
                </a:cubicBezTo>
                <a:cubicBezTo>
                  <a:pt x="6939" y="5743"/>
                  <a:pt x="7857" y="4544"/>
                  <a:pt x="8585" y="3737"/>
                </a:cubicBezTo>
                <a:cubicBezTo>
                  <a:pt x="9313" y="2930"/>
                  <a:pt x="9709" y="1615"/>
                  <a:pt x="10004" y="379"/>
                </a:cubicBezTo>
                <a:cubicBezTo>
                  <a:pt x="9997" y="315"/>
                  <a:pt x="9990" y="6549"/>
                  <a:pt x="9994" y="9757"/>
                </a:cubicBezTo>
                <a:cubicBezTo>
                  <a:pt x="9214" y="10412"/>
                  <a:pt x="8257" y="9718"/>
                  <a:pt x="7288" y="8848"/>
                </a:cubicBezTo>
                <a:cubicBezTo>
                  <a:pt x="6319" y="7978"/>
                  <a:pt x="5082" y="5740"/>
                  <a:pt x="4182" y="4538"/>
                </a:cubicBezTo>
                <a:cubicBezTo>
                  <a:pt x="3282" y="3336"/>
                  <a:pt x="2486" y="2258"/>
                  <a:pt x="1762" y="1636"/>
                </a:cubicBezTo>
                <a:cubicBezTo>
                  <a:pt x="953" y="1139"/>
                  <a:pt x="446" y="1686"/>
                  <a:pt x="3" y="3375"/>
                </a:cubicBezTo>
                <a:cubicBezTo>
                  <a:pt x="2" y="3345"/>
                  <a:pt x="0" y="520"/>
                  <a:pt x="0" y="439"/>
                </a:cubicBezTo>
                <a:close/>
              </a:path>
            </a:pathLst>
          </a:custGeom>
          <a:ln w="63500" cap="rnd" cmpd="sng">
            <a:noFill/>
            <a:extLst>
              <a:ext uri="{C807C97D-BFC1-408E-A445-0C87EB9F89A2}">
                <ask:lineSketchStyleProps xmlns:ask="http://schemas.microsoft.com/office/drawing/2018/sketchyshapes">
                  <ask:type>
                    <ask:lineSketchNone/>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Tree>
    <p:extLst>
      <p:ext uri="{BB962C8B-B14F-4D97-AF65-F5344CB8AC3E}">
        <p14:creationId xmlns:p14="http://schemas.microsoft.com/office/powerpoint/2010/main" val="1936895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Otsikkodia_ala-aalto">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1092EC-810D-4921-59FD-5C561B41F7B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705" t="19874" b="23987"/>
          <a:stretch/>
        </p:blipFill>
        <p:spPr>
          <a:xfrm>
            <a:off x="0" y="2834640"/>
            <a:ext cx="12020004" cy="4023360"/>
          </a:xfrm>
          <a:prstGeom prst="rect">
            <a:avLst/>
          </a:prstGeom>
        </p:spPr>
      </p:pic>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63047" y="1172551"/>
            <a:ext cx="10465905" cy="2009008"/>
          </a:xfrm>
        </p:spPr>
        <p:txBody>
          <a:bodyPr anchor="b"/>
          <a:lstStyle>
            <a:lvl1pPr algn="l">
              <a:defRPr sz="6000"/>
            </a:lvl1pPr>
          </a:lstStyle>
          <a:p>
            <a:r>
              <a:rPr lang="fi-FI"/>
              <a:t>Muokkaa ots. perustyyl. napsautt.</a:t>
            </a:r>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63047" y="3533726"/>
            <a:ext cx="7000642" cy="709090"/>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p:txBody>
          <a:bodyPr/>
          <a:lstStyle>
            <a:lvl1pPr algn="l">
              <a:defRPr>
                <a:solidFill>
                  <a:schemeClr val="tx2"/>
                </a:solidFill>
              </a:defRPr>
            </a:lvl1pPr>
          </a:lstStyle>
          <a:p>
            <a:endParaRPr lang="en-FI"/>
          </a:p>
        </p:txBody>
      </p:sp>
      <p:pic>
        <p:nvPicPr>
          <p:cNvPr id="7" name="Picture 6">
            <a:extLst>
              <a:ext uri="{FF2B5EF4-FFF2-40B4-BE49-F238E27FC236}">
                <a16:creationId xmlns:a16="http://schemas.microsoft.com/office/drawing/2014/main" id="{333497FB-24D6-B361-B429-033F23B63B85}"/>
              </a:ext>
            </a:extLst>
          </p:cNvPr>
          <p:cNvPicPr>
            <a:picLocks noChangeAspect="1"/>
          </p:cNvPicPr>
          <p:nvPr/>
        </p:nvPicPr>
        <p:blipFill>
          <a:blip r:embed="rId3"/>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986386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0_Otsikkodia">
    <p:bg>
      <p:bgPr>
        <a:gradFill flip="none" rotWithShape="1">
          <a:gsLst>
            <a:gs pos="95000">
              <a:srgbClr val="BCCF00"/>
            </a:gs>
            <a:gs pos="0">
              <a:srgbClr val="009700"/>
            </a:gs>
          </a:gsLst>
          <a:lin ang="18900000" scaled="1"/>
          <a:tileRect/>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41731" y="1122362"/>
            <a:ext cx="10396111" cy="3029507"/>
          </a:xfrm>
        </p:spPr>
        <p:txBody>
          <a:bodyPr anchor="b"/>
          <a:lstStyle>
            <a:lvl1pPr algn="l">
              <a:defRPr sz="6000">
                <a:solidFill>
                  <a:schemeClr val="tx1"/>
                </a:solidFill>
              </a:defRPr>
            </a:lvl1pPr>
          </a:lstStyle>
          <a:p>
            <a:r>
              <a:rPr lang="fi-FI" noProof="0"/>
              <a:t>Muokkaa ots. perustyyl. napsautt.</a:t>
            </a:r>
            <a:endParaRPr lang="en-GB" noProof="0"/>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41732" y="4516394"/>
            <a:ext cx="8280000" cy="1075037"/>
          </a:xfrm>
        </p:spPr>
        <p:txBody>
          <a:bodyPr anchor="b"/>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en-GB" noProof="0"/>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a:xfrm>
            <a:off x="171995" y="6494242"/>
            <a:ext cx="802475" cy="227233"/>
          </a:xfrm>
        </p:spPr>
        <p:txBody>
          <a:bodyPr vert="horz" lIns="91440" tIns="45720" rIns="91440" bIns="45720" rtlCol="0" anchor="b" anchorCtr="0"/>
          <a:lstStyle>
            <a:lvl1pPr>
              <a:defRPr lang="fi-FI" smtClean="0">
                <a:solidFill>
                  <a:schemeClr val="tx1"/>
                </a:solidFill>
              </a:defRPr>
            </a:lvl1pPr>
          </a:lstStyle>
          <a:p>
            <a:endParaRPr lang="en-FI"/>
          </a:p>
        </p:txBody>
      </p:sp>
      <p:pic>
        <p:nvPicPr>
          <p:cNvPr id="7" name="Picture 6">
            <a:extLst>
              <a:ext uri="{FF2B5EF4-FFF2-40B4-BE49-F238E27FC236}">
                <a16:creationId xmlns:a16="http://schemas.microsoft.com/office/drawing/2014/main" id="{5A9E6EA7-3914-7329-A067-99267AA0EE5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2685470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ksti_ja_kuva_kenn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CAC71436-5205-DD82-A723-784B8E4FB9C7}"/>
              </a:ext>
            </a:extLst>
          </p:cNvPr>
          <p:cNvSpPr>
            <a:spLocks noGrp="1" noChangeAspect="1"/>
          </p:cNvSpPr>
          <p:nvPr>
            <p:ph type="pic" idx="1"/>
          </p:nvPr>
        </p:nvSpPr>
        <p:spPr>
          <a:xfrm>
            <a:off x="6691263" y="1277196"/>
            <a:ext cx="4929737" cy="4303607"/>
          </a:xfrm>
          <a:prstGeom prst="hexagon">
            <a:avLst>
              <a:gd name="adj" fmla="val 29003"/>
              <a:gd name="vf" fmla="val 115470"/>
            </a:avLst>
          </a:prstGeom>
          <a:ln w="63500" cap="rnd">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endParaRPr lang="en-FI"/>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10" name="Picture 9">
            <a:extLst>
              <a:ext uri="{FF2B5EF4-FFF2-40B4-BE49-F238E27FC236}">
                <a16:creationId xmlns:a16="http://schemas.microsoft.com/office/drawing/2014/main" id="{669DFDC5-4EDB-054D-F237-298E1D1CB7E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2040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ksti_ja_kuva_ympyr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CAC71436-5205-DD82-A723-784B8E4FB9C7}"/>
              </a:ext>
            </a:extLst>
          </p:cNvPr>
          <p:cNvSpPr>
            <a:spLocks noGrp="1"/>
          </p:cNvSpPr>
          <p:nvPr>
            <p:ph type="pic" idx="1"/>
          </p:nvPr>
        </p:nvSpPr>
        <p:spPr>
          <a:xfrm>
            <a:off x="6914223" y="1120449"/>
            <a:ext cx="4673617" cy="4673617"/>
          </a:xfrm>
          <a:prstGeom prst="ellipse">
            <a:avLst/>
          </a:prstGeom>
          <a:ln w="63500" cap="rnd">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endParaRPr lang="en-FI"/>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10" name="Picture 9">
            <a:extLst>
              <a:ext uri="{FF2B5EF4-FFF2-40B4-BE49-F238E27FC236}">
                <a16:creationId xmlns:a16="http://schemas.microsoft.com/office/drawing/2014/main" id="{3969609C-A60D-DF49-FBC0-619182C0198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125701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ksti_ja_kuva_kolmi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CAC71436-5205-DD82-A723-784B8E4FB9C7}"/>
              </a:ext>
            </a:extLst>
          </p:cNvPr>
          <p:cNvSpPr>
            <a:spLocks noGrp="1"/>
          </p:cNvSpPr>
          <p:nvPr>
            <p:ph type="pic" idx="1"/>
          </p:nvPr>
        </p:nvSpPr>
        <p:spPr>
          <a:xfrm>
            <a:off x="6653039" y="1255849"/>
            <a:ext cx="4969566" cy="4168800"/>
          </a:xfrm>
          <a:prstGeom prst="triangle">
            <a:avLst>
              <a:gd name="adj" fmla="val 50267"/>
            </a:avLst>
          </a:prstGeom>
          <a:ln w="63500" cap="rnd" cmpd="sng">
            <a:noFill/>
            <a:extLst>
              <a:ext uri="{C807C97D-BFC1-408E-A445-0C87EB9F89A2}">
                <ask:lineSketchStyleProps xmlns:ask="http://schemas.microsoft.com/office/drawing/2018/sketchyshapes" sd="1219033472">
                  <a:custGeom>
                    <a:avLst/>
                    <a:gdLst>
                      <a:gd name="connsiteX0" fmla="*/ 0 w 4969566"/>
                      <a:gd name="connsiteY0" fmla="*/ 4168800 h 4168800"/>
                      <a:gd name="connsiteX1" fmla="*/ 2498052 w 4969566"/>
                      <a:gd name="connsiteY1" fmla="*/ 0 h 4168800"/>
                      <a:gd name="connsiteX2" fmla="*/ 4969566 w 4969566"/>
                      <a:gd name="connsiteY2" fmla="*/ 4168800 h 4168800"/>
                      <a:gd name="connsiteX3" fmla="*/ 0 w 4969566"/>
                      <a:gd name="connsiteY3" fmla="*/ 4168800 h 4168800"/>
                    </a:gdLst>
                    <a:ahLst/>
                    <a:cxnLst>
                      <a:cxn ang="0">
                        <a:pos x="connsiteX0" y="connsiteY0"/>
                      </a:cxn>
                      <a:cxn ang="0">
                        <a:pos x="connsiteX1" y="connsiteY1"/>
                      </a:cxn>
                      <a:cxn ang="0">
                        <a:pos x="connsiteX2" y="connsiteY2"/>
                      </a:cxn>
                      <a:cxn ang="0">
                        <a:pos x="connsiteX3" y="connsiteY3"/>
                      </a:cxn>
                    </a:cxnLst>
                    <a:rect l="l" t="t" r="r" b="b"/>
                    <a:pathLst>
                      <a:path w="4969566" h="4168800" fill="none" extrusionOk="0">
                        <a:moveTo>
                          <a:pt x="0" y="4168800"/>
                        </a:moveTo>
                        <a:cubicBezTo>
                          <a:pt x="758683" y="2863420"/>
                          <a:pt x="1595303" y="1209877"/>
                          <a:pt x="2498052" y="0"/>
                        </a:cubicBezTo>
                        <a:cubicBezTo>
                          <a:pt x="2901050" y="582624"/>
                          <a:pt x="4633322" y="3572605"/>
                          <a:pt x="4969566" y="4168800"/>
                        </a:cubicBezTo>
                        <a:cubicBezTo>
                          <a:pt x="4429663" y="4256439"/>
                          <a:pt x="1682741" y="4096121"/>
                          <a:pt x="0" y="4168800"/>
                        </a:cubicBezTo>
                        <a:close/>
                      </a:path>
                      <a:path w="4969566" h="4168800" stroke="0" extrusionOk="0">
                        <a:moveTo>
                          <a:pt x="0" y="4168800"/>
                        </a:moveTo>
                        <a:cubicBezTo>
                          <a:pt x="701740" y="3228545"/>
                          <a:pt x="2089879" y="906868"/>
                          <a:pt x="2498052" y="0"/>
                        </a:cubicBezTo>
                        <a:cubicBezTo>
                          <a:pt x="3329654" y="1663262"/>
                          <a:pt x="3970586" y="2317201"/>
                          <a:pt x="4969566" y="4168800"/>
                        </a:cubicBezTo>
                        <a:cubicBezTo>
                          <a:pt x="2888214" y="4303400"/>
                          <a:pt x="745734" y="4011604"/>
                          <a:pt x="0" y="4168800"/>
                        </a:cubicBezTo>
                        <a:close/>
                      </a:path>
                    </a:pathLst>
                  </a:custGeom>
                  <ask:type>
                    <ask:lineSketchNone/>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endParaRPr lang="en-FI"/>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8" name="Picture 7">
            <a:extLst>
              <a:ext uri="{FF2B5EF4-FFF2-40B4-BE49-F238E27FC236}">
                <a16:creationId xmlns:a16="http://schemas.microsoft.com/office/drawing/2014/main" id="{6EE0ACE8-3B22-65E2-3D8D-B13B0903A71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413361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ksti_ja_kuva_neli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CAC71436-5205-DD82-A723-784B8E4FB9C7}"/>
              </a:ext>
            </a:extLst>
          </p:cNvPr>
          <p:cNvSpPr>
            <a:spLocks noGrp="1"/>
          </p:cNvSpPr>
          <p:nvPr>
            <p:ph type="pic" idx="1"/>
          </p:nvPr>
        </p:nvSpPr>
        <p:spPr>
          <a:xfrm>
            <a:off x="7111412" y="1308652"/>
            <a:ext cx="4240800" cy="4240696"/>
          </a:xfrm>
          <a:prstGeom prst="rect">
            <a:avLst/>
          </a:prstGeom>
          <a:ln w="63500" cap="rnd" cmpd="sng">
            <a:noFill/>
            <a:extLst>
              <a:ext uri="{C807C97D-BFC1-408E-A445-0C87EB9F89A2}">
                <ask:lineSketchStyleProps xmlns:ask="http://schemas.microsoft.com/office/drawing/2018/sketchyshapes">
                  <ask:type>
                    <ask:lineSketchNone/>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endParaRPr lang="en-FI"/>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8" name="Picture 7">
            <a:extLst>
              <a:ext uri="{FF2B5EF4-FFF2-40B4-BE49-F238E27FC236}">
                <a16:creationId xmlns:a16="http://schemas.microsoft.com/office/drawing/2014/main" id="{6DE86732-6FD6-E553-9AC0-DC3270CB44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2886211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Otsikkosivu_nega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32638"/>
            <a:ext cx="10515600" cy="1438048"/>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bg1"/>
                </a:solidFill>
              </a:defRPr>
            </a:lvl1pPr>
          </a:lstStyle>
          <a:p>
            <a:endParaRPr lang="en-FI"/>
          </a:p>
        </p:txBody>
      </p:sp>
      <p:pic>
        <p:nvPicPr>
          <p:cNvPr id="4" name="Picture 3">
            <a:extLst>
              <a:ext uri="{FF2B5EF4-FFF2-40B4-BE49-F238E27FC236}">
                <a16:creationId xmlns:a16="http://schemas.microsoft.com/office/drawing/2014/main" id="{59A20067-9823-B268-C3E5-153E00D92A91}"/>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7" name="Picture 6">
            <a:extLst>
              <a:ext uri="{FF2B5EF4-FFF2-40B4-BE49-F238E27FC236}">
                <a16:creationId xmlns:a16="http://schemas.microsoft.com/office/drawing/2014/main" id="{D9C1E8C9-AAE5-8F80-F1B0-2AB4860AB09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232798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Otsikkosivu_perus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32638"/>
            <a:ext cx="10515600" cy="143199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p>
            <a:endParaRPr lang="en-FI"/>
          </a:p>
        </p:txBody>
      </p:sp>
      <p:pic>
        <p:nvPicPr>
          <p:cNvPr id="4" name="Picture 3">
            <a:extLst>
              <a:ext uri="{FF2B5EF4-FFF2-40B4-BE49-F238E27FC236}">
                <a16:creationId xmlns:a16="http://schemas.microsoft.com/office/drawing/2014/main" id="{9283F47F-7FA8-A4DE-D50E-8EF350E68F56}"/>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6" name="Picture 5">
            <a:extLst>
              <a:ext uri="{FF2B5EF4-FFF2-40B4-BE49-F238E27FC236}">
                <a16:creationId xmlns:a16="http://schemas.microsoft.com/office/drawing/2014/main" id="{00B12697-B0A5-7203-9F52-CFCC0E74B18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1011899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uomivälisivu_oranssi">
    <p:bg>
      <p:bgPr>
        <a:gradFill>
          <a:gsLst>
            <a:gs pos="95000">
              <a:srgbClr val="FBBB48"/>
            </a:gs>
            <a:gs pos="20000">
              <a:srgbClr val="F26500"/>
            </a:gs>
          </a:gsLst>
          <a:lin ang="189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ctr"/>
          <a:lstStyle>
            <a:lvl1pPr algn="ctr">
              <a:defRPr sz="6000">
                <a:solidFill>
                  <a:schemeClr val="tx1"/>
                </a:solidFill>
              </a:defRPr>
            </a:lvl1pPr>
          </a:lstStyle>
          <a:p>
            <a:r>
              <a:rPr lang="fi-FI"/>
              <a:t>Muokkaa ots. perustyyl. napsautt.</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1"/>
                </a:solidFill>
              </a:defRPr>
            </a:lvl1pPr>
          </a:lstStyle>
          <a:p>
            <a:endParaRPr lang="en-FI"/>
          </a:p>
        </p:txBody>
      </p:sp>
      <p:pic>
        <p:nvPicPr>
          <p:cNvPr id="4" name="Picture 3">
            <a:extLst>
              <a:ext uri="{FF2B5EF4-FFF2-40B4-BE49-F238E27FC236}">
                <a16:creationId xmlns:a16="http://schemas.microsoft.com/office/drawing/2014/main" id="{00F5E979-00C0-15E4-83E0-9901E41C92C5}"/>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18162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Huomiovälisivu_pinkki">
    <p:bg>
      <p:bgPr>
        <a:gradFill>
          <a:gsLst>
            <a:gs pos="95000">
              <a:srgbClr val="FC3FB1"/>
            </a:gs>
            <a:gs pos="0">
              <a:srgbClr val="8D1BEE"/>
            </a:gs>
          </a:gsLst>
          <a:lin ang="189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ctr"/>
          <a:lstStyle>
            <a:lvl1pPr algn="ctr">
              <a:defRPr sz="6000">
                <a:solidFill>
                  <a:schemeClr val="tx1"/>
                </a:solidFill>
              </a:defRPr>
            </a:lvl1pPr>
          </a:lstStyle>
          <a:p>
            <a:r>
              <a:rPr lang="fi-FI"/>
              <a:t>Muokkaa ots. perustyyl. napsautt.</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1"/>
                </a:solidFill>
              </a:defRPr>
            </a:lvl1pPr>
          </a:lstStyle>
          <a:p>
            <a:endParaRPr lang="en-FI"/>
          </a:p>
        </p:txBody>
      </p:sp>
      <p:pic>
        <p:nvPicPr>
          <p:cNvPr id="4" name="Picture 3">
            <a:extLst>
              <a:ext uri="{FF2B5EF4-FFF2-40B4-BE49-F238E27FC236}">
                <a16:creationId xmlns:a16="http://schemas.microsoft.com/office/drawing/2014/main" id="{BA4FF410-19DD-E0C2-7E23-B99DB03B8974}"/>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297442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Otsikkosivu_vasen_normaal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977152"/>
            <a:ext cx="5264150" cy="2585323"/>
          </a:xfrm>
          <a:noFill/>
        </p:spPr>
        <p:txBody>
          <a:bodyPr anchor="b">
            <a:spAutoFit/>
          </a:bodyPr>
          <a:lstStyle>
            <a:lvl1pPr>
              <a:defRPr sz="6000">
                <a:solidFill>
                  <a:schemeClr val="tx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20281"/>
            <a:ext cx="5264150" cy="757130"/>
          </a:xfrm>
          <a:noFill/>
        </p:spPr>
        <p:txBody>
          <a:bodyPr>
            <a:sp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2"/>
                </a:solidFill>
              </a:defRPr>
            </a:lvl1pPr>
          </a:lstStyle>
          <a:p>
            <a:endParaRPr lang="en-FI"/>
          </a:p>
        </p:txBody>
      </p:sp>
      <p:pic>
        <p:nvPicPr>
          <p:cNvPr id="7" name="Picture 6">
            <a:extLst>
              <a:ext uri="{FF2B5EF4-FFF2-40B4-BE49-F238E27FC236}">
                <a16:creationId xmlns:a16="http://schemas.microsoft.com/office/drawing/2014/main" id="{AC117CB3-7CB4-150C-0C6F-ADA8324ABEFB}"/>
              </a:ext>
            </a:extLst>
          </p:cNvPr>
          <p:cNvPicPr>
            <a:picLocks noChangeAspect="1"/>
          </p:cNvPicPr>
          <p:nvPr/>
        </p:nvPicPr>
        <p:blipFill>
          <a:blip r:embed="rId3"/>
          <a:stretch>
            <a:fillRect/>
          </a:stretch>
        </p:blipFill>
        <p:spPr>
          <a:xfrm>
            <a:off x="10573604" y="296864"/>
            <a:ext cx="1285240" cy="356235"/>
          </a:xfrm>
          <a:prstGeom prst="rect">
            <a:avLst/>
          </a:prstGeom>
        </p:spPr>
      </p:pic>
      <p:pic>
        <p:nvPicPr>
          <p:cNvPr id="4" name="Picture 3">
            <a:extLst>
              <a:ext uri="{FF2B5EF4-FFF2-40B4-BE49-F238E27FC236}">
                <a16:creationId xmlns:a16="http://schemas.microsoft.com/office/drawing/2014/main" id="{C6B7349F-16CF-7240-E6FD-9D26A115528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42963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Otsikkosivu_vasen_nega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977152"/>
            <a:ext cx="5264150" cy="2585323"/>
          </a:xfrm>
          <a:noFill/>
        </p:spPr>
        <p:txBody>
          <a:bodyPr anchor="b">
            <a:spAutoFit/>
          </a:bodyPr>
          <a:lstStyle>
            <a:lvl1pPr>
              <a:defRPr sz="6000">
                <a:solidFill>
                  <a:schemeClr val="tx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20281"/>
            <a:ext cx="5264150" cy="757130"/>
          </a:xfrm>
          <a:noFill/>
        </p:spPr>
        <p:txBody>
          <a:bodyPr>
            <a:sp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2"/>
                </a:solidFill>
              </a:defRPr>
            </a:lvl1pPr>
          </a:lstStyle>
          <a:p>
            <a:endParaRPr lang="en-FI"/>
          </a:p>
        </p:txBody>
      </p:sp>
      <p:pic>
        <p:nvPicPr>
          <p:cNvPr id="7" name="Picture 6">
            <a:extLst>
              <a:ext uri="{FF2B5EF4-FFF2-40B4-BE49-F238E27FC236}">
                <a16:creationId xmlns:a16="http://schemas.microsoft.com/office/drawing/2014/main" id="{AC117CB3-7CB4-150C-0C6F-ADA8324ABEF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73604" y="297025"/>
            <a:ext cx="1285240" cy="355912"/>
          </a:xfrm>
          <a:prstGeom prst="rect">
            <a:avLst/>
          </a:prstGeom>
        </p:spPr>
      </p:pic>
      <p:pic>
        <p:nvPicPr>
          <p:cNvPr id="4" name="Picture 3">
            <a:extLst>
              <a:ext uri="{FF2B5EF4-FFF2-40B4-BE49-F238E27FC236}">
                <a16:creationId xmlns:a16="http://schemas.microsoft.com/office/drawing/2014/main" id="{C6B7349F-16CF-7240-E6FD-9D26A115528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2714622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Otsikko_ja_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E89C331-4ABD-CDE7-B433-CB94EB2708C4}"/>
              </a:ext>
            </a:extLst>
          </p:cNvPr>
          <p:cNvSpPr>
            <a:spLocks noGrp="1"/>
          </p:cNvSpPr>
          <p:nvPr>
            <p:ph type="title"/>
          </p:nvPr>
        </p:nvSpPr>
        <p:spPr>
          <a:xfrm>
            <a:off x="838199" y="772297"/>
            <a:ext cx="9587296" cy="1377178"/>
          </a:xfrm>
        </p:spPr>
        <p:txBody>
          <a:bodyPr/>
          <a:lstStyle/>
          <a:p>
            <a:r>
              <a:rPr lang="fi-FI"/>
              <a:t>Muokkaa ots. perustyyl. napsautt.</a:t>
            </a:r>
          </a:p>
        </p:txBody>
      </p:sp>
      <p:sp>
        <p:nvSpPr>
          <p:cNvPr id="3" name="Sisällön paikkamerkki 2">
            <a:extLst>
              <a:ext uri="{FF2B5EF4-FFF2-40B4-BE49-F238E27FC236}">
                <a16:creationId xmlns:a16="http://schemas.microsoft.com/office/drawing/2014/main" id="{9A1264EC-373A-6FC3-812A-C9494375A6D7}"/>
              </a:ext>
            </a:extLst>
          </p:cNvPr>
          <p:cNvSpPr>
            <a:spLocks noGrp="1"/>
          </p:cNvSpPr>
          <p:nvPr>
            <p:ph idx="1"/>
          </p:nvPr>
        </p:nvSpPr>
        <p:spPr>
          <a:xfrm>
            <a:off x="838199" y="2286000"/>
            <a:ext cx="10304417" cy="3878630"/>
          </a:xfrm>
        </p:spPr>
        <p:txBody>
          <a:bodyPr/>
          <a:lstStyle/>
          <a:p>
            <a:pPr lvl="0"/>
            <a:r>
              <a:rPr lang="fi-FI"/>
              <a:t>Muokkaa tekstin perustyylejä napsauttamalla</a:t>
            </a:r>
          </a:p>
          <a:p>
            <a:pPr lvl="1"/>
            <a:r>
              <a:rPr lang="fi-FI"/>
              <a:t>toinen taso</a:t>
            </a:r>
          </a:p>
          <a:p>
            <a:pPr lvl="2"/>
            <a:r>
              <a:rPr lang="fi-FI"/>
              <a:t>kolmas taso</a:t>
            </a:r>
          </a:p>
        </p:txBody>
      </p:sp>
      <p:sp>
        <p:nvSpPr>
          <p:cNvPr id="5" name="Alatunnisteen paikkamerkki 4">
            <a:extLst>
              <a:ext uri="{FF2B5EF4-FFF2-40B4-BE49-F238E27FC236}">
                <a16:creationId xmlns:a16="http://schemas.microsoft.com/office/drawing/2014/main" id="{83577B77-0F0D-3E94-7918-86480C90158B}"/>
              </a:ext>
            </a:extLst>
          </p:cNvPr>
          <p:cNvSpPr>
            <a:spLocks noGrp="1"/>
          </p:cNvSpPr>
          <p:nvPr>
            <p:ph type="ftr" sz="quarter" idx="11"/>
          </p:nvPr>
        </p:nvSpPr>
        <p:spPr/>
        <p:txBody>
          <a:bodyPr/>
          <a:lstStyle>
            <a:lvl1pPr>
              <a:defRPr>
                <a:solidFill>
                  <a:schemeClr val="tx2"/>
                </a:solidFill>
              </a:defRPr>
            </a:lvl1pPr>
          </a:lstStyle>
          <a:p>
            <a:endParaRPr lang="en-FI"/>
          </a:p>
        </p:txBody>
      </p:sp>
      <p:pic>
        <p:nvPicPr>
          <p:cNvPr id="6" name="Picture 5">
            <a:extLst>
              <a:ext uri="{FF2B5EF4-FFF2-40B4-BE49-F238E27FC236}">
                <a16:creationId xmlns:a16="http://schemas.microsoft.com/office/drawing/2014/main" id="{8BBD3D96-6716-F602-E164-1E61728D1167}"/>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7" name="Picture 6">
            <a:extLst>
              <a:ext uri="{FF2B5EF4-FFF2-40B4-BE49-F238E27FC236}">
                <a16:creationId xmlns:a16="http://schemas.microsoft.com/office/drawing/2014/main" id="{7A6478D8-D32A-03FC-4547-E2539C68C10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69714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Vain_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AC6C537-0DCE-26EE-4F0C-CCFEC63E73BA}"/>
              </a:ext>
            </a:extLst>
          </p:cNvPr>
          <p:cNvSpPr>
            <a:spLocks noGrp="1"/>
          </p:cNvSpPr>
          <p:nvPr>
            <p:ph type="title"/>
          </p:nvPr>
        </p:nvSpPr>
        <p:spPr>
          <a:xfrm>
            <a:off x="838200" y="766119"/>
            <a:ext cx="9580620" cy="1445740"/>
          </a:xfrm>
        </p:spPr>
        <p:txBody>
          <a:bodyPr/>
          <a:lstStyle/>
          <a:p>
            <a:r>
              <a:rPr lang="fi-FI"/>
              <a:t>Muokkaa ots. perustyyl. napsautt.</a:t>
            </a:r>
          </a:p>
        </p:txBody>
      </p:sp>
      <p:sp>
        <p:nvSpPr>
          <p:cNvPr id="4" name="Alatunnisteen paikkamerkki 3">
            <a:extLst>
              <a:ext uri="{FF2B5EF4-FFF2-40B4-BE49-F238E27FC236}">
                <a16:creationId xmlns:a16="http://schemas.microsoft.com/office/drawing/2014/main" id="{880449B6-AD3A-369D-136B-D771487DD354}"/>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BFE4624A-B064-19F4-3593-4F09F8E1E5E0}"/>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6" name="Picture 5">
            <a:extLst>
              <a:ext uri="{FF2B5EF4-FFF2-40B4-BE49-F238E27FC236}">
                <a16:creationId xmlns:a16="http://schemas.microsoft.com/office/drawing/2014/main" id="{1A281ED2-BC8B-5683-990D-A171487A91E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263614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3350A3-109B-9021-49C5-C4386EC49C61}"/>
              </a:ext>
            </a:extLst>
          </p:cNvPr>
          <p:cNvSpPr>
            <a:spLocks noGrp="1"/>
          </p:cNvSpPr>
          <p:nvPr>
            <p:ph type="title"/>
          </p:nvPr>
        </p:nvSpPr>
        <p:spPr>
          <a:xfrm>
            <a:off x="839788" y="556656"/>
            <a:ext cx="9579032"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F4BCB44A-8F6D-473D-3545-C07C4A372F1E}"/>
              </a:ext>
            </a:extLst>
          </p:cNvPr>
          <p:cNvSpPr>
            <a:spLocks noGrp="1"/>
          </p:cNvSpPr>
          <p:nvPr>
            <p:ph type="body" idx="1"/>
          </p:nvPr>
        </p:nvSpPr>
        <p:spPr>
          <a:xfrm>
            <a:off x="839786" y="1959186"/>
            <a:ext cx="4989600"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3E0E8659-A239-6337-59A3-9973CC8DBF9A}"/>
              </a:ext>
            </a:extLst>
          </p:cNvPr>
          <p:cNvSpPr>
            <a:spLocks noGrp="1"/>
          </p:cNvSpPr>
          <p:nvPr>
            <p:ph sz="half" idx="2"/>
          </p:nvPr>
        </p:nvSpPr>
        <p:spPr>
          <a:xfrm>
            <a:off x="839787" y="2783098"/>
            <a:ext cx="4989600" cy="3518246"/>
          </a:xfrm>
        </p:spPr>
        <p:txBody>
          <a:bodyPr/>
          <a:lstStyle/>
          <a:p>
            <a:pPr lvl="0"/>
            <a:r>
              <a:rPr lang="fi-FI"/>
              <a:t>Muokkaa tekstin perustyylejä napsauttamalla</a:t>
            </a:r>
          </a:p>
          <a:p>
            <a:pPr lvl="1"/>
            <a:r>
              <a:rPr lang="fi-FI"/>
              <a:t>toinen taso</a:t>
            </a:r>
          </a:p>
          <a:p>
            <a:pPr lvl="2"/>
            <a:r>
              <a:rPr lang="fi-FI"/>
              <a:t>kolmas taso</a:t>
            </a:r>
          </a:p>
        </p:txBody>
      </p:sp>
      <p:sp>
        <p:nvSpPr>
          <p:cNvPr id="5" name="Tekstin paikkamerkki 4">
            <a:extLst>
              <a:ext uri="{FF2B5EF4-FFF2-40B4-BE49-F238E27FC236}">
                <a16:creationId xmlns:a16="http://schemas.microsoft.com/office/drawing/2014/main" id="{F792577A-2676-BD54-A2B4-3FB3EE2E032B}"/>
              </a:ext>
            </a:extLst>
          </p:cNvPr>
          <p:cNvSpPr>
            <a:spLocks noGrp="1"/>
          </p:cNvSpPr>
          <p:nvPr>
            <p:ph type="body" sz="quarter" idx="3"/>
          </p:nvPr>
        </p:nvSpPr>
        <p:spPr>
          <a:xfrm>
            <a:off x="6172198" y="1959186"/>
            <a:ext cx="4989600"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9AE14E16-3F79-A122-565C-AD14E15A0E83}"/>
              </a:ext>
            </a:extLst>
          </p:cNvPr>
          <p:cNvSpPr>
            <a:spLocks noGrp="1"/>
          </p:cNvSpPr>
          <p:nvPr>
            <p:ph sz="quarter" idx="4"/>
          </p:nvPr>
        </p:nvSpPr>
        <p:spPr>
          <a:xfrm>
            <a:off x="6172199" y="2783098"/>
            <a:ext cx="4989600" cy="3518246"/>
          </a:xfrm>
        </p:spPr>
        <p:txBody>
          <a:bodyPr/>
          <a:lstStyle/>
          <a:p>
            <a:pPr lvl="0"/>
            <a:r>
              <a:rPr lang="fi-FI"/>
              <a:t>Muokkaa tekstin perustyylejä napsauttamalla</a:t>
            </a:r>
          </a:p>
          <a:p>
            <a:pPr lvl="1"/>
            <a:r>
              <a:rPr lang="fi-FI"/>
              <a:t>toinen taso</a:t>
            </a:r>
          </a:p>
          <a:p>
            <a:pPr lvl="2"/>
            <a:r>
              <a:rPr lang="fi-FI"/>
              <a:t>kolmas taso</a:t>
            </a:r>
          </a:p>
        </p:txBody>
      </p:sp>
      <p:sp>
        <p:nvSpPr>
          <p:cNvPr id="8" name="Alatunnisteen paikkamerkki 7">
            <a:extLst>
              <a:ext uri="{FF2B5EF4-FFF2-40B4-BE49-F238E27FC236}">
                <a16:creationId xmlns:a16="http://schemas.microsoft.com/office/drawing/2014/main" id="{6611FE44-3FC9-E604-17E1-6BAA1965E1AE}"/>
              </a:ext>
            </a:extLst>
          </p:cNvPr>
          <p:cNvSpPr>
            <a:spLocks noGrp="1"/>
          </p:cNvSpPr>
          <p:nvPr>
            <p:ph type="ftr" sz="quarter" idx="11"/>
          </p:nvPr>
        </p:nvSpPr>
        <p:spPr/>
        <p:txBody>
          <a:bodyPr/>
          <a:lstStyle/>
          <a:p>
            <a:endParaRPr lang="en-FI"/>
          </a:p>
        </p:txBody>
      </p:sp>
      <p:pic>
        <p:nvPicPr>
          <p:cNvPr id="10" name="Picture 9">
            <a:extLst>
              <a:ext uri="{FF2B5EF4-FFF2-40B4-BE49-F238E27FC236}">
                <a16:creationId xmlns:a16="http://schemas.microsoft.com/office/drawing/2014/main" id="{F025F53D-2998-9B8B-8C18-4F1638A55909}"/>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03B312CA-6184-781F-5649-9D3A07C430B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315431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uomionosto_kenno_vihreä">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87357"/>
            <a:ext cx="5364141" cy="4624259"/>
          </a:xfrm>
          <a:prstGeom prst="hexagon">
            <a:avLst/>
          </a:prstGeom>
          <a:gradFill>
            <a:gsLst>
              <a:gs pos="95000">
                <a:srgbClr val="BCCF00"/>
              </a:gs>
              <a:gs pos="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8282"/>
            <a:ext cx="3525253" cy="2442411"/>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FD320A5C-0383-D547-F630-DFA0405DF8A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3635185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Huomionosto_ääriviiva_kenno">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78568"/>
            <a:ext cx="5364141" cy="4624259"/>
          </a:xfrm>
          <a:prstGeom prst="hexagon">
            <a:avLst/>
          </a:prstGeom>
          <a:noFill/>
          <a:ln w="63500" cap="rnd">
            <a:gradFill>
              <a:gsLst>
                <a:gs pos="10000">
                  <a:schemeClr val="accent1"/>
                </a:gs>
                <a:gs pos="100000">
                  <a:srgbClr val="BCCF00"/>
                </a:gs>
              </a:gsLst>
              <a:lin ang="2100000" scaled="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7200"/>
            <a:ext cx="3525253" cy="2442411"/>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FD320A5C-0383-D547-F630-DFA0405DF8A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401522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Huomionosto_ääriviiva_ympyrä">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E57491B7-F976-7300-AD24-AC753F763FCA}"/>
              </a:ext>
            </a:extLst>
          </p:cNvPr>
          <p:cNvSpPr/>
          <p:nvPr/>
        </p:nvSpPr>
        <p:spPr>
          <a:xfrm>
            <a:off x="1045664" y="978568"/>
            <a:ext cx="4626000" cy="4624259"/>
          </a:xfrm>
          <a:prstGeom prst="ellipse">
            <a:avLst/>
          </a:prstGeom>
          <a:noFill/>
          <a:ln w="63500" cap="rnd">
            <a:gradFill>
              <a:gsLst>
                <a:gs pos="10000">
                  <a:schemeClr val="accent1"/>
                </a:gs>
                <a:gs pos="100000">
                  <a:srgbClr val="BCCF00"/>
                </a:gs>
              </a:gsLst>
              <a:lin ang="2100000" scaled="0"/>
            </a:gra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79558" y="2078282"/>
            <a:ext cx="3525253" cy="2442411"/>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FD320A5C-0383-D547-F630-DFA0405DF8A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3547360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uomionosto_ääriviiva_kolmio">
    <p:spTree>
      <p:nvGrpSpPr>
        <p:cNvPr id="1" name=""/>
        <p:cNvGrpSpPr/>
        <p:nvPr/>
      </p:nvGrpSpPr>
      <p:grpSpPr>
        <a:xfrm>
          <a:off x="0" y="0"/>
          <a:ext cx="0" cy="0"/>
          <a:chOff x="0" y="0"/>
          <a:chExt cx="0" cy="0"/>
        </a:xfrm>
      </p:grpSpPr>
      <p:sp>
        <p:nvSpPr>
          <p:cNvPr id="7" name="Triangle 6">
            <a:extLst>
              <a:ext uri="{FF2B5EF4-FFF2-40B4-BE49-F238E27FC236}">
                <a16:creationId xmlns:a16="http://schemas.microsoft.com/office/drawing/2014/main" id="{E57491B7-F976-7300-AD24-AC753F763FCA}"/>
              </a:ext>
            </a:extLst>
          </p:cNvPr>
          <p:cNvSpPr/>
          <p:nvPr/>
        </p:nvSpPr>
        <p:spPr>
          <a:xfrm>
            <a:off x="754034" y="978568"/>
            <a:ext cx="5364000" cy="4624259"/>
          </a:xfrm>
          <a:prstGeom prst="triangle">
            <a:avLst/>
          </a:prstGeom>
          <a:noFill/>
          <a:ln w="63500" cap="rnd">
            <a:gradFill>
              <a:gsLst>
                <a:gs pos="10000">
                  <a:schemeClr val="accent1"/>
                </a:gs>
                <a:gs pos="100000">
                  <a:srgbClr val="BCCF00"/>
                </a:gs>
              </a:gsLst>
              <a:lin ang="2100000" scaled="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927621" y="3138152"/>
            <a:ext cx="3016826" cy="2443339"/>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FD320A5C-0383-D547-F630-DFA0405DF8A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738784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uomionosto_ääriviiva_neliö">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7491B7-F976-7300-AD24-AC753F763FCA}"/>
              </a:ext>
            </a:extLst>
          </p:cNvPr>
          <p:cNvSpPr/>
          <p:nvPr/>
        </p:nvSpPr>
        <p:spPr>
          <a:xfrm>
            <a:off x="1045664" y="978568"/>
            <a:ext cx="4626000" cy="4624259"/>
          </a:xfrm>
          <a:prstGeom prst="rect">
            <a:avLst/>
          </a:prstGeom>
          <a:noFill/>
          <a:ln w="63500" cap="rnd">
            <a:gradFill>
              <a:gsLst>
                <a:gs pos="10000">
                  <a:schemeClr val="accent1"/>
                </a:gs>
                <a:gs pos="100000">
                  <a:srgbClr val="BCCF00"/>
                </a:gs>
              </a:gsLst>
              <a:lin ang="2100000" scaled="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79558" y="2078282"/>
            <a:ext cx="3525253" cy="2442411"/>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FD320A5C-0383-D547-F630-DFA0405DF8A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1543666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Huomionosto_kenno_oranssi">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93808"/>
            <a:ext cx="5364141" cy="4624259"/>
          </a:xfrm>
          <a:prstGeom prst="hexagon">
            <a:avLst/>
          </a:prstGeom>
          <a:gradFill>
            <a:gsLst>
              <a:gs pos="95000">
                <a:srgbClr val="FBBB48"/>
              </a:gs>
              <a:gs pos="0">
                <a:srgbClr val="F26500"/>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8282"/>
            <a:ext cx="3525253" cy="2442411"/>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B876898C-23EA-6B0B-9FB2-9815929F78F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214977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Huomionosto_kenno_pinkki">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93808"/>
            <a:ext cx="5364141" cy="4624259"/>
          </a:xfrm>
          <a:prstGeom prst="hexagon">
            <a:avLst/>
          </a:prstGeom>
          <a:gradFill>
            <a:gsLst>
              <a:gs pos="95000">
                <a:srgbClr val="FC3FB1"/>
              </a:gs>
              <a:gs pos="0">
                <a:srgbClr val="8D1BEE"/>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8282"/>
            <a:ext cx="3525253" cy="2442411"/>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B876898C-23EA-6B0B-9FB2-9815929F78F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2947628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Mukautettu_asettelu_taustakuval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endParaRPr lang="en-FI"/>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762001" y="1260000"/>
            <a:ext cx="5334000" cy="1758769"/>
          </a:xfrm>
          <a:noFill/>
        </p:spPr>
        <p:txBody>
          <a:bodyPr wrap="square" lIns="180000" tIns="180000" rIns="180000" bIns="180000">
            <a:spAutoFit/>
          </a:bodyPr>
          <a:lstStyle>
            <a:lvl1pPr>
              <a:lnSpc>
                <a:spcPct val="100000"/>
              </a:lnSpc>
              <a:defRPr/>
            </a:lvl1pPr>
            <a:lvl2pPr>
              <a:lnSpc>
                <a:spcPct val="100000"/>
              </a:lnSpc>
              <a:defRPr/>
            </a:lvl2pPr>
            <a:lvl3pPr>
              <a:lnSpc>
                <a:spcPct val="100000"/>
              </a:lnSpc>
              <a:defRPr/>
            </a:lvl3pPr>
            <a:lvl4pPr>
              <a:lnSpc>
                <a:spcPct val="100000"/>
              </a:lnSpc>
              <a:defRPr sz="1200"/>
            </a:lvl4pPr>
            <a:lvl5pPr>
              <a:lnSpc>
                <a:spcPct val="100000"/>
              </a:lnSpc>
              <a:defRPr sz="12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2" name="Picture 1">
            <a:extLst>
              <a:ext uri="{FF2B5EF4-FFF2-40B4-BE49-F238E27FC236}">
                <a16:creationId xmlns:a16="http://schemas.microsoft.com/office/drawing/2014/main" id="{E48F5624-5E57-1DE9-28DC-2FDB94DEA6E8}"/>
              </a:ext>
            </a:extLst>
          </p:cNvPr>
          <p:cNvPicPr>
            <a:picLocks noChangeAspect="1"/>
          </p:cNvPicPr>
          <p:nvPr/>
        </p:nvPicPr>
        <p:blipFill>
          <a:blip r:embed="rId3"/>
          <a:stretch>
            <a:fillRect/>
          </a:stretch>
        </p:blipFill>
        <p:spPr>
          <a:xfrm>
            <a:off x="10573604" y="296864"/>
            <a:ext cx="1285240" cy="356235"/>
          </a:xfrm>
          <a:prstGeom prst="rect">
            <a:avLst/>
          </a:prstGeom>
        </p:spPr>
      </p:pic>
      <p:pic>
        <p:nvPicPr>
          <p:cNvPr id="5" name="Picture 4">
            <a:extLst>
              <a:ext uri="{FF2B5EF4-FFF2-40B4-BE49-F238E27FC236}">
                <a16:creationId xmlns:a16="http://schemas.microsoft.com/office/drawing/2014/main" id="{A21C243F-B20A-456C-1D84-5607269CE26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286975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1_Mukautettu_asettelu_taustakuvalla_nega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endParaRPr lang="en-FI"/>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762001" y="1260000"/>
            <a:ext cx="5334000" cy="1758769"/>
          </a:xfrm>
          <a:noFill/>
        </p:spPr>
        <p:txBody>
          <a:bodyPr wrap="square" lIns="180000" tIns="180000" rIns="180000" bIns="180000">
            <a:spAutoFit/>
          </a:bodyPr>
          <a:lstStyle>
            <a:lvl1pPr>
              <a:lnSpc>
                <a:spcPct val="100000"/>
              </a:lnSpc>
              <a:defRPr/>
            </a:lvl1pPr>
            <a:lvl2pPr>
              <a:lnSpc>
                <a:spcPct val="100000"/>
              </a:lnSpc>
              <a:defRPr/>
            </a:lvl2pPr>
            <a:lvl3pPr>
              <a:lnSpc>
                <a:spcPct val="100000"/>
              </a:lnSpc>
              <a:defRPr/>
            </a:lvl3pPr>
            <a:lvl4pPr>
              <a:lnSpc>
                <a:spcPct val="100000"/>
              </a:lnSpc>
              <a:defRPr sz="1200"/>
            </a:lvl4pPr>
            <a:lvl5pPr>
              <a:lnSpc>
                <a:spcPct val="100000"/>
              </a:lnSpc>
              <a:defRPr sz="12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5" name="Picture 4">
            <a:extLst>
              <a:ext uri="{FF2B5EF4-FFF2-40B4-BE49-F238E27FC236}">
                <a16:creationId xmlns:a16="http://schemas.microsoft.com/office/drawing/2014/main" id="{A21C243F-B20A-456C-1D84-5607269CE26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pic>
        <p:nvPicPr>
          <p:cNvPr id="6" name="Picture 5">
            <a:extLst>
              <a:ext uri="{FF2B5EF4-FFF2-40B4-BE49-F238E27FC236}">
                <a16:creationId xmlns:a16="http://schemas.microsoft.com/office/drawing/2014/main" id="{34A599F0-1AB7-9BF7-E14E-22E6A58A99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73604" y="297025"/>
            <a:ext cx="1285240" cy="355912"/>
          </a:xfrm>
          <a:prstGeom prst="rect">
            <a:avLst/>
          </a:prstGeom>
        </p:spPr>
      </p:pic>
    </p:spTree>
    <p:extLst>
      <p:ext uri="{BB962C8B-B14F-4D97-AF65-F5344CB8AC3E}">
        <p14:creationId xmlns:p14="http://schemas.microsoft.com/office/powerpoint/2010/main" val="394364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1_Mukautettu_asettelu_otsikkotekstillä">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endParaRPr lang="en-FI"/>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838199" y="2499344"/>
            <a:ext cx="5257800" cy="1859310"/>
          </a:xfrm>
          <a:noFill/>
        </p:spPr>
        <p:txBody>
          <a:bodyPr wrap="square" lIns="180000" tIns="180000" rIns="180000" bIns="180000" anchor="ctr" anchorCtr="0">
            <a:spAutoFit/>
          </a:bodyPr>
          <a:lstStyle>
            <a:lvl1pPr marL="0" indent="0" algn="ctr">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pic>
        <p:nvPicPr>
          <p:cNvPr id="4" name="Picture 3">
            <a:extLst>
              <a:ext uri="{FF2B5EF4-FFF2-40B4-BE49-F238E27FC236}">
                <a16:creationId xmlns:a16="http://schemas.microsoft.com/office/drawing/2014/main" id="{3F845672-4415-604E-CDBC-6C5734E429A9}"/>
              </a:ext>
            </a:extLst>
          </p:cNvPr>
          <p:cNvPicPr>
            <a:picLocks noChangeAspect="1"/>
          </p:cNvPicPr>
          <p:nvPr/>
        </p:nvPicPr>
        <p:blipFill>
          <a:blip r:embed="rId3"/>
          <a:stretch>
            <a:fillRect/>
          </a:stretch>
        </p:blipFill>
        <p:spPr>
          <a:xfrm>
            <a:off x="10573604" y="296864"/>
            <a:ext cx="1285240" cy="356235"/>
          </a:xfrm>
          <a:prstGeom prst="rect">
            <a:avLst/>
          </a:prstGeom>
        </p:spPr>
      </p:pic>
      <p:pic>
        <p:nvPicPr>
          <p:cNvPr id="5" name="Picture 4">
            <a:extLst>
              <a:ext uri="{FF2B5EF4-FFF2-40B4-BE49-F238E27FC236}">
                <a16:creationId xmlns:a16="http://schemas.microsoft.com/office/drawing/2014/main" id="{7725BCC1-8075-BE35-34A8-08F2CD4AD13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spTree>
    <p:extLst>
      <p:ext uri="{BB962C8B-B14F-4D97-AF65-F5344CB8AC3E}">
        <p14:creationId xmlns:p14="http://schemas.microsoft.com/office/powerpoint/2010/main" val="1593980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Mukautettu_asettelu_otsikkotekstillä_nega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endParaRPr lang="en-FI"/>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838199" y="2499344"/>
            <a:ext cx="5257800" cy="1859310"/>
          </a:xfrm>
          <a:noFill/>
        </p:spPr>
        <p:txBody>
          <a:bodyPr wrap="square" lIns="180000" tIns="180000" rIns="180000" bIns="180000" anchor="ctr" anchorCtr="0">
            <a:spAutoFit/>
          </a:bodyPr>
          <a:lstStyle>
            <a:lvl1pPr marL="0" indent="0" algn="ctr">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pic>
        <p:nvPicPr>
          <p:cNvPr id="5" name="Picture 4">
            <a:extLst>
              <a:ext uri="{FF2B5EF4-FFF2-40B4-BE49-F238E27FC236}">
                <a16:creationId xmlns:a16="http://schemas.microsoft.com/office/drawing/2014/main" id="{7725BCC1-8075-BE35-34A8-08F2CD4AD13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19601" y="4899009"/>
            <a:ext cx="7772397" cy="1958991"/>
          </a:xfrm>
          <a:prstGeom prst="rect">
            <a:avLst/>
          </a:prstGeom>
        </p:spPr>
      </p:pic>
      <p:pic>
        <p:nvPicPr>
          <p:cNvPr id="2" name="Picture 1">
            <a:extLst>
              <a:ext uri="{FF2B5EF4-FFF2-40B4-BE49-F238E27FC236}">
                <a16:creationId xmlns:a16="http://schemas.microsoft.com/office/drawing/2014/main" id="{CC3739F8-BE90-C885-5DA7-AB23CB4C1E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73604" y="297025"/>
            <a:ext cx="1285240" cy="355912"/>
          </a:xfrm>
          <a:prstGeom prst="rect">
            <a:avLst/>
          </a:prstGeom>
        </p:spPr>
      </p:pic>
    </p:spTree>
    <p:extLst>
      <p:ext uri="{BB962C8B-B14F-4D97-AF65-F5344CB8AC3E}">
        <p14:creationId xmlns:p14="http://schemas.microsoft.com/office/powerpoint/2010/main" val="1190245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yhjä_logolla">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0988A70D-F974-691A-1CF6-2B4D037517AB}"/>
              </a:ext>
            </a:extLst>
          </p:cNvPr>
          <p:cNvSpPr>
            <a:spLocks noGrp="1"/>
          </p:cNvSpPr>
          <p:nvPr>
            <p:ph type="ftr" sz="quarter" idx="11"/>
          </p:nvPr>
        </p:nvSpPr>
        <p:spPr/>
        <p:txBody>
          <a:bodyPr/>
          <a:lstStyle/>
          <a:p>
            <a:endParaRPr lang="en-FI"/>
          </a:p>
        </p:txBody>
      </p:sp>
      <p:pic>
        <p:nvPicPr>
          <p:cNvPr id="4" name="Picture 3">
            <a:extLst>
              <a:ext uri="{FF2B5EF4-FFF2-40B4-BE49-F238E27FC236}">
                <a16:creationId xmlns:a16="http://schemas.microsoft.com/office/drawing/2014/main" id="{1B38AB74-BD44-CD23-FEEC-5C5359F28596}"/>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03077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818295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82605-33D2-AD54-3286-D940B77015B6}"/>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en-FI"/>
          </a:p>
        </p:txBody>
      </p:sp>
      <p:sp>
        <p:nvSpPr>
          <p:cNvPr id="3" name="Subtitle 2">
            <a:extLst>
              <a:ext uri="{FF2B5EF4-FFF2-40B4-BE49-F238E27FC236}">
                <a16:creationId xmlns:a16="http://schemas.microsoft.com/office/drawing/2014/main" id="{B20B3125-DF3C-2221-A8F9-B98671AA7F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FI"/>
          </a:p>
        </p:txBody>
      </p:sp>
      <p:sp>
        <p:nvSpPr>
          <p:cNvPr id="4" name="Date Placeholder 3">
            <a:extLst>
              <a:ext uri="{FF2B5EF4-FFF2-40B4-BE49-F238E27FC236}">
                <a16:creationId xmlns:a16="http://schemas.microsoft.com/office/drawing/2014/main" id="{34851C2D-FACA-FC1E-A915-8DA629BBD4D8}"/>
              </a:ext>
            </a:extLst>
          </p:cNvPr>
          <p:cNvSpPr>
            <a:spLocks noGrp="1"/>
          </p:cNvSpPr>
          <p:nvPr>
            <p:ph type="dt" sz="half" idx="10"/>
          </p:nvPr>
        </p:nvSpPr>
        <p:spPr/>
        <p:txBody>
          <a:bodyPr/>
          <a:lstStyle/>
          <a:p>
            <a:fld id="{0C4317D2-0BB9-634C-99CA-867487F5F84D}" type="datetimeFigureOut">
              <a:rPr lang="en-FI" smtClean="0"/>
              <a:t>03/02/2026</a:t>
            </a:fld>
            <a:endParaRPr lang="en-FI"/>
          </a:p>
        </p:txBody>
      </p:sp>
      <p:sp>
        <p:nvSpPr>
          <p:cNvPr id="5" name="Footer Placeholder 4">
            <a:extLst>
              <a:ext uri="{FF2B5EF4-FFF2-40B4-BE49-F238E27FC236}">
                <a16:creationId xmlns:a16="http://schemas.microsoft.com/office/drawing/2014/main" id="{67AD4E36-A1CC-B483-4FF0-7903B09FB607}"/>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17910112-439C-5A54-4D95-5B54B39D9AB5}"/>
              </a:ext>
            </a:extLst>
          </p:cNvPr>
          <p:cNvSpPr>
            <a:spLocks noGrp="1"/>
          </p:cNvSpPr>
          <p:nvPr>
            <p:ph type="sldNum" sz="quarter" idx="12"/>
          </p:nvPr>
        </p:nvSpPr>
        <p:spPr/>
        <p:txBody>
          <a:bodyPr/>
          <a:lstStyle/>
          <a:p>
            <a:fld id="{F506384A-1EA2-BE4B-9EA4-35F0F4A23727}" type="slidenum">
              <a:rPr lang="en-FI" smtClean="0"/>
              <a:t>‹#›</a:t>
            </a:fld>
            <a:endParaRPr lang="en-FI"/>
          </a:p>
        </p:txBody>
      </p:sp>
    </p:spTree>
    <p:extLst>
      <p:ext uri="{BB962C8B-B14F-4D97-AF65-F5344CB8AC3E}">
        <p14:creationId xmlns:p14="http://schemas.microsoft.com/office/powerpoint/2010/main" val="33585062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Otsikkodia_aalto">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38200" y="2305318"/>
            <a:ext cx="5730025" cy="3013657"/>
          </a:xfrm>
        </p:spPr>
        <p:txBody>
          <a:bodyPr anchor="b"/>
          <a:lstStyle>
            <a:lvl1pPr algn="l">
              <a:defRPr sz="6000"/>
            </a:lvl1pPr>
          </a:lstStyle>
          <a:p>
            <a:r>
              <a:rPr lang="en-GB"/>
              <a:t>Click to edit Master title style</a:t>
            </a:r>
            <a:endParaRPr lang="fi-FI"/>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38200" y="5527141"/>
            <a:ext cx="7000642" cy="65905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fi-FI"/>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p:txBody>
          <a:bodyPr/>
          <a:lstStyle>
            <a:lvl1pPr algn="l">
              <a:defRPr>
                <a:solidFill>
                  <a:schemeClr val="tx2"/>
                </a:solidFill>
              </a:defRPr>
            </a:lvl1pPr>
          </a:lstStyle>
          <a:p>
            <a:r>
              <a:rPr lang="fi-FI"/>
              <a:t>&gt;&gt; keuda.fi</a:t>
            </a:r>
          </a:p>
        </p:txBody>
      </p:sp>
      <p:pic>
        <p:nvPicPr>
          <p:cNvPr id="7" name="Picture 6">
            <a:extLst>
              <a:ext uri="{FF2B5EF4-FFF2-40B4-BE49-F238E27FC236}">
                <a16:creationId xmlns:a16="http://schemas.microsoft.com/office/drawing/2014/main" id="{333497FB-24D6-B361-B429-033F23B63B85}"/>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6" name="Picture 5">
            <a:extLst>
              <a:ext uri="{FF2B5EF4-FFF2-40B4-BE49-F238E27FC236}">
                <a16:creationId xmlns:a16="http://schemas.microsoft.com/office/drawing/2014/main" id="{B30ECD88-4D1E-3042-9648-B822B7E02A4F}"/>
              </a:ext>
            </a:extLst>
          </p:cNvPr>
          <p:cNvPicPr>
            <a:picLocks noChangeAspect="1"/>
          </p:cNvPicPr>
          <p:nvPr/>
        </p:nvPicPr>
        <p:blipFill>
          <a:blip r:embed="rId3"/>
          <a:stretch>
            <a:fillRect/>
          </a:stretch>
        </p:blipFill>
        <p:spPr>
          <a:xfrm>
            <a:off x="-18271" y="716476"/>
            <a:ext cx="12210271" cy="3073795"/>
          </a:xfrm>
          <a:prstGeom prst="rect">
            <a:avLst/>
          </a:prstGeom>
        </p:spPr>
      </p:pic>
    </p:spTree>
    <p:extLst>
      <p:ext uri="{BB962C8B-B14F-4D97-AF65-F5344CB8AC3E}">
        <p14:creationId xmlns:p14="http://schemas.microsoft.com/office/powerpoint/2010/main" val="2129189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Otsikkodia_kuva-aalto">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38200" y="2305318"/>
            <a:ext cx="5730025" cy="3013657"/>
          </a:xfrm>
        </p:spPr>
        <p:txBody>
          <a:bodyPr anchor="b"/>
          <a:lstStyle>
            <a:lvl1pPr algn="l">
              <a:defRPr sz="6000"/>
            </a:lvl1pPr>
          </a:lstStyle>
          <a:p>
            <a:r>
              <a:rPr lang="en-GB"/>
              <a:t>Click to edit Master title style</a:t>
            </a:r>
            <a:endParaRPr lang="fi-FI"/>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38200" y="5527141"/>
            <a:ext cx="7000642" cy="65905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fi-FI"/>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p:txBody>
          <a:bodyPr/>
          <a:lstStyle>
            <a:lvl1pPr algn="l">
              <a:defRPr>
                <a:solidFill>
                  <a:schemeClr val="tx2"/>
                </a:solidFill>
              </a:defRPr>
            </a:lvl1pPr>
          </a:lstStyle>
          <a:p>
            <a:r>
              <a:rPr lang="fi-FI"/>
              <a:t>&gt;&gt; keuda.fi</a:t>
            </a:r>
          </a:p>
        </p:txBody>
      </p:sp>
      <p:pic>
        <p:nvPicPr>
          <p:cNvPr id="7" name="Picture 6">
            <a:extLst>
              <a:ext uri="{FF2B5EF4-FFF2-40B4-BE49-F238E27FC236}">
                <a16:creationId xmlns:a16="http://schemas.microsoft.com/office/drawing/2014/main" id="{333497FB-24D6-B361-B429-033F23B63B85}"/>
              </a:ext>
            </a:extLst>
          </p:cNvPr>
          <p:cNvPicPr>
            <a:picLocks noChangeAspect="1"/>
          </p:cNvPicPr>
          <p:nvPr/>
        </p:nvPicPr>
        <p:blipFill>
          <a:blip r:embed="rId2"/>
          <a:stretch>
            <a:fillRect/>
          </a:stretch>
        </p:blipFill>
        <p:spPr>
          <a:xfrm>
            <a:off x="10573604" y="296864"/>
            <a:ext cx="1285240" cy="356235"/>
          </a:xfrm>
          <a:prstGeom prst="rect">
            <a:avLst/>
          </a:prstGeom>
        </p:spPr>
      </p:pic>
      <p:sp>
        <p:nvSpPr>
          <p:cNvPr id="4" name="Kuvan paikkamerkki 2">
            <a:extLst>
              <a:ext uri="{FF2B5EF4-FFF2-40B4-BE49-F238E27FC236}">
                <a16:creationId xmlns:a16="http://schemas.microsoft.com/office/drawing/2014/main" id="{64EFF589-0EED-841D-7D4D-154C69346591}"/>
              </a:ext>
            </a:extLst>
          </p:cNvPr>
          <p:cNvSpPr>
            <a:spLocks noGrp="1"/>
          </p:cNvSpPr>
          <p:nvPr>
            <p:ph type="pic" idx="12"/>
          </p:nvPr>
        </p:nvSpPr>
        <p:spPr>
          <a:xfrm>
            <a:off x="-18271" y="680320"/>
            <a:ext cx="12222490" cy="3113190"/>
          </a:xfrm>
          <a:custGeom>
            <a:avLst/>
            <a:gdLst>
              <a:gd name="connsiteX0" fmla="*/ 0 w 10000"/>
              <a:gd name="connsiteY0" fmla="*/ 1000 h 10000"/>
              <a:gd name="connsiteX1" fmla="*/ 2500 w 10000"/>
              <a:gd name="connsiteY1" fmla="*/ 2000 h 10000"/>
              <a:gd name="connsiteX2" fmla="*/ 5000 w 10000"/>
              <a:gd name="connsiteY2" fmla="*/ 1000 h 10000"/>
              <a:gd name="connsiteX3" fmla="*/ 7500 w 10000"/>
              <a:gd name="connsiteY3" fmla="*/ 0 h 10000"/>
              <a:gd name="connsiteX4" fmla="*/ 10000 w 10000"/>
              <a:gd name="connsiteY4" fmla="*/ 1000 h 10000"/>
              <a:gd name="connsiteX5" fmla="*/ 10000 w 10000"/>
              <a:gd name="connsiteY5" fmla="*/ 9000 h 10000"/>
              <a:gd name="connsiteX6" fmla="*/ 7500 w 10000"/>
              <a:gd name="connsiteY6" fmla="*/ 8000 h 10000"/>
              <a:gd name="connsiteX7" fmla="*/ 5000 w 10000"/>
              <a:gd name="connsiteY7" fmla="*/ 9000 h 10000"/>
              <a:gd name="connsiteX8" fmla="*/ 2500 w 10000"/>
              <a:gd name="connsiteY8" fmla="*/ 10000 h 10000"/>
              <a:gd name="connsiteX9" fmla="*/ 0 w 10000"/>
              <a:gd name="connsiteY9" fmla="*/ 9000 h 10000"/>
              <a:gd name="connsiteX10" fmla="*/ 0 w 10000"/>
              <a:gd name="connsiteY10" fmla="*/ 1000 h 10000"/>
              <a:gd name="connsiteX0" fmla="*/ 0 w 10000"/>
              <a:gd name="connsiteY0" fmla="*/ 1184 h 10184"/>
              <a:gd name="connsiteX1" fmla="*/ 2500 w 10000"/>
              <a:gd name="connsiteY1" fmla="*/ 2184 h 10184"/>
              <a:gd name="connsiteX2" fmla="*/ 4683 w 10000"/>
              <a:gd name="connsiteY2" fmla="*/ 4859 h 10184"/>
              <a:gd name="connsiteX3" fmla="*/ 7500 w 10000"/>
              <a:gd name="connsiteY3" fmla="*/ 184 h 10184"/>
              <a:gd name="connsiteX4" fmla="*/ 10000 w 10000"/>
              <a:gd name="connsiteY4" fmla="*/ 1184 h 10184"/>
              <a:gd name="connsiteX5" fmla="*/ 10000 w 10000"/>
              <a:gd name="connsiteY5" fmla="*/ 9184 h 10184"/>
              <a:gd name="connsiteX6" fmla="*/ 7500 w 10000"/>
              <a:gd name="connsiteY6" fmla="*/ 8184 h 10184"/>
              <a:gd name="connsiteX7" fmla="*/ 5000 w 10000"/>
              <a:gd name="connsiteY7" fmla="*/ 9184 h 10184"/>
              <a:gd name="connsiteX8" fmla="*/ 2500 w 10000"/>
              <a:gd name="connsiteY8" fmla="*/ 10184 h 10184"/>
              <a:gd name="connsiteX9" fmla="*/ 0 w 10000"/>
              <a:gd name="connsiteY9" fmla="*/ 9184 h 10184"/>
              <a:gd name="connsiteX10" fmla="*/ 0 w 10000"/>
              <a:gd name="connsiteY10" fmla="*/ 1184 h 10184"/>
              <a:gd name="connsiteX0" fmla="*/ 0 w 10000"/>
              <a:gd name="connsiteY0" fmla="*/ 1184 h 10184"/>
              <a:gd name="connsiteX1" fmla="*/ 2500 w 10000"/>
              <a:gd name="connsiteY1" fmla="*/ 2184 h 10184"/>
              <a:gd name="connsiteX2" fmla="*/ 4683 w 10000"/>
              <a:gd name="connsiteY2" fmla="*/ 4859 h 10184"/>
              <a:gd name="connsiteX3" fmla="*/ 7500 w 10000"/>
              <a:gd name="connsiteY3" fmla="*/ 184 h 10184"/>
              <a:gd name="connsiteX4" fmla="*/ 10000 w 10000"/>
              <a:gd name="connsiteY4" fmla="*/ 1184 h 10184"/>
              <a:gd name="connsiteX5" fmla="*/ 10000 w 10000"/>
              <a:gd name="connsiteY5" fmla="*/ 9184 h 10184"/>
              <a:gd name="connsiteX6" fmla="*/ 7500 w 10000"/>
              <a:gd name="connsiteY6" fmla="*/ 8184 h 10184"/>
              <a:gd name="connsiteX7" fmla="*/ 5000 w 10000"/>
              <a:gd name="connsiteY7" fmla="*/ 9184 h 10184"/>
              <a:gd name="connsiteX8" fmla="*/ 2500 w 10000"/>
              <a:gd name="connsiteY8" fmla="*/ 10184 h 10184"/>
              <a:gd name="connsiteX9" fmla="*/ 0 w 10000"/>
              <a:gd name="connsiteY9" fmla="*/ 9184 h 10184"/>
              <a:gd name="connsiteX10" fmla="*/ 0 w 10000"/>
              <a:gd name="connsiteY10" fmla="*/ 1184 h 10184"/>
              <a:gd name="connsiteX0" fmla="*/ 0 w 10222"/>
              <a:gd name="connsiteY0" fmla="*/ 1640 h 10184"/>
              <a:gd name="connsiteX1" fmla="*/ 2722 w 10222"/>
              <a:gd name="connsiteY1" fmla="*/ 2184 h 10184"/>
              <a:gd name="connsiteX2" fmla="*/ 4905 w 10222"/>
              <a:gd name="connsiteY2" fmla="*/ 4859 h 10184"/>
              <a:gd name="connsiteX3" fmla="*/ 7722 w 10222"/>
              <a:gd name="connsiteY3" fmla="*/ 184 h 10184"/>
              <a:gd name="connsiteX4" fmla="*/ 10222 w 10222"/>
              <a:gd name="connsiteY4" fmla="*/ 1184 h 10184"/>
              <a:gd name="connsiteX5" fmla="*/ 10222 w 10222"/>
              <a:gd name="connsiteY5" fmla="*/ 9184 h 10184"/>
              <a:gd name="connsiteX6" fmla="*/ 7722 w 10222"/>
              <a:gd name="connsiteY6" fmla="*/ 8184 h 10184"/>
              <a:gd name="connsiteX7" fmla="*/ 5222 w 10222"/>
              <a:gd name="connsiteY7" fmla="*/ 9184 h 10184"/>
              <a:gd name="connsiteX8" fmla="*/ 2722 w 10222"/>
              <a:gd name="connsiteY8" fmla="*/ 10184 h 10184"/>
              <a:gd name="connsiteX9" fmla="*/ 222 w 10222"/>
              <a:gd name="connsiteY9" fmla="*/ 9184 h 10184"/>
              <a:gd name="connsiteX10" fmla="*/ 0 w 10222"/>
              <a:gd name="connsiteY10" fmla="*/ 1640 h 10184"/>
              <a:gd name="connsiteX0" fmla="*/ 0 w 10222"/>
              <a:gd name="connsiteY0" fmla="*/ 1640 h 10184"/>
              <a:gd name="connsiteX1" fmla="*/ 2722 w 10222"/>
              <a:gd name="connsiteY1" fmla="*/ 2184 h 10184"/>
              <a:gd name="connsiteX2" fmla="*/ 4905 w 10222"/>
              <a:gd name="connsiteY2" fmla="*/ 4859 h 10184"/>
              <a:gd name="connsiteX3" fmla="*/ 7722 w 10222"/>
              <a:gd name="connsiteY3" fmla="*/ 184 h 10184"/>
              <a:gd name="connsiteX4" fmla="*/ 10222 w 10222"/>
              <a:gd name="connsiteY4" fmla="*/ 1184 h 10184"/>
              <a:gd name="connsiteX5" fmla="*/ 10222 w 10222"/>
              <a:gd name="connsiteY5" fmla="*/ 9184 h 10184"/>
              <a:gd name="connsiteX6" fmla="*/ 7722 w 10222"/>
              <a:gd name="connsiteY6" fmla="*/ 8184 h 10184"/>
              <a:gd name="connsiteX7" fmla="*/ 5222 w 10222"/>
              <a:gd name="connsiteY7" fmla="*/ 9184 h 10184"/>
              <a:gd name="connsiteX8" fmla="*/ 2722 w 10222"/>
              <a:gd name="connsiteY8" fmla="*/ 10184 h 10184"/>
              <a:gd name="connsiteX9" fmla="*/ 222 w 10222"/>
              <a:gd name="connsiteY9" fmla="*/ 9184 h 10184"/>
              <a:gd name="connsiteX10" fmla="*/ 0 w 10222"/>
              <a:gd name="connsiteY10" fmla="*/ 1640 h 10184"/>
              <a:gd name="connsiteX0" fmla="*/ 0 w 10222"/>
              <a:gd name="connsiteY0" fmla="*/ 1640 h 10184"/>
              <a:gd name="connsiteX1" fmla="*/ 1940 w 10222"/>
              <a:gd name="connsiteY1" fmla="*/ 1880 h 10184"/>
              <a:gd name="connsiteX2" fmla="*/ 4905 w 10222"/>
              <a:gd name="connsiteY2" fmla="*/ 4859 h 10184"/>
              <a:gd name="connsiteX3" fmla="*/ 7722 w 10222"/>
              <a:gd name="connsiteY3" fmla="*/ 184 h 10184"/>
              <a:gd name="connsiteX4" fmla="*/ 10222 w 10222"/>
              <a:gd name="connsiteY4" fmla="*/ 1184 h 10184"/>
              <a:gd name="connsiteX5" fmla="*/ 10222 w 10222"/>
              <a:gd name="connsiteY5" fmla="*/ 9184 h 10184"/>
              <a:gd name="connsiteX6" fmla="*/ 7722 w 10222"/>
              <a:gd name="connsiteY6" fmla="*/ 8184 h 10184"/>
              <a:gd name="connsiteX7" fmla="*/ 5222 w 10222"/>
              <a:gd name="connsiteY7" fmla="*/ 9184 h 10184"/>
              <a:gd name="connsiteX8" fmla="*/ 2722 w 10222"/>
              <a:gd name="connsiteY8" fmla="*/ 10184 h 10184"/>
              <a:gd name="connsiteX9" fmla="*/ 222 w 10222"/>
              <a:gd name="connsiteY9" fmla="*/ 9184 h 10184"/>
              <a:gd name="connsiteX10" fmla="*/ 0 w 10222"/>
              <a:gd name="connsiteY10" fmla="*/ 1640 h 10184"/>
              <a:gd name="connsiteX0" fmla="*/ 0 w 10021"/>
              <a:gd name="connsiteY0" fmla="*/ 2187 h 10184"/>
              <a:gd name="connsiteX1" fmla="*/ 1739 w 10021"/>
              <a:gd name="connsiteY1" fmla="*/ 1880 h 10184"/>
              <a:gd name="connsiteX2" fmla="*/ 4704 w 10021"/>
              <a:gd name="connsiteY2" fmla="*/ 4859 h 10184"/>
              <a:gd name="connsiteX3" fmla="*/ 7521 w 10021"/>
              <a:gd name="connsiteY3" fmla="*/ 184 h 10184"/>
              <a:gd name="connsiteX4" fmla="*/ 10021 w 10021"/>
              <a:gd name="connsiteY4" fmla="*/ 1184 h 10184"/>
              <a:gd name="connsiteX5" fmla="*/ 10021 w 10021"/>
              <a:gd name="connsiteY5" fmla="*/ 9184 h 10184"/>
              <a:gd name="connsiteX6" fmla="*/ 7521 w 10021"/>
              <a:gd name="connsiteY6" fmla="*/ 8184 h 10184"/>
              <a:gd name="connsiteX7" fmla="*/ 5021 w 10021"/>
              <a:gd name="connsiteY7" fmla="*/ 9184 h 10184"/>
              <a:gd name="connsiteX8" fmla="*/ 2521 w 10021"/>
              <a:gd name="connsiteY8" fmla="*/ 10184 h 10184"/>
              <a:gd name="connsiteX9" fmla="*/ 21 w 10021"/>
              <a:gd name="connsiteY9" fmla="*/ 9184 h 10184"/>
              <a:gd name="connsiteX10" fmla="*/ 0 w 10021"/>
              <a:gd name="connsiteY10" fmla="*/ 2187 h 10184"/>
              <a:gd name="connsiteX0" fmla="*/ 0 w 10021"/>
              <a:gd name="connsiteY0" fmla="*/ 2187 h 10184"/>
              <a:gd name="connsiteX1" fmla="*/ 1739 w 10021"/>
              <a:gd name="connsiteY1" fmla="*/ 1880 h 10184"/>
              <a:gd name="connsiteX2" fmla="*/ 4704 w 10021"/>
              <a:gd name="connsiteY2" fmla="*/ 4859 h 10184"/>
              <a:gd name="connsiteX3" fmla="*/ 7521 w 10021"/>
              <a:gd name="connsiteY3" fmla="*/ 184 h 10184"/>
              <a:gd name="connsiteX4" fmla="*/ 10021 w 10021"/>
              <a:gd name="connsiteY4" fmla="*/ 1184 h 10184"/>
              <a:gd name="connsiteX5" fmla="*/ 10021 w 10021"/>
              <a:gd name="connsiteY5" fmla="*/ 9184 h 10184"/>
              <a:gd name="connsiteX6" fmla="*/ 7521 w 10021"/>
              <a:gd name="connsiteY6" fmla="*/ 8184 h 10184"/>
              <a:gd name="connsiteX7" fmla="*/ 5021 w 10021"/>
              <a:gd name="connsiteY7" fmla="*/ 9184 h 10184"/>
              <a:gd name="connsiteX8" fmla="*/ 2521 w 10021"/>
              <a:gd name="connsiteY8" fmla="*/ 10184 h 10184"/>
              <a:gd name="connsiteX9" fmla="*/ 21 w 10021"/>
              <a:gd name="connsiteY9" fmla="*/ 9184 h 10184"/>
              <a:gd name="connsiteX10" fmla="*/ 0 w 10021"/>
              <a:gd name="connsiteY10" fmla="*/ 2187 h 10184"/>
              <a:gd name="connsiteX0" fmla="*/ 0 w 10021"/>
              <a:gd name="connsiteY0" fmla="*/ 2187 h 10184"/>
              <a:gd name="connsiteX1" fmla="*/ 1929 w 10021"/>
              <a:gd name="connsiteY1" fmla="*/ 2305 h 10184"/>
              <a:gd name="connsiteX2" fmla="*/ 4704 w 10021"/>
              <a:gd name="connsiteY2" fmla="*/ 4859 h 10184"/>
              <a:gd name="connsiteX3" fmla="*/ 7521 w 10021"/>
              <a:gd name="connsiteY3" fmla="*/ 184 h 10184"/>
              <a:gd name="connsiteX4" fmla="*/ 10021 w 10021"/>
              <a:gd name="connsiteY4" fmla="*/ 1184 h 10184"/>
              <a:gd name="connsiteX5" fmla="*/ 10021 w 10021"/>
              <a:gd name="connsiteY5" fmla="*/ 9184 h 10184"/>
              <a:gd name="connsiteX6" fmla="*/ 7521 w 10021"/>
              <a:gd name="connsiteY6" fmla="*/ 8184 h 10184"/>
              <a:gd name="connsiteX7" fmla="*/ 5021 w 10021"/>
              <a:gd name="connsiteY7" fmla="*/ 9184 h 10184"/>
              <a:gd name="connsiteX8" fmla="*/ 2521 w 10021"/>
              <a:gd name="connsiteY8" fmla="*/ 10184 h 10184"/>
              <a:gd name="connsiteX9" fmla="*/ 21 w 10021"/>
              <a:gd name="connsiteY9" fmla="*/ 9184 h 10184"/>
              <a:gd name="connsiteX10" fmla="*/ 0 w 10021"/>
              <a:gd name="connsiteY10" fmla="*/ 2187 h 10184"/>
              <a:gd name="connsiteX0" fmla="*/ 0 w 10021"/>
              <a:gd name="connsiteY0" fmla="*/ 2187 h 10184"/>
              <a:gd name="connsiteX1" fmla="*/ 1929 w 10021"/>
              <a:gd name="connsiteY1" fmla="*/ 2305 h 10184"/>
              <a:gd name="connsiteX2" fmla="*/ 4704 w 10021"/>
              <a:gd name="connsiteY2" fmla="*/ 4859 h 10184"/>
              <a:gd name="connsiteX3" fmla="*/ 7521 w 10021"/>
              <a:gd name="connsiteY3" fmla="*/ 184 h 10184"/>
              <a:gd name="connsiteX4" fmla="*/ 10021 w 10021"/>
              <a:gd name="connsiteY4" fmla="*/ 1184 h 10184"/>
              <a:gd name="connsiteX5" fmla="*/ 10021 w 10021"/>
              <a:gd name="connsiteY5" fmla="*/ 9184 h 10184"/>
              <a:gd name="connsiteX6" fmla="*/ 7521 w 10021"/>
              <a:gd name="connsiteY6" fmla="*/ 8184 h 10184"/>
              <a:gd name="connsiteX7" fmla="*/ 5021 w 10021"/>
              <a:gd name="connsiteY7" fmla="*/ 9184 h 10184"/>
              <a:gd name="connsiteX8" fmla="*/ 2521 w 10021"/>
              <a:gd name="connsiteY8" fmla="*/ 10184 h 10184"/>
              <a:gd name="connsiteX9" fmla="*/ 21 w 10021"/>
              <a:gd name="connsiteY9" fmla="*/ 9184 h 10184"/>
              <a:gd name="connsiteX10" fmla="*/ 0 w 10021"/>
              <a:gd name="connsiteY10" fmla="*/ 2187 h 10184"/>
              <a:gd name="connsiteX0" fmla="*/ 0 w 10021"/>
              <a:gd name="connsiteY0" fmla="*/ 2248 h 10245"/>
              <a:gd name="connsiteX1" fmla="*/ 1929 w 10021"/>
              <a:gd name="connsiteY1" fmla="*/ 2366 h 10245"/>
              <a:gd name="connsiteX2" fmla="*/ 5940 w 10021"/>
              <a:gd name="connsiteY2" fmla="*/ 5831 h 10245"/>
              <a:gd name="connsiteX3" fmla="*/ 7521 w 10021"/>
              <a:gd name="connsiteY3" fmla="*/ 245 h 10245"/>
              <a:gd name="connsiteX4" fmla="*/ 10021 w 10021"/>
              <a:gd name="connsiteY4" fmla="*/ 1245 h 10245"/>
              <a:gd name="connsiteX5" fmla="*/ 10021 w 10021"/>
              <a:gd name="connsiteY5" fmla="*/ 9245 h 10245"/>
              <a:gd name="connsiteX6" fmla="*/ 7521 w 10021"/>
              <a:gd name="connsiteY6" fmla="*/ 8245 h 10245"/>
              <a:gd name="connsiteX7" fmla="*/ 5021 w 10021"/>
              <a:gd name="connsiteY7" fmla="*/ 9245 h 10245"/>
              <a:gd name="connsiteX8" fmla="*/ 2521 w 10021"/>
              <a:gd name="connsiteY8" fmla="*/ 10245 h 10245"/>
              <a:gd name="connsiteX9" fmla="*/ 21 w 10021"/>
              <a:gd name="connsiteY9" fmla="*/ 9245 h 10245"/>
              <a:gd name="connsiteX10" fmla="*/ 0 w 10021"/>
              <a:gd name="connsiteY10" fmla="*/ 2248 h 10245"/>
              <a:gd name="connsiteX0" fmla="*/ 0 w 10021"/>
              <a:gd name="connsiteY0" fmla="*/ 1067 h 9064"/>
              <a:gd name="connsiteX1" fmla="*/ 1929 w 10021"/>
              <a:gd name="connsiteY1" fmla="*/ 1185 h 9064"/>
              <a:gd name="connsiteX2" fmla="*/ 5940 w 10021"/>
              <a:gd name="connsiteY2" fmla="*/ 4650 h 9064"/>
              <a:gd name="connsiteX3" fmla="*/ 8577 w 10021"/>
              <a:gd name="connsiteY3" fmla="*/ 3468 h 9064"/>
              <a:gd name="connsiteX4" fmla="*/ 10021 w 10021"/>
              <a:gd name="connsiteY4" fmla="*/ 64 h 9064"/>
              <a:gd name="connsiteX5" fmla="*/ 10021 w 10021"/>
              <a:gd name="connsiteY5" fmla="*/ 8064 h 9064"/>
              <a:gd name="connsiteX6" fmla="*/ 7521 w 10021"/>
              <a:gd name="connsiteY6" fmla="*/ 7064 h 9064"/>
              <a:gd name="connsiteX7" fmla="*/ 5021 w 10021"/>
              <a:gd name="connsiteY7" fmla="*/ 8064 h 9064"/>
              <a:gd name="connsiteX8" fmla="*/ 2521 w 10021"/>
              <a:gd name="connsiteY8" fmla="*/ 9064 h 9064"/>
              <a:gd name="connsiteX9" fmla="*/ 21 w 10021"/>
              <a:gd name="connsiteY9" fmla="*/ 8064 h 9064"/>
              <a:gd name="connsiteX10" fmla="*/ 0 w 10021"/>
              <a:gd name="connsiteY10" fmla="*/ 1067 h 9064"/>
              <a:gd name="connsiteX0" fmla="*/ 0 w 10000"/>
              <a:gd name="connsiteY0" fmla="*/ 1177 h 10000"/>
              <a:gd name="connsiteX1" fmla="*/ 1925 w 10000"/>
              <a:gd name="connsiteY1" fmla="*/ 1307 h 10000"/>
              <a:gd name="connsiteX2" fmla="*/ 5928 w 10000"/>
              <a:gd name="connsiteY2" fmla="*/ 5130 h 10000"/>
              <a:gd name="connsiteX3" fmla="*/ 8559 w 10000"/>
              <a:gd name="connsiteY3" fmla="*/ 3826 h 10000"/>
              <a:gd name="connsiteX4" fmla="*/ 10000 w 10000"/>
              <a:gd name="connsiteY4" fmla="*/ 71 h 10000"/>
              <a:gd name="connsiteX5" fmla="*/ 10000 w 10000"/>
              <a:gd name="connsiteY5" fmla="*/ 8897 h 10000"/>
              <a:gd name="connsiteX6" fmla="*/ 7505 w 10000"/>
              <a:gd name="connsiteY6" fmla="*/ 7793 h 10000"/>
              <a:gd name="connsiteX7" fmla="*/ 5010 w 10000"/>
              <a:gd name="connsiteY7" fmla="*/ 8897 h 10000"/>
              <a:gd name="connsiteX8" fmla="*/ 2516 w 10000"/>
              <a:gd name="connsiteY8" fmla="*/ 10000 h 10000"/>
              <a:gd name="connsiteX9" fmla="*/ 21 w 10000"/>
              <a:gd name="connsiteY9" fmla="*/ 8897 h 10000"/>
              <a:gd name="connsiteX10" fmla="*/ 0 w 10000"/>
              <a:gd name="connsiteY10" fmla="*/ 1177 h 10000"/>
              <a:gd name="connsiteX0" fmla="*/ 0 w 10000"/>
              <a:gd name="connsiteY0" fmla="*/ 1176 h 9999"/>
              <a:gd name="connsiteX1" fmla="*/ 1925 w 10000"/>
              <a:gd name="connsiteY1" fmla="*/ 1306 h 9999"/>
              <a:gd name="connsiteX2" fmla="*/ 5802 w 10000"/>
              <a:gd name="connsiteY2" fmla="*/ 4995 h 9999"/>
              <a:gd name="connsiteX3" fmla="*/ 8559 w 10000"/>
              <a:gd name="connsiteY3" fmla="*/ 3825 h 9999"/>
              <a:gd name="connsiteX4" fmla="*/ 10000 w 10000"/>
              <a:gd name="connsiteY4" fmla="*/ 70 h 9999"/>
              <a:gd name="connsiteX5" fmla="*/ 10000 w 10000"/>
              <a:gd name="connsiteY5" fmla="*/ 8896 h 9999"/>
              <a:gd name="connsiteX6" fmla="*/ 7505 w 10000"/>
              <a:gd name="connsiteY6" fmla="*/ 7792 h 9999"/>
              <a:gd name="connsiteX7" fmla="*/ 5010 w 10000"/>
              <a:gd name="connsiteY7" fmla="*/ 8896 h 9999"/>
              <a:gd name="connsiteX8" fmla="*/ 2516 w 10000"/>
              <a:gd name="connsiteY8" fmla="*/ 9999 h 9999"/>
              <a:gd name="connsiteX9" fmla="*/ 21 w 10000"/>
              <a:gd name="connsiteY9" fmla="*/ 8896 h 9999"/>
              <a:gd name="connsiteX10" fmla="*/ 0 w 10000"/>
              <a:gd name="connsiteY10" fmla="*/ 1176 h 9999"/>
              <a:gd name="connsiteX0" fmla="*/ 0 w 10000"/>
              <a:gd name="connsiteY0" fmla="*/ 1106 h 9930"/>
              <a:gd name="connsiteX1" fmla="*/ 1925 w 10000"/>
              <a:gd name="connsiteY1" fmla="*/ 1236 h 9930"/>
              <a:gd name="connsiteX2" fmla="*/ 5802 w 10000"/>
              <a:gd name="connsiteY2" fmla="*/ 4925 h 9930"/>
              <a:gd name="connsiteX3" fmla="*/ 8559 w 10000"/>
              <a:gd name="connsiteY3" fmla="*/ 3755 h 9930"/>
              <a:gd name="connsiteX4" fmla="*/ 10000 w 10000"/>
              <a:gd name="connsiteY4" fmla="*/ 0 h 9930"/>
              <a:gd name="connsiteX5" fmla="*/ 10000 w 10000"/>
              <a:gd name="connsiteY5" fmla="*/ 8827 h 9930"/>
              <a:gd name="connsiteX6" fmla="*/ 7505 w 10000"/>
              <a:gd name="connsiteY6" fmla="*/ 7723 h 9930"/>
              <a:gd name="connsiteX7" fmla="*/ 5010 w 10000"/>
              <a:gd name="connsiteY7" fmla="*/ 8827 h 9930"/>
              <a:gd name="connsiteX8" fmla="*/ 2516 w 10000"/>
              <a:gd name="connsiteY8" fmla="*/ 9930 h 9930"/>
              <a:gd name="connsiteX9" fmla="*/ 21 w 10000"/>
              <a:gd name="connsiteY9" fmla="*/ 8827 h 9930"/>
              <a:gd name="connsiteX10" fmla="*/ 0 w 10000"/>
              <a:gd name="connsiteY10" fmla="*/ 1106 h 9930"/>
              <a:gd name="connsiteX0" fmla="*/ 0 w 10000"/>
              <a:gd name="connsiteY0" fmla="*/ 364 h 9250"/>
              <a:gd name="connsiteX1" fmla="*/ 1925 w 10000"/>
              <a:gd name="connsiteY1" fmla="*/ 495 h 9250"/>
              <a:gd name="connsiteX2" fmla="*/ 5802 w 10000"/>
              <a:gd name="connsiteY2" fmla="*/ 4210 h 9250"/>
              <a:gd name="connsiteX3" fmla="*/ 8559 w 10000"/>
              <a:gd name="connsiteY3" fmla="*/ 3031 h 9250"/>
              <a:gd name="connsiteX4" fmla="*/ 9989 w 10000"/>
              <a:gd name="connsiteY4" fmla="*/ 296 h 9250"/>
              <a:gd name="connsiteX5" fmla="*/ 10000 w 10000"/>
              <a:gd name="connsiteY5" fmla="*/ 8139 h 9250"/>
              <a:gd name="connsiteX6" fmla="*/ 7505 w 10000"/>
              <a:gd name="connsiteY6" fmla="*/ 7027 h 9250"/>
              <a:gd name="connsiteX7" fmla="*/ 5010 w 10000"/>
              <a:gd name="connsiteY7" fmla="*/ 8139 h 9250"/>
              <a:gd name="connsiteX8" fmla="*/ 2516 w 10000"/>
              <a:gd name="connsiteY8" fmla="*/ 9250 h 9250"/>
              <a:gd name="connsiteX9" fmla="*/ 21 w 10000"/>
              <a:gd name="connsiteY9" fmla="*/ 8139 h 9250"/>
              <a:gd name="connsiteX10" fmla="*/ 0 w 10000"/>
              <a:gd name="connsiteY10" fmla="*/ 364 h 9250"/>
              <a:gd name="connsiteX0" fmla="*/ 0 w 10000"/>
              <a:gd name="connsiteY0" fmla="*/ 394 h 10000"/>
              <a:gd name="connsiteX1" fmla="*/ 1925 w 10000"/>
              <a:gd name="connsiteY1" fmla="*/ 535 h 10000"/>
              <a:gd name="connsiteX2" fmla="*/ 5802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505 w 10000"/>
              <a:gd name="connsiteY6" fmla="*/ 7597 h 10000"/>
              <a:gd name="connsiteX7" fmla="*/ 5010 w 10000"/>
              <a:gd name="connsiteY7" fmla="*/ 8799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802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505 w 10000"/>
              <a:gd name="connsiteY6" fmla="*/ 7597 h 10000"/>
              <a:gd name="connsiteX7" fmla="*/ 5010 w 10000"/>
              <a:gd name="connsiteY7" fmla="*/ 8799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802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5010 w 10000"/>
              <a:gd name="connsiteY7" fmla="*/ 8799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802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5010 w 10000"/>
              <a:gd name="connsiteY7" fmla="*/ 8799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802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4188 w 10000"/>
              <a:gd name="connsiteY7" fmla="*/ 3983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802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4188 w 10000"/>
              <a:gd name="connsiteY7" fmla="*/ 3983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770 w 10000"/>
              <a:gd name="connsiteY2" fmla="*/ 4551 h 10000"/>
              <a:gd name="connsiteX3" fmla="*/ 8559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4188 w 10000"/>
              <a:gd name="connsiteY7" fmla="*/ 3983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770 w 10000"/>
              <a:gd name="connsiteY2" fmla="*/ 4551 h 10000"/>
              <a:gd name="connsiteX3" fmla="*/ 8591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4188 w 10000"/>
              <a:gd name="connsiteY7" fmla="*/ 3983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4 h 10000"/>
              <a:gd name="connsiteX1" fmla="*/ 1925 w 10000"/>
              <a:gd name="connsiteY1" fmla="*/ 535 h 10000"/>
              <a:gd name="connsiteX2" fmla="*/ 5770 w 10000"/>
              <a:gd name="connsiteY2" fmla="*/ 4551 h 10000"/>
              <a:gd name="connsiteX3" fmla="*/ 8591 w 10000"/>
              <a:gd name="connsiteY3" fmla="*/ 3277 h 10000"/>
              <a:gd name="connsiteX4" fmla="*/ 9989 w 10000"/>
              <a:gd name="connsiteY4" fmla="*/ 320 h 10000"/>
              <a:gd name="connsiteX5" fmla="*/ 10000 w 10000"/>
              <a:gd name="connsiteY5" fmla="*/ 8580 h 10000"/>
              <a:gd name="connsiteX6" fmla="*/ 7294 w 10000"/>
              <a:gd name="connsiteY6" fmla="*/ 7779 h 10000"/>
              <a:gd name="connsiteX7" fmla="*/ 4188 w 10000"/>
              <a:gd name="connsiteY7" fmla="*/ 3983 h 10000"/>
              <a:gd name="connsiteX8" fmla="*/ 2516 w 10000"/>
              <a:gd name="connsiteY8" fmla="*/ 10000 h 10000"/>
              <a:gd name="connsiteX9" fmla="*/ 21 w 10000"/>
              <a:gd name="connsiteY9" fmla="*/ 8799 h 10000"/>
              <a:gd name="connsiteX10" fmla="*/ 0 w 10000"/>
              <a:gd name="connsiteY10" fmla="*/ 394 h 10000"/>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8800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8800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8800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4751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4751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2854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2854 h 10001"/>
              <a:gd name="connsiteX10" fmla="*/ 0 w 10000"/>
              <a:gd name="connsiteY10" fmla="*/ 395 h 10001"/>
              <a:gd name="connsiteX0" fmla="*/ 0 w 10000"/>
              <a:gd name="connsiteY0" fmla="*/ 395 h 10001"/>
              <a:gd name="connsiteX1" fmla="*/ 1925 w 10000"/>
              <a:gd name="connsiteY1" fmla="*/ 536 h 10001"/>
              <a:gd name="connsiteX2" fmla="*/ 5644 w 10000"/>
              <a:gd name="connsiteY2" fmla="*/ 4588 h 10001"/>
              <a:gd name="connsiteX3" fmla="*/ 8591 w 10000"/>
              <a:gd name="connsiteY3" fmla="*/ 3278 h 10001"/>
              <a:gd name="connsiteX4" fmla="*/ 9989 w 10000"/>
              <a:gd name="connsiteY4" fmla="*/ 321 h 10001"/>
              <a:gd name="connsiteX5" fmla="*/ 10000 w 10000"/>
              <a:gd name="connsiteY5" fmla="*/ 8581 h 10001"/>
              <a:gd name="connsiteX6" fmla="*/ 7294 w 10000"/>
              <a:gd name="connsiteY6" fmla="*/ 7780 h 10001"/>
              <a:gd name="connsiteX7" fmla="*/ 4188 w 10000"/>
              <a:gd name="connsiteY7" fmla="*/ 3984 h 10001"/>
              <a:gd name="connsiteX8" fmla="*/ 2516 w 10000"/>
              <a:gd name="connsiteY8" fmla="*/ 10001 h 10001"/>
              <a:gd name="connsiteX9" fmla="*/ 21 w 10000"/>
              <a:gd name="connsiteY9" fmla="*/ 2854 h 10001"/>
              <a:gd name="connsiteX10" fmla="*/ 0 w 10000"/>
              <a:gd name="connsiteY10" fmla="*/ 395 h 10001"/>
              <a:gd name="connsiteX0" fmla="*/ 0 w 10000"/>
              <a:gd name="connsiteY0" fmla="*/ 395 h 8808"/>
              <a:gd name="connsiteX1" fmla="*/ 1925 w 10000"/>
              <a:gd name="connsiteY1" fmla="*/ 536 h 8808"/>
              <a:gd name="connsiteX2" fmla="*/ 5644 w 10000"/>
              <a:gd name="connsiteY2" fmla="*/ 4588 h 8808"/>
              <a:gd name="connsiteX3" fmla="*/ 8591 w 10000"/>
              <a:gd name="connsiteY3" fmla="*/ 3278 h 8808"/>
              <a:gd name="connsiteX4" fmla="*/ 9989 w 10000"/>
              <a:gd name="connsiteY4" fmla="*/ 321 h 8808"/>
              <a:gd name="connsiteX5" fmla="*/ 10000 w 10000"/>
              <a:gd name="connsiteY5" fmla="*/ 8581 h 8808"/>
              <a:gd name="connsiteX6" fmla="*/ 7294 w 10000"/>
              <a:gd name="connsiteY6" fmla="*/ 7780 h 8808"/>
              <a:gd name="connsiteX7" fmla="*/ 4188 w 10000"/>
              <a:gd name="connsiteY7" fmla="*/ 3984 h 8808"/>
              <a:gd name="connsiteX8" fmla="*/ 1852 w 10000"/>
              <a:gd name="connsiteY8" fmla="*/ 1282 h 8808"/>
              <a:gd name="connsiteX9" fmla="*/ 21 w 10000"/>
              <a:gd name="connsiteY9" fmla="*/ 2854 h 8808"/>
              <a:gd name="connsiteX10" fmla="*/ 0 w 10000"/>
              <a:gd name="connsiteY10" fmla="*/ 395 h 8808"/>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852 w 10000"/>
              <a:gd name="connsiteY8" fmla="*/ 1455 h 10000"/>
              <a:gd name="connsiteX9" fmla="*/ 21 w 10000"/>
              <a:gd name="connsiteY9" fmla="*/ 3240 h 10000"/>
              <a:gd name="connsiteX10" fmla="*/ 0 w 10000"/>
              <a:gd name="connsiteY10" fmla="*/ 448 h 10000"/>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852 w 10000"/>
              <a:gd name="connsiteY8" fmla="*/ 1455 h 10000"/>
              <a:gd name="connsiteX9" fmla="*/ 21 w 10000"/>
              <a:gd name="connsiteY9" fmla="*/ 3240 h 10000"/>
              <a:gd name="connsiteX10" fmla="*/ 0 w 10000"/>
              <a:gd name="connsiteY10" fmla="*/ 448 h 10000"/>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768 w 10000"/>
              <a:gd name="connsiteY8" fmla="*/ 1621 h 10000"/>
              <a:gd name="connsiteX9" fmla="*/ 21 w 10000"/>
              <a:gd name="connsiteY9" fmla="*/ 3240 h 10000"/>
              <a:gd name="connsiteX10" fmla="*/ 0 w 10000"/>
              <a:gd name="connsiteY10" fmla="*/ 448 h 10000"/>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768 w 10000"/>
              <a:gd name="connsiteY8" fmla="*/ 1621 h 10000"/>
              <a:gd name="connsiteX9" fmla="*/ 21 w 10000"/>
              <a:gd name="connsiteY9" fmla="*/ 3240 h 10000"/>
              <a:gd name="connsiteX10" fmla="*/ 0 w 10000"/>
              <a:gd name="connsiteY10" fmla="*/ 448 h 10000"/>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768 w 10000"/>
              <a:gd name="connsiteY8" fmla="*/ 1621 h 10000"/>
              <a:gd name="connsiteX9" fmla="*/ 21 w 10000"/>
              <a:gd name="connsiteY9" fmla="*/ 3240 h 10000"/>
              <a:gd name="connsiteX10" fmla="*/ 0 w 10000"/>
              <a:gd name="connsiteY10" fmla="*/ 448 h 10000"/>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768 w 10000"/>
              <a:gd name="connsiteY8" fmla="*/ 1621 h 10000"/>
              <a:gd name="connsiteX9" fmla="*/ 21 w 10000"/>
              <a:gd name="connsiteY9" fmla="*/ 3240 h 10000"/>
              <a:gd name="connsiteX10" fmla="*/ 0 w 10000"/>
              <a:gd name="connsiteY10" fmla="*/ 448 h 10000"/>
              <a:gd name="connsiteX0" fmla="*/ 0 w 10000"/>
              <a:gd name="connsiteY0" fmla="*/ 448 h 10000"/>
              <a:gd name="connsiteX1" fmla="*/ 1925 w 10000"/>
              <a:gd name="connsiteY1" fmla="*/ 609 h 10000"/>
              <a:gd name="connsiteX2" fmla="*/ 5644 w 10000"/>
              <a:gd name="connsiteY2" fmla="*/ 5209 h 10000"/>
              <a:gd name="connsiteX3" fmla="*/ 8591 w 10000"/>
              <a:gd name="connsiteY3" fmla="*/ 3722 h 10000"/>
              <a:gd name="connsiteX4" fmla="*/ 9989 w 10000"/>
              <a:gd name="connsiteY4" fmla="*/ 364 h 10000"/>
              <a:gd name="connsiteX5" fmla="*/ 10000 w 10000"/>
              <a:gd name="connsiteY5" fmla="*/ 9742 h 10000"/>
              <a:gd name="connsiteX6" fmla="*/ 7294 w 10000"/>
              <a:gd name="connsiteY6" fmla="*/ 8833 h 10000"/>
              <a:gd name="connsiteX7" fmla="*/ 4188 w 10000"/>
              <a:gd name="connsiteY7" fmla="*/ 4523 h 10000"/>
              <a:gd name="connsiteX8" fmla="*/ 1768 w 10000"/>
              <a:gd name="connsiteY8" fmla="*/ 1621 h 10000"/>
              <a:gd name="connsiteX9" fmla="*/ 21 w 10000"/>
              <a:gd name="connsiteY9" fmla="*/ 3240 h 10000"/>
              <a:gd name="connsiteX10" fmla="*/ 0 w 10000"/>
              <a:gd name="connsiteY10" fmla="*/ 448 h 10000"/>
              <a:gd name="connsiteX0" fmla="*/ 0 w 10000"/>
              <a:gd name="connsiteY0" fmla="*/ 525 h 10077"/>
              <a:gd name="connsiteX1" fmla="*/ 1925 w 10000"/>
              <a:gd name="connsiteY1" fmla="*/ 686 h 10077"/>
              <a:gd name="connsiteX2" fmla="*/ 5644 w 10000"/>
              <a:gd name="connsiteY2" fmla="*/ 5286 h 10077"/>
              <a:gd name="connsiteX3" fmla="*/ 8591 w 10000"/>
              <a:gd name="connsiteY3" fmla="*/ 3799 h 10077"/>
              <a:gd name="connsiteX4" fmla="*/ 9989 w 10000"/>
              <a:gd name="connsiteY4" fmla="*/ 441 h 10077"/>
              <a:gd name="connsiteX5" fmla="*/ 10000 w 10000"/>
              <a:gd name="connsiteY5" fmla="*/ 9819 h 10077"/>
              <a:gd name="connsiteX6" fmla="*/ 7294 w 10000"/>
              <a:gd name="connsiteY6" fmla="*/ 8910 h 10077"/>
              <a:gd name="connsiteX7" fmla="*/ 4188 w 10000"/>
              <a:gd name="connsiteY7" fmla="*/ 4600 h 10077"/>
              <a:gd name="connsiteX8" fmla="*/ 1768 w 10000"/>
              <a:gd name="connsiteY8" fmla="*/ 1698 h 10077"/>
              <a:gd name="connsiteX9" fmla="*/ 21 w 10000"/>
              <a:gd name="connsiteY9" fmla="*/ 3317 h 10077"/>
              <a:gd name="connsiteX10" fmla="*/ 0 w 10000"/>
              <a:gd name="connsiteY10" fmla="*/ 525 h 10077"/>
              <a:gd name="connsiteX0" fmla="*/ 0 w 10000"/>
              <a:gd name="connsiteY0" fmla="*/ 525 h 10077"/>
              <a:gd name="connsiteX1" fmla="*/ 1925 w 10000"/>
              <a:gd name="connsiteY1" fmla="*/ 686 h 10077"/>
              <a:gd name="connsiteX2" fmla="*/ 5644 w 10000"/>
              <a:gd name="connsiteY2" fmla="*/ 5286 h 10077"/>
              <a:gd name="connsiteX3" fmla="*/ 8591 w 10000"/>
              <a:gd name="connsiteY3" fmla="*/ 3799 h 10077"/>
              <a:gd name="connsiteX4" fmla="*/ 9989 w 10000"/>
              <a:gd name="connsiteY4" fmla="*/ 441 h 10077"/>
              <a:gd name="connsiteX5" fmla="*/ 10000 w 10000"/>
              <a:gd name="connsiteY5" fmla="*/ 9819 h 10077"/>
              <a:gd name="connsiteX6" fmla="*/ 7294 w 10000"/>
              <a:gd name="connsiteY6" fmla="*/ 8910 h 10077"/>
              <a:gd name="connsiteX7" fmla="*/ 4188 w 10000"/>
              <a:gd name="connsiteY7" fmla="*/ 4600 h 10077"/>
              <a:gd name="connsiteX8" fmla="*/ 1768 w 10000"/>
              <a:gd name="connsiteY8" fmla="*/ 1698 h 10077"/>
              <a:gd name="connsiteX9" fmla="*/ 21 w 10000"/>
              <a:gd name="connsiteY9" fmla="*/ 3317 h 10077"/>
              <a:gd name="connsiteX10" fmla="*/ 0 w 10000"/>
              <a:gd name="connsiteY10" fmla="*/ 525 h 10077"/>
              <a:gd name="connsiteX0" fmla="*/ 0 w 10000"/>
              <a:gd name="connsiteY0" fmla="*/ 525 h 10077"/>
              <a:gd name="connsiteX1" fmla="*/ 1925 w 10000"/>
              <a:gd name="connsiteY1" fmla="*/ 686 h 10077"/>
              <a:gd name="connsiteX2" fmla="*/ 5644 w 10000"/>
              <a:gd name="connsiteY2" fmla="*/ 5286 h 10077"/>
              <a:gd name="connsiteX3" fmla="*/ 8591 w 10000"/>
              <a:gd name="connsiteY3" fmla="*/ 3799 h 10077"/>
              <a:gd name="connsiteX4" fmla="*/ 9989 w 10000"/>
              <a:gd name="connsiteY4" fmla="*/ 441 h 10077"/>
              <a:gd name="connsiteX5" fmla="*/ 10000 w 10000"/>
              <a:gd name="connsiteY5" fmla="*/ 9819 h 10077"/>
              <a:gd name="connsiteX6" fmla="*/ 7294 w 10000"/>
              <a:gd name="connsiteY6" fmla="*/ 8910 h 10077"/>
              <a:gd name="connsiteX7" fmla="*/ 4188 w 10000"/>
              <a:gd name="connsiteY7" fmla="*/ 4600 h 10077"/>
              <a:gd name="connsiteX8" fmla="*/ 1768 w 10000"/>
              <a:gd name="connsiteY8" fmla="*/ 1698 h 10077"/>
              <a:gd name="connsiteX9" fmla="*/ 21 w 10000"/>
              <a:gd name="connsiteY9" fmla="*/ 3317 h 10077"/>
              <a:gd name="connsiteX10" fmla="*/ 0 w 10000"/>
              <a:gd name="connsiteY10" fmla="*/ 525 h 10077"/>
              <a:gd name="connsiteX0" fmla="*/ 0 w 10010"/>
              <a:gd name="connsiteY0" fmla="*/ 525 h 10077"/>
              <a:gd name="connsiteX1" fmla="*/ 1925 w 10010"/>
              <a:gd name="connsiteY1" fmla="*/ 686 h 10077"/>
              <a:gd name="connsiteX2" fmla="*/ 5644 w 10010"/>
              <a:gd name="connsiteY2" fmla="*/ 5286 h 10077"/>
              <a:gd name="connsiteX3" fmla="*/ 8591 w 10010"/>
              <a:gd name="connsiteY3" fmla="*/ 3799 h 10077"/>
              <a:gd name="connsiteX4" fmla="*/ 10010 w 10010"/>
              <a:gd name="connsiteY4" fmla="*/ 441 h 10077"/>
              <a:gd name="connsiteX5" fmla="*/ 10000 w 10010"/>
              <a:gd name="connsiteY5" fmla="*/ 9819 h 10077"/>
              <a:gd name="connsiteX6" fmla="*/ 7294 w 10010"/>
              <a:gd name="connsiteY6" fmla="*/ 8910 h 10077"/>
              <a:gd name="connsiteX7" fmla="*/ 4188 w 10010"/>
              <a:gd name="connsiteY7" fmla="*/ 4600 h 10077"/>
              <a:gd name="connsiteX8" fmla="*/ 1768 w 10010"/>
              <a:gd name="connsiteY8" fmla="*/ 1698 h 10077"/>
              <a:gd name="connsiteX9" fmla="*/ 21 w 10010"/>
              <a:gd name="connsiteY9" fmla="*/ 3317 h 10077"/>
              <a:gd name="connsiteX10" fmla="*/ 0 w 10010"/>
              <a:gd name="connsiteY10" fmla="*/ 525 h 10077"/>
              <a:gd name="connsiteX0" fmla="*/ 0 w 10010"/>
              <a:gd name="connsiteY0" fmla="*/ 525 h 10077"/>
              <a:gd name="connsiteX1" fmla="*/ 1925 w 10010"/>
              <a:gd name="connsiteY1" fmla="*/ 686 h 10077"/>
              <a:gd name="connsiteX2" fmla="*/ 5644 w 10010"/>
              <a:gd name="connsiteY2" fmla="*/ 5286 h 10077"/>
              <a:gd name="connsiteX3" fmla="*/ 8591 w 10010"/>
              <a:gd name="connsiteY3" fmla="*/ 3799 h 10077"/>
              <a:gd name="connsiteX4" fmla="*/ 10010 w 10010"/>
              <a:gd name="connsiteY4" fmla="*/ 441 h 10077"/>
              <a:gd name="connsiteX5" fmla="*/ 10000 w 10010"/>
              <a:gd name="connsiteY5" fmla="*/ 9819 h 10077"/>
              <a:gd name="connsiteX6" fmla="*/ 7294 w 10010"/>
              <a:gd name="connsiteY6" fmla="*/ 8910 h 10077"/>
              <a:gd name="connsiteX7" fmla="*/ 4188 w 10010"/>
              <a:gd name="connsiteY7" fmla="*/ 4600 h 10077"/>
              <a:gd name="connsiteX8" fmla="*/ 1768 w 10010"/>
              <a:gd name="connsiteY8" fmla="*/ 1698 h 10077"/>
              <a:gd name="connsiteX9" fmla="*/ 21 w 10010"/>
              <a:gd name="connsiteY9" fmla="*/ 3317 h 10077"/>
              <a:gd name="connsiteX10" fmla="*/ 0 w 10010"/>
              <a:gd name="connsiteY10" fmla="*/ 525 h 10077"/>
              <a:gd name="connsiteX0" fmla="*/ 0 w 10010"/>
              <a:gd name="connsiteY0" fmla="*/ 525 h 10077"/>
              <a:gd name="connsiteX1" fmla="*/ 1925 w 10010"/>
              <a:gd name="connsiteY1" fmla="*/ 686 h 10077"/>
              <a:gd name="connsiteX2" fmla="*/ 5644 w 10010"/>
              <a:gd name="connsiteY2" fmla="*/ 5286 h 10077"/>
              <a:gd name="connsiteX3" fmla="*/ 8591 w 10010"/>
              <a:gd name="connsiteY3" fmla="*/ 3799 h 10077"/>
              <a:gd name="connsiteX4" fmla="*/ 10010 w 10010"/>
              <a:gd name="connsiteY4" fmla="*/ 441 h 10077"/>
              <a:gd name="connsiteX5" fmla="*/ 10000 w 10010"/>
              <a:gd name="connsiteY5" fmla="*/ 9819 h 10077"/>
              <a:gd name="connsiteX6" fmla="*/ 7294 w 10010"/>
              <a:gd name="connsiteY6" fmla="*/ 8910 h 10077"/>
              <a:gd name="connsiteX7" fmla="*/ 4188 w 10010"/>
              <a:gd name="connsiteY7" fmla="*/ 4600 h 10077"/>
              <a:gd name="connsiteX8" fmla="*/ 1768 w 10010"/>
              <a:gd name="connsiteY8" fmla="*/ 1698 h 10077"/>
              <a:gd name="connsiteX9" fmla="*/ 15 w 10010"/>
              <a:gd name="connsiteY9" fmla="*/ 3365 h 10077"/>
              <a:gd name="connsiteX10" fmla="*/ 0 w 10010"/>
              <a:gd name="connsiteY10" fmla="*/ 525 h 10077"/>
              <a:gd name="connsiteX0" fmla="*/ 0 w 10004"/>
              <a:gd name="connsiteY0" fmla="*/ 439 h 10015"/>
              <a:gd name="connsiteX1" fmla="*/ 1919 w 10004"/>
              <a:gd name="connsiteY1" fmla="*/ 624 h 10015"/>
              <a:gd name="connsiteX2" fmla="*/ 5638 w 10004"/>
              <a:gd name="connsiteY2" fmla="*/ 5224 h 10015"/>
              <a:gd name="connsiteX3" fmla="*/ 8585 w 10004"/>
              <a:gd name="connsiteY3" fmla="*/ 3737 h 10015"/>
              <a:gd name="connsiteX4" fmla="*/ 10004 w 10004"/>
              <a:gd name="connsiteY4" fmla="*/ 379 h 10015"/>
              <a:gd name="connsiteX5" fmla="*/ 9994 w 10004"/>
              <a:gd name="connsiteY5" fmla="*/ 9757 h 10015"/>
              <a:gd name="connsiteX6" fmla="*/ 7288 w 10004"/>
              <a:gd name="connsiteY6" fmla="*/ 8848 h 10015"/>
              <a:gd name="connsiteX7" fmla="*/ 4182 w 10004"/>
              <a:gd name="connsiteY7" fmla="*/ 4538 h 10015"/>
              <a:gd name="connsiteX8" fmla="*/ 1762 w 10004"/>
              <a:gd name="connsiteY8" fmla="*/ 1636 h 10015"/>
              <a:gd name="connsiteX9" fmla="*/ 9 w 10004"/>
              <a:gd name="connsiteY9" fmla="*/ 3303 h 10015"/>
              <a:gd name="connsiteX10" fmla="*/ 0 w 10004"/>
              <a:gd name="connsiteY10" fmla="*/ 439 h 10015"/>
              <a:gd name="connsiteX0" fmla="*/ 0 w 10004"/>
              <a:gd name="connsiteY0" fmla="*/ 439 h 10015"/>
              <a:gd name="connsiteX1" fmla="*/ 1919 w 10004"/>
              <a:gd name="connsiteY1" fmla="*/ 624 h 10015"/>
              <a:gd name="connsiteX2" fmla="*/ 5638 w 10004"/>
              <a:gd name="connsiteY2" fmla="*/ 5224 h 10015"/>
              <a:gd name="connsiteX3" fmla="*/ 8585 w 10004"/>
              <a:gd name="connsiteY3" fmla="*/ 3737 h 10015"/>
              <a:gd name="connsiteX4" fmla="*/ 10004 w 10004"/>
              <a:gd name="connsiteY4" fmla="*/ 379 h 10015"/>
              <a:gd name="connsiteX5" fmla="*/ 9994 w 10004"/>
              <a:gd name="connsiteY5" fmla="*/ 9757 h 10015"/>
              <a:gd name="connsiteX6" fmla="*/ 7288 w 10004"/>
              <a:gd name="connsiteY6" fmla="*/ 8848 h 10015"/>
              <a:gd name="connsiteX7" fmla="*/ 4182 w 10004"/>
              <a:gd name="connsiteY7" fmla="*/ 4538 h 10015"/>
              <a:gd name="connsiteX8" fmla="*/ 1762 w 10004"/>
              <a:gd name="connsiteY8" fmla="*/ 1636 h 10015"/>
              <a:gd name="connsiteX9" fmla="*/ 9 w 10004"/>
              <a:gd name="connsiteY9" fmla="*/ 3303 h 10015"/>
              <a:gd name="connsiteX10" fmla="*/ 0 w 10004"/>
              <a:gd name="connsiteY10" fmla="*/ 439 h 10015"/>
              <a:gd name="connsiteX0" fmla="*/ 0 w 10004"/>
              <a:gd name="connsiteY0" fmla="*/ 439 h 10015"/>
              <a:gd name="connsiteX1" fmla="*/ 1919 w 10004"/>
              <a:gd name="connsiteY1" fmla="*/ 624 h 10015"/>
              <a:gd name="connsiteX2" fmla="*/ 5638 w 10004"/>
              <a:gd name="connsiteY2" fmla="*/ 5224 h 10015"/>
              <a:gd name="connsiteX3" fmla="*/ 8585 w 10004"/>
              <a:gd name="connsiteY3" fmla="*/ 3737 h 10015"/>
              <a:gd name="connsiteX4" fmla="*/ 10004 w 10004"/>
              <a:gd name="connsiteY4" fmla="*/ 379 h 10015"/>
              <a:gd name="connsiteX5" fmla="*/ 9994 w 10004"/>
              <a:gd name="connsiteY5" fmla="*/ 9757 h 10015"/>
              <a:gd name="connsiteX6" fmla="*/ 7288 w 10004"/>
              <a:gd name="connsiteY6" fmla="*/ 8848 h 10015"/>
              <a:gd name="connsiteX7" fmla="*/ 4182 w 10004"/>
              <a:gd name="connsiteY7" fmla="*/ 4538 h 10015"/>
              <a:gd name="connsiteX8" fmla="*/ 1762 w 10004"/>
              <a:gd name="connsiteY8" fmla="*/ 1636 h 10015"/>
              <a:gd name="connsiteX9" fmla="*/ 9 w 10004"/>
              <a:gd name="connsiteY9" fmla="*/ 3303 h 10015"/>
              <a:gd name="connsiteX10" fmla="*/ 0 w 10004"/>
              <a:gd name="connsiteY10" fmla="*/ 439 h 10015"/>
              <a:gd name="connsiteX0" fmla="*/ 0 w 10004"/>
              <a:gd name="connsiteY0" fmla="*/ 439 h 10015"/>
              <a:gd name="connsiteX1" fmla="*/ 1919 w 10004"/>
              <a:gd name="connsiteY1" fmla="*/ 624 h 10015"/>
              <a:gd name="connsiteX2" fmla="*/ 5638 w 10004"/>
              <a:gd name="connsiteY2" fmla="*/ 5224 h 10015"/>
              <a:gd name="connsiteX3" fmla="*/ 8585 w 10004"/>
              <a:gd name="connsiteY3" fmla="*/ 3737 h 10015"/>
              <a:gd name="connsiteX4" fmla="*/ 10004 w 10004"/>
              <a:gd name="connsiteY4" fmla="*/ 379 h 10015"/>
              <a:gd name="connsiteX5" fmla="*/ 9994 w 10004"/>
              <a:gd name="connsiteY5" fmla="*/ 9757 h 10015"/>
              <a:gd name="connsiteX6" fmla="*/ 7288 w 10004"/>
              <a:gd name="connsiteY6" fmla="*/ 8848 h 10015"/>
              <a:gd name="connsiteX7" fmla="*/ 4182 w 10004"/>
              <a:gd name="connsiteY7" fmla="*/ 4538 h 10015"/>
              <a:gd name="connsiteX8" fmla="*/ 1762 w 10004"/>
              <a:gd name="connsiteY8" fmla="*/ 1636 h 10015"/>
              <a:gd name="connsiteX9" fmla="*/ 9 w 10004"/>
              <a:gd name="connsiteY9" fmla="*/ 3351 h 10015"/>
              <a:gd name="connsiteX10" fmla="*/ 0 w 10004"/>
              <a:gd name="connsiteY10" fmla="*/ 439 h 10015"/>
              <a:gd name="connsiteX0" fmla="*/ 0 w 10004"/>
              <a:gd name="connsiteY0" fmla="*/ 439 h 10015"/>
              <a:gd name="connsiteX1" fmla="*/ 1919 w 10004"/>
              <a:gd name="connsiteY1" fmla="*/ 624 h 10015"/>
              <a:gd name="connsiteX2" fmla="*/ 5638 w 10004"/>
              <a:gd name="connsiteY2" fmla="*/ 5224 h 10015"/>
              <a:gd name="connsiteX3" fmla="*/ 8585 w 10004"/>
              <a:gd name="connsiteY3" fmla="*/ 3737 h 10015"/>
              <a:gd name="connsiteX4" fmla="*/ 10004 w 10004"/>
              <a:gd name="connsiteY4" fmla="*/ 379 h 10015"/>
              <a:gd name="connsiteX5" fmla="*/ 9994 w 10004"/>
              <a:gd name="connsiteY5" fmla="*/ 9757 h 10015"/>
              <a:gd name="connsiteX6" fmla="*/ 7288 w 10004"/>
              <a:gd name="connsiteY6" fmla="*/ 8848 h 10015"/>
              <a:gd name="connsiteX7" fmla="*/ 4182 w 10004"/>
              <a:gd name="connsiteY7" fmla="*/ 4538 h 10015"/>
              <a:gd name="connsiteX8" fmla="*/ 1762 w 10004"/>
              <a:gd name="connsiteY8" fmla="*/ 1636 h 10015"/>
              <a:gd name="connsiteX9" fmla="*/ 3 w 10004"/>
              <a:gd name="connsiteY9" fmla="*/ 3375 h 10015"/>
              <a:gd name="connsiteX10" fmla="*/ 0 w 10004"/>
              <a:gd name="connsiteY10" fmla="*/ 439 h 1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4" h="10015">
                <a:moveTo>
                  <a:pt x="0" y="439"/>
                </a:moveTo>
                <a:cubicBezTo>
                  <a:pt x="506" y="-175"/>
                  <a:pt x="979" y="-173"/>
                  <a:pt x="1919" y="624"/>
                </a:cubicBezTo>
                <a:cubicBezTo>
                  <a:pt x="2859" y="1421"/>
                  <a:pt x="4337" y="4705"/>
                  <a:pt x="5638" y="5224"/>
                </a:cubicBezTo>
                <a:cubicBezTo>
                  <a:pt x="6939" y="5743"/>
                  <a:pt x="7857" y="4544"/>
                  <a:pt x="8585" y="3737"/>
                </a:cubicBezTo>
                <a:cubicBezTo>
                  <a:pt x="9313" y="2930"/>
                  <a:pt x="9709" y="1615"/>
                  <a:pt x="10004" y="379"/>
                </a:cubicBezTo>
                <a:cubicBezTo>
                  <a:pt x="9997" y="315"/>
                  <a:pt x="9990" y="6549"/>
                  <a:pt x="9994" y="9757"/>
                </a:cubicBezTo>
                <a:cubicBezTo>
                  <a:pt x="9214" y="10412"/>
                  <a:pt x="8257" y="9718"/>
                  <a:pt x="7288" y="8848"/>
                </a:cubicBezTo>
                <a:cubicBezTo>
                  <a:pt x="6319" y="7978"/>
                  <a:pt x="5082" y="5740"/>
                  <a:pt x="4182" y="4538"/>
                </a:cubicBezTo>
                <a:cubicBezTo>
                  <a:pt x="3282" y="3336"/>
                  <a:pt x="2486" y="2258"/>
                  <a:pt x="1762" y="1636"/>
                </a:cubicBezTo>
                <a:cubicBezTo>
                  <a:pt x="953" y="1139"/>
                  <a:pt x="446" y="1686"/>
                  <a:pt x="3" y="3375"/>
                </a:cubicBezTo>
                <a:cubicBezTo>
                  <a:pt x="2" y="3345"/>
                  <a:pt x="0" y="520"/>
                  <a:pt x="0" y="439"/>
                </a:cubicBezTo>
                <a:close/>
              </a:path>
            </a:pathLst>
          </a:custGeom>
          <a:ln w="63500" cap="rnd" cmpd="sng">
            <a:noFill/>
            <a:extLst>
              <a:ext uri="{C807C97D-BFC1-408E-A445-0C87EB9F89A2}">
                <ask:lineSketchStyleProps xmlns:ask="http://schemas.microsoft.com/office/drawing/2018/sketchyshapes">
                  <ask:type>
                    <ask:lineSketchNone/>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fi-FI"/>
          </a:p>
        </p:txBody>
      </p:sp>
    </p:spTree>
    <p:extLst>
      <p:ext uri="{BB962C8B-B14F-4D97-AF65-F5344CB8AC3E}">
        <p14:creationId xmlns:p14="http://schemas.microsoft.com/office/powerpoint/2010/main" val="1550245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Otsikkodia_ala-aalto">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1092EC-810D-4921-59FD-5C561B41F7B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705" t="19874" b="23987"/>
          <a:stretch/>
        </p:blipFill>
        <p:spPr>
          <a:xfrm>
            <a:off x="0" y="2834640"/>
            <a:ext cx="12020004" cy="4023360"/>
          </a:xfrm>
          <a:prstGeom prst="rect">
            <a:avLst/>
          </a:prstGeom>
        </p:spPr>
      </p:pic>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63047" y="1172551"/>
            <a:ext cx="10465905" cy="2009008"/>
          </a:xfrm>
        </p:spPr>
        <p:txBody>
          <a:bodyPr anchor="b"/>
          <a:lstStyle>
            <a:lvl1pPr algn="l">
              <a:defRPr sz="6000"/>
            </a:lvl1pPr>
          </a:lstStyle>
          <a:p>
            <a:r>
              <a:rPr lang="en-GB"/>
              <a:t>Click to edit Master title style</a:t>
            </a:r>
            <a:endParaRPr lang="fi-FI"/>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63047" y="3533726"/>
            <a:ext cx="7000642" cy="709090"/>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fi-FI"/>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p:txBody>
          <a:bodyPr/>
          <a:lstStyle>
            <a:lvl1pPr algn="l">
              <a:defRPr>
                <a:solidFill>
                  <a:schemeClr val="tx2"/>
                </a:solidFill>
              </a:defRPr>
            </a:lvl1pPr>
          </a:lstStyle>
          <a:p>
            <a:r>
              <a:rPr lang="fi-FI"/>
              <a:t>&gt;&gt; keuda.fi</a:t>
            </a:r>
          </a:p>
        </p:txBody>
      </p:sp>
      <p:pic>
        <p:nvPicPr>
          <p:cNvPr id="7" name="Picture 6">
            <a:extLst>
              <a:ext uri="{FF2B5EF4-FFF2-40B4-BE49-F238E27FC236}">
                <a16:creationId xmlns:a16="http://schemas.microsoft.com/office/drawing/2014/main" id="{333497FB-24D6-B361-B429-033F23B63B85}"/>
              </a:ext>
            </a:extLst>
          </p:cNvPr>
          <p:cNvPicPr>
            <a:picLocks noChangeAspect="1"/>
          </p:cNvPicPr>
          <p:nvPr/>
        </p:nvPicPr>
        <p:blipFill>
          <a:blip r:embed="rId3"/>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857365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0_Otsikkodia">
    <p:bg>
      <p:bgPr>
        <a:gradFill flip="none" rotWithShape="1">
          <a:gsLst>
            <a:gs pos="95000">
              <a:srgbClr val="BCCF00"/>
            </a:gs>
            <a:gs pos="0">
              <a:srgbClr val="009700"/>
            </a:gs>
          </a:gsLst>
          <a:lin ang="18900000" scaled="1"/>
          <a:tileRect/>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41731" y="1122362"/>
            <a:ext cx="10396111" cy="3029507"/>
          </a:xfrm>
        </p:spPr>
        <p:txBody>
          <a:bodyPr anchor="b"/>
          <a:lstStyle>
            <a:lvl1pPr algn="l">
              <a:defRPr sz="6000">
                <a:solidFill>
                  <a:schemeClr val="tx1"/>
                </a:solidFill>
              </a:defRPr>
            </a:lvl1pPr>
          </a:lstStyle>
          <a:p>
            <a:r>
              <a:rPr lang="en-GB" noProof="0"/>
              <a:t>Click to edit Master title style</a:t>
            </a:r>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41732" y="4516394"/>
            <a:ext cx="8280000" cy="1075037"/>
          </a:xfrm>
        </p:spPr>
        <p:txBody>
          <a:bodyPr anchor="b"/>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a:xfrm>
            <a:off x="171995" y="6494242"/>
            <a:ext cx="802475" cy="227233"/>
          </a:xfrm>
        </p:spPr>
        <p:txBody>
          <a:bodyPr vert="horz" lIns="91440" tIns="45720" rIns="91440" bIns="45720" rtlCol="0" anchor="b" anchorCtr="0"/>
          <a:lstStyle>
            <a:lvl1pPr>
              <a:defRPr lang="fi-FI" smtClean="0">
                <a:solidFill>
                  <a:schemeClr val="tx1"/>
                </a:solidFill>
              </a:defRPr>
            </a:lvl1pPr>
          </a:lstStyle>
          <a:p>
            <a:r>
              <a:rPr lang="en-GB"/>
              <a:t>&gt;&gt; keuda.fi</a:t>
            </a:r>
          </a:p>
        </p:txBody>
      </p:sp>
      <p:pic>
        <p:nvPicPr>
          <p:cNvPr id="7" name="Picture 6">
            <a:extLst>
              <a:ext uri="{FF2B5EF4-FFF2-40B4-BE49-F238E27FC236}">
                <a16:creationId xmlns:a16="http://schemas.microsoft.com/office/drawing/2014/main" id="{5A9E6EA7-3914-7329-A067-99267AA0EE5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7875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eksti_ja_kuva_kenn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en-GB"/>
              <a:t>Click to edit Master title style</a:t>
            </a:r>
            <a:endParaRPr lang="fi-FI"/>
          </a:p>
        </p:txBody>
      </p:sp>
      <p:sp>
        <p:nvSpPr>
          <p:cNvPr id="3" name="Kuvan paikkamerkki 2">
            <a:extLst>
              <a:ext uri="{FF2B5EF4-FFF2-40B4-BE49-F238E27FC236}">
                <a16:creationId xmlns:a16="http://schemas.microsoft.com/office/drawing/2014/main" id="{CAC71436-5205-DD82-A723-784B8E4FB9C7}"/>
              </a:ext>
            </a:extLst>
          </p:cNvPr>
          <p:cNvSpPr>
            <a:spLocks noGrp="1" noChangeAspect="1"/>
          </p:cNvSpPr>
          <p:nvPr>
            <p:ph type="pic" idx="1"/>
          </p:nvPr>
        </p:nvSpPr>
        <p:spPr>
          <a:xfrm>
            <a:off x="6691263" y="1277196"/>
            <a:ext cx="4929737" cy="4303607"/>
          </a:xfrm>
          <a:prstGeom prst="hexagon">
            <a:avLst>
              <a:gd name="adj" fmla="val 29003"/>
              <a:gd name="vf" fmla="val 115470"/>
            </a:avLst>
          </a:prstGeom>
          <a:ln w="63500" cap="rnd">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fi-FI"/>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r>
              <a:rPr lang="fi-FI"/>
              <a:t>&gt;&gt; keuda.fi</a:t>
            </a:r>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49356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eksti_ja_kuva_ympyr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en-GB"/>
              <a:t>Click to edit Master title style</a:t>
            </a:r>
            <a:endParaRPr lang="fi-FI"/>
          </a:p>
        </p:txBody>
      </p:sp>
      <p:sp>
        <p:nvSpPr>
          <p:cNvPr id="3" name="Kuvan paikkamerkki 2">
            <a:extLst>
              <a:ext uri="{FF2B5EF4-FFF2-40B4-BE49-F238E27FC236}">
                <a16:creationId xmlns:a16="http://schemas.microsoft.com/office/drawing/2014/main" id="{CAC71436-5205-DD82-A723-784B8E4FB9C7}"/>
              </a:ext>
            </a:extLst>
          </p:cNvPr>
          <p:cNvSpPr>
            <a:spLocks noGrp="1"/>
          </p:cNvSpPr>
          <p:nvPr>
            <p:ph type="pic" idx="1"/>
          </p:nvPr>
        </p:nvSpPr>
        <p:spPr>
          <a:xfrm>
            <a:off x="6914223" y="1120449"/>
            <a:ext cx="4673617" cy="4673617"/>
          </a:xfrm>
          <a:prstGeom prst="ellipse">
            <a:avLst/>
          </a:prstGeom>
          <a:ln w="63500" cap="rnd">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fi-FI"/>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r>
              <a:rPr lang="fi-FI"/>
              <a:t>&gt;&gt; keuda.fi</a:t>
            </a:r>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081007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eksti_ja_kuva_kolmi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en-GB"/>
              <a:t>Click to edit Master title style</a:t>
            </a:r>
            <a:endParaRPr lang="fi-FI"/>
          </a:p>
        </p:txBody>
      </p:sp>
      <p:sp>
        <p:nvSpPr>
          <p:cNvPr id="3" name="Kuvan paikkamerkki 2">
            <a:extLst>
              <a:ext uri="{FF2B5EF4-FFF2-40B4-BE49-F238E27FC236}">
                <a16:creationId xmlns:a16="http://schemas.microsoft.com/office/drawing/2014/main" id="{CAC71436-5205-DD82-A723-784B8E4FB9C7}"/>
              </a:ext>
            </a:extLst>
          </p:cNvPr>
          <p:cNvSpPr>
            <a:spLocks noGrp="1"/>
          </p:cNvSpPr>
          <p:nvPr>
            <p:ph type="pic" idx="1"/>
          </p:nvPr>
        </p:nvSpPr>
        <p:spPr>
          <a:xfrm>
            <a:off x="6653039" y="1255849"/>
            <a:ext cx="4969566" cy="4168800"/>
          </a:xfrm>
          <a:prstGeom prst="triangle">
            <a:avLst>
              <a:gd name="adj" fmla="val 50267"/>
            </a:avLst>
          </a:prstGeom>
          <a:ln w="63500" cap="rnd" cmpd="sng">
            <a:noFill/>
            <a:extLst>
              <a:ext uri="{C807C97D-BFC1-408E-A445-0C87EB9F89A2}">
                <ask:lineSketchStyleProps xmlns:ask="http://schemas.microsoft.com/office/drawing/2018/sketchyshapes" sd="1219033472">
                  <a:custGeom>
                    <a:avLst/>
                    <a:gdLst>
                      <a:gd name="connsiteX0" fmla="*/ 0 w 4969566"/>
                      <a:gd name="connsiteY0" fmla="*/ 4168800 h 4168800"/>
                      <a:gd name="connsiteX1" fmla="*/ 2498052 w 4969566"/>
                      <a:gd name="connsiteY1" fmla="*/ 0 h 4168800"/>
                      <a:gd name="connsiteX2" fmla="*/ 4969566 w 4969566"/>
                      <a:gd name="connsiteY2" fmla="*/ 4168800 h 4168800"/>
                      <a:gd name="connsiteX3" fmla="*/ 0 w 4969566"/>
                      <a:gd name="connsiteY3" fmla="*/ 4168800 h 4168800"/>
                    </a:gdLst>
                    <a:ahLst/>
                    <a:cxnLst>
                      <a:cxn ang="0">
                        <a:pos x="connsiteX0" y="connsiteY0"/>
                      </a:cxn>
                      <a:cxn ang="0">
                        <a:pos x="connsiteX1" y="connsiteY1"/>
                      </a:cxn>
                      <a:cxn ang="0">
                        <a:pos x="connsiteX2" y="connsiteY2"/>
                      </a:cxn>
                      <a:cxn ang="0">
                        <a:pos x="connsiteX3" y="connsiteY3"/>
                      </a:cxn>
                    </a:cxnLst>
                    <a:rect l="l" t="t" r="r" b="b"/>
                    <a:pathLst>
                      <a:path w="4969566" h="4168800" fill="none" extrusionOk="0">
                        <a:moveTo>
                          <a:pt x="0" y="4168800"/>
                        </a:moveTo>
                        <a:cubicBezTo>
                          <a:pt x="758683" y="2863420"/>
                          <a:pt x="1595303" y="1209877"/>
                          <a:pt x="2498052" y="0"/>
                        </a:cubicBezTo>
                        <a:cubicBezTo>
                          <a:pt x="2901050" y="582624"/>
                          <a:pt x="4633322" y="3572605"/>
                          <a:pt x="4969566" y="4168800"/>
                        </a:cubicBezTo>
                        <a:cubicBezTo>
                          <a:pt x="4429663" y="4256439"/>
                          <a:pt x="1682741" y="4096121"/>
                          <a:pt x="0" y="4168800"/>
                        </a:cubicBezTo>
                        <a:close/>
                      </a:path>
                      <a:path w="4969566" h="4168800" stroke="0" extrusionOk="0">
                        <a:moveTo>
                          <a:pt x="0" y="4168800"/>
                        </a:moveTo>
                        <a:cubicBezTo>
                          <a:pt x="701740" y="3228545"/>
                          <a:pt x="2089879" y="906868"/>
                          <a:pt x="2498052" y="0"/>
                        </a:cubicBezTo>
                        <a:cubicBezTo>
                          <a:pt x="3329654" y="1663262"/>
                          <a:pt x="3970586" y="2317201"/>
                          <a:pt x="4969566" y="4168800"/>
                        </a:cubicBezTo>
                        <a:cubicBezTo>
                          <a:pt x="2888214" y="4303400"/>
                          <a:pt x="745734" y="4011604"/>
                          <a:pt x="0" y="4168800"/>
                        </a:cubicBezTo>
                        <a:close/>
                      </a:path>
                    </a:pathLst>
                  </a:custGeom>
                  <ask:type>
                    <ask:lineSketchNone/>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fi-FI"/>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r>
              <a:rPr lang="fi-FI"/>
              <a:t>&gt;&gt; keuda.fi</a:t>
            </a:r>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458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eksti_ja_kuva_neli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en-GB"/>
              <a:t>Click to edit Master title style</a:t>
            </a:r>
            <a:endParaRPr lang="fi-FI"/>
          </a:p>
        </p:txBody>
      </p:sp>
      <p:sp>
        <p:nvSpPr>
          <p:cNvPr id="3" name="Kuvan paikkamerkki 2">
            <a:extLst>
              <a:ext uri="{FF2B5EF4-FFF2-40B4-BE49-F238E27FC236}">
                <a16:creationId xmlns:a16="http://schemas.microsoft.com/office/drawing/2014/main" id="{CAC71436-5205-DD82-A723-784B8E4FB9C7}"/>
              </a:ext>
            </a:extLst>
          </p:cNvPr>
          <p:cNvSpPr>
            <a:spLocks noGrp="1"/>
          </p:cNvSpPr>
          <p:nvPr>
            <p:ph type="pic" idx="1"/>
          </p:nvPr>
        </p:nvSpPr>
        <p:spPr>
          <a:xfrm>
            <a:off x="7111412" y="1308652"/>
            <a:ext cx="4240800" cy="4240696"/>
          </a:xfrm>
          <a:prstGeom prst="rect">
            <a:avLst/>
          </a:prstGeom>
          <a:ln w="63500" cap="rnd" cmpd="sng">
            <a:noFill/>
            <a:extLst>
              <a:ext uri="{C807C97D-BFC1-408E-A445-0C87EB9F89A2}">
                <ask:lineSketchStyleProps xmlns:ask="http://schemas.microsoft.com/office/drawing/2018/sketchyshapes">
                  <ask:type>
                    <ask:lineSketchNone/>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fi-FI"/>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r>
              <a:rPr lang="fi-FI"/>
              <a:t>&gt;&gt; keuda.fi</a:t>
            </a:r>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4182614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_Otsikkosivu_nega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GB"/>
              <a:t>Click to edit Master title style</a:t>
            </a:r>
            <a:endParaRPr lang="fi-FI"/>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32638"/>
            <a:ext cx="10515600" cy="1438048"/>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bg1"/>
                </a:solidFill>
              </a:defRPr>
            </a:lvl1pPr>
          </a:lstStyle>
          <a:p>
            <a:r>
              <a:rPr lang="fi-FI"/>
              <a:t>&gt;&gt; keuda.fi</a:t>
            </a:r>
          </a:p>
        </p:txBody>
      </p:sp>
      <p:pic>
        <p:nvPicPr>
          <p:cNvPr id="4" name="Picture 3">
            <a:extLst>
              <a:ext uri="{FF2B5EF4-FFF2-40B4-BE49-F238E27FC236}">
                <a16:creationId xmlns:a16="http://schemas.microsoft.com/office/drawing/2014/main" id="{59A20067-9823-B268-C3E5-153E00D92A91}"/>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51720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_Otsikkosivu_perus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fi-FI"/>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32638"/>
            <a:ext cx="10515600" cy="143199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p>
            <a:r>
              <a:rPr lang="fi-FI"/>
              <a:t>&gt;&gt; keuda.fi</a:t>
            </a:r>
          </a:p>
        </p:txBody>
      </p:sp>
      <p:pic>
        <p:nvPicPr>
          <p:cNvPr id="4" name="Picture 3">
            <a:extLst>
              <a:ext uri="{FF2B5EF4-FFF2-40B4-BE49-F238E27FC236}">
                <a16:creationId xmlns:a16="http://schemas.microsoft.com/office/drawing/2014/main" id="{9283F47F-7FA8-A4DE-D50E-8EF350E68F56}"/>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295587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Huomivälisivu_oranssi">
    <p:bg>
      <p:bgPr>
        <a:gradFill>
          <a:gsLst>
            <a:gs pos="95000">
              <a:srgbClr val="FBBB48"/>
            </a:gs>
            <a:gs pos="20000">
              <a:srgbClr val="F26500"/>
            </a:gs>
          </a:gsLst>
          <a:lin ang="189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ctr"/>
          <a:lstStyle>
            <a:lvl1pPr algn="ctr">
              <a:defRPr sz="6000">
                <a:solidFill>
                  <a:schemeClr val="tx1"/>
                </a:solidFill>
              </a:defRPr>
            </a:lvl1pPr>
          </a:lstStyle>
          <a:p>
            <a:r>
              <a:rPr lang="en-GB"/>
              <a:t>Click to edit Master title style</a:t>
            </a:r>
            <a:endParaRPr lang="fi-FI"/>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1"/>
                </a:solidFill>
              </a:defRPr>
            </a:lvl1pPr>
          </a:lstStyle>
          <a:p>
            <a:r>
              <a:rPr lang="en-GB"/>
              <a:t>&gt;&gt; keuda.fi</a:t>
            </a:r>
          </a:p>
        </p:txBody>
      </p:sp>
      <p:pic>
        <p:nvPicPr>
          <p:cNvPr id="4" name="Picture 3">
            <a:extLst>
              <a:ext uri="{FF2B5EF4-FFF2-40B4-BE49-F238E27FC236}">
                <a16:creationId xmlns:a16="http://schemas.microsoft.com/office/drawing/2014/main" id="{00F5E979-00C0-15E4-83E0-9901E41C92C5}"/>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468721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Huomiovälisivu_pinkki">
    <p:bg>
      <p:bgPr>
        <a:gradFill>
          <a:gsLst>
            <a:gs pos="95000">
              <a:srgbClr val="FC3FB1"/>
            </a:gs>
            <a:gs pos="0">
              <a:srgbClr val="8D1BEE"/>
            </a:gs>
          </a:gsLst>
          <a:lin ang="189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ctr"/>
          <a:lstStyle>
            <a:lvl1pPr algn="ctr">
              <a:defRPr sz="6000">
                <a:solidFill>
                  <a:schemeClr val="tx1"/>
                </a:solidFill>
              </a:defRPr>
            </a:lvl1pPr>
          </a:lstStyle>
          <a:p>
            <a:r>
              <a:rPr lang="en-GB"/>
              <a:t>Click to edit Master title style</a:t>
            </a:r>
            <a:endParaRPr lang="fi-FI"/>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1"/>
                </a:solidFill>
              </a:defRPr>
            </a:lvl1pPr>
          </a:lstStyle>
          <a:p>
            <a:r>
              <a:rPr lang="en-GB"/>
              <a:t>&gt;&gt; keuda.fi</a:t>
            </a:r>
          </a:p>
        </p:txBody>
      </p:sp>
      <p:pic>
        <p:nvPicPr>
          <p:cNvPr id="4" name="Picture 3">
            <a:extLst>
              <a:ext uri="{FF2B5EF4-FFF2-40B4-BE49-F238E27FC236}">
                <a16:creationId xmlns:a16="http://schemas.microsoft.com/office/drawing/2014/main" id="{BA4FF410-19DD-E0C2-7E23-B99DB03B8974}"/>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20874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_Otsikkosivu_vasen_normaal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977152"/>
            <a:ext cx="5264150" cy="2585323"/>
          </a:xfrm>
          <a:noFill/>
        </p:spPr>
        <p:txBody>
          <a:bodyPr anchor="b">
            <a:spAutoFit/>
          </a:bodyPr>
          <a:lstStyle>
            <a:lvl1pPr>
              <a:defRPr sz="6000">
                <a:solidFill>
                  <a:schemeClr val="tx1"/>
                </a:solidFill>
              </a:defRPr>
            </a:lvl1pPr>
          </a:lstStyle>
          <a:p>
            <a:r>
              <a:rPr lang="en-GB"/>
              <a:t>Click to edit Master title style</a:t>
            </a:r>
            <a:endParaRPr lang="fi-FI"/>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20281"/>
            <a:ext cx="5264150" cy="757130"/>
          </a:xfrm>
          <a:noFill/>
        </p:spPr>
        <p:txBody>
          <a:bodyPr>
            <a:sp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2"/>
                </a:solidFill>
              </a:defRPr>
            </a:lvl1pPr>
          </a:lstStyle>
          <a:p>
            <a:r>
              <a:rPr lang="fi-FI"/>
              <a:t>&gt;&gt; keuda.fi</a:t>
            </a:r>
          </a:p>
        </p:txBody>
      </p:sp>
      <p:pic>
        <p:nvPicPr>
          <p:cNvPr id="7" name="Picture 6">
            <a:extLst>
              <a:ext uri="{FF2B5EF4-FFF2-40B4-BE49-F238E27FC236}">
                <a16:creationId xmlns:a16="http://schemas.microsoft.com/office/drawing/2014/main" id="{AC117CB3-7CB4-150C-0C6F-ADA8324ABEFB}"/>
              </a:ext>
            </a:extLst>
          </p:cNvPr>
          <p:cNvPicPr>
            <a:picLocks noChangeAspect="1"/>
          </p:cNvPicPr>
          <p:nvPr/>
        </p:nvPicPr>
        <p:blipFill>
          <a:blip r:embed="rId3"/>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4153648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_Otsikkosivu_vasen_nega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977152"/>
            <a:ext cx="5264150" cy="2585323"/>
          </a:xfrm>
          <a:noFill/>
        </p:spPr>
        <p:txBody>
          <a:bodyPr anchor="b">
            <a:spAutoFit/>
          </a:bodyPr>
          <a:lstStyle>
            <a:lvl1pPr>
              <a:defRPr sz="6000">
                <a:solidFill>
                  <a:schemeClr val="tx1"/>
                </a:solidFill>
              </a:defRPr>
            </a:lvl1pPr>
          </a:lstStyle>
          <a:p>
            <a:r>
              <a:rPr lang="en-GB"/>
              <a:t>Click to edit Master title style</a:t>
            </a:r>
            <a:endParaRPr lang="fi-FI"/>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20281"/>
            <a:ext cx="5264150" cy="757130"/>
          </a:xfrm>
          <a:noFill/>
        </p:spPr>
        <p:txBody>
          <a:bodyPr>
            <a:sp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2"/>
                </a:solidFill>
              </a:defRPr>
            </a:lvl1pPr>
          </a:lstStyle>
          <a:p>
            <a:r>
              <a:rPr lang="fi-FI"/>
              <a:t>&gt;&gt; keuda.fi</a:t>
            </a:r>
          </a:p>
        </p:txBody>
      </p:sp>
      <p:pic>
        <p:nvPicPr>
          <p:cNvPr id="7" name="Picture 6">
            <a:extLst>
              <a:ext uri="{FF2B5EF4-FFF2-40B4-BE49-F238E27FC236}">
                <a16:creationId xmlns:a16="http://schemas.microsoft.com/office/drawing/2014/main" id="{AC117CB3-7CB4-150C-0C6F-ADA8324ABEF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73604" y="297025"/>
            <a:ext cx="1285240" cy="355912"/>
          </a:xfrm>
          <a:prstGeom prst="rect">
            <a:avLst/>
          </a:prstGeom>
        </p:spPr>
      </p:pic>
    </p:spTree>
    <p:extLst>
      <p:ext uri="{BB962C8B-B14F-4D97-AF65-F5344CB8AC3E}">
        <p14:creationId xmlns:p14="http://schemas.microsoft.com/office/powerpoint/2010/main" val="3772281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Otsikko_ja_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E89C331-4ABD-CDE7-B433-CB94EB2708C4}"/>
              </a:ext>
            </a:extLst>
          </p:cNvPr>
          <p:cNvSpPr>
            <a:spLocks noGrp="1"/>
          </p:cNvSpPr>
          <p:nvPr>
            <p:ph type="title"/>
          </p:nvPr>
        </p:nvSpPr>
        <p:spPr>
          <a:xfrm>
            <a:off x="838199" y="772297"/>
            <a:ext cx="9587296" cy="1377178"/>
          </a:xfrm>
        </p:spPr>
        <p:txBody>
          <a:body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9A1264EC-373A-6FC3-812A-C9494375A6D7}"/>
              </a:ext>
            </a:extLst>
          </p:cNvPr>
          <p:cNvSpPr>
            <a:spLocks noGrp="1"/>
          </p:cNvSpPr>
          <p:nvPr>
            <p:ph idx="1"/>
          </p:nvPr>
        </p:nvSpPr>
        <p:spPr>
          <a:xfrm>
            <a:off x="838199" y="2286000"/>
            <a:ext cx="10304417" cy="3878630"/>
          </a:xfrm>
        </p:spPr>
        <p:txBody>
          <a:bodyPr/>
          <a:lstStyle/>
          <a:p>
            <a:pPr lvl="0"/>
            <a:r>
              <a:rPr lang="en-GB"/>
              <a:t>Click to edit Master text styles</a:t>
            </a:r>
          </a:p>
          <a:p>
            <a:pPr lvl="1"/>
            <a:r>
              <a:rPr lang="en-GB"/>
              <a:t>Second level</a:t>
            </a:r>
          </a:p>
          <a:p>
            <a:pPr lvl="2"/>
            <a:r>
              <a:rPr lang="en-GB"/>
              <a:t>Third level</a:t>
            </a:r>
          </a:p>
        </p:txBody>
      </p:sp>
      <p:sp>
        <p:nvSpPr>
          <p:cNvPr id="5" name="Alatunnisteen paikkamerkki 4">
            <a:extLst>
              <a:ext uri="{FF2B5EF4-FFF2-40B4-BE49-F238E27FC236}">
                <a16:creationId xmlns:a16="http://schemas.microsoft.com/office/drawing/2014/main" id="{83577B77-0F0D-3E94-7918-86480C90158B}"/>
              </a:ext>
            </a:extLst>
          </p:cNvPr>
          <p:cNvSpPr>
            <a:spLocks noGrp="1"/>
          </p:cNvSpPr>
          <p:nvPr>
            <p:ph type="ftr" sz="quarter" idx="11"/>
          </p:nvPr>
        </p:nvSpPr>
        <p:spPr/>
        <p:txBody>
          <a:bodyPr/>
          <a:lstStyle>
            <a:lvl1pPr>
              <a:defRPr>
                <a:solidFill>
                  <a:schemeClr val="tx2"/>
                </a:solidFill>
              </a:defRPr>
            </a:lvl1pPr>
          </a:lstStyle>
          <a:p>
            <a:r>
              <a:rPr lang="fi-FI"/>
              <a:t>&gt;&gt; keuda.fi</a:t>
            </a:r>
          </a:p>
        </p:txBody>
      </p:sp>
      <p:pic>
        <p:nvPicPr>
          <p:cNvPr id="6" name="Picture 5">
            <a:extLst>
              <a:ext uri="{FF2B5EF4-FFF2-40B4-BE49-F238E27FC236}">
                <a16:creationId xmlns:a16="http://schemas.microsoft.com/office/drawing/2014/main" id="{8BBD3D96-6716-F602-E164-1E61728D116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91248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Vain_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AC6C537-0DCE-26EE-4F0C-CCFEC63E73BA}"/>
              </a:ext>
            </a:extLst>
          </p:cNvPr>
          <p:cNvSpPr>
            <a:spLocks noGrp="1"/>
          </p:cNvSpPr>
          <p:nvPr>
            <p:ph type="title"/>
          </p:nvPr>
        </p:nvSpPr>
        <p:spPr>
          <a:xfrm>
            <a:off x="838200" y="766119"/>
            <a:ext cx="9580620" cy="1445740"/>
          </a:xfrm>
        </p:spPr>
        <p:txBody>
          <a:bodyPr/>
          <a:lstStyle/>
          <a:p>
            <a:r>
              <a:rPr lang="en-GB"/>
              <a:t>Click to edit Master title style</a:t>
            </a:r>
            <a:endParaRPr lang="fi-FI"/>
          </a:p>
        </p:txBody>
      </p:sp>
      <p:sp>
        <p:nvSpPr>
          <p:cNvPr id="4" name="Alatunnisteen paikkamerkki 3">
            <a:extLst>
              <a:ext uri="{FF2B5EF4-FFF2-40B4-BE49-F238E27FC236}">
                <a16:creationId xmlns:a16="http://schemas.microsoft.com/office/drawing/2014/main" id="{880449B6-AD3A-369D-136B-D771487DD354}"/>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BFE4624A-B064-19F4-3593-4F09F8E1E5E0}"/>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417823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3350A3-109B-9021-49C5-C4386EC49C61}"/>
              </a:ext>
            </a:extLst>
          </p:cNvPr>
          <p:cNvSpPr>
            <a:spLocks noGrp="1"/>
          </p:cNvSpPr>
          <p:nvPr>
            <p:ph type="title"/>
          </p:nvPr>
        </p:nvSpPr>
        <p:spPr>
          <a:xfrm>
            <a:off x="839788" y="556656"/>
            <a:ext cx="9579032" cy="1325563"/>
          </a:xfrm>
        </p:spPr>
        <p:txBody>
          <a:bodyPr/>
          <a:lstStyle/>
          <a:p>
            <a:r>
              <a:rPr lang="en-GB"/>
              <a:t>Click to edit Master title style</a:t>
            </a:r>
            <a:endParaRPr lang="fi-FI"/>
          </a:p>
        </p:txBody>
      </p:sp>
      <p:sp>
        <p:nvSpPr>
          <p:cNvPr id="3" name="Tekstin paikkamerkki 2">
            <a:extLst>
              <a:ext uri="{FF2B5EF4-FFF2-40B4-BE49-F238E27FC236}">
                <a16:creationId xmlns:a16="http://schemas.microsoft.com/office/drawing/2014/main" id="{F4BCB44A-8F6D-473D-3545-C07C4A372F1E}"/>
              </a:ext>
            </a:extLst>
          </p:cNvPr>
          <p:cNvSpPr>
            <a:spLocks noGrp="1"/>
          </p:cNvSpPr>
          <p:nvPr>
            <p:ph type="body" idx="1"/>
          </p:nvPr>
        </p:nvSpPr>
        <p:spPr>
          <a:xfrm>
            <a:off x="839786" y="1959186"/>
            <a:ext cx="4989600"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Sisällön paikkamerkki 3">
            <a:extLst>
              <a:ext uri="{FF2B5EF4-FFF2-40B4-BE49-F238E27FC236}">
                <a16:creationId xmlns:a16="http://schemas.microsoft.com/office/drawing/2014/main" id="{3E0E8659-A239-6337-59A3-9973CC8DBF9A}"/>
              </a:ext>
            </a:extLst>
          </p:cNvPr>
          <p:cNvSpPr>
            <a:spLocks noGrp="1"/>
          </p:cNvSpPr>
          <p:nvPr>
            <p:ph sz="half" idx="2"/>
          </p:nvPr>
        </p:nvSpPr>
        <p:spPr>
          <a:xfrm>
            <a:off x="839787" y="2783098"/>
            <a:ext cx="4989600" cy="3518246"/>
          </a:xfrm>
        </p:spPr>
        <p:txBody>
          <a:bodyPr/>
          <a:lstStyle/>
          <a:p>
            <a:pPr lvl="0"/>
            <a:r>
              <a:rPr lang="en-GB"/>
              <a:t>Click to edit Master text styles</a:t>
            </a:r>
          </a:p>
          <a:p>
            <a:pPr lvl="1"/>
            <a:r>
              <a:rPr lang="en-GB"/>
              <a:t>Second level</a:t>
            </a:r>
          </a:p>
          <a:p>
            <a:pPr lvl="2"/>
            <a:r>
              <a:rPr lang="en-GB"/>
              <a:t>Third level</a:t>
            </a:r>
          </a:p>
        </p:txBody>
      </p:sp>
      <p:sp>
        <p:nvSpPr>
          <p:cNvPr id="5" name="Tekstin paikkamerkki 4">
            <a:extLst>
              <a:ext uri="{FF2B5EF4-FFF2-40B4-BE49-F238E27FC236}">
                <a16:creationId xmlns:a16="http://schemas.microsoft.com/office/drawing/2014/main" id="{F792577A-2676-BD54-A2B4-3FB3EE2E032B}"/>
              </a:ext>
            </a:extLst>
          </p:cNvPr>
          <p:cNvSpPr>
            <a:spLocks noGrp="1"/>
          </p:cNvSpPr>
          <p:nvPr>
            <p:ph type="body" sz="quarter" idx="3"/>
          </p:nvPr>
        </p:nvSpPr>
        <p:spPr>
          <a:xfrm>
            <a:off x="6172198" y="1959186"/>
            <a:ext cx="4989600"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Sisällön paikkamerkki 5">
            <a:extLst>
              <a:ext uri="{FF2B5EF4-FFF2-40B4-BE49-F238E27FC236}">
                <a16:creationId xmlns:a16="http://schemas.microsoft.com/office/drawing/2014/main" id="{9AE14E16-3F79-A122-565C-AD14E15A0E83}"/>
              </a:ext>
            </a:extLst>
          </p:cNvPr>
          <p:cNvSpPr>
            <a:spLocks noGrp="1"/>
          </p:cNvSpPr>
          <p:nvPr>
            <p:ph sz="quarter" idx="4"/>
          </p:nvPr>
        </p:nvSpPr>
        <p:spPr>
          <a:xfrm>
            <a:off x="6172199" y="2783098"/>
            <a:ext cx="4989600" cy="3518246"/>
          </a:xfrm>
        </p:spPr>
        <p:txBody>
          <a:bodyPr/>
          <a:lstStyle/>
          <a:p>
            <a:pPr lvl="0"/>
            <a:r>
              <a:rPr lang="en-GB"/>
              <a:t>Click to edit Master text styles</a:t>
            </a:r>
          </a:p>
          <a:p>
            <a:pPr lvl="1"/>
            <a:r>
              <a:rPr lang="en-GB"/>
              <a:t>Second level</a:t>
            </a:r>
          </a:p>
          <a:p>
            <a:pPr lvl="2"/>
            <a:r>
              <a:rPr lang="en-GB"/>
              <a:t>Third level</a:t>
            </a:r>
          </a:p>
        </p:txBody>
      </p:sp>
      <p:sp>
        <p:nvSpPr>
          <p:cNvPr id="8" name="Alatunnisteen paikkamerkki 7">
            <a:extLst>
              <a:ext uri="{FF2B5EF4-FFF2-40B4-BE49-F238E27FC236}">
                <a16:creationId xmlns:a16="http://schemas.microsoft.com/office/drawing/2014/main" id="{6611FE44-3FC9-E604-17E1-6BAA1965E1AE}"/>
              </a:ext>
            </a:extLst>
          </p:cNvPr>
          <p:cNvSpPr>
            <a:spLocks noGrp="1"/>
          </p:cNvSpPr>
          <p:nvPr>
            <p:ph type="ftr" sz="quarter" idx="11"/>
          </p:nvPr>
        </p:nvSpPr>
        <p:spPr/>
        <p:txBody>
          <a:bodyPr/>
          <a:lstStyle/>
          <a:p>
            <a:r>
              <a:rPr lang="fi-FI"/>
              <a:t>&gt;&gt; keuda.fi</a:t>
            </a:r>
          </a:p>
        </p:txBody>
      </p:sp>
      <p:pic>
        <p:nvPicPr>
          <p:cNvPr id="10" name="Picture 9">
            <a:extLst>
              <a:ext uri="{FF2B5EF4-FFF2-40B4-BE49-F238E27FC236}">
                <a16:creationId xmlns:a16="http://schemas.microsoft.com/office/drawing/2014/main" id="{F025F53D-2998-9B8B-8C18-4F1638A55909}"/>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4235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Huomionosto_kenno_vihreä">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87357"/>
            <a:ext cx="5364141" cy="4624259"/>
          </a:xfrm>
          <a:prstGeom prst="hexagon">
            <a:avLst/>
          </a:prstGeom>
          <a:gradFill>
            <a:gsLst>
              <a:gs pos="95000">
                <a:srgbClr val="BCCF00"/>
              </a:gs>
              <a:gs pos="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8282"/>
            <a:ext cx="3525253" cy="2442411"/>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480234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Huomionosto_ääriviiva_kenno">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78568"/>
            <a:ext cx="5364141" cy="4624259"/>
          </a:xfrm>
          <a:prstGeom prst="hexagon">
            <a:avLst/>
          </a:prstGeom>
          <a:noFill/>
          <a:ln w="63500" cap="rnd">
            <a:gradFill>
              <a:gsLst>
                <a:gs pos="10000">
                  <a:schemeClr val="accent1"/>
                </a:gs>
                <a:gs pos="100000">
                  <a:srgbClr val="BCCF00"/>
                </a:gs>
              </a:gsLst>
              <a:lin ang="2100000" scaled="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7200"/>
            <a:ext cx="3525253" cy="2442411"/>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26995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Huomionosto_ääriviiva_ympyrä">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E57491B7-F976-7300-AD24-AC753F763FCA}"/>
              </a:ext>
            </a:extLst>
          </p:cNvPr>
          <p:cNvSpPr/>
          <p:nvPr/>
        </p:nvSpPr>
        <p:spPr>
          <a:xfrm>
            <a:off x="1045664" y="978568"/>
            <a:ext cx="4626000" cy="4624259"/>
          </a:xfrm>
          <a:prstGeom prst="ellipse">
            <a:avLst/>
          </a:prstGeom>
          <a:noFill/>
          <a:ln w="63500" cap="rnd">
            <a:gradFill>
              <a:gsLst>
                <a:gs pos="10000">
                  <a:schemeClr val="accent1"/>
                </a:gs>
                <a:gs pos="100000">
                  <a:srgbClr val="BCCF00"/>
                </a:gs>
              </a:gsLst>
              <a:lin ang="2100000" scaled="0"/>
            </a:gra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79558" y="2078282"/>
            <a:ext cx="3525253" cy="2442411"/>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60095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Huomionosto_ääriviiva_kolmio">
    <p:spTree>
      <p:nvGrpSpPr>
        <p:cNvPr id="1" name=""/>
        <p:cNvGrpSpPr/>
        <p:nvPr/>
      </p:nvGrpSpPr>
      <p:grpSpPr>
        <a:xfrm>
          <a:off x="0" y="0"/>
          <a:ext cx="0" cy="0"/>
          <a:chOff x="0" y="0"/>
          <a:chExt cx="0" cy="0"/>
        </a:xfrm>
      </p:grpSpPr>
      <p:sp>
        <p:nvSpPr>
          <p:cNvPr id="7" name="Triangle 6">
            <a:extLst>
              <a:ext uri="{FF2B5EF4-FFF2-40B4-BE49-F238E27FC236}">
                <a16:creationId xmlns:a16="http://schemas.microsoft.com/office/drawing/2014/main" id="{E57491B7-F976-7300-AD24-AC753F763FCA}"/>
              </a:ext>
            </a:extLst>
          </p:cNvPr>
          <p:cNvSpPr/>
          <p:nvPr/>
        </p:nvSpPr>
        <p:spPr>
          <a:xfrm>
            <a:off x="754034" y="978568"/>
            <a:ext cx="5364000" cy="4624259"/>
          </a:xfrm>
          <a:prstGeom prst="triangle">
            <a:avLst/>
          </a:prstGeom>
          <a:noFill/>
          <a:ln w="63500" cap="rnd">
            <a:gradFill>
              <a:gsLst>
                <a:gs pos="10000">
                  <a:schemeClr val="accent1"/>
                </a:gs>
                <a:gs pos="100000">
                  <a:srgbClr val="BCCF00"/>
                </a:gs>
              </a:gsLst>
              <a:lin ang="2100000" scaled="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927621" y="3138152"/>
            <a:ext cx="3016826" cy="2443339"/>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78077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Huomionosto_ääriviiva_neliö">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7491B7-F976-7300-AD24-AC753F763FCA}"/>
              </a:ext>
            </a:extLst>
          </p:cNvPr>
          <p:cNvSpPr/>
          <p:nvPr/>
        </p:nvSpPr>
        <p:spPr>
          <a:xfrm>
            <a:off x="1045664" y="978568"/>
            <a:ext cx="4626000" cy="4624259"/>
          </a:xfrm>
          <a:prstGeom prst="rect">
            <a:avLst/>
          </a:prstGeom>
          <a:noFill/>
          <a:ln w="63500" cap="rnd">
            <a:gradFill>
              <a:gsLst>
                <a:gs pos="10000">
                  <a:schemeClr val="accent1"/>
                </a:gs>
                <a:gs pos="100000">
                  <a:srgbClr val="BCCF00"/>
                </a:gs>
              </a:gsLst>
              <a:lin ang="2100000" scaled="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79558" y="2078282"/>
            <a:ext cx="3525253" cy="2442411"/>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12530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Huomionosto_kenno_oranssi">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93808"/>
            <a:ext cx="5364141" cy="4624259"/>
          </a:xfrm>
          <a:prstGeom prst="hexagon">
            <a:avLst/>
          </a:prstGeom>
          <a:gradFill>
            <a:gsLst>
              <a:gs pos="95000">
                <a:srgbClr val="FBBB48"/>
              </a:gs>
              <a:gs pos="0">
                <a:srgbClr val="F26500"/>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8282"/>
            <a:ext cx="3525253" cy="2442411"/>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38214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Huomionosto_kenno_pinkki">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93808"/>
            <a:ext cx="5364141" cy="4624259"/>
          </a:xfrm>
          <a:prstGeom prst="hexagon">
            <a:avLst/>
          </a:prstGeom>
          <a:gradFill>
            <a:gsLst>
              <a:gs pos="95000">
                <a:srgbClr val="FC3FB1"/>
              </a:gs>
              <a:gs pos="0">
                <a:srgbClr val="8D1BEE"/>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8282"/>
            <a:ext cx="3525253" cy="2442411"/>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038030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Mukautettu_asettelu_taustakuvval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r>
              <a:rPr lang="fi-FI"/>
              <a:t>&gt;&gt; keuda.fi</a:t>
            </a:r>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763200" y="1260000"/>
            <a:ext cx="5334000" cy="1758769"/>
          </a:xfrm>
          <a:noFill/>
        </p:spPr>
        <p:txBody>
          <a:bodyPr wrap="square" lIns="180000" tIns="180000" rIns="180000" bIns="180000">
            <a:spAutoFit/>
          </a:bodyPr>
          <a:lstStyle>
            <a:lvl1pPr>
              <a:lnSpc>
                <a:spcPct val="100000"/>
              </a:lnSpc>
              <a:defRPr/>
            </a:lvl1pPr>
            <a:lvl2pPr>
              <a:lnSpc>
                <a:spcPct val="100000"/>
              </a:lnSpc>
              <a:defRPr/>
            </a:lvl2pPr>
            <a:lvl3pPr>
              <a:lnSpc>
                <a:spcPct val="100000"/>
              </a:lnSpc>
              <a:defRPr/>
            </a:lvl3pPr>
            <a:lvl4pPr>
              <a:lnSpc>
                <a:spcPct val="100000"/>
              </a:lnSpc>
              <a:defRPr sz="1200"/>
            </a:lvl4pPr>
            <a:lvl5pPr>
              <a:lnSpc>
                <a:spcPct val="100000"/>
              </a:lnSpc>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2" name="Picture 1">
            <a:extLst>
              <a:ext uri="{FF2B5EF4-FFF2-40B4-BE49-F238E27FC236}">
                <a16:creationId xmlns:a16="http://schemas.microsoft.com/office/drawing/2014/main" id="{E48F5624-5E57-1DE9-28DC-2FDB94DEA6E8}"/>
              </a:ext>
            </a:extLst>
          </p:cNvPr>
          <p:cNvPicPr>
            <a:picLocks noChangeAspect="1"/>
          </p:cNvPicPr>
          <p:nvPr/>
        </p:nvPicPr>
        <p:blipFill>
          <a:blip r:embed="rId3"/>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276486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1_Mukautettu_asettelu_taustakuvalla_nega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r>
              <a:rPr lang="fi-FI"/>
              <a:t>&gt;&gt; keuda.fi</a:t>
            </a:r>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762001" y="1260000"/>
            <a:ext cx="5334000" cy="1758769"/>
          </a:xfrm>
          <a:noFill/>
        </p:spPr>
        <p:txBody>
          <a:bodyPr wrap="square" lIns="180000" tIns="180000" rIns="180000" bIns="180000">
            <a:spAutoFit/>
          </a:bodyPr>
          <a:lstStyle>
            <a:lvl1pPr>
              <a:lnSpc>
                <a:spcPct val="100000"/>
              </a:lnSpc>
              <a:defRPr/>
            </a:lvl1pPr>
            <a:lvl2pPr>
              <a:lnSpc>
                <a:spcPct val="100000"/>
              </a:lnSpc>
              <a:defRPr/>
            </a:lvl2pPr>
            <a:lvl3pPr>
              <a:lnSpc>
                <a:spcPct val="100000"/>
              </a:lnSpc>
              <a:defRPr/>
            </a:lvl3pPr>
            <a:lvl4pPr>
              <a:lnSpc>
                <a:spcPct val="100000"/>
              </a:lnSpc>
              <a:defRPr sz="1200"/>
            </a:lvl4pPr>
            <a:lvl5pPr>
              <a:lnSpc>
                <a:spcPct val="100000"/>
              </a:lnSpc>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6" name="Picture 5">
            <a:extLst>
              <a:ext uri="{FF2B5EF4-FFF2-40B4-BE49-F238E27FC236}">
                <a16:creationId xmlns:a16="http://schemas.microsoft.com/office/drawing/2014/main" id="{34A599F0-1AB7-9BF7-E14E-22E6A58A995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73604" y="297025"/>
            <a:ext cx="1285240" cy="355912"/>
          </a:xfrm>
          <a:prstGeom prst="rect">
            <a:avLst/>
          </a:prstGeom>
        </p:spPr>
      </p:pic>
    </p:spTree>
    <p:extLst>
      <p:ext uri="{BB962C8B-B14F-4D97-AF65-F5344CB8AC3E}">
        <p14:creationId xmlns:p14="http://schemas.microsoft.com/office/powerpoint/2010/main" val="88124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Mukautettu_asettelu_otsikkotekstillä">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r>
              <a:rPr lang="fi-FI"/>
              <a:t>&gt;&gt; keuda.fi</a:t>
            </a:r>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838199" y="2499344"/>
            <a:ext cx="5257800" cy="1859310"/>
          </a:xfrm>
          <a:noFill/>
        </p:spPr>
        <p:txBody>
          <a:bodyPr wrap="square" lIns="180000" tIns="180000" rIns="180000" bIns="180000" anchor="ctr" anchorCtr="0">
            <a:spAutoFit/>
          </a:bodyPr>
          <a:lstStyle>
            <a:lvl1pPr marL="0" indent="0" algn="ctr">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pic>
        <p:nvPicPr>
          <p:cNvPr id="4" name="Picture 3">
            <a:extLst>
              <a:ext uri="{FF2B5EF4-FFF2-40B4-BE49-F238E27FC236}">
                <a16:creationId xmlns:a16="http://schemas.microsoft.com/office/drawing/2014/main" id="{3F845672-4415-604E-CDBC-6C5734E429A9}"/>
              </a:ext>
            </a:extLst>
          </p:cNvPr>
          <p:cNvPicPr>
            <a:picLocks noChangeAspect="1"/>
          </p:cNvPicPr>
          <p:nvPr/>
        </p:nvPicPr>
        <p:blipFill>
          <a:blip r:embed="rId3"/>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265675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Mukautettu_asettelu_otsikkotekstillä_nega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r>
              <a:rPr lang="fi-FI"/>
              <a:t>&gt;&gt; keuda.fi</a:t>
            </a:r>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838199" y="2499344"/>
            <a:ext cx="5257800" cy="1859310"/>
          </a:xfrm>
          <a:noFill/>
        </p:spPr>
        <p:txBody>
          <a:bodyPr wrap="square" lIns="180000" tIns="180000" rIns="180000" bIns="180000" anchor="ctr" anchorCtr="0">
            <a:spAutoFit/>
          </a:bodyPr>
          <a:lstStyle>
            <a:lvl1pPr marL="0" indent="0" algn="ctr">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pic>
        <p:nvPicPr>
          <p:cNvPr id="2" name="Picture 1">
            <a:extLst>
              <a:ext uri="{FF2B5EF4-FFF2-40B4-BE49-F238E27FC236}">
                <a16:creationId xmlns:a16="http://schemas.microsoft.com/office/drawing/2014/main" id="{CC3739F8-BE90-C885-5DA7-AB23CB4C1E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73604" y="297025"/>
            <a:ext cx="1285240" cy="355912"/>
          </a:xfrm>
          <a:prstGeom prst="rect">
            <a:avLst/>
          </a:prstGeom>
        </p:spPr>
      </p:pic>
    </p:spTree>
    <p:extLst>
      <p:ext uri="{BB962C8B-B14F-4D97-AF65-F5344CB8AC3E}">
        <p14:creationId xmlns:p14="http://schemas.microsoft.com/office/powerpoint/2010/main" val="82546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yhjä_logolla">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0988A70D-F974-691A-1CF6-2B4D037517AB}"/>
              </a:ext>
            </a:extLst>
          </p:cNvPr>
          <p:cNvSpPr>
            <a:spLocks noGrp="1"/>
          </p:cNvSpPr>
          <p:nvPr>
            <p:ph type="ftr" sz="quarter" idx="11"/>
          </p:nvPr>
        </p:nvSpPr>
        <p:spPr/>
        <p:txBody>
          <a:bodyPr/>
          <a:lstStyle/>
          <a:p>
            <a:r>
              <a:rPr lang="fi-FI"/>
              <a:t>&gt;&gt; keuda.fi</a:t>
            </a:r>
          </a:p>
        </p:txBody>
      </p:sp>
      <p:pic>
        <p:nvPicPr>
          <p:cNvPr id="4" name="Picture 3">
            <a:extLst>
              <a:ext uri="{FF2B5EF4-FFF2-40B4-BE49-F238E27FC236}">
                <a16:creationId xmlns:a16="http://schemas.microsoft.com/office/drawing/2014/main" id="{1B38AB74-BD44-CD23-FEEC-5C5359F28596}"/>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83622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609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theme" Target="../theme/theme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017DD1D-C662-DEC8-D195-FF07C0345ECD}"/>
              </a:ext>
            </a:extLst>
          </p:cNvPr>
          <p:cNvSpPr>
            <a:spLocks noGrp="1"/>
          </p:cNvSpPr>
          <p:nvPr>
            <p:ph type="title"/>
          </p:nvPr>
        </p:nvSpPr>
        <p:spPr>
          <a:xfrm>
            <a:off x="838200" y="772296"/>
            <a:ext cx="9013292" cy="1383957"/>
          </a:xfrm>
          <a:prstGeom prst="rect">
            <a:avLst/>
          </a:prstGeom>
        </p:spPr>
        <p:txBody>
          <a:bodyPr vert="horz" wrap="square" lIns="91440" tIns="45720" rIns="91440" bIns="45720" rtlCol="0" anchor="t" anchorCtr="0">
            <a:no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103E433-1B54-C2C2-03C3-C61CBE9000EC}"/>
              </a:ext>
            </a:extLst>
          </p:cNvPr>
          <p:cNvSpPr>
            <a:spLocks noGrp="1"/>
          </p:cNvSpPr>
          <p:nvPr>
            <p:ph type="body" idx="1"/>
          </p:nvPr>
        </p:nvSpPr>
        <p:spPr>
          <a:xfrm>
            <a:off x="838200" y="2286000"/>
            <a:ext cx="9013292" cy="4023966"/>
          </a:xfrm>
          <a:prstGeom prst="rect">
            <a:avLst/>
          </a:prstGeom>
        </p:spPr>
        <p:txBody>
          <a:bodyPr vert="horz" lIns="91440" tIns="45720" rIns="91440" bIns="45720" rtlCol="0">
            <a:noAutofit/>
          </a:bodyPr>
          <a:lstStyle/>
          <a:p>
            <a:pPr lvl="0"/>
            <a:r>
              <a:rPr lang="fi-FI"/>
              <a:t>Muokkaa tekstin perustyylejä napsauttamalla</a:t>
            </a:r>
          </a:p>
          <a:p>
            <a:pPr lvl="1"/>
            <a:r>
              <a:rPr lang="fi-FI"/>
              <a:t>toinen taso</a:t>
            </a:r>
          </a:p>
          <a:p>
            <a:pPr lvl="2"/>
            <a:r>
              <a:rPr lang="fi-FI"/>
              <a:t>kolmas taso</a:t>
            </a:r>
          </a:p>
        </p:txBody>
      </p:sp>
      <p:sp>
        <p:nvSpPr>
          <p:cNvPr id="5" name="Alatunnisteen paikkamerkki 4">
            <a:extLst>
              <a:ext uri="{FF2B5EF4-FFF2-40B4-BE49-F238E27FC236}">
                <a16:creationId xmlns:a16="http://schemas.microsoft.com/office/drawing/2014/main" id="{FFA78991-0D9E-8F64-E5D8-F079D36AC275}"/>
              </a:ext>
            </a:extLst>
          </p:cNvPr>
          <p:cNvSpPr>
            <a:spLocks noGrp="1"/>
          </p:cNvSpPr>
          <p:nvPr>
            <p:ph type="ftr" sz="quarter" idx="3"/>
          </p:nvPr>
        </p:nvSpPr>
        <p:spPr>
          <a:xfrm>
            <a:off x="171996" y="6492875"/>
            <a:ext cx="1205782" cy="228600"/>
          </a:xfrm>
          <a:prstGeom prst="rect">
            <a:avLst/>
          </a:prstGeom>
        </p:spPr>
        <p:txBody>
          <a:bodyPr vert="horz" lIns="91440" tIns="45720" rIns="91440" bIns="45720" rtlCol="0" anchor="b" anchorCtr="0"/>
          <a:lstStyle>
            <a:lvl1pPr>
              <a:defRPr lang="fi-FI" sz="900" smtClean="0">
                <a:solidFill>
                  <a:schemeClr val="tx2"/>
                </a:solidFill>
              </a:defRPr>
            </a:lvl1pPr>
          </a:lstStyle>
          <a:p>
            <a:endParaRPr lang="en-FI"/>
          </a:p>
        </p:txBody>
      </p:sp>
      <p:sp>
        <p:nvSpPr>
          <p:cNvPr id="4" name="Päivämäärän paikkamerkki 3">
            <a:extLst>
              <a:ext uri="{FF2B5EF4-FFF2-40B4-BE49-F238E27FC236}">
                <a16:creationId xmlns:a16="http://schemas.microsoft.com/office/drawing/2014/main" id="{C124B1E9-2BB4-5141-1FFF-9A6497F9C74C}"/>
              </a:ext>
            </a:extLst>
          </p:cNvPr>
          <p:cNvSpPr>
            <a:spLocks noGrp="1"/>
          </p:cNvSpPr>
          <p:nvPr>
            <p:ph type="dt" sz="half" idx="2"/>
          </p:nvPr>
        </p:nvSpPr>
        <p:spPr>
          <a:xfrm>
            <a:off x="1377778" y="6492875"/>
            <a:ext cx="2743200" cy="228600"/>
          </a:xfrm>
          <a:prstGeom prst="rect">
            <a:avLst/>
          </a:prstGeom>
        </p:spPr>
        <p:txBody>
          <a:bodyPr vert="horz" lIns="91440" tIns="45720" rIns="91440" bIns="45720" rtlCol="0" anchor="ctr"/>
          <a:lstStyle>
            <a:lvl1pPr algn="l">
              <a:defRPr lang="fi-FI" sz="900" kern="1200" smtClean="0">
                <a:solidFill>
                  <a:srgbClr val="FFFFFF"/>
                </a:solidFill>
                <a:latin typeface="+mn-lt"/>
                <a:ea typeface="+mn-ea"/>
                <a:cs typeface="+mn-cs"/>
              </a:defRPr>
            </a:lvl1pPr>
          </a:lstStyle>
          <a:p>
            <a:fld id="{0C4317D2-0BB9-634C-99CA-867487F5F84D}" type="datetimeFigureOut">
              <a:rPr lang="en-FI" smtClean="0"/>
              <a:t>03/02/2026</a:t>
            </a:fld>
            <a:endParaRPr lang="en-FI"/>
          </a:p>
        </p:txBody>
      </p:sp>
      <p:sp>
        <p:nvSpPr>
          <p:cNvPr id="6" name="Dian numeron paikkamerkki 5">
            <a:extLst>
              <a:ext uri="{FF2B5EF4-FFF2-40B4-BE49-F238E27FC236}">
                <a16:creationId xmlns:a16="http://schemas.microsoft.com/office/drawing/2014/main" id="{3E2047AA-0E4F-BAF3-2144-046DDA73D493}"/>
              </a:ext>
            </a:extLst>
          </p:cNvPr>
          <p:cNvSpPr>
            <a:spLocks noGrp="1"/>
          </p:cNvSpPr>
          <p:nvPr>
            <p:ph type="sldNum" sz="quarter" idx="4"/>
          </p:nvPr>
        </p:nvSpPr>
        <p:spPr>
          <a:xfrm>
            <a:off x="8610600" y="6492875"/>
            <a:ext cx="2743200" cy="228600"/>
          </a:xfrm>
          <a:prstGeom prst="rect">
            <a:avLst/>
          </a:prstGeom>
        </p:spPr>
        <p:txBody>
          <a:bodyPr vert="horz" lIns="91440" tIns="45720" rIns="91440" bIns="45720" rtlCol="0" anchor="ctr"/>
          <a:lstStyle>
            <a:lvl1pPr algn="r">
              <a:defRPr lang="fi-FI" sz="900" kern="1200" smtClean="0">
                <a:solidFill>
                  <a:srgbClr val="FFFFFF"/>
                </a:solidFill>
                <a:latin typeface="+mn-lt"/>
                <a:ea typeface="+mn-ea"/>
                <a:cs typeface="+mn-cs"/>
              </a:defRPr>
            </a:lvl1pPr>
          </a:lstStyle>
          <a:p>
            <a:fld id="{F506384A-1EA2-BE4B-9EA4-35F0F4A23727}" type="slidenum">
              <a:rPr lang="en-FI" smtClean="0"/>
              <a:t>‹#›</a:t>
            </a:fld>
            <a:endParaRPr lang="en-FI"/>
          </a:p>
        </p:txBody>
      </p:sp>
    </p:spTree>
    <p:extLst>
      <p:ext uri="{BB962C8B-B14F-4D97-AF65-F5344CB8AC3E}">
        <p14:creationId xmlns:p14="http://schemas.microsoft.com/office/powerpoint/2010/main" val="976911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017DD1D-C662-DEC8-D195-FF07C0345ECD}"/>
              </a:ext>
            </a:extLst>
          </p:cNvPr>
          <p:cNvSpPr>
            <a:spLocks noGrp="1"/>
          </p:cNvSpPr>
          <p:nvPr>
            <p:ph type="title"/>
          </p:nvPr>
        </p:nvSpPr>
        <p:spPr>
          <a:xfrm>
            <a:off x="838200" y="772296"/>
            <a:ext cx="9013292" cy="1383957"/>
          </a:xfrm>
          <a:prstGeom prst="rect">
            <a:avLst/>
          </a:prstGeom>
        </p:spPr>
        <p:txBody>
          <a:bodyPr vert="horz" wrap="square" lIns="91440" tIns="45720" rIns="91440" bIns="45720" rtlCol="0" anchor="t" anchorCtr="0">
            <a:no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103E433-1B54-C2C2-03C3-C61CBE9000EC}"/>
              </a:ext>
            </a:extLst>
          </p:cNvPr>
          <p:cNvSpPr>
            <a:spLocks noGrp="1"/>
          </p:cNvSpPr>
          <p:nvPr>
            <p:ph type="body" idx="1"/>
          </p:nvPr>
        </p:nvSpPr>
        <p:spPr>
          <a:xfrm>
            <a:off x="838200" y="2286000"/>
            <a:ext cx="9013292" cy="4023966"/>
          </a:xfrm>
          <a:prstGeom prst="rect">
            <a:avLst/>
          </a:prstGeom>
        </p:spPr>
        <p:txBody>
          <a:bodyPr vert="horz" lIns="91440" tIns="45720" rIns="91440" bIns="45720" rtlCol="0">
            <a:noAutofit/>
          </a:bodyPr>
          <a:lstStyle/>
          <a:p>
            <a:pPr lvl="0"/>
            <a:r>
              <a:rPr lang="fi-FI"/>
              <a:t>Muokkaa tekstin perustyylejä napsauttamalla</a:t>
            </a:r>
          </a:p>
          <a:p>
            <a:pPr lvl="1"/>
            <a:r>
              <a:rPr lang="fi-FI"/>
              <a:t>toinen taso</a:t>
            </a:r>
          </a:p>
          <a:p>
            <a:pPr lvl="2"/>
            <a:r>
              <a:rPr lang="fi-FI"/>
              <a:t>kolmas taso</a:t>
            </a:r>
          </a:p>
        </p:txBody>
      </p:sp>
      <p:sp>
        <p:nvSpPr>
          <p:cNvPr id="5" name="Alatunnisteen paikkamerkki 4">
            <a:extLst>
              <a:ext uri="{FF2B5EF4-FFF2-40B4-BE49-F238E27FC236}">
                <a16:creationId xmlns:a16="http://schemas.microsoft.com/office/drawing/2014/main" id="{FFA78991-0D9E-8F64-E5D8-F079D36AC275}"/>
              </a:ext>
            </a:extLst>
          </p:cNvPr>
          <p:cNvSpPr>
            <a:spLocks noGrp="1"/>
          </p:cNvSpPr>
          <p:nvPr>
            <p:ph type="ftr" sz="quarter" idx="3"/>
          </p:nvPr>
        </p:nvSpPr>
        <p:spPr>
          <a:xfrm>
            <a:off x="171996" y="6492875"/>
            <a:ext cx="1205782" cy="228600"/>
          </a:xfrm>
          <a:prstGeom prst="rect">
            <a:avLst/>
          </a:prstGeom>
        </p:spPr>
        <p:txBody>
          <a:bodyPr vert="horz" lIns="91440" tIns="45720" rIns="91440" bIns="45720" rtlCol="0" anchor="b" anchorCtr="0"/>
          <a:lstStyle>
            <a:lvl1pPr>
              <a:defRPr lang="fi-FI" sz="900" smtClean="0">
                <a:solidFill>
                  <a:schemeClr val="tx2"/>
                </a:solidFill>
              </a:defRPr>
            </a:lvl1pPr>
          </a:lstStyle>
          <a:p>
            <a:r>
              <a:rPr lang="fi-FI"/>
              <a:t>&gt;&gt; keuda.fi</a:t>
            </a:r>
          </a:p>
        </p:txBody>
      </p:sp>
      <p:sp>
        <p:nvSpPr>
          <p:cNvPr id="4" name="Päivämäärän paikkamerkki 3">
            <a:extLst>
              <a:ext uri="{FF2B5EF4-FFF2-40B4-BE49-F238E27FC236}">
                <a16:creationId xmlns:a16="http://schemas.microsoft.com/office/drawing/2014/main" id="{C124B1E9-2BB4-5141-1FFF-9A6497F9C74C}"/>
              </a:ext>
            </a:extLst>
          </p:cNvPr>
          <p:cNvSpPr>
            <a:spLocks noGrp="1"/>
          </p:cNvSpPr>
          <p:nvPr>
            <p:ph type="dt" sz="half" idx="2"/>
          </p:nvPr>
        </p:nvSpPr>
        <p:spPr>
          <a:xfrm>
            <a:off x="1377778" y="6492875"/>
            <a:ext cx="2743200" cy="228600"/>
          </a:xfrm>
          <a:prstGeom prst="rect">
            <a:avLst/>
          </a:prstGeom>
        </p:spPr>
        <p:txBody>
          <a:bodyPr vert="horz" lIns="91440" tIns="45720" rIns="91440" bIns="45720" rtlCol="0" anchor="ctr"/>
          <a:lstStyle>
            <a:lvl1pPr algn="l">
              <a:defRPr lang="fi-FI" sz="900" kern="1200" smtClean="0">
                <a:solidFill>
                  <a:srgbClr val="FFFFFF"/>
                </a:solidFill>
                <a:latin typeface="+mn-lt"/>
                <a:ea typeface="+mn-ea"/>
                <a:cs typeface="+mn-cs"/>
              </a:defRPr>
            </a:lvl1pPr>
          </a:lstStyle>
          <a:p>
            <a:fld id="{D9BD2835-8781-466C-BC94-D4E717998262}" type="datetimeFigureOut">
              <a:rPr lang="fi-FI" smtClean="0"/>
              <a:pPr/>
              <a:t>2.3.2026</a:t>
            </a:fld>
            <a:endParaRPr lang="fi-FI"/>
          </a:p>
        </p:txBody>
      </p:sp>
      <p:sp>
        <p:nvSpPr>
          <p:cNvPr id="6" name="Dian numeron paikkamerkki 5">
            <a:extLst>
              <a:ext uri="{FF2B5EF4-FFF2-40B4-BE49-F238E27FC236}">
                <a16:creationId xmlns:a16="http://schemas.microsoft.com/office/drawing/2014/main" id="{3E2047AA-0E4F-BAF3-2144-046DDA73D493}"/>
              </a:ext>
            </a:extLst>
          </p:cNvPr>
          <p:cNvSpPr>
            <a:spLocks noGrp="1"/>
          </p:cNvSpPr>
          <p:nvPr>
            <p:ph type="sldNum" sz="quarter" idx="4"/>
          </p:nvPr>
        </p:nvSpPr>
        <p:spPr>
          <a:xfrm>
            <a:off x="8610600" y="6492875"/>
            <a:ext cx="2743200" cy="228600"/>
          </a:xfrm>
          <a:prstGeom prst="rect">
            <a:avLst/>
          </a:prstGeom>
        </p:spPr>
        <p:txBody>
          <a:bodyPr vert="horz" lIns="91440" tIns="45720" rIns="91440" bIns="45720" rtlCol="0" anchor="ctr"/>
          <a:lstStyle>
            <a:lvl1pPr algn="r">
              <a:defRPr lang="fi-FI" sz="900" kern="1200" smtClean="0">
                <a:solidFill>
                  <a:srgbClr val="FFFFFF"/>
                </a:solidFill>
                <a:latin typeface="+mn-lt"/>
                <a:ea typeface="+mn-ea"/>
                <a:cs typeface="+mn-cs"/>
              </a:defRPr>
            </a:lvl1pPr>
          </a:lstStyle>
          <a:p>
            <a:fld id="{7EB49F9D-673E-485D-884F-F6DCCC21FFA8}" type="slidenum">
              <a:rPr lang="fi-FI" smtClean="0"/>
              <a:pPr/>
              <a:t>‹#›</a:t>
            </a:fld>
            <a:endParaRPr lang="fi-FI"/>
          </a:p>
        </p:txBody>
      </p:sp>
    </p:spTree>
    <p:extLst>
      <p:ext uri="{BB962C8B-B14F-4D97-AF65-F5344CB8AC3E}">
        <p14:creationId xmlns:p14="http://schemas.microsoft.com/office/powerpoint/2010/main" val="423005585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6" r:id="rId24"/>
    <p:sldLayoutId id="2147483717" r:id="rId25"/>
    <p:sldLayoutId id="2147483718" r:id="rId26"/>
    <p:sldLayoutId id="2147483719" r:id="rId27"/>
    <p:sldLayoutId id="2147483720" r:id="rId28"/>
    <p:sldLayoutId id="2147483721" r:id="rId29"/>
    <p:sldLayoutId id="2147483722"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mboamersfoort.nl/" TargetMode="Externa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5.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hyperlink" Target="https://www.stayokay.com/en/hostel/soest" TargetMode="External"/><Relationship Id="rId2" Type="http://schemas.openxmlformats.org/officeDocument/2006/relationships/image" Target="../media/image13.jpeg"/><Relationship Id="rId1" Type="http://schemas.openxmlformats.org/officeDocument/2006/relationships/slideLayout" Target="../slideLayouts/slideLayout8.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hyperlink" Target="https://www.stayokay.com/en/hostel/utrecht-centrum?utm_medium=google&amp;utm_source=paid_search&amp;utm_campaign=branded_en&amp;gad_source=1&amp;gad_campaignid=843663266&amp;gclid=EAIaIQobChMI2qf7vPuKkgMV0BCiAx2UGCY5EAAYASAAEgIuT_D_Bw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5.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5.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instagram.com/reel/DScHJu-jeqj/?igsh=MTF5YzBpbHI3eG9uag==" TargetMode="External"/><Relationship Id="rId5" Type="http://schemas.openxmlformats.org/officeDocument/2006/relationships/hyperlink" Target="https://www.instagram.com/reel/DSer86wjBXU/?igsh=OXVpdGk3emswY2hw" TargetMode="Externa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www.mboamersfoort.nl/" TargetMode="External"/><Relationship Id="rId1" Type="http://schemas.openxmlformats.org/officeDocument/2006/relationships/slideLayout" Target="../slideLayouts/slideLayout15.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5.xml"/><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hyperlink" Target="https://selkosanomat.fi/maailma/sinterklaas-saapui-antwerpeniin/" TargetMode="External"/><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kampamersfoort.nl/" TargetMode="Externa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s://deruimtesoest.nl/" TargetMode="Externa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www.mocomuseum.com/amsterdam" TargetMode="External"/><Relationship Id="rId1" Type="http://schemas.openxmlformats.org/officeDocument/2006/relationships/slideLayout" Target="../slideLayouts/slideLayout15.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png"/><Relationship Id="rId1" Type="http://schemas.openxmlformats.org/officeDocument/2006/relationships/slideLayout" Target="../slideLayouts/slideLayout15.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5.xml"/><Relationship Id="rId4" Type="http://schemas.openxmlformats.org/officeDocument/2006/relationships/image" Target="../media/image5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hyperlink" Target="mailto:international@keuda.fi" TargetMode="External"/><Relationship Id="rId2" Type="http://schemas.openxmlformats.org/officeDocument/2006/relationships/hyperlink" Target="mailto:suvi.kylmala@keuda.fi" TargetMode="External"/><Relationship Id="rId1" Type="http://schemas.openxmlformats.org/officeDocument/2006/relationships/slideLayout" Target="../slideLayouts/slideLayout4.xml"/><Relationship Id="rId4" Type="http://schemas.openxmlformats.org/officeDocument/2006/relationships/hyperlink" Target="https://keudanmatkassa.com/801-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CF0736-7525-DB41-E107-8A155EEFC94F}"/>
              </a:ext>
            </a:extLst>
          </p:cNvPr>
          <p:cNvSpPr>
            <a:spLocks noGrp="1"/>
          </p:cNvSpPr>
          <p:nvPr>
            <p:ph type="ctrTitle"/>
          </p:nvPr>
        </p:nvSpPr>
        <p:spPr>
          <a:xfrm>
            <a:off x="717430" y="3202465"/>
            <a:ext cx="7758117" cy="3013657"/>
          </a:xfrm>
        </p:spPr>
        <p:txBody>
          <a:bodyPr/>
          <a:lstStyle/>
          <a:p>
            <a:r>
              <a:rPr lang="fi-FI"/>
              <a:t>Matkaraportti Hollanti </a:t>
            </a:r>
            <a:r>
              <a:rPr lang="fi-FI" err="1"/>
              <a:t>Amersfoort</a:t>
            </a:r>
            <a:r>
              <a:rPr lang="fi-FI"/>
              <a:t> / kouluvaihto</a:t>
            </a:r>
            <a:br>
              <a:rPr lang="fi-FI"/>
            </a:br>
            <a:r>
              <a:rPr lang="fi-FI"/>
              <a:t>1.12.-7.12.2025</a:t>
            </a:r>
            <a:endParaRPr lang="en-FI"/>
          </a:p>
        </p:txBody>
      </p:sp>
    </p:spTree>
    <p:extLst>
      <p:ext uri="{BB962C8B-B14F-4D97-AF65-F5344CB8AC3E}">
        <p14:creationId xmlns:p14="http://schemas.microsoft.com/office/powerpoint/2010/main" val="1291302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80A125-DB9E-4790-168D-9D17207728EF}"/>
              </a:ext>
            </a:extLst>
          </p:cNvPr>
          <p:cNvSpPr>
            <a:spLocks noGrp="1"/>
          </p:cNvSpPr>
          <p:nvPr>
            <p:ph type="ctrTitle"/>
          </p:nvPr>
        </p:nvSpPr>
        <p:spPr>
          <a:xfrm>
            <a:off x="818285" y="829286"/>
            <a:ext cx="10396111" cy="1776112"/>
          </a:xfrm>
        </p:spPr>
        <p:txBody>
          <a:bodyPr/>
          <a:lstStyle/>
          <a:p>
            <a:r>
              <a:rPr lang="fi-FI"/>
              <a:t>Matkaraportti</a:t>
            </a:r>
          </a:p>
        </p:txBody>
      </p:sp>
      <p:sp>
        <p:nvSpPr>
          <p:cNvPr id="3" name="Alaotsikko 2">
            <a:extLst>
              <a:ext uri="{FF2B5EF4-FFF2-40B4-BE49-F238E27FC236}">
                <a16:creationId xmlns:a16="http://schemas.microsoft.com/office/drawing/2014/main" id="{A3B86005-6C87-3726-3403-78FF814F85D0}"/>
              </a:ext>
            </a:extLst>
          </p:cNvPr>
          <p:cNvSpPr>
            <a:spLocks noGrp="1"/>
          </p:cNvSpPr>
          <p:nvPr>
            <p:ph type="subTitle" idx="1"/>
          </p:nvPr>
        </p:nvSpPr>
        <p:spPr>
          <a:xfrm>
            <a:off x="822754" y="2607318"/>
            <a:ext cx="10202584" cy="3665837"/>
          </a:xfrm>
        </p:spPr>
        <p:txBody>
          <a:bodyPr/>
          <a:lstStyle/>
          <a:p>
            <a:r>
              <a:rPr lang="fi-FI">
                <a:solidFill>
                  <a:prstClr val="black"/>
                </a:solidFill>
                <a:latin typeface="Arial"/>
                <a:cs typeface="Arial"/>
              </a:rPr>
              <a:t>Anna-Maija Utriainen, Niina Meriläinen, Josefiina Wahlsten, Nicholas Wilkman, Venla Saikanmäki, Emma Kangas, Erin Juutinen, Jasper Kosola, Jami Näränen, </a:t>
            </a:r>
            <a:r>
              <a:rPr lang="fi-FI" err="1">
                <a:solidFill>
                  <a:prstClr val="black"/>
                </a:solidFill>
                <a:latin typeface="Arial"/>
                <a:cs typeface="Arial"/>
              </a:rPr>
              <a:t>Minka</a:t>
            </a:r>
            <a:r>
              <a:rPr lang="fi-FI">
                <a:solidFill>
                  <a:prstClr val="black"/>
                </a:solidFill>
                <a:latin typeface="Arial"/>
                <a:cs typeface="Arial"/>
              </a:rPr>
              <a:t> Snellman, Emilia Peltomaa ja Lilja </a:t>
            </a:r>
            <a:r>
              <a:rPr lang="fi-FI" err="1">
                <a:solidFill>
                  <a:prstClr val="black"/>
                </a:solidFill>
                <a:latin typeface="Arial"/>
                <a:cs typeface="Arial"/>
              </a:rPr>
              <a:t>Metsoila</a:t>
            </a:r>
            <a:endParaRPr lang="en-US">
              <a:solidFill>
                <a:prstClr val="black"/>
              </a:solidFill>
              <a:cs typeface="Arial"/>
            </a:endParaRPr>
          </a:p>
          <a:p>
            <a:br>
              <a:rPr lang="fi-FI">
                <a:latin typeface="Arial" panose="020B0604020202020204" pitchFamily="34" charset="0"/>
                <a:cs typeface="Arial" panose="020B0604020202020204" pitchFamily="34" charset="0"/>
              </a:rPr>
            </a:br>
            <a:r>
              <a:rPr lang="fi-FI" b="1">
                <a:solidFill>
                  <a:prstClr val="black"/>
                </a:solidFill>
                <a:latin typeface="Arial"/>
                <a:cs typeface="Arial"/>
              </a:rPr>
              <a:t>Opiskeltava ala:</a:t>
            </a:r>
            <a:r>
              <a:rPr lang="fi-FI">
                <a:solidFill>
                  <a:prstClr val="black"/>
                </a:solidFill>
                <a:latin typeface="Arial"/>
                <a:cs typeface="Arial"/>
              </a:rPr>
              <a:t> Kasvatus- ja ohjausala</a:t>
            </a:r>
            <a:br>
              <a:rPr lang="fi-FI">
                <a:latin typeface="Arial" panose="020B0604020202020204" pitchFamily="34" charset="0"/>
                <a:cs typeface="Arial" panose="020B0604020202020204" pitchFamily="34" charset="0"/>
              </a:rPr>
            </a:br>
            <a:r>
              <a:rPr lang="fi-FI" b="1">
                <a:solidFill>
                  <a:prstClr val="black"/>
                </a:solidFill>
                <a:latin typeface="Arial"/>
                <a:cs typeface="Arial"/>
              </a:rPr>
              <a:t>Kouluvaihdon ajankohta:</a:t>
            </a:r>
            <a:r>
              <a:rPr lang="fi-FI">
                <a:solidFill>
                  <a:prstClr val="black"/>
                </a:solidFill>
                <a:latin typeface="Arial"/>
                <a:cs typeface="Arial"/>
              </a:rPr>
              <a:t> 1.12.-7.12.2025</a:t>
            </a:r>
            <a:br>
              <a:rPr lang="fi-FI">
                <a:latin typeface="Arial" panose="020B0604020202020204" pitchFamily="34" charset="0"/>
                <a:cs typeface="Arial" panose="020B0604020202020204" pitchFamily="34" charset="0"/>
              </a:rPr>
            </a:br>
            <a:r>
              <a:rPr lang="fi-FI" b="1">
                <a:solidFill>
                  <a:prstClr val="black"/>
                </a:solidFill>
                <a:latin typeface="Arial"/>
                <a:cs typeface="Arial"/>
              </a:rPr>
              <a:t>Kaupunki ja maa: </a:t>
            </a:r>
            <a:r>
              <a:rPr lang="fi-FI">
                <a:solidFill>
                  <a:prstClr val="black"/>
                </a:solidFill>
                <a:latin typeface="Arial"/>
                <a:cs typeface="Arial"/>
              </a:rPr>
              <a:t>Hollanti, </a:t>
            </a:r>
            <a:r>
              <a:rPr lang="fi-FI" err="1">
                <a:solidFill>
                  <a:prstClr val="black"/>
                </a:solidFill>
                <a:latin typeface="Arial"/>
                <a:cs typeface="Arial"/>
              </a:rPr>
              <a:t>Amersfoort</a:t>
            </a:r>
            <a:r>
              <a:rPr lang="fi-FI">
                <a:solidFill>
                  <a:prstClr val="black"/>
                </a:solidFill>
                <a:latin typeface="Arial"/>
                <a:cs typeface="Arial"/>
              </a:rPr>
              <a:t>/Utrecht</a:t>
            </a:r>
            <a:br>
              <a:rPr lang="fi-FI">
                <a:latin typeface="Arial" panose="020B0604020202020204" pitchFamily="34" charset="0"/>
                <a:cs typeface="Arial" panose="020B0604020202020204" pitchFamily="34" charset="0"/>
              </a:rPr>
            </a:br>
            <a:r>
              <a:rPr lang="fi-FI" b="1">
                <a:solidFill>
                  <a:prstClr val="black"/>
                </a:solidFill>
                <a:latin typeface="Arial"/>
                <a:cs typeface="Arial"/>
              </a:rPr>
              <a:t>Työpaikan nimi:</a:t>
            </a:r>
            <a:r>
              <a:rPr lang="fi-FI">
                <a:solidFill>
                  <a:prstClr val="black"/>
                </a:solidFill>
                <a:latin typeface="Arial"/>
                <a:cs typeface="Arial"/>
              </a:rPr>
              <a:t> MBO </a:t>
            </a:r>
            <a:r>
              <a:rPr lang="fi-FI" err="1">
                <a:solidFill>
                  <a:prstClr val="black"/>
                </a:solidFill>
                <a:latin typeface="Arial"/>
                <a:cs typeface="Arial"/>
              </a:rPr>
              <a:t>Amersfoort</a:t>
            </a:r>
            <a:r>
              <a:rPr lang="fi-FI">
                <a:solidFill>
                  <a:prstClr val="black"/>
                </a:solidFill>
                <a:latin typeface="Arial"/>
                <a:cs typeface="Arial"/>
              </a:rPr>
              <a:t> (ammatillinen oppilaitos)</a:t>
            </a:r>
            <a:br>
              <a:rPr lang="fi-FI">
                <a:latin typeface="Arial" panose="020B0604020202020204" pitchFamily="34" charset="0"/>
                <a:cs typeface="Arial" panose="020B0604020202020204" pitchFamily="34" charset="0"/>
              </a:rPr>
            </a:br>
            <a:r>
              <a:rPr lang="fi-FI" b="1">
                <a:solidFill>
                  <a:prstClr val="black"/>
                </a:solidFill>
                <a:latin typeface="Arial"/>
                <a:cs typeface="Arial"/>
              </a:rPr>
              <a:t>Työpaikan osoite ja/tai nettisivut:</a:t>
            </a:r>
            <a:r>
              <a:rPr lang="fi-FI">
                <a:solidFill>
                  <a:prstClr val="black"/>
                </a:solidFill>
                <a:latin typeface="Arial"/>
                <a:cs typeface="Arial"/>
              </a:rPr>
              <a:t> </a:t>
            </a:r>
            <a:r>
              <a:rPr lang="fi-FI">
                <a:solidFill>
                  <a:prstClr val="black"/>
                </a:solidFill>
                <a:ea typeface="+mn-lt"/>
                <a:cs typeface="+mn-lt"/>
                <a:hlinkClick r:id="rId2">
                  <a:extLst>
                    <a:ext uri="{A12FA001-AC4F-418D-AE19-62706E023703}">
                      <ahyp:hlinkClr xmlns:ahyp="http://schemas.microsoft.com/office/drawing/2018/hyperlinkcolor" val="tx"/>
                    </a:ext>
                  </a:extLst>
                </a:hlinkClick>
              </a:rPr>
              <a:t>Home | MBO Amersfoort</a:t>
            </a:r>
            <a:endParaRPr lang="fi-FI">
              <a:solidFill>
                <a:prstClr val="black"/>
              </a:solidFill>
            </a:endParaRPr>
          </a:p>
        </p:txBody>
      </p:sp>
      <p:sp>
        <p:nvSpPr>
          <p:cNvPr id="4" name="Alatunnisteen paikkamerkki 3">
            <a:extLst>
              <a:ext uri="{FF2B5EF4-FFF2-40B4-BE49-F238E27FC236}">
                <a16:creationId xmlns:a16="http://schemas.microsoft.com/office/drawing/2014/main" id="{E36A2843-A0C6-0364-F3A1-20F464CD12AC}"/>
              </a:ext>
            </a:extLst>
          </p:cNvPr>
          <p:cNvSpPr>
            <a:spLocks noGrp="1"/>
          </p:cNvSpPr>
          <p:nvPr>
            <p:ph type="ftr" sz="quarter" idx="11"/>
          </p:nvPr>
        </p:nvSpPr>
        <p:spPr/>
        <p:txBody>
          <a:bodyPr/>
          <a:lstStyle/>
          <a:p>
            <a:r>
              <a:rPr lang="en-GB"/>
              <a:t>&gt;&gt; keuda.fi</a:t>
            </a:r>
          </a:p>
        </p:txBody>
      </p:sp>
    </p:spTree>
    <p:extLst>
      <p:ext uri="{BB962C8B-B14F-4D97-AF65-F5344CB8AC3E}">
        <p14:creationId xmlns:p14="http://schemas.microsoft.com/office/powerpoint/2010/main" val="3315609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593035A-1A24-8B7E-3F1E-141BFEC66463}"/>
              </a:ext>
            </a:extLst>
          </p:cNvPr>
          <p:cNvSpPr>
            <a:spLocks noGrp="1"/>
          </p:cNvSpPr>
          <p:nvPr>
            <p:ph type="title"/>
          </p:nvPr>
        </p:nvSpPr>
        <p:spPr/>
        <p:txBody>
          <a:bodyPr/>
          <a:lstStyle/>
          <a:p>
            <a:r>
              <a:rPr lang="fi-FI"/>
              <a:t>Jaksolle hakeutuminen</a:t>
            </a:r>
          </a:p>
        </p:txBody>
      </p:sp>
      <p:sp>
        <p:nvSpPr>
          <p:cNvPr id="3" name="Sisällön paikkamerkki 2">
            <a:extLst>
              <a:ext uri="{FF2B5EF4-FFF2-40B4-BE49-F238E27FC236}">
                <a16:creationId xmlns:a16="http://schemas.microsoft.com/office/drawing/2014/main" id="{CF0A24E8-5E7C-2D33-4644-92CB17EFBB2E}"/>
              </a:ext>
            </a:extLst>
          </p:cNvPr>
          <p:cNvSpPr>
            <a:spLocks noGrp="1"/>
          </p:cNvSpPr>
          <p:nvPr>
            <p:ph idx="1"/>
          </p:nvPr>
        </p:nvSpPr>
        <p:spPr>
          <a:xfrm>
            <a:off x="1294055" y="1458378"/>
            <a:ext cx="9597345" cy="4064957"/>
          </a:xfrm>
        </p:spPr>
        <p:txBody>
          <a:bodyPr vert="horz" lIns="91440" tIns="45720" rIns="91440" bIns="45720" rtlCol="0" anchor="t">
            <a:noAutofit/>
          </a:bodyPr>
          <a:lstStyle/>
          <a:p>
            <a:pPr marL="342900" indent="-342900">
              <a:lnSpc>
                <a:spcPct val="110000"/>
              </a:lnSpc>
            </a:pPr>
            <a:r>
              <a:rPr lang="fi-FI" sz="1900">
                <a:cs typeface="Arial"/>
              </a:rPr>
              <a:t>Saimme yhteydenoton keväällä 2025 Hollannista toisesta ammatillisesta oppilaitoksesta MBO </a:t>
            </a:r>
            <a:r>
              <a:rPr lang="fi-FI" sz="1900" err="1">
                <a:cs typeface="Arial"/>
              </a:rPr>
              <a:t>Amersfoortista</a:t>
            </a:r>
            <a:r>
              <a:rPr lang="fi-FI" sz="1900">
                <a:cs typeface="Arial"/>
              </a:rPr>
              <a:t>, josta oltiin halukkaita aloittamaan kanssamme kouluvaihto! Olimme innoissamme, koska tämä oli ensimmäinen laatuaan kasvatus- ja ohjausalalla. Pidimme useita </a:t>
            </a:r>
            <a:r>
              <a:rPr lang="fi-FI" sz="1900" err="1">
                <a:cs typeface="Arial"/>
              </a:rPr>
              <a:t>Teamseja</a:t>
            </a:r>
            <a:r>
              <a:rPr lang="fi-FI" sz="1900">
                <a:cs typeface="Arial"/>
              </a:rPr>
              <a:t> opettajien kesken ja suunnittelimme ajankohdat, milloin kouluvaihto voisi toteutua. Viikko Hollannissa opiskelijoiden kanssa suunniteltiin joulukuun 2025 alkuun ja tulisimme vastaanottamaan hollantilaiset kouluvaihdokkaat Suomeen tammikuussa 2026.</a:t>
            </a:r>
          </a:p>
          <a:p>
            <a:pPr marL="342900" indent="-342900">
              <a:lnSpc>
                <a:spcPct val="110000"/>
              </a:lnSpc>
            </a:pPr>
            <a:r>
              <a:rPr lang="fi-FI" sz="1900">
                <a:cs typeface="Arial"/>
              </a:rPr>
              <a:t>Opiskelijat hakeutuivat kouluvaihdolle oman vastuuopettajan puollolla, hakemuslomakkeen tekemällä. Kouluvaihdosta pidettiin yleisinfot, missä kerrottiin mitä edellytyksiä jaksolle hakeutumiseen on ja mistä hakemus löytyy.</a:t>
            </a:r>
            <a:endParaRPr lang="en-US" sz="1900">
              <a:cs typeface="Arial"/>
            </a:endParaRPr>
          </a:p>
          <a:p>
            <a:pPr marL="342900" indent="-342900">
              <a:lnSpc>
                <a:spcPct val="110000"/>
              </a:lnSpc>
            </a:pPr>
            <a:r>
              <a:rPr lang="fi-FI" sz="1900">
                <a:cs typeface="Arial"/>
              </a:rPr>
              <a:t>Hakemuksia tuli 20 kpl ja tästä porukasta valittiin mukaan 10 opiskelijaa. Päätökset tehtiin heti syksyn 2025 alussa. Opiskelijat kertoivat hakeneensa jaksolle siksi, että he halusivat oppia uutta ja saada uusia kokemuksia. </a:t>
            </a:r>
          </a:p>
          <a:p>
            <a:pPr>
              <a:lnSpc>
                <a:spcPct val="110000"/>
              </a:lnSpc>
            </a:pPr>
            <a:endParaRPr lang="fi-FI" sz="1600">
              <a:cs typeface="Arial"/>
            </a:endParaRPr>
          </a:p>
          <a:p>
            <a:pPr>
              <a:lnSpc>
                <a:spcPct val="110000"/>
              </a:lnSpc>
            </a:pPr>
            <a:endParaRPr lang="fi-FI" sz="1600">
              <a:cs typeface="Arial"/>
            </a:endParaRPr>
          </a:p>
          <a:p>
            <a:pPr>
              <a:lnSpc>
                <a:spcPct val="110000"/>
              </a:lnSpc>
            </a:pPr>
            <a:endParaRPr lang="fi-FI" sz="1600">
              <a:cs typeface="Arial"/>
            </a:endParaRPr>
          </a:p>
          <a:p>
            <a:endParaRPr lang="fi-FI">
              <a:cs typeface="Arial"/>
            </a:endParaRPr>
          </a:p>
        </p:txBody>
      </p:sp>
    </p:spTree>
    <p:extLst>
      <p:ext uri="{BB962C8B-B14F-4D97-AF65-F5344CB8AC3E}">
        <p14:creationId xmlns:p14="http://schemas.microsoft.com/office/powerpoint/2010/main" val="2751803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B37A60-0A60-F488-0C82-21A52F78758B}"/>
              </a:ext>
            </a:extLst>
          </p:cNvPr>
          <p:cNvPicPr>
            <a:picLocks noChangeAspect="1"/>
          </p:cNvPicPr>
          <p:nvPr/>
        </p:nvPicPr>
        <p:blipFill>
          <a:blip r:embed="rId2"/>
          <a:stretch>
            <a:fillRect/>
          </a:stretch>
        </p:blipFill>
        <p:spPr>
          <a:xfrm>
            <a:off x="7290748" y="894995"/>
            <a:ext cx="4067186" cy="5068011"/>
          </a:xfrm>
          <a:prstGeom prst="rect">
            <a:avLst/>
          </a:prstGeom>
          <a:noFill/>
          <a:ln w="63500" cap="rnd" cmpd="sng">
            <a:noFill/>
            <a:extLst>
              <a:ext uri="{C807C97D-BFC1-408E-A445-0C87EB9F89A2}">
                <ask:lineSketchStyleProps xmlns:ask="http://schemas.microsoft.com/office/drawing/2018/sketchyshapes">
                  <ask:type>
                    <ask:lineSketchNone/>
                  </ask:type>
                </ask:lineSketchStyleProps>
              </a:ext>
            </a:extLst>
          </a:ln>
        </p:spPr>
      </p:pic>
      <p:sp>
        <p:nvSpPr>
          <p:cNvPr id="3" name="Sisällön paikkamerkki 2">
            <a:extLst>
              <a:ext uri="{FF2B5EF4-FFF2-40B4-BE49-F238E27FC236}">
                <a16:creationId xmlns:a16="http://schemas.microsoft.com/office/drawing/2014/main" id="{8CA369F6-5C2C-3136-DF53-349FBC6EEF7A}"/>
              </a:ext>
            </a:extLst>
          </p:cNvPr>
          <p:cNvSpPr>
            <a:spLocks noGrp="1"/>
          </p:cNvSpPr>
          <p:nvPr>
            <p:ph type="body" sz="half" idx="2"/>
          </p:nvPr>
        </p:nvSpPr>
        <p:spPr>
          <a:xfrm>
            <a:off x="1079274" y="1253132"/>
            <a:ext cx="5539240" cy="4338012"/>
          </a:xfrm>
        </p:spPr>
        <p:txBody>
          <a:bodyPr vert="horz" lIns="91440" tIns="45720" rIns="91440" bIns="45720" rtlCol="0" anchor="t">
            <a:normAutofit/>
          </a:bodyPr>
          <a:lstStyle/>
          <a:p>
            <a:pPr>
              <a:lnSpc>
                <a:spcPct val="90000"/>
              </a:lnSpc>
            </a:pPr>
            <a:r>
              <a:rPr lang="fi-FI" err="1"/>
              <a:t>Kalenteroimme</a:t>
            </a:r>
            <a:r>
              <a:rPr lang="fi-FI"/>
              <a:t> opiskelijoiden lukujärjestykseen useita suunnittelupäiviä, missä oli tarkoitus tutustua toisiin ja lähteä suunnittelemaan yhdessä ohjelmaa niin Hollantiin kuin Suomeenkin. Mitä haluamme itsestämme ja maastamme kertoa? Mitä haluamme oppia </a:t>
            </a:r>
            <a:r>
              <a:rPr lang="fi-FI" err="1"/>
              <a:t>kv</a:t>
            </a:r>
            <a:r>
              <a:rPr lang="fi-FI"/>
              <a:t>-jaksolla Hollannissa?</a:t>
            </a:r>
            <a:endParaRPr lang="en-US">
              <a:cs typeface="Arial"/>
            </a:endParaRPr>
          </a:p>
          <a:p>
            <a:pPr>
              <a:lnSpc>
                <a:spcPct val="90000"/>
              </a:lnSpc>
            </a:pPr>
            <a:r>
              <a:rPr lang="fi-FI"/>
              <a:t>Opiskelijat kokivat, että valmistautuminen jaksolle oli riittävää ja he saivat kaiken tarpeellisen tiedon etukäteen. Matka vastasi odotuksia ja jopa ylitti ne!</a:t>
            </a:r>
            <a:endParaRPr lang="fi-FI">
              <a:cs typeface="Arial"/>
            </a:endParaRPr>
          </a:p>
          <a:p>
            <a:pPr>
              <a:lnSpc>
                <a:spcPct val="90000"/>
              </a:lnSpc>
            </a:pPr>
            <a:r>
              <a:rPr lang="fi-FI"/>
              <a:t>Myös </a:t>
            </a:r>
            <a:r>
              <a:rPr lang="fi-FI" err="1"/>
              <a:t>Keudan</a:t>
            </a:r>
            <a:r>
              <a:rPr lang="fi-FI"/>
              <a:t> antamaa valmennusta kiiteltiin, se oli kattava ja riittävä.</a:t>
            </a:r>
            <a:endParaRPr lang="fi-FI">
              <a:cs typeface="Arial"/>
            </a:endParaRPr>
          </a:p>
          <a:p>
            <a:pPr>
              <a:lnSpc>
                <a:spcPct val="90000"/>
              </a:lnSpc>
            </a:pPr>
            <a:endParaRPr lang="fi-FI" sz="1700"/>
          </a:p>
        </p:txBody>
      </p:sp>
    </p:spTree>
    <p:extLst>
      <p:ext uri="{BB962C8B-B14F-4D97-AF65-F5344CB8AC3E}">
        <p14:creationId xmlns:p14="http://schemas.microsoft.com/office/powerpoint/2010/main" val="241463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562B0-551F-ECD6-37A7-7591ECB8DB6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3E3C7AC-0385-59AD-AD36-6D7DC8C36763}"/>
              </a:ext>
            </a:extLst>
          </p:cNvPr>
          <p:cNvSpPr>
            <a:spLocks noGrp="1"/>
          </p:cNvSpPr>
          <p:nvPr>
            <p:ph type="title"/>
          </p:nvPr>
        </p:nvSpPr>
        <p:spPr>
          <a:xfrm>
            <a:off x="790175" y="207796"/>
            <a:ext cx="9013292" cy="1383957"/>
          </a:xfrm>
        </p:spPr>
        <p:txBody>
          <a:bodyPr wrap="square" anchor="ctr">
            <a:normAutofit/>
          </a:bodyPr>
          <a:lstStyle/>
          <a:p>
            <a:r>
              <a:rPr lang="sv-SE" err="1"/>
              <a:t>Matka</a:t>
            </a:r>
            <a:r>
              <a:rPr lang="sv-SE"/>
              <a:t> </a:t>
            </a:r>
            <a:r>
              <a:rPr lang="sv-SE" err="1"/>
              <a:t>Hollantiin</a:t>
            </a:r>
            <a:endParaRPr lang="sv-SE" err="1">
              <a:cs typeface="Arial"/>
            </a:endParaRPr>
          </a:p>
        </p:txBody>
      </p:sp>
      <p:pic>
        <p:nvPicPr>
          <p:cNvPr id="4" name="Content Placeholder 3">
            <a:extLst>
              <a:ext uri="{FF2B5EF4-FFF2-40B4-BE49-F238E27FC236}">
                <a16:creationId xmlns:a16="http://schemas.microsoft.com/office/drawing/2014/main" id="{C0776F38-B86B-3261-9860-C3EEE4DF6D0B}"/>
              </a:ext>
            </a:extLst>
          </p:cNvPr>
          <p:cNvPicPr>
            <a:picLocks noGrp="1" noChangeAspect="1"/>
          </p:cNvPicPr>
          <p:nvPr>
            <p:ph idx="1"/>
          </p:nvPr>
        </p:nvPicPr>
        <p:blipFill>
          <a:blip r:embed="rId2"/>
          <a:stretch>
            <a:fillRect/>
          </a:stretch>
        </p:blipFill>
        <p:spPr>
          <a:xfrm>
            <a:off x="6598340" y="1692958"/>
            <a:ext cx="2675529" cy="3890003"/>
          </a:xfrm>
          <a:prstGeom prst="rect">
            <a:avLst/>
          </a:prstGeom>
          <a:noFill/>
        </p:spPr>
      </p:pic>
      <p:sp>
        <p:nvSpPr>
          <p:cNvPr id="8" name="TextBox 7">
            <a:extLst>
              <a:ext uri="{FF2B5EF4-FFF2-40B4-BE49-F238E27FC236}">
                <a16:creationId xmlns:a16="http://schemas.microsoft.com/office/drawing/2014/main" id="{94A9B3B2-62E8-D27F-9A64-8DF3508A4D1B}"/>
              </a:ext>
            </a:extLst>
          </p:cNvPr>
          <p:cNvSpPr txBox="1"/>
          <p:nvPr/>
        </p:nvSpPr>
        <p:spPr>
          <a:xfrm>
            <a:off x="910436" y="1510846"/>
            <a:ext cx="5186873" cy="44781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1900" err="1">
                <a:cs typeface="Arial"/>
              </a:rPr>
              <a:t>Lensimme</a:t>
            </a:r>
            <a:r>
              <a:rPr lang="en-US" sz="1900">
                <a:cs typeface="Arial"/>
              </a:rPr>
              <a:t> Helsingistä </a:t>
            </a:r>
            <a:r>
              <a:rPr lang="en-US" sz="1900" err="1">
                <a:cs typeface="Arial"/>
              </a:rPr>
              <a:t>Amsterdamiin</a:t>
            </a:r>
            <a:r>
              <a:rPr lang="en-US" sz="1900">
                <a:cs typeface="Arial"/>
              </a:rPr>
              <a:t> </a:t>
            </a:r>
            <a:r>
              <a:rPr lang="en-US" sz="1900" err="1">
                <a:cs typeface="Arial"/>
              </a:rPr>
              <a:t>maanantaiaamulla</a:t>
            </a:r>
            <a:r>
              <a:rPr lang="en-US" sz="1900">
                <a:cs typeface="Arial"/>
              </a:rPr>
              <a:t> </a:t>
            </a:r>
            <a:r>
              <a:rPr lang="en-US" sz="1900" err="1">
                <a:cs typeface="Arial"/>
              </a:rPr>
              <a:t>klo</a:t>
            </a:r>
            <a:r>
              <a:rPr lang="en-US" sz="1900">
                <a:cs typeface="Arial"/>
              </a:rPr>
              <a:t> 7.00 </a:t>
            </a:r>
            <a:r>
              <a:rPr lang="en-US" sz="1900" err="1">
                <a:cs typeface="Arial"/>
              </a:rPr>
              <a:t>lennolla</a:t>
            </a:r>
            <a:r>
              <a:rPr lang="en-US" sz="1900">
                <a:cs typeface="Arial"/>
              </a:rPr>
              <a:t>, </a:t>
            </a:r>
            <a:r>
              <a:rPr lang="en-US" sz="1900" err="1">
                <a:cs typeface="Arial"/>
              </a:rPr>
              <a:t>joten</a:t>
            </a:r>
            <a:r>
              <a:rPr lang="en-US" sz="1900">
                <a:cs typeface="Arial"/>
              </a:rPr>
              <a:t> </a:t>
            </a:r>
            <a:r>
              <a:rPr lang="en-US" sz="1900" err="1">
                <a:cs typeface="Arial"/>
              </a:rPr>
              <a:t>olimme</a:t>
            </a:r>
            <a:r>
              <a:rPr lang="en-US" sz="1900">
                <a:cs typeface="Arial"/>
              </a:rPr>
              <a:t> </a:t>
            </a:r>
            <a:r>
              <a:rPr lang="en-US" sz="1900" err="1">
                <a:cs typeface="Arial"/>
              </a:rPr>
              <a:t>ajoissa</a:t>
            </a:r>
            <a:r>
              <a:rPr lang="en-US" sz="1900">
                <a:cs typeface="Arial"/>
              </a:rPr>
              <a:t> </a:t>
            </a:r>
            <a:r>
              <a:rPr lang="en-US" sz="1900" err="1">
                <a:cs typeface="Arial"/>
              </a:rPr>
              <a:t>maanantaina</a:t>
            </a:r>
            <a:r>
              <a:rPr lang="en-US" sz="1900">
                <a:cs typeface="Arial"/>
              </a:rPr>
              <a:t> </a:t>
            </a:r>
            <a:r>
              <a:rPr lang="en-US" sz="1900" err="1">
                <a:cs typeface="Arial"/>
              </a:rPr>
              <a:t>aamupäivällä</a:t>
            </a:r>
            <a:r>
              <a:rPr lang="en-US" sz="1900">
                <a:cs typeface="Arial"/>
              </a:rPr>
              <a:t> </a:t>
            </a:r>
            <a:r>
              <a:rPr lang="en-US" sz="1900" err="1">
                <a:cs typeface="Arial"/>
              </a:rPr>
              <a:t>Amsterdamissa</a:t>
            </a:r>
            <a:r>
              <a:rPr lang="en-US" sz="1900">
                <a:cs typeface="Arial"/>
              </a:rPr>
              <a:t>. </a:t>
            </a:r>
            <a:r>
              <a:rPr lang="en-US" sz="1900" err="1">
                <a:cs typeface="Arial"/>
              </a:rPr>
              <a:t>Lennot</a:t>
            </a:r>
            <a:r>
              <a:rPr lang="en-US" sz="1900">
                <a:cs typeface="Arial"/>
              </a:rPr>
              <a:t> </a:t>
            </a:r>
            <a:r>
              <a:rPr lang="en-US" sz="1900" err="1">
                <a:cs typeface="Arial"/>
              </a:rPr>
              <a:t>sujuivat</a:t>
            </a:r>
            <a:r>
              <a:rPr lang="en-US" sz="1900">
                <a:cs typeface="Arial"/>
              </a:rPr>
              <a:t> </a:t>
            </a:r>
            <a:r>
              <a:rPr lang="en-US" sz="1900" err="1">
                <a:cs typeface="Arial"/>
              </a:rPr>
              <a:t>hyvin</a:t>
            </a:r>
            <a:r>
              <a:rPr lang="en-US" sz="1900">
                <a:cs typeface="Arial"/>
              </a:rPr>
              <a:t>. </a:t>
            </a:r>
            <a:r>
              <a:rPr lang="en-US" sz="1900" err="1">
                <a:cs typeface="Arial"/>
              </a:rPr>
              <a:t>Istuimme</a:t>
            </a:r>
            <a:r>
              <a:rPr lang="en-US" sz="1900">
                <a:cs typeface="Arial"/>
              </a:rPr>
              <a:t> </a:t>
            </a:r>
            <a:r>
              <a:rPr lang="en-US" sz="1900" err="1">
                <a:cs typeface="Arial"/>
              </a:rPr>
              <a:t>joukkona</a:t>
            </a:r>
            <a:r>
              <a:rPr lang="en-US" sz="1900">
                <a:cs typeface="Arial"/>
              </a:rPr>
              <a:t> </a:t>
            </a:r>
            <a:r>
              <a:rPr lang="en-US" sz="1900" err="1">
                <a:cs typeface="Arial"/>
              </a:rPr>
              <a:t>suhteellisen</a:t>
            </a:r>
            <a:r>
              <a:rPr lang="en-US" sz="1900">
                <a:cs typeface="Arial"/>
              </a:rPr>
              <a:t> </a:t>
            </a:r>
            <a:r>
              <a:rPr lang="en-US" sz="1900" err="1">
                <a:cs typeface="Arial"/>
              </a:rPr>
              <a:t>lähekkäin</a:t>
            </a:r>
            <a:r>
              <a:rPr lang="en-US" sz="1900">
                <a:cs typeface="Arial"/>
              </a:rPr>
              <a:t> </a:t>
            </a:r>
            <a:r>
              <a:rPr lang="en-US" sz="1900" err="1">
                <a:cs typeface="Arial"/>
              </a:rPr>
              <a:t>lennolla</a:t>
            </a:r>
            <a:r>
              <a:rPr lang="en-US" sz="1900">
                <a:cs typeface="Arial"/>
              </a:rPr>
              <a:t> ja </a:t>
            </a:r>
            <a:r>
              <a:rPr lang="en-US" sz="1900" err="1">
                <a:cs typeface="Arial"/>
              </a:rPr>
              <a:t>kahdella</a:t>
            </a:r>
            <a:r>
              <a:rPr lang="en-US" sz="1900">
                <a:cs typeface="Arial"/>
              </a:rPr>
              <a:t> </a:t>
            </a:r>
            <a:r>
              <a:rPr lang="en-US" sz="1900" err="1">
                <a:cs typeface="Arial"/>
              </a:rPr>
              <a:t>opiskelijalla</a:t>
            </a:r>
            <a:r>
              <a:rPr lang="en-US" sz="1900">
                <a:cs typeface="Arial"/>
              </a:rPr>
              <a:t> </a:t>
            </a:r>
            <a:r>
              <a:rPr lang="en-US" sz="1900" err="1">
                <a:cs typeface="Arial"/>
              </a:rPr>
              <a:t>tämä</a:t>
            </a:r>
            <a:r>
              <a:rPr lang="en-US" sz="1900">
                <a:cs typeface="Arial"/>
              </a:rPr>
              <a:t> lento </a:t>
            </a:r>
            <a:r>
              <a:rPr lang="en-US" sz="1900" err="1">
                <a:cs typeface="Arial"/>
              </a:rPr>
              <a:t>oli</a:t>
            </a:r>
            <a:r>
              <a:rPr lang="en-US" sz="1900">
                <a:cs typeface="Arial"/>
              </a:rPr>
              <a:t> </a:t>
            </a:r>
            <a:r>
              <a:rPr lang="en-US" sz="1900" err="1">
                <a:cs typeface="Arial"/>
              </a:rPr>
              <a:t>ensimmäinen</a:t>
            </a:r>
            <a:r>
              <a:rPr lang="en-US" sz="1900">
                <a:cs typeface="Arial"/>
              </a:rPr>
              <a:t> </a:t>
            </a:r>
            <a:r>
              <a:rPr lang="en-US" sz="1900" err="1">
                <a:cs typeface="Arial"/>
              </a:rPr>
              <a:t>kerta</a:t>
            </a:r>
            <a:r>
              <a:rPr lang="en-US" sz="1900">
                <a:cs typeface="Arial"/>
              </a:rPr>
              <a:t> </a:t>
            </a:r>
            <a:r>
              <a:rPr lang="en-US" sz="1900" err="1">
                <a:cs typeface="Arial"/>
              </a:rPr>
              <a:t>lentää</a:t>
            </a:r>
            <a:r>
              <a:rPr lang="en-US" sz="1900">
                <a:cs typeface="Arial"/>
              </a:rPr>
              <a:t> </a:t>
            </a:r>
            <a:r>
              <a:rPr lang="en-US" sz="1900" err="1">
                <a:cs typeface="Arial"/>
              </a:rPr>
              <a:t>ikinä</a:t>
            </a:r>
            <a:r>
              <a:rPr lang="en-US" sz="1900">
                <a:cs typeface="Arial"/>
              </a:rPr>
              <a:t>. </a:t>
            </a:r>
          </a:p>
          <a:p>
            <a:pPr marL="342900" indent="-342900">
              <a:buFont typeface="Arial"/>
              <a:buChar char="•"/>
            </a:pPr>
            <a:endParaRPr lang="en-US" sz="1900">
              <a:cs typeface="Arial"/>
            </a:endParaRPr>
          </a:p>
          <a:p>
            <a:pPr marL="342900" indent="-342900">
              <a:buFont typeface="Arial"/>
              <a:buChar char="•"/>
            </a:pPr>
            <a:r>
              <a:rPr lang="en-US" sz="1900" err="1">
                <a:cs typeface="Arial"/>
              </a:rPr>
              <a:t>Matkaa</a:t>
            </a:r>
            <a:r>
              <a:rPr lang="en-US" sz="1900">
                <a:cs typeface="Arial"/>
              </a:rPr>
              <a:t> </a:t>
            </a:r>
            <a:r>
              <a:rPr lang="en-US" sz="1900" err="1">
                <a:cs typeface="Arial"/>
              </a:rPr>
              <a:t>valmisteltiin</a:t>
            </a:r>
            <a:r>
              <a:rPr lang="en-US" sz="1900">
                <a:cs typeface="Arial"/>
              </a:rPr>
              <a:t> </a:t>
            </a:r>
            <a:r>
              <a:rPr lang="en-US" sz="1900" err="1">
                <a:cs typeface="Arial"/>
              </a:rPr>
              <a:t>yhdessä</a:t>
            </a:r>
            <a:r>
              <a:rPr lang="en-US" sz="1900">
                <a:cs typeface="Arial"/>
              </a:rPr>
              <a:t> jo </a:t>
            </a:r>
            <a:r>
              <a:rPr lang="en-US" sz="1900" err="1">
                <a:cs typeface="Arial"/>
              </a:rPr>
              <a:t>etukäteen</a:t>
            </a:r>
            <a:r>
              <a:rPr lang="en-US" sz="1900">
                <a:cs typeface="Arial"/>
              </a:rPr>
              <a:t>, ja </a:t>
            </a:r>
            <a:r>
              <a:rPr lang="en-US" sz="1900" err="1">
                <a:cs typeface="Arial"/>
              </a:rPr>
              <a:t>saimme</a:t>
            </a:r>
            <a:r>
              <a:rPr lang="en-US" sz="1900">
                <a:cs typeface="Arial"/>
              </a:rPr>
              <a:t> </a:t>
            </a:r>
            <a:r>
              <a:rPr lang="en-US" sz="1900" err="1">
                <a:cs typeface="Arial"/>
              </a:rPr>
              <a:t>toivoa</a:t>
            </a:r>
            <a:r>
              <a:rPr lang="en-US" sz="1900">
                <a:cs typeface="Arial"/>
              </a:rPr>
              <a:t> </a:t>
            </a:r>
            <a:r>
              <a:rPr lang="en-US" sz="1900" err="1">
                <a:cs typeface="Arial"/>
              </a:rPr>
              <a:t>meille</a:t>
            </a:r>
            <a:r>
              <a:rPr lang="en-US" sz="1900">
                <a:cs typeface="Arial"/>
              </a:rPr>
              <a:t> </a:t>
            </a:r>
            <a:r>
              <a:rPr lang="en-US" sz="1900" err="1">
                <a:cs typeface="Arial"/>
              </a:rPr>
              <a:t>sopivat</a:t>
            </a:r>
            <a:r>
              <a:rPr lang="en-US" sz="1900">
                <a:cs typeface="Arial"/>
              </a:rPr>
              <a:t> </a:t>
            </a:r>
            <a:r>
              <a:rPr lang="en-US" sz="1900" err="1">
                <a:cs typeface="Arial"/>
              </a:rPr>
              <a:t>lennot</a:t>
            </a:r>
            <a:r>
              <a:rPr lang="en-US" sz="1900">
                <a:cs typeface="Arial"/>
              </a:rPr>
              <a:t>. </a:t>
            </a:r>
            <a:r>
              <a:rPr lang="en-US" sz="1900" err="1">
                <a:cs typeface="Arial"/>
              </a:rPr>
              <a:t>Keskustelimme</a:t>
            </a:r>
            <a:r>
              <a:rPr lang="en-US" sz="1900">
                <a:cs typeface="Arial"/>
              </a:rPr>
              <a:t> </a:t>
            </a:r>
            <a:r>
              <a:rPr lang="en-US" sz="1900" err="1">
                <a:cs typeface="Arial"/>
              </a:rPr>
              <a:t>yhdessä</a:t>
            </a:r>
            <a:r>
              <a:rPr lang="en-US" sz="1900">
                <a:cs typeface="Arial"/>
              </a:rPr>
              <a:t> mm. </a:t>
            </a:r>
            <a:r>
              <a:rPr lang="en-US" sz="1900" err="1">
                <a:cs typeface="Arial"/>
              </a:rPr>
              <a:t>mitä</a:t>
            </a:r>
            <a:r>
              <a:rPr lang="en-US" sz="1900">
                <a:cs typeface="Arial"/>
              </a:rPr>
              <a:t> </a:t>
            </a:r>
            <a:r>
              <a:rPr lang="en-US" sz="1900" err="1">
                <a:cs typeface="Arial"/>
              </a:rPr>
              <a:t>pitää</a:t>
            </a:r>
            <a:r>
              <a:rPr lang="en-US" sz="1900">
                <a:cs typeface="Arial"/>
              </a:rPr>
              <a:t> </a:t>
            </a:r>
            <a:r>
              <a:rPr lang="en-US" sz="1900" err="1">
                <a:cs typeface="Arial"/>
              </a:rPr>
              <a:t>pakata</a:t>
            </a:r>
            <a:r>
              <a:rPr lang="en-US" sz="1900">
                <a:cs typeface="Arial"/>
              </a:rPr>
              <a:t> </a:t>
            </a:r>
            <a:r>
              <a:rPr lang="en-US" sz="1900" err="1">
                <a:cs typeface="Arial"/>
              </a:rPr>
              <a:t>mukaan</a:t>
            </a:r>
            <a:r>
              <a:rPr lang="en-US" sz="1900">
                <a:cs typeface="Arial"/>
              </a:rPr>
              <a:t>, </a:t>
            </a:r>
            <a:r>
              <a:rPr lang="en-US" sz="1900" err="1">
                <a:cs typeface="Arial"/>
              </a:rPr>
              <a:t>hankimme</a:t>
            </a:r>
            <a:r>
              <a:rPr lang="en-US" sz="1900">
                <a:cs typeface="Arial"/>
              </a:rPr>
              <a:t> </a:t>
            </a:r>
            <a:r>
              <a:rPr lang="en-US" sz="1900" err="1">
                <a:cs typeface="Arial"/>
              </a:rPr>
              <a:t>matkustusluvat</a:t>
            </a:r>
            <a:r>
              <a:rPr lang="en-US" sz="1900">
                <a:cs typeface="Arial"/>
              </a:rPr>
              <a:t> </a:t>
            </a:r>
            <a:r>
              <a:rPr lang="en-US" sz="1900" err="1">
                <a:cs typeface="Arial"/>
              </a:rPr>
              <a:t>huoltajilta</a:t>
            </a:r>
            <a:r>
              <a:rPr lang="en-US" sz="1900">
                <a:cs typeface="Arial"/>
              </a:rPr>
              <a:t> ja </a:t>
            </a:r>
            <a:r>
              <a:rPr lang="en-US" sz="1900" err="1">
                <a:cs typeface="Arial"/>
              </a:rPr>
              <a:t>varmistimme</a:t>
            </a:r>
            <a:r>
              <a:rPr lang="en-US" sz="1900">
                <a:cs typeface="Arial"/>
              </a:rPr>
              <a:t>, </a:t>
            </a:r>
            <a:r>
              <a:rPr lang="en-US" sz="1900" err="1">
                <a:cs typeface="Arial"/>
              </a:rPr>
              <a:t>että</a:t>
            </a:r>
            <a:r>
              <a:rPr lang="en-US" sz="1900">
                <a:cs typeface="Arial"/>
              </a:rPr>
              <a:t> </a:t>
            </a:r>
            <a:r>
              <a:rPr lang="en-US" sz="1900" err="1">
                <a:cs typeface="Arial"/>
              </a:rPr>
              <a:t>kaikilla</a:t>
            </a:r>
            <a:r>
              <a:rPr lang="en-US" sz="1900">
                <a:cs typeface="Arial"/>
              </a:rPr>
              <a:t> on </a:t>
            </a:r>
            <a:r>
              <a:rPr lang="en-US" sz="1900" err="1">
                <a:cs typeface="Arial"/>
              </a:rPr>
              <a:t>voimassaolevat</a:t>
            </a:r>
            <a:r>
              <a:rPr lang="en-US" sz="1900">
                <a:cs typeface="Arial"/>
              </a:rPr>
              <a:t> </a:t>
            </a:r>
            <a:r>
              <a:rPr lang="en-US" sz="1900" err="1">
                <a:cs typeface="Arial"/>
              </a:rPr>
              <a:t>passit</a:t>
            </a:r>
            <a:r>
              <a:rPr lang="en-US" sz="1900">
                <a:cs typeface="Arial"/>
              </a:rPr>
              <a:t> ja </a:t>
            </a:r>
            <a:r>
              <a:rPr lang="en-US" sz="1900" err="1">
                <a:cs typeface="Arial"/>
              </a:rPr>
              <a:t>Eurooppalaiset</a:t>
            </a:r>
            <a:r>
              <a:rPr lang="en-US" sz="1900">
                <a:cs typeface="Arial"/>
              </a:rPr>
              <a:t> </a:t>
            </a:r>
            <a:r>
              <a:rPr lang="en-US" sz="1900" err="1">
                <a:cs typeface="Arial"/>
              </a:rPr>
              <a:t>sairasvakuutuskortit</a:t>
            </a:r>
            <a:r>
              <a:rPr lang="en-US" sz="1900">
                <a:cs typeface="Arial"/>
              </a:rPr>
              <a:t>.</a:t>
            </a:r>
          </a:p>
        </p:txBody>
      </p:sp>
      <p:pic>
        <p:nvPicPr>
          <p:cNvPr id="3" name="Picture 2">
            <a:extLst>
              <a:ext uri="{FF2B5EF4-FFF2-40B4-BE49-F238E27FC236}">
                <a16:creationId xmlns:a16="http://schemas.microsoft.com/office/drawing/2014/main" id="{2EEBD86D-F0B6-0C09-9891-2889C4617D2B}"/>
              </a:ext>
            </a:extLst>
          </p:cNvPr>
          <p:cNvPicPr>
            <a:picLocks noChangeAspect="1"/>
          </p:cNvPicPr>
          <p:nvPr/>
        </p:nvPicPr>
        <p:blipFill>
          <a:blip r:embed="rId3"/>
          <a:stretch>
            <a:fillRect/>
          </a:stretch>
        </p:blipFill>
        <p:spPr>
          <a:xfrm>
            <a:off x="8925290" y="899297"/>
            <a:ext cx="2675366" cy="3528540"/>
          </a:xfrm>
          <a:prstGeom prst="rect">
            <a:avLst/>
          </a:prstGeom>
        </p:spPr>
      </p:pic>
    </p:spTree>
    <p:extLst>
      <p:ext uri="{BB962C8B-B14F-4D97-AF65-F5344CB8AC3E}">
        <p14:creationId xmlns:p14="http://schemas.microsoft.com/office/powerpoint/2010/main" val="1549848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5110B55-AEAA-1C34-AEE5-9A7B11CCC8CA}"/>
              </a:ext>
            </a:extLst>
          </p:cNvPr>
          <p:cNvSpPr>
            <a:spLocks noGrp="1"/>
          </p:cNvSpPr>
          <p:nvPr>
            <p:ph type="title"/>
          </p:nvPr>
        </p:nvSpPr>
        <p:spPr>
          <a:xfrm>
            <a:off x="563604" y="696783"/>
            <a:ext cx="9587296" cy="1377178"/>
          </a:xfrm>
        </p:spPr>
        <p:txBody>
          <a:bodyPr/>
          <a:lstStyle/>
          <a:p>
            <a:r>
              <a:rPr lang="sv-SE" err="1"/>
              <a:t>Julkinen</a:t>
            </a:r>
            <a:r>
              <a:rPr lang="sv-SE"/>
              <a:t> </a:t>
            </a:r>
            <a:r>
              <a:rPr lang="sv-SE" err="1"/>
              <a:t>liikenne</a:t>
            </a:r>
            <a:r>
              <a:rPr lang="sv-SE"/>
              <a:t> </a:t>
            </a:r>
            <a:r>
              <a:rPr lang="sv-SE" err="1"/>
              <a:t>Hollannissa</a:t>
            </a:r>
            <a:endParaRPr lang="fi-FI" err="1"/>
          </a:p>
        </p:txBody>
      </p:sp>
      <p:sp>
        <p:nvSpPr>
          <p:cNvPr id="6" name="Sisällön paikkamerkki 2">
            <a:extLst>
              <a:ext uri="{FF2B5EF4-FFF2-40B4-BE49-F238E27FC236}">
                <a16:creationId xmlns:a16="http://schemas.microsoft.com/office/drawing/2014/main" id="{1D8F38B1-DB81-36A7-2329-41FF8D543370}"/>
              </a:ext>
            </a:extLst>
          </p:cNvPr>
          <p:cNvSpPr txBox="1">
            <a:spLocks/>
          </p:cNvSpPr>
          <p:nvPr/>
        </p:nvSpPr>
        <p:spPr>
          <a:xfrm>
            <a:off x="865932" y="1500034"/>
            <a:ext cx="5614225" cy="33039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900" err="1"/>
              <a:t>Kuljimme</a:t>
            </a:r>
            <a:r>
              <a:rPr lang="sv-SE" sz="1900"/>
              <a:t> </a:t>
            </a:r>
            <a:r>
              <a:rPr lang="sv-SE" sz="1900" err="1"/>
              <a:t>junalla</a:t>
            </a:r>
            <a:r>
              <a:rPr lang="sv-SE" sz="1900"/>
              <a:t> </a:t>
            </a:r>
            <a:r>
              <a:rPr lang="sv-SE" sz="1900" err="1"/>
              <a:t>lentokentältä</a:t>
            </a:r>
            <a:r>
              <a:rPr lang="sv-SE" sz="1900"/>
              <a:t> </a:t>
            </a:r>
            <a:r>
              <a:rPr lang="sv-SE" sz="1900" err="1"/>
              <a:t>Amersfoortiin</a:t>
            </a:r>
            <a:r>
              <a:rPr lang="sv-SE" sz="1900"/>
              <a:t>. </a:t>
            </a:r>
            <a:r>
              <a:rPr lang="sv-SE" sz="1900" err="1"/>
              <a:t>Juna-asema</a:t>
            </a:r>
            <a:r>
              <a:rPr lang="sv-SE" sz="1900"/>
              <a:t> </a:t>
            </a:r>
            <a:r>
              <a:rPr lang="sv-SE" sz="1900" err="1"/>
              <a:t>oli</a:t>
            </a:r>
            <a:r>
              <a:rPr lang="sv-SE" sz="1900"/>
              <a:t> </a:t>
            </a:r>
            <a:r>
              <a:rPr lang="sv-SE" sz="1900" err="1"/>
              <a:t>näppärästi</a:t>
            </a:r>
            <a:r>
              <a:rPr lang="sv-SE" sz="1900"/>
              <a:t> </a:t>
            </a:r>
            <a:r>
              <a:rPr lang="sv-SE" sz="1900" err="1"/>
              <a:t>lentoaseman</a:t>
            </a:r>
            <a:r>
              <a:rPr lang="sv-SE" sz="1900"/>
              <a:t> </a:t>
            </a:r>
            <a:r>
              <a:rPr lang="sv-SE" sz="1900" err="1"/>
              <a:t>yhteydessä</a:t>
            </a:r>
            <a:r>
              <a:rPr lang="sv-SE" sz="1900"/>
              <a:t> ja sinne </a:t>
            </a:r>
            <a:r>
              <a:rPr lang="sv-SE" sz="1900" err="1"/>
              <a:t>oli</a:t>
            </a:r>
            <a:r>
              <a:rPr lang="sv-SE" sz="1900"/>
              <a:t> </a:t>
            </a:r>
            <a:r>
              <a:rPr lang="sv-SE" sz="1900" err="1"/>
              <a:t>helppo</a:t>
            </a:r>
            <a:r>
              <a:rPr lang="sv-SE" sz="1900"/>
              <a:t> </a:t>
            </a:r>
            <a:r>
              <a:rPr lang="sv-SE" sz="1900" err="1"/>
              <a:t>löytää</a:t>
            </a:r>
            <a:r>
              <a:rPr lang="sv-SE" sz="1900"/>
              <a:t>. </a:t>
            </a:r>
            <a:r>
              <a:rPr lang="sv-SE" sz="1900" err="1"/>
              <a:t>Junaliput</a:t>
            </a:r>
            <a:r>
              <a:rPr lang="sv-SE" sz="1900"/>
              <a:t> </a:t>
            </a:r>
            <a:r>
              <a:rPr lang="sv-SE" sz="1900" err="1"/>
              <a:t>ostimme</a:t>
            </a:r>
            <a:r>
              <a:rPr lang="sv-SE" sz="1900"/>
              <a:t> </a:t>
            </a:r>
            <a:r>
              <a:rPr lang="sv-SE" sz="1900" err="1"/>
              <a:t>tiskiltä</a:t>
            </a:r>
            <a:r>
              <a:rPr lang="sv-SE" sz="1900"/>
              <a:t> (</a:t>
            </a:r>
            <a:r>
              <a:rPr lang="sv-SE" sz="1900" err="1"/>
              <a:t>ei</a:t>
            </a:r>
            <a:r>
              <a:rPr lang="sv-SE" sz="1900"/>
              <a:t> </a:t>
            </a:r>
            <a:r>
              <a:rPr lang="sv-SE" sz="1900" err="1"/>
              <a:t>ollut</a:t>
            </a:r>
            <a:r>
              <a:rPr lang="sv-SE" sz="1900"/>
              <a:t> </a:t>
            </a:r>
            <a:r>
              <a:rPr lang="sv-SE" sz="1900" err="1"/>
              <a:t>mahdollista</a:t>
            </a:r>
            <a:r>
              <a:rPr lang="sv-SE" sz="1900"/>
              <a:t> </a:t>
            </a:r>
            <a:r>
              <a:rPr lang="sv-SE" sz="1900" err="1"/>
              <a:t>ostaa</a:t>
            </a:r>
            <a:r>
              <a:rPr lang="sv-SE" sz="1900"/>
              <a:t> </a:t>
            </a:r>
            <a:r>
              <a:rPr lang="sv-SE" sz="1900" err="1"/>
              <a:t>ryhmälippua</a:t>
            </a:r>
            <a:r>
              <a:rPr lang="sv-SE" sz="1900"/>
              <a:t> </a:t>
            </a:r>
            <a:r>
              <a:rPr lang="sv-SE" sz="1900" err="1"/>
              <a:t>vaan</a:t>
            </a:r>
            <a:r>
              <a:rPr lang="sv-SE" sz="1900"/>
              <a:t> </a:t>
            </a:r>
            <a:r>
              <a:rPr lang="sv-SE" sz="1900" err="1"/>
              <a:t>jokainen</a:t>
            </a:r>
            <a:r>
              <a:rPr lang="sv-SE" sz="1900"/>
              <a:t> </a:t>
            </a:r>
            <a:r>
              <a:rPr lang="sv-SE" sz="1900" err="1"/>
              <a:t>joutui</a:t>
            </a:r>
            <a:r>
              <a:rPr lang="sv-SE" sz="1900"/>
              <a:t> </a:t>
            </a:r>
            <a:r>
              <a:rPr lang="sv-SE" sz="1900" err="1"/>
              <a:t>ostamaan</a:t>
            </a:r>
            <a:r>
              <a:rPr lang="sv-SE" sz="1900"/>
              <a:t> </a:t>
            </a:r>
            <a:r>
              <a:rPr lang="sv-SE" sz="1900" err="1"/>
              <a:t>omansa</a:t>
            </a:r>
            <a:r>
              <a:rPr lang="sv-SE" sz="1900"/>
              <a:t>). </a:t>
            </a:r>
            <a:r>
              <a:rPr lang="sv-SE" sz="1900" err="1"/>
              <a:t>Junalippu</a:t>
            </a:r>
            <a:r>
              <a:rPr lang="sv-SE" sz="1900"/>
              <a:t> </a:t>
            </a:r>
            <a:r>
              <a:rPr lang="sv-SE" sz="1900" err="1"/>
              <a:t>täytyi</a:t>
            </a:r>
            <a:r>
              <a:rPr lang="sv-SE" sz="1900"/>
              <a:t> </a:t>
            </a:r>
            <a:r>
              <a:rPr lang="sv-SE" sz="1900" err="1"/>
              <a:t>oston</a:t>
            </a:r>
            <a:r>
              <a:rPr lang="sv-SE" sz="1900"/>
              <a:t> </a:t>
            </a:r>
            <a:r>
              <a:rPr lang="sv-SE" sz="1900" err="1"/>
              <a:t>jälkeen</a:t>
            </a:r>
            <a:r>
              <a:rPr lang="sv-SE" sz="1900"/>
              <a:t> </a:t>
            </a:r>
            <a:r>
              <a:rPr lang="sv-SE" sz="1900" err="1"/>
              <a:t>aktivoida</a:t>
            </a:r>
            <a:r>
              <a:rPr lang="sv-SE" sz="1900"/>
              <a:t> </a:t>
            </a:r>
            <a:r>
              <a:rPr lang="sv-SE" sz="1900" err="1"/>
              <a:t>erillisessä</a:t>
            </a:r>
            <a:r>
              <a:rPr lang="sv-SE" sz="1900"/>
              <a:t> ”</a:t>
            </a:r>
            <a:r>
              <a:rPr lang="sv-SE" sz="1900" err="1"/>
              <a:t>pömpelissä</a:t>
            </a:r>
            <a:r>
              <a:rPr lang="sv-SE" sz="1900"/>
              <a:t>” </a:t>
            </a:r>
            <a:r>
              <a:rPr lang="sv-SE" sz="1900" err="1"/>
              <a:t>junaradalle</a:t>
            </a:r>
            <a:r>
              <a:rPr lang="sv-SE" sz="1900"/>
              <a:t> </a:t>
            </a:r>
            <a:r>
              <a:rPr lang="sv-SE" sz="1900" err="1"/>
              <a:t>mennessä</a:t>
            </a:r>
            <a:r>
              <a:rPr lang="sv-SE" sz="1900"/>
              <a:t>. </a:t>
            </a:r>
            <a:r>
              <a:rPr lang="sv-SE" sz="1900" err="1"/>
              <a:t>Julkisessa</a:t>
            </a:r>
            <a:r>
              <a:rPr lang="sv-SE" sz="1900"/>
              <a:t> </a:t>
            </a:r>
            <a:r>
              <a:rPr lang="sv-SE" sz="1900" err="1"/>
              <a:t>liikenteessä</a:t>
            </a:r>
            <a:r>
              <a:rPr lang="sv-SE" sz="1900"/>
              <a:t> </a:t>
            </a:r>
            <a:r>
              <a:rPr lang="sv-SE" sz="1900" err="1"/>
              <a:t>täytyi</a:t>
            </a:r>
            <a:r>
              <a:rPr lang="sv-SE" sz="1900"/>
              <a:t> </a:t>
            </a:r>
            <a:r>
              <a:rPr lang="sv-SE" sz="1900" err="1"/>
              <a:t>aktivoinnin</a:t>
            </a:r>
            <a:r>
              <a:rPr lang="sv-SE" sz="1900"/>
              <a:t> </a:t>
            </a:r>
            <a:r>
              <a:rPr lang="sv-SE" sz="1900" err="1"/>
              <a:t>lisäksi</a:t>
            </a:r>
            <a:r>
              <a:rPr lang="sv-SE" sz="1900"/>
              <a:t> </a:t>
            </a:r>
            <a:r>
              <a:rPr lang="sv-SE" sz="1900" err="1"/>
              <a:t>kirjautua</a:t>
            </a:r>
            <a:r>
              <a:rPr lang="sv-SE" sz="1900"/>
              <a:t> </a:t>
            </a:r>
            <a:r>
              <a:rPr lang="sv-SE" sz="1900" err="1"/>
              <a:t>ulos</a:t>
            </a:r>
            <a:r>
              <a:rPr lang="sv-SE" sz="1900"/>
              <a:t> </a:t>
            </a:r>
            <a:r>
              <a:rPr lang="sv-SE" sz="1900" err="1"/>
              <a:t>poistuessaan</a:t>
            </a:r>
            <a:r>
              <a:rPr lang="sv-SE" sz="1900"/>
              <a:t>.</a:t>
            </a:r>
            <a:endParaRPr lang="sv-SE" sz="1900">
              <a:cs typeface="Arial"/>
            </a:endParaRPr>
          </a:p>
          <a:p>
            <a:r>
              <a:rPr lang="sv-SE" sz="1900" err="1"/>
              <a:t>Muina</a:t>
            </a:r>
            <a:r>
              <a:rPr lang="sv-SE" sz="1900"/>
              <a:t> </a:t>
            </a:r>
            <a:r>
              <a:rPr lang="sv-SE" sz="1900" err="1"/>
              <a:t>päivinä</a:t>
            </a:r>
            <a:r>
              <a:rPr lang="sv-SE" sz="1900"/>
              <a:t> </a:t>
            </a:r>
            <a:r>
              <a:rPr lang="sv-SE" sz="1900" err="1"/>
              <a:t>emme</a:t>
            </a:r>
            <a:r>
              <a:rPr lang="sv-SE" sz="1900"/>
              <a:t> </a:t>
            </a:r>
            <a:r>
              <a:rPr lang="sv-SE" sz="1900" err="1"/>
              <a:t>ostaneet</a:t>
            </a:r>
            <a:r>
              <a:rPr lang="sv-SE" sz="1900"/>
              <a:t> </a:t>
            </a:r>
            <a:r>
              <a:rPr lang="sv-SE" sz="1900" err="1"/>
              <a:t>erillisiä</a:t>
            </a:r>
            <a:r>
              <a:rPr lang="sv-SE" sz="1900"/>
              <a:t> </a:t>
            </a:r>
            <a:r>
              <a:rPr lang="sv-SE" sz="1900" err="1"/>
              <a:t>lippuja</a:t>
            </a:r>
            <a:r>
              <a:rPr lang="sv-SE" sz="1900"/>
              <a:t> </a:t>
            </a:r>
            <a:r>
              <a:rPr lang="sv-SE" sz="1900" err="1"/>
              <a:t>vaan</a:t>
            </a:r>
            <a:r>
              <a:rPr lang="sv-SE" sz="1900"/>
              <a:t> </a:t>
            </a:r>
            <a:r>
              <a:rPr lang="sv-SE" sz="1900" err="1"/>
              <a:t>busseissa</a:t>
            </a:r>
            <a:r>
              <a:rPr lang="sv-SE" sz="1900"/>
              <a:t> ja </a:t>
            </a:r>
            <a:r>
              <a:rPr lang="sv-SE" sz="1900" err="1"/>
              <a:t>junissa</a:t>
            </a:r>
            <a:r>
              <a:rPr lang="sv-SE" sz="1900"/>
              <a:t> </a:t>
            </a:r>
            <a:r>
              <a:rPr lang="sv-SE" sz="1900" err="1"/>
              <a:t>pystyi</a:t>
            </a:r>
            <a:r>
              <a:rPr lang="sv-SE" sz="1900"/>
              <a:t> </a:t>
            </a:r>
            <a:r>
              <a:rPr lang="sv-SE" sz="1900" err="1"/>
              <a:t>maksamaan</a:t>
            </a:r>
            <a:r>
              <a:rPr lang="sv-SE" sz="1900"/>
              <a:t> </a:t>
            </a:r>
            <a:r>
              <a:rPr lang="sv-SE" sz="1900" err="1"/>
              <a:t>matkat</a:t>
            </a:r>
            <a:r>
              <a:rPr lang="sv-SE" sz="1900"/>
              <a:t> </a:t>
            </a:r>
            <a:r>
              <a:rPr lang="sv-SE" sz="1900" err="1"/>
              <a:t>omalla</a:t>
            </a:r>
            <a:r>
              <a:rPr lang="sv-SE" sz="1900"/>
              <a:t> </a:t>
            </a:r>
            <a:r>
              <a:rPr lang="sv-SE" sz="1900" err="1"/>
              <a:t>pankkikortilla</a:t>
            </a:r>
            <a:r>
              <a:rPr lang="sv-SE" sz="1900"/>
              <a:t>. </a:t>
            </a:r>
            <a:r>
              <a:rPr lang="sv-SE" sz="1900" err="1"/>
              <a:t>Matka</a:t>
            </a:r>
            <a:r>
              <a:rPr lang="sv-SE" sz="1900"/>
              <a:t> </a:t>
            </a:r>
            <a:r>
              <a:rPr lang="sv-SE" sz="1900" err="1"/>
              <a:t>pankkikortillakin</a:t>
            </a:r>
            <a:r>
              <a:rPr lang="sv-SE" sz="1900"/>
              <a:t> </a:t>
            </a:r>
            <a:r>
              <a:rPr lang="sv-SE" sz="1900" err="1"/>
              <a:t>aktivoitiin</a:t>
            </a:r>
            <a:r>
              <a:rPr lang="sv-SE" sz="1900"/>
              <a:t> </a:t>
            </a:r>
            <a:r>
              <a:rPr lang="sv-SE" sz="1900" err="1"/>
              <a:t>astuessa</a:t>
            </a:r>
            <a:r>
              <a:rPr lang="sv-SE" sz="1900"/>
              <a:t> </a:t>
            </a:r>
            <a:r>
              <a:rPr lang="sv-SE" sz="1900" err="1"/>
              <a:t>sisään</a:t>
            </a:r>
            <a:r>
              <a:rPr lang="sv-SE" sz="1900"/>
              <a:t> ja </a:t>
            </a:r>
            <a:r>
              <a:rPr lang="sv-SE" sz="1900" err="1"/>
              <a:t>kirjauduttiin</a:t>
            </a:r>
            <a:r>
              <a:rPr lang="sv-SE" sz="1900"/>
              <a:t> </a:t>
            </a:r>
            <a:r>
              <a:rPr lang="sv-SE" sz="1900" err="1"/>
              <a:t>ulos</a:t>
            </a:r>
            <a:r>
              <a:rPr lang="sv-SE" sz="1900"/>
              <a:t> </a:t>
            </a:r>
            <a:r>
              <a:rPr lang="sv-SE" sz="1900" err="1"/>
              <a:t>poistuessaan</a:t>
            </a:r>
            <a:r>
              <a:rPr lang="sv-SE" sz="1900"/>
              <a:t>. </a:t>
            </a:r>
            <a:r>
              <a:rPr lang="sv-SE" sz="1900" err="1"/>
              <a:t>Maksu</a:t>
            </a:r>
            <a:r>
              <a:rPr lang="sv-SE" sz="1900"/>
              <a:t> </a:t>
            </a:r>
            <a:r>
              <a:rPr lang="sv-SE" sz="1900" err="1"/>
              <a:t>meni</a:t>
            </a:r>
            <a:r>
              <a:rPr lang="sv-SE" sz="1900"/>
              <a:t> </a:t>
            </a:r>
            <a:r>
              <a:rPr lang="sv-SE" sz="1900" err="1"/>
              <a:t>pankkikortilta</a:t>
            </a:r>
            <a:r>
              <a:rPr lang="sv-SE" sz="1900"/>
              <a:t> </a:t>
            </a:r>
            <a:r>
              <a:rPr lang="sv-SE" sz="1900" err="1"/>
              <a:t>eri</a:t>
            </a:r>
            <a:r>
              <a:rPr lang="sv-SE" sz="1900"/>
              <a:t> </a:t>
            </a:r>
            <a:r>
              <a:rPr lang="sv-SE" sz="1900" err="1"/>
              <a:t>summina</a:t>
            </a:r>
            <a:r>
              <a:rPr lang="sv-SE" sz="1900"/>
              <a:t> – </a:t>
            </a:r>
            <a:r>
              <a:rPr lang="sv-SE" sz="1900" err="1"/>
              <a:t>huomasimme</a:t>
            </a:r>
            <a:r>
              <a:rPr lang="sv-SE" sz="1900"/>
              <a:t> </a:t>
            </a:r>
            <a:r>
              <a:rPr lang="sv-SE" sz="1900" err="1"/>
              <a:t>jälkikäteen</a:t>
            </a:r>
            <a:r>
              <a:rPr lang="sv-SE" sz="1900"/>
              <a:t>, </a:t>
            </a:r>
            <a:r>
              <a:rPr lang="sv-SE" sz="1900" err="1"/>
              <a:t>että</a:t>
            </a:r>
            <a:r>
              <a:rPr lang="sv-SE" sz="1900"/>
              <a:t> summat </a:t>
            </a:r>
            <a:r>
              <a:rPr lang="sv-SE" sz="1900" err="1"/>
              <a:t>saattoivat</a:t>
            </a:r>
            <a:r>
              <a:rPr lang="sv-SE" sz="1900"/>
              <a:t> </a:t>
            </a:r>
            <a:r>
              <a:rPr lang="sv-SE" sz="1900" err="1"/>
              <a:t>mennä</a:t>
            </a:r>
            <a:r>
              <a:rPr lang="sv-SE" sz="1900"/>
              <a:t> </a:t>
            </a:r>
            <a:r>
              <a:rPr lang="sv-SE" sz="1900" err="1"/>
              <a:t>useammasta</a:t>
            </a:r>
            <a:r>
              <a:rPr lang="sv-SE" sz="1900"/>
              <a:t> </a:t>
            </a:r>
            <a:r>
              <a:rPr lang="sv-SE" sz="1900" err="1"/>
              <a:t>päivästä</a:t>
            </a:r>
            <a:r>
              <a:rPr lang="sv-SE" sz="1900"/>
              <a:t> </a:t>
            </a:r>
            <a:r>
              <a:rPr lang="sv-SE" sz="1900" err="1"/>
              <a:t>isompana</a:t>
            </a:r>
            <a:r>
              <a:rPr lang="sv-SE" sz="1900"/>
              <a:t> ”</a:t>
            </a:r>
            <a:r>
              <a:rPr lang="sv-SE" sz="1900" err="1"/>
              <a:t>könttänä</a:t>
            </a:r>
            <a:r>
              <a:rPr lang="sv-SE" sz="1900"/>
              <a:t>”.</a:t>
            </a:r>
            <a:endParaRPr lang="fi-FI" sz="1900">
              <a:cs typeface="Arial"/>
            </a:endParaRPr>
          </a:p>
        </p:txBody>
      </p:sp>
      <p:pic>
        <p:nvPicPr>
          <p:cNvPr id="3" name="Picture 2">
            <a:extLst>
              <a:ext uri="{FF2B5EF4-FFF2-40B4-BE49-F238E27FC236}">
                <a16:creationId xmlns:a16="http://schemas.microsoft.com/office/drawing/2014/main" id="{E65E6AA0-8C78-BACC-BD5A-22759096C319}"/>
              </a:ext>
            </a:extLst>
          </p:cNvPr>
          <p:cNvPicPr>
            <a:picLocks noChangeAspect="1"/>
          </p:cNvPicPr>
          <p:nvPr/>
        </p:nvPicPr>
        <p:blipFill>
          <a:blip r:embed="rId2"/>
          <a:stretch>
            <a:fillRect/>
          </a:stretch>
        </p:blipFill>
        <p:spPr>
          <a:xfrm>
            <a:off x="6778197" y="1503406"/>
            <a:ext cx="3372364" cy="4297403"/>
          </a:xfrm>
          <a:prstGeom prst="rect">
            <a:avLst/>
          </a:prstGeom>
        </p:spPr>
      </p:pic>
      <p:pic>
        <p:nvPicPr>
          <p:cNvPr id="4" name="Picture 6">
            <a:extLst>
              <a:ext uri="{FF2B5EF4-FFF2-40B4-BE49-F238E27FC236}">
                <a16:creationId xmlns:a16="http://schemas.microsoft.com/office/drawing/2014/main" id="{C902D9FC-AC69-9E87-60D9-7F35BEDA7159}"/>
              </a:ext>
            </a:extLst>
          </p:cNvPr>
          <p:cNvPicPr>
            <a:picLocks noGrp="1" noChangeAspect="1"/>
          </p:cNvPicPr>
          <p:nvPr>
            <p:ph idx="1"/>
          </p:nvPr>
        </p:nvPicPr>
        <p:blipFill>
          <a:blip r:embed="rId3"/>
          <a:stretch>
            <a:fillRect/>
          </a:stretch>
        </p:blipFill>
        <p:spPr>
          <a:xfrm>
            <a:off x="9425186" y="843422"/>
            <a:ext cx="1893197" cy="2807345"/>
          </a:xfrm>
          <a:prstGeom prst="rect">
            <a:avLst/>
          </a:prstGeom>
        </p:spPr>
      </p:pic>
      <p:pic>
        <p:nvPicPr>
          <p:cNvPr id="5" name="Kuva 4">
            <a:extLst>
              <a:ext uri="{FF2B5EF4-FFF2-40B4-BE49-F238E27FC236}">
                <a16:creationId xmlns:a16="http://schemas.microsoft.com/office/drawing/2014/main" id="{0133BE12-8351-C1CF-0DE5-05DE989A3BE3}"/>
              </a:ext>
            </a:extLst>
          </p:cNvPr>
          <p:cNvPicPr>
            <a:picLocks noChangeAspect="1"/>
          </p:cNvPicPr>
          <p:nvPr/>
        </p:nvPicPr>
        <p:blipFill>
          <a:blip r:embed="rId4"/>
          <a:stretch>
            <a:fillRect/>
          </a:stretch>
        </p:blipFill>
        <p:spPr>
          <a:xfrm>
            <a:off x="9168412" y="3152675"/>
            <a:ext cx="2413775" cy="3238192"/>
          </a:xfrm>
          <a:prstGeom prst="rect">
            <a:avLst/>
          </a:prstGeom>
        </p:spPr>
      </p:pic>
    </p:spTree>
    <p:extLst>
      <p:ext uri="{BB962C8B-B14F-4D97-AF65-F5344CB8AC3E}">
        <p14:creationId xmlns:p14="http://schemas.microsoft.com/office/powerpoint/2010/main" val="3532563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60DDE9C-F2BB-0E1C-F11B-56206C05A649}"/>
              </a:ext>
            </a:extLst>
          </p:cNvPr>
          <p:cNvSpPr>
            <a:spLocks noGrp="1"/>
          </p:cNvSpPr>
          <p:nvPr>
            <p:ph type="title"/>
          </p:nvPr>
        </p:nvSpPr>
        <p:spPr>
          <a:xfrm>
            <a:off x="839787" y="758058"/>
            <a:ext cx="5542477" cy="1453801"/>
          </a:xfrm>
        </p:spPr>
        <p:txBody>
          <a:bodyPr wrap="square" anchor="t">
            <a:normAutofit/>
          </a:bodyPr>
          <a:lstStyle/>
          <a:p>
            <a:r>
              <a:rPr lang="sv-SE" err="1"/>
              <a:t>Majoitus</a:t>
            </a:r>
            <a:endParaRPr lang="fi-FI"/>
          </a:p>
        </p:txBody>
      </p:sp>
      <p:pic>
        <p:nvPicPr>
          <p:cNvPr id="6" name="Picture 5">
            <a:extLst>
              <a:ext uri="{FF2B5EF4-FFF2-40B4-BE49-F238E27FC236}">
                <a16:creationId xmlns:a16="http://schemas.microsoft.com/office/drawing/2014/main" id="{15A91E30-E247-7A97-CB37-6BB356906AD2}"/>
              </a:ext>
            </a:extLst>
          </p:cNvPr>
          <p:cNvPicPr>
            <a:picLocks noChangeAspect="1"/>
          </p:cNvPicPr>
          <p:nvPr/>
        </p:nvPicPr>
        <p:blipFill>
          <a:blip r:embed="rId2"/>
          <a:srcRect l="23265" r="9984" b="2"/>
          <a:stretch>
            <a:fillRect/>
          </a:stretch>
        </p:blipFill>
        <p:spPr>
          <a:xfrm>
            <a:off x="8071532" y="2707896"/>
            <a:ext cx="3468196" cy="3468111"/>
          </a:xfrm>
          <a:prstGeom prst="rect">
            <a:avLst/>
          </a:prstGeom>
          <a:noFill/>
          <a:ln w="63500" cap="rnd" cmpd="sng">
            <a:noFill/>
            <a:extLst>
              <a:ext uri="{C807C97D-BFC1-408E-A445-0C87EB9F89A2}">
                <ask:lineSketchStyleProps xmlns:ask="http://schemas.microsoft.com/office/drawing/2018/sketchyshapes">
                  <ask:type>
                    <ask:lineSketchNone/>
                  </ask:type>
                </ask:lineSketchStyleProps>
              </a:ext>
            </a:extLst>
          </a:ln>
        </p:spPr>
      </p:pic>
      <p:sp>
        <p:nvSpPr>
          <p:cNvPr id="3" name="Sisällön paikkamerkki 2">
            <a:extLst>
              <a:ext uri="{FF2B5EF4-FFF2-40B4-BE49-F238E27FC236}">
                <a16:creationId xmlns:a16="http://schemas.microsoft.com/office/drawing/2014/main" id="{921C0DD3-146C-EE50-65A7-B60203AA3E76}"/>
              </a:ext>
            </a:extLst>
          </p:cNvPr>
          <p:cNvSpPr>
            <a:spLocks noGrp="1"/>
          </p:cNvSpPr>
          <p:nvPr>
            <p:ph type="body" sz="half" idx="2"/>
          </p:nvPr>
        </p:nvSpPr>
        <p:spPr>
          <a:xfrm>
            <a:off x="839788" y="1483105"/>
            <a:ext cx="5256212" cy="4675470"/>
          </a:xfrm>
        </p:spPr>
        <p:txBody>
          <a:bodyPr vert="horz" lIns="91440" tIns="45720" rIns="91440" bIns="45720" rtlCol="0" anchor="t">
            <a:noAutofit/>
          </a:bodyPr>
          <a:lstStyle/>
          <a:p>
            <a:pPr>
              <a:lnSpc>
                <a:spcPct val="90000"/>
              </a:lnSpc>
            </a:pPr>
            <a:r>
              <a:rPr lang="fi-FI" sz="1900"/>
              <a:t>Ensimmäinen majoitus oli </a:t>
            </a:r>
            <a:r>
              <a:rPr lang="fi-FI" sz="1900" err="1"/>
              <a:t>Stay</a:t>
            </a:r>
            <a:r>
              <a:rPr lang="fi-FI" sz="1900"/>
              <a:t> </a:t>
            </a:r>
            <a:r>
              <a:rPr lang="fi-FI" sz="1900" err="1"/>
              <a:t>Okay</a:t>
            </a:r>
            <a:r>
              <a:rPr lang="fi-FI" sz="1900"/>
              <a:t> </a:t>
            </a:r>
            <a:r>
              <a:rPr lang="fi-FI" sz="1900" err="1"/>
              <a:t>Soest</a:t>
            </a:r>
            <a:r>
              <a:rPr lang="fi-FI" sz="1900"/>
              <a:t> </a:t>
            </a:r>
            <a:r>
              <a:rPr lang="fi-FI" sz="1900">
                <a:hlinkClick r:id="rId3"/>
              </a:rPr>
              <a:t>Hostel Soest, by the Soester Dunes | Stayokay</a:t>
            </a:r>
            <a:r>
              <a:rPr lang="fi-FI" sz="1900"/>
              <a:t>, mutta </a:t>
            </a:r>
            <a:r>
              <a:rPr lang="fi-FI" sz="1900" err="1"/>
              <a:t>sisäsäilmaongelmien</a:t>
            </a:r>
            <a:r>
              <a:rPr lang="fi-FI" sz="1900"/>
              <a:t> takia vaihdoimme </a:t>
            </a:r>
            <a:r>
              <a:rPr lang="fi-FI" sz="1900" err="1"/>
              <a:t>Stay</a:t>
            </a:r>
            <a:r>
              <a:rPr lang="fi-FI" sz="1900"/>
              <a:t> </a:t>
            </a:r>
            <a:r>
              <a:rPr lang="fi-FI" sz="1900" err="1"/>
              <a:t>Okay</a:t>
            </a:r>
            <a:r>
              <a:rPr lang="fi-FI" sz="1900"/>
              <a:t> Utrechtiin </a:t>
            </a:r>
            <a:r>
              <a:rPr lang="fi-FI" sz="1900">
                <a:hlinkClick r:id="rId4"/>
              </a:rPr>
              <a:t>Hostel Utrecht Centrum, in the heart of the city | Stayokay</a:t>
            </a:r>
            <a:r>
              <a:rPr lang="fi-FI" sz="1900"/>
              <a:t>. Tämä majoitus oli enemmän kaupungissa ja helpompien kulkuyhteyksien päässä. Aamupala oli myös monipuolinen ja kattava. </a:t>
            </a:r>
            <a:endParaRPr lang="en-US" sz="1900">
              <a:cs typeface="Arial"/>
            </a:endParaRPr>
          </a:p>
          <a:p>
            <a:pPr>
              <a:lnSpc>
                <a:spcPct val="90000"/>
              </a:lnSpc>
            </a:pPr>
            <a:r>
              <a:rPr lang="fi-FI" sz="1900"/>
              <a:t>Majoituksen vaihdon takia vapaana ei ollut kuin kolme huonetta, johon meidän 12 hengen porukan piti jakautua. Ajatus seitsemästä ihmisestä samassa huoneessa oli aluksi jännittävä, mutta loppupeleissä se yhdisti meitä ja elo sujui hyvin yhdessä. Iltapesuissa ja aamun laittautumisissa yksi suihku ja käytössä oleva peili tuntui vähäiseltä. Kuva </a:t>
            </a:r>
            <a:r>
              <a:rPr lang="fi-FI" sz="1900" err="1"/>
              <a:t>Stay</a:t>
            </a:r>
            <a:r>
              <a:rPr lang="fi-FI" sz="1900"/>
              <a:t> </a:t>
            </a:r>
            <a:r>
              <a:rPr lang="fi-FI" sz="1900" err="1"/>
              <a:t>Okaey</a:t>
            </a:r>
            <a:r>
              <a:rPr lang="fi-FI" sz="1900"/>
              <a:t> Utrechtista nettisivuilta.</a:t>
            </a:r>
            <a:endParaRPr lang="fi-FI" sz="1900">
              <a:cs typeface="Arial"/>
            </a:endParaRPr>
          </a:p>
        </p:txBody>
      </p:sp>
      <p:pic>
        <p:nvPicPr>
          <p:cNvPr id="5" name="Kuva 4" descr="Kuva, joka sisältää kohteen jalkineet, vaate, sisä-, henkilö&#10;&#10;Tekoälyllä luotu sisältö voi olla virheellistä.">
            <a:extLst>
              <a:ext uri="{FF2B5EF4-FFF2-40B4-BE49-F238E27FC236}">
                <a16:creationId xmlns:a16="http://schemas.microsoft.com/office/drawing/2014/main" id="{42B64008-DD74-AC08-A846-E95AAE733BEB}"/>
              </a:ext>
            </a:extLst>
          </p:cNvPr>
          <p:cNvPicPr>
            <a:picLocks noChangeAspect="1"/>
          </p:cNvPicPr>
          <p:nvPr/>
        </p:nvPicPr>
        <p:blipFill>
          <a:blip r:embed="rId5"/>
          <a:stretch>
            <a:fillRect/>
          </a:stretch>
        </p:blipFill>
        <p:spPr>
          <a:xfrm>
            <a:off x="7111938" y="477803"/>
            <a:ext cx="2601083" cy="3468111"/>
          </a:xfrm>
          <a:prstGeom prst="rect">
            <a:avLst/>
          </a:prstGeom>
        </p:spPr>
      </p:pic>
      <p:pic>
        <p:nvPicPr>
          <p:cNvPr id="8" name="Kuva 7" descr="Kuva, joka sisältää kohteen teksti, Ihmisen kasvot, kuvakaappaus, henkilö&#10;&#10;Tekoälyllä luotu sisältö voi olla virheellistä.">
            <a:extLst>
              <a:ext uri="{FF2B5EF4-FFF2-40B4-BE49-F238E27FC236}">
                <a16:creationId xmlns:a16="http://schemas.microsoft.com/office/drawing/2014/main" id="{68A1057B-E868-0BEC-AA69-0AF70803B7E2}"/>
              </a:ext>
            </a:extLst>
          </p:cNvPr>
          <p:cNvPicPr>
            <a:picLocks noChangeAspect="1"/>
          </p:cNvPicPr>
          <p:nvPr/>
        </p:nvPicPr>
        <p:blipFill>
          <a:blip r:embed="rId6"/>
          <a:srcRect l="11555" t="17867" r="9579" b="23066"/>
          <a:stretch>
            <a:fillRect/>
          </a:stretch>
        </p:blipFill>
        <p:spPr>
          <a:xfrm>
            <a:off x="6476195" y="2829594"/>
            <a:ext cx="1936285" cy="3224714"/>
          </a:xfrm>
          <a:prstGeom prst="rect">
            <a:avLst/>
          </a:prstGeom>
        </p:spPr>
      </p:pic>
    </p:spTree>
    <p:extLst>
      <p:ext uri="{BB962C8B-B14F-4D97-AF65-F5344CB8AC3E}">
        <p14:creationId xmlns:p14="http://schemas.microsoft.com/office/powerpoint/2010/main" val="1500706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C6EDEB2-309C-9E39-8129-EF31EA5A7832}"/>
              </a:ext>
            </a:extLst>
          </p:cNvPr>
          <p:cNvSpPr>
            <a:spLocks noGrp="1"/>
          </p:cNvSpPr>
          <p:nvPr>
            <p:ph type="title"/>
          </p:nvPr>
        </p:nvSpPr>
        <p:spPr>
          <a:xfrm>
            <a:off x="325520" y="1871"/>
            <a:ext cx="9013292" cy="1383957"/>
          </a:xfrm>
        </p:spPr>
        <p:txBody>
          <a:bodyPr wrap="square" anchor="ctr">
            <a:normAutofit/>
          </a:bodyPr>
          <a:lstStyle/>
          <a:p>
            <a:r>
              <a:rPr lang="sv-SE" err="1"/>
              <a:t>Utrehctin</a:t>
            </a:r>
            <a:r>
              <a:rPr lang="sv-SE"/>
              <a:t> </a:t>
            </a:r>
            <a:r>
              <a:rPr lang="sv-SE" err="1"/>
              <a:t>Domtoren</a:t>
            </a:r>
            <a:r>
              <a:rPr lang="sv-SE"/>
              <a:t> </a:t>
            </a:r>
            <a:endParaRPr lang="fi-FI"/>
          </a:p>
        </p:txBody>
      </p:sp>
      <p:pic>
        <p:nvPicPr>
          <p:cNvPr id="13" name="Picture 12">
            <a:extLst>
              <a:ext uri="{FF2B5EF4-FFF2-40B4-BE49-F238E27FC236}">
                <a16:creationId xmlns:a16="http://schemas.microsoft.com/office/drawing/2014/main" id="{E7C950C8-5B06-82AE-11CB-A44E7579C6C2}"/>
              </a:ext>
            </a:extLst>
          </p:cNvPr>
          <p:cNvPicPr>
            <a:picLocks noChangeAspect="1"/>
          </p:cNvPicPr>
          <p:nvPr/>
        </p:nvPicPr>
        <p:blipFill>
          <a:blip r:embed="rId2"/>
          <a:stretch>
            <a:fillRect/>
          </a:stretch>
        </p:blipFill>
        <p:spPr>
          <a:xfrm rot="5400000">
            <a:off x="2340843" y="2653024"/>
            <a:ext cx="4010356" cy="2936434"/>
          </a:xfrm>
          <a:prstGeom prst="rect">
            <a:avLst/>
          </a:prstGeom>
          <a:noFill/>
        </p:spPr>
      </p:pic>
      <p:pic>
        <p:nvPicPr>
          <p:cNvPr id="16" name="Picture 15">
            <a:extLst>
              <a:ext uri="{FF2B5EF4-FFF2-40B4-BE49-F238E27FC236}">
                <a16:creationId xmlns:a16="http://schemas.microsoft.com/office/drawing/2014/main" id="{4F996DE9-37E4-8294-E935-9D7946C92385}"/>
              </a:ext>
            </a:extLst>
          </p:cNvPr>
          <p:cNvPicPr>
            <a:picLocks noChangeAspect="1"/>
          </p:cNvPicPr>
          <p:nvPr/>
        </p:nvPicPr>
        <p:blipFill>
          <a:blip r:embed="rId3"/>
          <a:stretch>
            <a:fillRect/>
          </a:stretch>
        </p:blipFill>
        <p:spPr>
          <a:xfrm>
            <a:off x="8670988" y="2124464"/>
            <a:ext cx="2922700" cy="4002197"/>
          </a:xfrm>
          <a:prstGeom prst="rect">
            <a:avLst/>
          </a:prstGeom>
          <a:noFill/>
        </p:spPr>
      </p:pic>
      <p:pic>
        <p:nvPicPr>
          <p:cNvPr id="17" name="Picture 16">
            <a:extLst>
              <a:ext uri="{FF2B5EF4-FFF2-40B4-BE49-F238E27FC236}">
                <a16:creationId xmlns:a16="http://schemas.microsoft.com/office/drawing/2014/main" id="{FDE9AD36-F242-DB15-BE7E-001744D6AF5A}"/>
              </a:ext>
            </a:extLst>
          </p:cNvPr>
          <p:cNvPicPr>
            <a:picLocks noChangeAspect="1"/>
          </p:cNvPicPr>
          <p:nvPr/>
        </p:nvPicPr>
        <p:blipFill>
          <a:blip r:embed="rId4"/>
          <a:stretch>
            <a:fillRect/>
          </a:stretch>
        </p:blipFill>
        <p:spPr>
          <a:xfrm rot="5400000">
            <a:off x="-334520" y="2854992"/>
            <a:ext cx="4038092" cy="2517755"/>
          </a:xfrm>
          <a:prstGeom prst="rect">
            <a:avLst/>
          </a:prstGeom>
        </p:spPr>
      </p:pic>
      <p:pic>
        <p:nvPicPr>
          <p:cNvPr id="18" name="Picture 17">
            <a:extLst>
              <a:ext uri="{FF2B5EF4-FFF2-40B4-BE49-F238E27FC236}">
                <a16:creationId xmlns:a16="http://schemas.microsoft.com/office/drawing/2014/main" id="{36E2D377-45BD-64F6-98E9-6A6D5505CF1F}"/>
              </a:ext>
            </a:extLst>
          </p:cNvPr>
          <p:cNvPicPr>
            <a:picLocks noChangeAspect="1"/>
          </p:cNvPicPr>
          <p:nvPr/>
        </p:nvPicPr>
        <p:blipFill>
          <a:blip r:embed="rId5"/>
          <a:stretch>
            <a:fillRect/>
          </a:stretch>
        </p:blipFill>
        <p:spPr>
          <a:xfrm rot="5400000">
            <a:off x="5248870" y="2698539"/>
            <a:ext cx="4000531" cy="2843771"/>
          </a:xfrm>
          <a:prstGeom prst="rect">
            <a:avLst/>
          </a:prstGeom>
        </p:spPr>
      </p:pic>
      <p:sp>
        <p:nvSpPr>
          <p:cNvPr id="19" name="TextBox 18">
            <a:extLst>
              <a:ext uri="{FF2B5EF4-FFF2-40B4-BE49-F238E27FC236}">
                <a16:creationId xmlns:a16="http://schemas.microsoft.com/office/drawing/2014/main" id="{7FFB7009-37C4-44BE-BE30-3F49A9493A42}"/>
              </a:ext>
            </a:extLst>
          </p:cNvPr>
          <p:cNvSpPr txBox="1"/>
          <p:nvPr/>
        </p:nvSpPr>
        <p:spPr>
          <a:xfrm>
            <a:off x="323274" y="976838"/>
            <a:ext cx="1126935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cs typeface="Arial"/>
              </a:rPr>
              <a:t>Domtoren</a:t>
            </a:r>
            <a:r>
              <a:rPr lang="en-US">
                <a:cs typeface="Arial"/>
              </a:rPr>
              <a:t> on </a:t>
            </a:r>
            <a:r>
              <a:rPr lang="en-US" err="1">
                <a:cs typeface="Arial"/>
              </a:rPr>
              <a:t>korkein</a:t>
            </a:r>
            <a:r>
              <a:rPr lang="en-US">
                <a:cs typeface="Arial"/>
              </a:rPr>
              <a:t> </a:t>
            </a:r>
            <a:r>
              <a:rPr lang="en-US" err="1">
                <a:cs typeface="Arial"/>
              </a:rPr>
              <a:t>kirkontorni</a:t>
            </a:r>
            <a:r>
              <a:rPr lang="en-US">
                <a:cs typeface="Arial"/>
              </a:rPr>
              <a:t> </a:t>
            </a:r>
            <a:r>
              <a:rPr lang="en-US" err="1">
                <a:cs typeface="Arial"/>
              </a:rPr>
              <a:t>Hollannissa</a:t>
            </a:r>
            <a:r>
              <a:rPr lang="en-US">
                <a:cs typeface="Arial"/>
              </a:rPr>
              <a:t>. Se </a:t>
            </a:r>
            <a:r>
              <a:rPr lang="en-US" err="1">
                <a:cs typeface="Arial"/>
              </a:rPr>
              <a:t>sijaitsee</a:t>
            </a:r>
            <a:r>
              <a:rPr lang="en-US">
                <a:cs typeface="Arial"/>
              </a:rPr>
              <a:t> </a:t>
            </a:r>
            <a:r>
              <a:rPr lang="en-US" err="1">
                <a:cs typeface="Arial"/>
              </a:rPr>
              <a:t>Utrechtissa</a:t>
            </a:r>
            <a:r>
              <a:rPr lang="en-US">
                <a:cs typeface="Arial"/>
              </a:rPr>
              <a:t> ja </a:t>
            </a:r>
            <a:r>
              <a:rPr lang="en-US" err="1">
                <a:cs typeface="Arial"/>
              </a:rPr>
              <a:t>rakennettiin</a:t>
            </a:r>
            <a:r>
              <a:rPr lang="en-US">
                <a:cs typeface="Arial"/>
              </a:rPr>
              <a:t> </a:t>
            </a:r>
            <a:r>
              <a:rPr lang="en-US" err="1">
                <a:cs typeface="Arial"/>
              </a:rPr>
              <a:t>vuonna</a:t>
            </a:r>
            <a:r>
              <a:rPr lang="en-US">
                <a:cs typeface="Arial"/>
              </a:rPr>
              <a:t> 1382. </a:t>
            </a:r>
            <a:r>
              <a:rPr lang="en-US" err="1">
                <a:cs typeface="Arial"/>
              </a:rPr>
              <a:t>Kuulimme</a:t>
            </a:r>
            <a:r>
              <a:rPr lang="en-US">
                <a:cs typeface="Arial"/>
              </a:rPr>
              <a:t> </a:t>
            </a:r>
            <a:r>
              <a:rPr lang="en-US" err="1">
                <a:cs typeface="Arial"/>
              </a:rPr>
              <a:t>paikalliselta</a:t>
            </a:r>
            <a:r>
              <a:rPr lang="en-US">
                <a:cs typeface="Arial"/>
              </a:rPr>
              <a:t>, </a:t>
            </a:r>
            <a:r>
              <a:rPr lang="en-US" err="1">
                <a:cs typeface="Arial"/>
              </a:rPr>
              <a:t>että</a:t>
            </a:r>
            <a:r>
              <a:rPr lang="en-US">
                <a:cs typeface="Arial"/>
              </a:rPr>
              <a:t> </a:t>
            </a:r>
            <a:r>
              <a:rPr lang="en-US" err="1">
                <a:cs typeface="Arial"/>
              </a:rPr>
              <a:t>opiskelijan</a:t>
            </a:r>
            <a:r>
              <a:rPr lang="en-US">
                <a:cs typeface="Arial"/>
              </a:rPr>
              <a:t> </a:t>
            </a:r>
            <a:r>
              <a:rPr lang="en-US" err="1">
                <a:cs typeface="Arial"/>
              </a:rPr>
              <a:t>ei</a:t>
            </a:r>
            <a:r>
              <a:rPr lang="en-US">
                <a:cs typeface="Arial"/>
              </a:rPr>
              <a:t> tule </a:t>
            </a:r>
            <a:r>
              <a:rPr lang="en-US" err="1">
                <a:cs typeface="Arial"/>
              </a:rPr>
              <a:t>kävellä</a:t>
            </a:r>
            <a:r>
              <a:rPr lang="en-US">
                <a:cs typeface="Arial"/>
              </a:rPr>
              <a:t> </a:t>
            </a:r>
            <a:r>
              <a:rPr lang="en-US" err="1">
                <a:cs typeface="Arial"/>
              </a:rPr>
              <a:t>kirkontornin</a:t>
            </a:r>
            <a:r>
              <a:rPr lang="en-US">
                <a:cs typeface="Arial"/>
              </a:rPr>
              <a:t> </a:t>
            </a:r>
            <a:r>
              <a:rPr lang="en-US" err="1">
                <a:cs typeface="Arial"/>
              </a:rPr>
              <a:t>läpi</a:t>
            </a:r>
            <a:r>
              <a:rPr lang="en-US">
                <a:cs typeface="Arial"/>
              </a:rPr>
              <a:t>/</a:t>
            </a:r>
            <a:r>
              <a:rPr lang="en-US" err="1">
                <a:cs typeface="Arial"/>
              </a:rPr>
              <a:t>alta</a:t>
            </a:r>
            <a:r>
              <a:rPr lang="en-US">
                <a:cs typeface="Arial"/>
              </a:rPr>
              <a:t>, </a:t>
            </a:r>
            <a:r>
              <a:rPr lang="en-US" err="1">
                <a:cs typeface="Arial"/>
              </a:rPr>
              <a:t>sillä</a:t>
            </a:r>
            <a:r>
              <a:rPr lang="en-US">
                <a:cs typeface="Arial"/>
              </a:rPr>
              <a:t> se </a:t>
            </a:r>
            <a:r>
              <a:rPr lang="en-US" err="1">
                <a:cs typeface="Arial"/>
              </a:rPr>
              <a:t>tuo</a:t>
            </a:r>
            <a:r>
              <a:rPr lang="en-US">
                <a:cs typeface="Arial"/>
              </a:rPr>
              <a:t> </a:t>
            </a:r>
            <a:r>
              <a:rPr lang="en-US" err="1">
                <a:cs typeface="Arial"/>
              </a:rPr>
              <a:t>pahaa</a:t>
            </a:r>
            <a:r>
              <a:rPr lang="en-US">
                <a:cs typeface="Arial"/>
              </a:rPr>
              <a:t> </a:t>
            </a:r>
            <a:r>
              <a:rPr lang="en-US" err="1">
                <a:cs typeface="Arial"/>
              </a:rPr>
              <a:t>onnea</a:t>
            </a:r>
            <a:r>
              <a:rPr lang="en-US">
                <a:cs typeface="Arial"/>
              </a:rPr>
              <a:t> </a:t>
            </a:r>
            <a:r>
              <a:rPr lang="en-US" err="1">
                <a:cs typeface="Arial"/>
              </a:rPr>
              <a:t>opiskelijalle</a:t>
            </a:r>
            <a:r>
              <a:rPr lang="en-US">
                <a:cs typeface="Arial"/>
              </a:rPr>
              <a:t> </a:t>
            </a:r>
            <a:r>
              <a:rPr lang="en-US" err="1">
                <a:cs typeface="Arial"/>
              </a:rPr>
              <a:t>esim</a:t>
            </a:r>
            <a:r>
              <a:rPr lang="en-US">
                <a:cs typeface="Arial"/>
              </a:rPr>
              <a:t>. </a:t>
            </a:r>
            <a:endParaRPr lang="en-US"/>
          </a:p>
          <a:p>
            <a:r>
              <a:rPr lang="en-US">
                <a:cs typeface="Arial"/>
              </a:rPr>
              <a:t>et </a:t>
            </a:r>
            <a:r>
              <a:rPr lang="en-US" err="1">
                <a:cs typeface="Arial"/>
              </a:rPr>
              <a:t>pääse</a:t>
            </a:r>
            <a:r>
              <a:rPr lang="en-US">
                <a:cs typeface="Arial"/>
              </a:rPr>
              <a:t> </a:t>
            </a:r>
            <a:r>
              <a:rPr lang="en-US" err="1">
                <a:cs typeface="Arial"/>
              </a:rPr>
              <a:t>seuraavasta</a:t>
            </a:r>
            <a:r>
              <a:rPr lang="en-US">
                <a:cs typeface="Arial"/>
              </a:rPr>
              <a:t> </a:t>
            </a:r>
            <a:r>
              <a:rPr lang="en-US" err="1">
                <a:cs typeface="Arial"/>
              </a:rPr>
              <a:t>kokeesta</a:t>
            </a:r>
            <a:r>
              <a:rPr lang="en-US">
                <a:cs typeface="Arial"/>
              </a:rPr>
              <a:t> </a:t>
            </a:r>
            <a:r>
              <a:rPr lang="en-US" err="1">
                <a:cs typeface="Arial"/>
              </a:rPr>
              <a:t>läpi</a:t>
            </a:r>
            <a:r>
              <a:rPr lang="en-US">
                <a:cs typeface="Arial"/>
              </a:rPr>
              <a:t>.</a:t>
            </a:r>
            <a:endParaRPr lang="en-US"/>
          </a:p>
        </p:txBody>
      </p:sp>
    </p:spTree>
    <p:extLst>
      <p:ext uri="{BB962C8B-B14F-4D97-AF65-F5344CB8AC3E}">
        <p14:creationId xmlns:p14="http://schemas.microsoft.com/office/powerpoint/2010/main" val="357218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80BFE-D54A-1603-BAF5-A164AD73A77F}"/>
              </a:ext>
            </a:extLst>
          </p:cNvPr>
          <p:cNvSpPr>
            <a:spLocks noGrp="1"/>
          </p:cNvSpPr>
          <p:nvPr>
            <p:ph type="title"/>
          </p:nvPr>
        </p:nvSpPr>
        <p:spPr>
          <a:xfrm>
            <a:off x="260926" y="295190"/>
            <a:ext cx="9587296" cy="626724"/>
          </a:xfrm>
        </p:spPr>
        <p:txBody>
          <a:bodyPr/>
          <a:lstStyle/>
          <a:p>
            <a:r>
              <a:rPr lang="en-US" err="1">
                <a:cs typeface="Arial"/>
              </a:rPr>
              <a:t>Utrechtin</a:t>
            </a:r>
            <a:r>
              <a:rPr lang="en-US">
                <a:cs typeface="Arial"/>
              </a:rPr>
              <a:t> </a:t>
            </a:r>
            <a:r>
              <a:rPr lang="en-US" err="1">
                <a:cs typeface="Arial"/>
              </a:rPr>
              <a:t>kaupunki</a:t>
            </a:r>
            <a:endParaRPr lang="en-US" err="1"/>
          </a:p>
        </p:txBody>
      </p:sp>
      <p:pic>
        <p:nvPicPr>
          <p:cNvPr id="8" name="Picture 7" descr="IMG_1118.jpeg">
            <a:extLst>
              <a:ext uri="{FF2B5EF4-FFF2-40B4-BE49-F238E27FC236}">
                <a16:creationId xmlns:a16="http://schemas.microsoft.com/office/drawing/2014/main" id="{8A72A254-A8E5-0990-7B82-63EF17B624E3}"/>
              </a:ext>
            </a:extLst>
          </p:cNvPr>
          <p:cNvPicPr>
            <a:picLocks noChangeAspect="1"/>
          </p:cNvPicPr>
          <p:nvPr/>
        </p:nvPicPr>
        <p:blipFill>
          <a:blip r:embed="rId2"/>
          <a:stretch>
            <a:fillRect/>
          </a:stretch>
        </p:blipFill>
        <p:spPr>
          <a:xfrm rot="5400000">
            <a:off x="-621302" y="2586625"/>
            <a:ext cx="4740564" cy="2977838"/>
          </a:xfrm>
          <a:prstGeom prst="rect">
            <a:avLst/>
          </a:prstGeom>
        </p:spPr>
      </p:pic>
      <p:sp>
        <p:nvSpPr>
          <p:cNvPr id="10" name="TextBox 9">
            <a:extLst>
              <a:ext uri="{FF2B5EF4-FFF2-40B4-BE49-F238E27FC236}">
                <a16:creationId xmlns:a16="http://schemas.microsoft.com/office/drawing/2014/main" id="{37D5D959-8B94-40D5-5148-F8250E1F8251}"/>
              </a:ext>
            </a:extLst>
          </p:cNvPr>
          <p:cNvSpPr txBox="1"/>
          <p:nvPr/>
        </p:nvSpPr>
        <p:spPr>
          <a:xfrm>
            <a:off x="260457" y="921864"/>
            <a:ext cx="1173648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Arial"/>
              </a:rPr>
              <a:t>Utrecht </a:t>
            </a:r>
            <a:r>
              <a:rPr lang="en-US" err="1">
                <a:cs typeface="Arial"/>
              </a:rPr>
              <a:t>oli</a:t>
            </a:r>
            <a:r>
              <a:rPr lang="en-US">
                <a:cs typeface="Arial"/>
              </a:rPr>
              <a:t> </a:t>
            </a:r>
            <a:r>
              <a:rPr lang="en-US" err="1">
                <a:cs typeface="Arial"/>
              </a:rPr>
              <a:t>aivan</a:t>
            </a:r>
            <a:r>
              <a:rPr lang="en-US">
                <a:cs typeface="Arial"/>
              </a:rPr>
              <a:t> </a:t>
            </a:r>
            <a:r>
              <a:rPr lang="en-US" err="1">
                <a:cs typeface="Arial"/>
              </a:rPr>
              <a:t>ihastuttava</a:t>
            </a:r>
            <a:r>
              <a:rPr lang="en-US">
                <a:cs typeface="Arial"/>
              </a:rPr>
              <a:t> </a:t>
            </a:r>
            <a:r>
              <a:rPr lang="en-US" err="1">
                <a:cs typeface="Arial"/>
              </a:rPr>
              <a:t>kaupunki</a:t>
            </a:r>
            <a:r>
              <a:rPr lang="en-US">
                <a:cs typeface="Arial"/>
              </a:rPr>
              <a:t>. Se on </a:t>
            </a:r>
            <a:r>
              <a:rPr lang="en-US" err="1">
                <a:cs typeface="Arial"/>
              </a:rPr>
              <a:t>Hollannin</a:t>
            </a:r>
            <a:r>
              <a:rPr lang="en-US">
                <a:cs typeface="Arial"/>
              </a:rPr>
              <a:t> "</a:t>
            </a:r>
            <a:r>
              <a:rPr lang="en-US" err="1">
                <a:cs typeface="Arial"/>
              </a:rPr>
              <a:t>pyöräkaupunki</a:t>
            </a:r>
            <a:r>
              <a:rPr lang="en-US">
                <a:cs typeface="Arial"/>
              </a:rPr>
              <a:t>" </a:t>
            </a:r>
            <a:r>
              <a:rPr lang="en-US" err="1">
                <a:cs typeface="Arial"/>
              </a:rPr>
              <a:t>eli</a:t>
            </a:r>
            <a:r>
              <a:rPr lang="en-US">
                <a:cs typeface="Arial"/>
              </a:rPr>
              <a:t> </a:t>
            </a:r>
            <a:r>
              <a:rPr lang="en-US" err="1">
                <a:cs typeface="Arial"/>
              </a:rPr>
              <a:t>siellä</a:t>
            </a:r>
            <a:r>
              <a:rPr lang="en-US">
                <a:cs typeface="Arial"/>
              </a:rPr>
              <a:t> on </a:t>
            </a:r>
            <a:r>
              <a:rPr lang="en-US" err="1">
                <a:cs typeface="Arial"/>
              </a:rPr>
              <a:t>enemmän</a:t>
            </a:r>
            <a:r>
              <a:rPr lang="en-US">
                <a:cs typeface="Arial"/>
              </a:rPr>
              <a:t> </a:t>
            </a:r>
            <a:r>
              <a:rPr lang="en-US" err="1">
                <a:cs typeface="Arial"/>
              </a:rPr>
              <a:t>pyöriä</a:t>
            </a:r>
            <a:r>
              <a:rPr lang="en-US">
                <a:cs typeface="Arial"/>
              </a:rPr>
              <a:t> </a:t>
            </a:r>
            <a:r>
              <a:rPr lang="en-US" err="1">
                <a:cs typeface="Arial"/>
              </a:rPr>
              <a:t>kuin</a:t>
            </a:r>
            <a:r>
              <a:rPr lang="en-US">
                <a:cs typeface="Arial"/>
              </a:rPr>
              <a:t> </a:t>
            </a:r>
            <a:r>
              <a:rPr lang="en-US" err="1">
                <a:cs typeface="Arial"/>
              </a:rPr>
              <a:t>ihmisiä</a:t>
            </a:r>
            <a:r>
              <a:rPr lang="en-US">
                <a:cs typeface="Arial"/>
              </a:rPr>
              <a:t>. </a:t>
            </a:r>
            <a:r>
              <a:rPr lang="en-US" err="1">
                <a:cs typeface="Arial"/>
              </a:rPr>
              <a:t>Hyvää</a:t>
            </a:r>
            <a:r>
              <a:rPr lang="en-US">
                <a:cs typeface="Arial"/>
              </a:rPr>
              <a:t> </a:t>
            </a:r>
            <a:r>
              <a:rPr lang="en-US" err="1">
                <a:cs typeface="Arial"/>
              </a:rPr>
              <a:t>ruokaa</a:t>
            </a:r>
            <a:r>
              <a:rPr lang="en-US">
                <a:cs typeface="Arial"/>
              </a:rPr>
              <a:t>, </a:t>
            </a:r>
            <a:r>
              <a:rPr lang="en-US" err="1">
                <a:cs typeface="Arial"/>
              </a:rPr>
              <a:t>paljon</a:t>
            </a:r>
            <a:r>
              <a:rPr lang="en-US">
                <a:cs typeface="Arial"/>
              </a:rPr>
              <a:t> </a:t>
            </a:r>
            <a:r>
              <a:rPr lang="en-US" err="1">
                <a:cs typeface="Arial"/>
              </a:rPr>
              <a:t>kulttuuria</a:t>
            </a:r>
            <a:r>
              <a:rPr lang="en-US">
                <a:cs typeface="Arial"/>
              </a:rPr>
              <a:t> ja </a:t>
            </a:r>
            <a:r>
              <a:rPr lang="en-US" err="1">
                <a:cs typeface="Arial"/>
              </a:rPr>
              <a:t>turvallinen</a:t>
            </a:r>
            <a:r>
              <a:rPr lang="en-US">
                <a:cs typeface="Arial"/>
              </a:rPr>
              <a:t> </a:t>
            </a:r>
            <a:r>
              <a:rPr lang="en-US" err="1">
                <a:cs typeface="Arial"/>
              </a:rPr>
              <a:t>olo</a:t>
            </a:r>
            <a:r>
              <a:rPr lang="en-US">
                <a:cs typeface="Arial"/>
              </a:rPr>
              <a:t> </a:t>
            </a:r>
            <a:r>
              <a:rPr lang="en-US" err="1">
                <a:cs typeface="Arial"/>
              </a:rPr>
              <a:t>koko</a:t>
            </a:r>
            <a:r>
              <a:rPr lang="en-US">
                <a:cs typeface="Arial"/>
              </a:rPr>
              <a:t> </a:t>
            </a:r>
            <a:r>
              <a:rPr lang="en-US" err="1">
                <a:cs typeface="Arial"/>
              </a:rPr>
              <a:t>ajan</a:t>
            </a:r>
            <a:r>
              <a:rPr lang="en-US">
                <a:cs typeface="Arial"/>
              </a:rPr>
              <a:t>. </a:t>
            </a:r>
            <a:endParaRPr lang="en-US"/>
          </a:p>
        </p:txBody>
      </p:sp>
      <p:pic>
        <p:nvPicPr>
          <p:cNvPr id="7" name="Content Placeholder 6">
            <a:extLst>
              <a:ext uri="{FF2B5EF4-FFF2-40B4-BE49-F238E27FC236}">
                <a16:creationId xmlns:a16="http://schemas.microsoft.com/office/drawing/2014/main" id="{FE1E294B-EF69-0BFC-451D-BB8BDCC00253}"/>
              </a:ext>
            </a:extLst>
          </p:cNvPr>
          <p:cNvPicPr>
            <a:picLocks noGrp="1" noChangeAspect="1"/>
          </p:cNvPicPr>
          <p:nvPr>
            <p:ph idx="1"/>
          </p:nvPr>
        </p:nvPicPr>
        <p:blipFill>
          <a:blip r:embed="rId3"/>
          <a:stretch>
            <a:fillRect/>
          </a:stretch>
        </p:blipFill>
        <p:spPr>
          <a:xfrm>
            <a:off x="3046245" y="1716216"/>
            <a:ext cx="3183568" cy="4736738"/>
          </a:xfrm>
          <a:prstGeom prst="rect">
            <a:avLst/>
          </a:prstGeom>
        </p:spPr>
      </p:pic>
      <p:pic>
        <p:nvPicPr>
          <p:cNvPr id="11" name="Picture 10">
            <a:extLst>
              <a:ext uri="{FF2B5EF4-FFF2-40B4-BE49-F238E27FC236}">
                <a16:creationId xmlns:a16="http://schemas.microsoft.com/office/drawing/2014/main" id="{BD5E6744-82E7-09EF-3C83-B2282F58207D}"/>
              </a:ext>
            </a:extLst>
          </p:cNvPr>
          <p:cNvPicPr>
            <a:picLocks noChangeAspect="1"/>
          </p:cNvPicPr>
          <p:nvPr/>
        </p:nvPicPr>
        <p:blipFill>
          <a:blip r:embed="rId4"/>
          <a:stretch>
            <a:fillRect/>
          </a:stretch>
        </p:blipFill>
        <p:spPr>
          <a:xfrm>
            <a:off x="6226647" y="1723080"/>
            <a:ext cx="2841625" cy="4729894"/>
          </a:xfrm>
          <a:prstGeom prst="rect">
            <a:avLst/>
          </a:prstGeom>
        </p:spPr>
      </p:pic>
      <p:pic>
        <p:nvPicPr>
          <p:cNvPr id="12" name="Picture 11">
            <a:extLst>
              <a:ext uri="{FF2B5EF4-FFF2-40B4-BE49-F238E27FC236}">
                <a16:creationId xmlns:a16="http://schemas.microsoft.com/office/drawing/2014/main" id="{7DF94D9C-6943-E1F5-1CB6-0A9433A4DE50}"/>
              </a:ext>
            </a:extLst>
          </p:cNvPr>
          <p:cNvPicPr>
            <a:picLocks noChangeAspect="1"/>
          </p:cNvPicPr>
          <p:nvPr/>
        </p:nvPicPr>
        <p:blipFill>
          <a:blip r:embed="rId5"/>
          <a:stretch>
            <a:fillRect/>
          </a:stretch>
        </p:blipFill>
        <p:spPr>
          <a:xfrm>
            <a:off x="8769005" y="1709349"/>
            <a:ext cx="3228204" cy="4729894"/>
          </a:xfrm>
          <a:prstGeom prst="rect">
            <a:avLst/>
          </a:prstGeom>
        </p:spPr>
      </p:pic>
    </p:spTree>
    <p:extLst>
      <p:ext uri="{BB962C8B-B14F-4D97-AF65-F5344CB8AC3E}">
        <p14:creationId xmlns:p14="http://schemas.microsoft.com/office/powerpoint/2010/main" val="424988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WhatsApp Video 2026-01-28 at 14.11.18">
            <a:hlinkClick r:id="" action="ppaction://media"/>
            <a:extLst>
              <a:ext uri="{FF2B5EF4-FFF2-40B4-BE49-F238E27FC236}">
                <a16:creationId xmlns:a16="http://schemas.microsoft.com/office/drawing/2014/main" id="{28267A6C-2330-8B24-AC8D-DAD9DBFD4F2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84136" y="1970314"/>
            <a:ext cx="2154590" cy="3878263"/>
          </a:xfrm>
          <a:prstGeom prst="rect">
            <a:avLst/>
          </a:prstGeom>
        </p:spPr>
      </p:pic>
      <p:sp>
        <p:nvSpPr>
          <p:cNvPr id="5" name="Sisällön paikkamerkki 2">
            <a:extLst>
              <a:ext uri="{FF2B5EF4-FFF2-40B4-BE49-F238E27FC236}">
                <a16:creationId xmlns:a16="http://schemas.microsoft.com/office/drawing/2014/main" id="{3471AAF9-8DE2-B2C9-14CE-ED0D2FA180C3}"/>
              </a:ext>
            </a:extLst>
          </p:cNvPr>
          <p:cNvSpPr txBox="1">
            <a:spLocks/>
          </p:cNvSpPr>
          <p:nvPr/>
        </p:nvSpPr>
        <p:spPr>
          <a:xfrm>
            <a:off x="6096000" y="1502229"/>
            <a:ext cx="4830481" cy="385413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b="1">
                <a:cs typeface="Arial"/>
              </a:rPr>
              <a:t>Opiskelijat pääsivät Utrechtissa myös autovuokraamon mainokseen! VAU!</a:t>
            </a:r>
            <a:endParaRPr lang="en-US" b="1"/>
          </a:p>
          <a:p>
            <a:pPr marL="0" indent="0">
              <a:buNone/>
            </a:pPr>
            <a:endParaRPr lang="fi-FI">
              <a:cs typeface="Arial"/>
            </a:endParaRPr>
          </a:p>
          <a:p>
            <a:pPr marL="0" indent="0">
              <a:buNone/>
            </a:pPr>
            <a:r>
              <a:rPr lang="fi-FI">
                <a:ea typeface="+mn-lt"/>
                <a:cs typeface="+mn-lt"/>
                <a:hlinkClick r:id="rId5"/>
              </a:rPr>
              <a:t>https://www.instagram.com/reel/DSer86wjBXU/?igsh=OXVpdGk3emswY2hw</a:t>
            </a:r>
            <a:endParaRPr lang="fi-FI">
              <a:ea typeface="+mn-lt"/>
              <a:cs typeface="+mn-lt"/>
            </a:endParaRPr>
          </a:p>
          <a:p>
            <a:pPr marL="0" indent="0">
              <a:buNone/>
            </a:pPr>
            <a:endParaRPr lang="fi-FI">
              <a:ea typeface="+mn-lt"/>
              <a:cs typeface="+mn-lt"/>
            </a:endParaRPr>
          </a:p>
          <a:p>
            <a:pPr marL="0" indent="0">
              <a:buNone/>
            </a:pPr>
            <a:r>
              <a:rPr lang="fi-FI">
                <a:ea typeface="+mn-lt"/>
                <a:cs typeface="+mn-lt"/>
                <a:hlinkClick r:id="rId6"/>
              </a:rPr>
              <a:t>https://www.instagram.com/reel/DScHJu-jeqj/?igsh=MTF5YzBpbHI3eG9uag==</a:t>
            </a:r>
            <a:endParaRPr lang="fi-FI">
              <a:cs typeface="Arial"/>
            </a:endParaRPr>
          </a:p>
          <a:p>
            <a:pPr marL="0" indent="0">
              <a:buNone/>
            </a:pPr>
            <a:endParaRPr lang="fi-FI">
              <a:cs typeface="Arial"/>
            </a:endParaRPr>
          </a:p>
          <a:p>
            <a:pPr marL="0" indent="0">
              <a:buNone/>
            </a:pPr>
            <a:endParaRPr lang="fi-FI">
              <a:cs typeface="Arial"/>
            </a:endParaRPr>
          </a:p>
          <a:p>
            <a:pPr marL="0" indent="0">
              <a:buNone/>
            </a:pPr>
            <a:endParaRPr lang="fi-FI">
              <a:cs typeface="Arial"/>
            </a:endParaRPr>
          </a:p>
          <a:p>
            <a:pPr marL="0" indent="0">
              <a:buNone/>
            </a:pPr>
            <a:endParaRPr lang="fi-FI">
              <a:cs typeface="Arial"/>
            </a:endParaRPr>
          </a:p>
          <a:p>
            <a:endParaRPr lang="fi-FI">
              <a:cs typeface="Arial"/>
            </a:endParaRPr>
          </a:p>
          <a:p>
            <a:endParaRPr lang="fi-FI">
              <a:cs typeface="Arial"/>
            </a:endParaRPr>
          </a:p>
          <a:p>
            <a:endParaRPr lang="fi-FI">
              <a:cs typeface="Arial"/>
            </a:endParaRPr>
          </a:p>
        </p:txBody>
      </p:sp>
      <p:sp>
        <p:nvSpPr>
          <p:cNvPr id="8" name="TextBox 7">
            <a:extLst>
              <a:ext uri="{FF2B5EF4-FFF2-40B4-BE49-F238E27FC236}">
                <a16:creationId xmlns:a16="http://schemas.microsoft.com/office/drawing/2014/main" id="{4A3E0F08-4A09-5384-F12D-6E7218BA4FE5}"/>
              </a:ext>
            </a:extLst>
          </p:cNvPr>
          <p:cNvSpPr txBox="1"/>
          <p:nvPr/>
        </p:nvSpPr>
        <p:spPr>
          <a:xfrm>
            <a:off x="587829" y="1502229"/>
            <a:ext cx="609600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000" b="1">
                <a:latin typeface="Arial"/>
              </a:rPr>
              <a:t>Paikallinen tapa kulkea työmatkat</a:t>
            </a:r>
            <a:endParaRPr lang="fi-FI" sz="2000" b="1">
              <a:cs typeface="Arial"/>
            </a:endParaRPr>
          </a:p>
          <a:p>
            <a:pPr algn="ctr"/>
            <a:endParaRPr lang="en-US"/>
          </a:p>
        </p:txBody>
      </p:sp>
    </p:spTree>
    <p:extLst>
      <p:ext uri="{BB962C8B-B14F-4D97-AF65-F5344CB8AC3E}">
        <p14:creationId xmlns:p14="http://schemas.microsoft.com/office/powerpoint/2010/main" val="3797847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4743A69-62A5-BED8-29CF-397DD3BCC491}"/>
              </a:ext>
            </a:extLst>
          </p:cNvPr>
          <p:cNvSpPr>
            <a:spLocks noGrp="1"/>
          </p:cNvSpPr>
          <p:nvPr>
            <p:ph type="title"/>
          </p:nvPr>
        </p:nvSpPr>
        <p:spPr>
          <a:xfrm>
            <a:off x="838200" y="772296"/>
            <a:ext cx="9013292" cy="1383957"/>
          </a:xfrm>
        </p:spPr>
        <p:txBody>
          <a:bodyPr wrap="square" anchor="ctr">
            <a:normAutofit/>
          </a:bodyPr>
          <a:lstStyle/>
          <a:p>
            <a:r>
              <a:rPr lang="sv-SE" err="1"/>
              <a:t>Yhteistyökoulu</a:t>
            </a:r>
            <a:br>
              <a:rPr lang="sv-SE"/>
            </a:br>
            <a:r>
              <a:rPr lang="sv-SE"/>
              <a:t>MBO </a:t>
            </a:r>
            <a:r>
              <a:rPr lang="sv-SE" err="1"/>
              <a:t>Amersfoot</a:t>
            </a:r>
            <a:br>
              <a:rPr lang="sv-SE">
                <a:cs typeface="Arial"/>
              </a:rPr>
            </a:br>
            <a:r>
              <a:rPr lang="fi-FI" sz="2000" b="0">
                <a:cs typeface="Arial"/>
                <a:hlinkClick r:id="rId2"/>
              </a:rPr>
              <a:t>Home | MBO Amersfoort</a:t>
            </a:r>
            <a:endParaRPr lang="fi-FI">
              <a:cs typeface="Arial"/>
            </a:endParaRPr>
          </a:p>
        </p:txBody>
      </p:sp>
      <p:sp>
        <p:nvSpPr>
          <p:cNvPr id="3" name="Sisällön paikkamerkki 2">
            <a:extLst>
              <a:ext uri="{FF2B5EF4-FFF2-40B4-BE49-F238E27FC236}">
                <a16:creationId xmlns:a16="http://schemas.microsoft.com/office/drawing/2014/main" id="{4201196B-CDDA-29F2-45A0-39AE4B297C5F}"/>
              </a:ext>
            </a:extLst>
          </p:cNvPr>
          <p:cNvSpPr>
            <a:spLocks noGrp="1"/>
          </p:cNvSpPr>
          <p:nvPr>
            <p:ph idx="1"/>
          </p:nvPr>
        </p:nvSpPr>
        <p:spPr>
          <a:xfrm>
            <a:off x="838200" y="2286000"/>
            <a:ext cx="3720139" cy="3799704"/>
          </a:xfrm>
        </p:spPr>
        <p:txBody>
          <a:bodyPr vert="horz" lIns="91440" tIns="45720" rIns="91440" bIns="45720" rtlCol="0" anchor="t">
            <a:normAutofit/>
          </a:bodyPr>
          <a:lstStyle/>
          <a:p>
            <a:pPr marL="0" indent="0">
              <a:buNone/>
            </a:pPr>
            <a:endParaRPr lang="fi-FI">
              <a:cs typeface="Arial"/>
            </a:endParaRPr>
          </a:p>
          <a:p>
            <a:r>
              <a:rPr lang="fi-FI"/>
              <a:t>Viikon vierailun aikana tutustuimme MBO </a:t>
            </a:r>
            <a:r>
              <a:rPr lang="fi-FI" err="1"/>
              <a:t>Amersfoortissa</a:t>
            </a:r>
            <a:r>
              <a:rPr lang="fi-FI"/>
              <a:t> hollantilaiseen koulutusjärjestelmään, koulurakennukseen, muihin ohjaajaopiskelijoihin ja opettajiin Bart, </a:t>
            </a:r>
            <a:r>
              <a:rPr lang="fi-FI" err="1"/>
              <a:t>Margot</a:t>
            </a:r>
            <a:r>
              <a:rPr lang="fi-FI"/>
              <a:t>, </a:t>
            </a:r>
            <a:r>
              <a:rPr lang="fi-FI" err="1"/>
              <a:t>Brit</a:t>
            </a:r>
            <a:r>
              <a:rPr lang="fi-FI"/>
              <a:t> ja Marie. </a:t>
            </a:r>
            <a:endParaRPr lang="fi-FI">
              <a:cs typeface="Arial"/>
            </a:endParaRPr>
          </a:p>
          <a:p>
            <a:pPr marL="0" indent="0">
              <a:buNone/>
            </a:pPr>
            <a:endParaRPr lang="fi-FI">
              <a:cs typeface="Arial"/>
            </a:endParaRPr>
          </a:p>
          <a:p>
            <a:endParaRPr lang="fi-FI"/>
          </a:p>
          <a:p>
            <a:endParaRPr lang="fi-FI"/>
          </a:p>
          <a:p>
            <a:endParaRPr lang="fi-FI"/>
          </a:p>
        </p:txBody>
      </p:sp>
      <p:pic>
        <p:nvPicPr>
          <p:cNvPr id="5" name="Kuva 4" descr="Kuva, joka sisältää kohteen piha-, taivas, ikkuna, puu&#10;&#10;Tekoälyllä luotu sisältö voi olla virheellistä.">
            <a:extLst>
              <a:ext uri="{FF2B5EF4-FFF2-40B4-BE49-F238E27FC236}">
                <a16:creationId xmlns:a16="http://schemas.microsoft.com/office/drawing/2014/main" id="{54BD9719-98D6-FEB8-0EB9-51EF09C716D8}"/>
              </a:ext>
            </a:extLst>
          </p:cNvPr>
          <p:cNvPicPr>
            <a:picLocks noChangeAspect="1"/>
          </p:cNvPicPr>
          <p:nvPr/>
        </p:nvPicPr>
        <p:blipFill>
          <a:blip r:embed="rId3"/>
          <a:srcRect t="4126" r="1" b="1"/>
          <a:stretch>
            <a:fillRect/>
          </a:stretch>
        </p:blipFill>
        <p:spPr>
          <a:xfrm>
            <a:off x="8352903" y="1727841"/>
            <a:ext cx="3305650" cy="4225661"/>
          </a:xfrm>
          <a:prstGeom prst="rect">
            <a:avLst/>
          </a:prstGeom>
          <a:noFill/>
        </p:spPr>
      </p:pic>
      <p:pic>
        <p:nvPicPr>
          <p:cNvPr id="4" name="Picture 3">
            <a:extLst>
              <a:ext uri="{FF2B5EF4-FFF2-40B4-BE49-F238E27FC236}">
                <a16:creationId xmlns:a16="http://schemas.microsoft.com/office/drawing/2014/main" id="{FA70F9E9-BBF4-7101-8635-09204904A976}"/>
              </a:ext>
            </a:extLst>
          </p:cNvPr>
          <p:cNvPicPr>
            <a:picLocks noChangeAspect="1"/>
          </p:cNvPicPr>
          <p:nvPr/>
        </p:nvPicPr>
        <p:blipFill>
          <a:blip r:embed="rId4"/>
          <a:stretch>
            <a:fillRect/>
          </a:stretch>
        </p:blipFill>
        <p:spPr>
          <a:xfrm>
            <a:off x="5636078" y="772886"/>
            <a:ext cx="3303815" cy="4223658"/>
          </a:xfrm>
          <a:prstGeom prst="rect">
            <a:avLst/>
          </a:prstGeom>
        </p:spPr>
      </p:pic>
    </p:spTree>
    <p:extLst>
      <p:ext uri="{BB962C8B-B14F-4D97-AF65-F5344CB8AC3E}">
        <p14:creationId xmlns:p14="http://schemas.microsoft.com/office/powerpoint/2010/main" val="606827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DCC7B6-96BE-9C6F-345B-5069EA86BE11}"/>
              </a:ext>
            </a:extLst>
          </p:cNvPr>
          <p:cNvSpPr>
            <a:spLocks noGrp="1"/>
          </p:cNvSpPr>
          <p:nvPr>
            <p:ph type="title"/>
          </p:nvPr>
        </p:nvSpPr>
        <p:spPr/>
        <p:txBody>
          <a:bodyPr/>
          <a:lstStyle/>
          <a:p>
            <a:r>
              <a:rPr lang="fi-FI"/>
              <a:t>Kouluvaihdosta</a:t>
            </a:r>
          </a:p>
        </p:txBody>
      </p:sp>
      <p:sp>
        <p:nvSpPr>
          <p:cNvPr id="3" name="Sisällön paikkamerkki 2">
            <a:extLst>
              <a:ext uri="{FF2B5EF4-FFF2-40B4-BE49-F238E27FC236}">
                <a16:creationId xmlns:a16="http://schemas.microsoft.com/office/drawing/2014/main" id="{47967EAA-E677-91A7-205F-4ED83B72484B}"/>
              </a:ext>
            </a:extLst>
          </p:cNvPr>
          <p:cNvSpPr>
            <a:spLocks noGrp="1"/>
          </p:cNvSpPr>
          <p:nvPr>
            <p:ph idx="1"/>
          </p:nvPr>
        </p:nvSpPr>
        <p:spPr/>
        <p:txBody>
          <a:bodyPr vert="horz" lIns="91440" tIns="45720" rIns="91440" bIns="45720" rtlCol="0" anchor="t">
            <a:noAutofit/>
          </a:bodyPr>
          <a:lstStyle/>
          <a:p>
            <a:r>
              <a:rPr lang="fi-FI">
                <a:latin typeface="Arial"/>
                <a:ea typeface="Calibri"/>
                <a:cs typeface="Arial"/>
              </a:rPr>
              <a:t>Kouluvaihto viikko koettiin mielenkiintoiseksi ja opettavaiseksi. Opiskelijat oppivat paljon uusia asioita alasta ja Hollannin kulttuurista. Päivät olivat rentoja, mutta opettavaisia, sisällöllisesti rakentavia ja aiheellisia.</a:t>
            </a:r>
            <a:endParaRPr lang="fi-FI">
              <a:latin typeface="Arial" panose="020B0604020202020204" pitchFamily="34" charset="0"/>
              <a:ea typeface="Calibri" panose="020F0502020204030204" pitchFamily="34" charset="0"/>
              <a:cs typeface="Arial" panose="020B0604020202020204" pitchFamily="34" charset="0"/>
            </a:endParaRPr>
          </a:p>
          <a:p>
            <a:r>
              <a:rPr lang="fi-FI">
                <a:ea typeface="Calibri"/>
                <a:cs typeface="Arial"/>
              </a:rPr>
              <a:t>Opiskelijat huomasivat, että Hollannissa työote on ehkä hieman rennompi, kuin Suomessa ja työhyvinvoinnista pidetään kirjaimellisesti huolta huomioimalla se kaikessa tekemisessä.</a:t>
            </a:r>
          </a:p>
          <a:p>
            <a:r>
              <a:rPr lang="fi-FI">
                <a:ea typeface="Calibri"/>
                <a:cs typeface="Arial"/>
              </a:rPr>
              <a:t>Koulupäivinä edistimme erityisesti </a:t>
            </a:r>
            <a:r>
              <a:rPr lang="fi-FI" err="1">
                <a:ea typeface="Calibri"/>
                <a:cs typeface="Arial"/>
              </a:rPr>
              <a:t>Sinterklaas</a:t>
            </a:r>
            <a:r>
              <a:rPr lang="fi-FI">
                <a:ea typeface="Calibri"/>
                <a:cs typeface="Arial"/>
              </a:rPr>
              <a:t>-projektia (seuraavassa diassa siitä lisää), tutustuimme toisiimme, saimme tietoa </a:t>
            </a:r>
            <a:r>
              <a:rPr lang="fi-FI" err="1">
                <a:ea typeface="Calibri"/>
                <a:cs typeface="Arial"/>
              </a:rPr>
              <a:t>holllantilaisesta</a:t>
            </a:r>
            <a:r>
              <a:rPr lang="fi-FI">
                <a:ea typeface="Calibri"/>
                <a:cs typeface="Arial"/>
              </a:rPr>
              <a:t> koulutusjärjestelmästä ja pidimme pieniä "kielitunteja" molemmilla kielillä. Lisäksi teimme muutaman retken koko porukalla, niistä lisää myös seuraavissa dioissa.</a:t>
            </a:r>
          </a:p>
          <a:p>
            <a:pPr marL="285750" indent="-285750"/>
            <a:endParaRPr lang="fi-FI">
              <a:ea typeface="Calibri"/>
              <a:cs typeface="Arial"/>
            </a:endParaRPr>
          </a:p>
          <a:p>
            <a:endParaRPr lang="fi-FI">
              <a:cs typeface="Arial"/>
            </a:endParaRPr>
          </a:p>
        </p:txBody>
      </p:sp>
    </p:spTree>
    <p:extLst>
      <p:ext uri="{BB962C8B-B14F-4D97-AF65-F5344CB8AC3E}">
        <p14:creationId xmlns:p14="http://schemas.microsoft.com/office/powerpoint/2010/main" val="354798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9C55A-0F99-D646-0C5A-2A9101623CA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8882EBF-BE4E-2323-1C23-3D9DE55A5740}"/>
              </a:ext>
            </a:extLst>
          </p:cNvPr>
          <p:cNvSpPr>
            <a:spLocks noGrp="1"/>
          </p:cNvSpPr>
          <p:nvPr>
            <p:ph type="title"/>
          </p:nvPr>
        </p:nvSpPr>
        <p:spPr>
          <a:xfrm>
            <a:off x="838199" y="772297"/>
            <a:ext cx="9587296" cy="1377178"/>
          </a:xfrm>
        </p:spPr>
        <p:txBody>
          <a:bodyPr wrap="square" anchor="t">
            <a:normAutofit/>
          </a:bodyPr>
          <a:lstStyle/>
          <a:p>
            <a:r>
              <a:rPr lang="fi-FI"/>
              <a:t>Ihana porukka meillä!</a:t>
            </a:r>
          </a:p>
        </p:txBody>
      </p:sp>
      <p:pic>
        <p:nvPicPr>
          <p:cNvPr id="13" name="Picture 12">
            <a:extLst>
              <a:ext uri="{FF2B5EF4-FFF2-40B4-BE49-F238E27FC236}">
                <a16:creationId xmlns:a16="http://schemas.microsoft.com/office/drawing/2014/main" id="{D9423579-646C-DDE8-548C-141525BEA693}"/>
              </a:ext>
            </a:extLst>
          </p:cNvPr>
          <p:cNvPicPr>
            <a:picLocks noChangeAspect="1"/>
          </p:cNvPicPr>
          <p:nvPr/>
        </p:nvPicPr>
        <p:blipFill>
          <a:blip r:embed="rId2"/>
          <a:srcRect t="34425" b="13657"/>
          <a:stretch>
            <a:fillRect/>
          </a:stretch>
        </p:blipFill>
        <p:spPr>
          <a:xfrm>
            <a:off x="838199" y="2286000"/>
            <a:ext cx="10304417" cy="3878630"/>
          </a:xfrm>
          <a:prstGeom prst="rect">
            <a:avLst/>
          </a:prstGeom>
          <a:noFill/>
        </p:spPr>
      </p:pic>
    </p:spTree>
    <p:extLst>
      <p:ext uri="{BB962C8B-B14F-4D97-AF65-F5344CB8AC3E}">
        <p14:creationId xmlns:p14="http://schemas.microsoft.com/office/powerpoint/2010/main" val="247867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B62E9-FDC1-862F-1395-756CCC45761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C45FE73-4898-ADA4-71EA-144A70A8E1C5}"/>
              </a:ext>
            </a:extLst>
          </p:cNvPr>
          <p:cNvPicPr>
            <a:picLocks noChangeAspect="1"/>
          </p:cNvPicPr>
          <p:nvPr/>
        </p:nvPicPr>
        <p:blipFill>
          <a:blip r:embed="rId2"/>
          <a:stretch>
            <a:fillRect/>
          </a:stretch>
        </p:blipFill>
        <p:spPr>
          <a:xfrm>
            <a:off x="7690338" y="2239107"/>
            <a:ext cx="4208585" cy="3059724"/>
          </a:xfrm>
          <a:prstGeom prst="rect">
            <a:avLst/>
          </a:prstGeom>
        </p:spPr>
      </p:pic>
      <p:sp>
        <p:nvSpPr>
          <p:cNvPr id="2" name="Otsikko 1">
            <a:extLst>
              <a:ext uri="{FF2B5EF4-FFF2-40B4-BE49-F238E27FC236}">
                <a16:creationId xmlns:a16="http://schemas.microsoft.com/office/drawing/2014/main" id="{A839B7B7-7294-E757-E284-3DEE710EBE02}"/>
              </a:ext>
            </a:extLst>
          </p:cNvPr>
          <p:cNvSpPr>
            <a:spLocks noGrp="1"/>
          </p:cNvSpPr>
          <p:nvPr>
            <p:ph type="title"/>
          </p:nvPr>
        </p:nvSpPr>
        <p:spPr/>
        <p:txBody>
          <a:bodyPr/>
          <a:lstStyle/>
          <a:p>
            <a:r>
              <a:rPr lang="fi-FI" err="1">
                <a:cs typeface="Arial"/>
              </a:rPr>
              <a:t>Amersfoortista</a:t>
            </a:r>
            <a:r>
              <a:rPr lang="fi-FI">
                <a:cs typeface="Arial"/>
              </a:rPr>
              <a:t> kuvia</a:t>
            </a:r>
          </a:p>
        </p:txBody>
      </p:sp>
      <p:pic>
        <p:nvPicPr>
          <p:cNvPr id="10" name="Picture 9">
            <a:extLst>
              <a:ext uri="{FF2B5EF4-FFF2-40B4-BE49-F238E27FC236}">
                <a16:creationId xmlns:a16="http://schemas.microsoft.com/office/drawing/2014/main" id="{BAA606B3-01EA-2F05-FFE4-F53DEBF6166E}"/>
              </a:ext>
            </a:extLst>
          </p:cNvPr>
          <p:cNvPicPr>
            <a:picLocks noChangeAspect="1"/>
          </p:cNvPicPr>
          <p:nvPr/>
        </p:nvPicPr>
        <p:blipFill>
          <a:blip r:embed="rId3"/>
          <a:stretch>
            <a:fillRect/>
          </a:stretch>
        </p:blipFill>
        <p:spPr>
          <a:xfrm>
            <a:off x="2746130" y="1456592"/>
            <a:ext cx="3220916" cy="4618892"/>
          </a:xfrm>
          <a:prstGeom prst="rect">
            <a:avLst/>
          </a:prstGeom>
        </p:spPr>
      </p:pic>
      <p:pic>
        <p:nvPicPr>
          <p:cNvPr id="11" name="Picture 10">
            <a:extLst>
              <a:ext uri="{FF2B5EF4-FFF2-40B4-BE49-F238E27FC236}">
                <a16:creationId xmlns:a16="http://schemas.microsoft.com/office/drawing/2014/main" id="{69B81EEC-874A-5834-02CA-16762371DD9D}"/>
              </a:ext>
            </a:extLst>
          </p:cNvPr>
          <p:cNvPicPr>
            <a:picLocks noChangeAspect="1"/>
          </p:cNvPicPr>
          <p:nvPr/>
        </p:nvPicPr>
        <p:blipFill>
          <a:blip r:embed="rId4"/>
          <a:stretch>
            <a:fillRect/>
          </a:stretch>
        </p:blipFill>
        <p:spPr>
          <a:xfrm>
            <a:off x="638907" y="1459522"/>
            <a:ext cx="2594882" cy="4607170"/>
          </a:xfrm>
          <a:prstGeom prst="rect">
            <a:avLst/>
          </a:prstGeom>
        </p:spPr>
      </p:pic>
      <p:pic>
        <p:nvPicPr>
          <p:cNvPr id="12" name="Picture 11">
            <a:extLst>
              <a:ext uri="{FF2B5EF4-FFF2-40B4-BE49-F238E27FC236}">
                <a16:creationId xmlns:a16="http://schemas.microsoft.com/office/drawing/2014/main" id="{CFA2B674-F357-13A7-6A46-ACBF75A4A090}"/>
              </a:ext>
            </a:extLst>
          </p:cNvPr>
          <p:cNvPicPr>
            <a:picLocks noChangeAspect="1"/>
          </p:cNvPicPr>
          <p:nvPr/>
        </p:nvPicPr>
        <p:blipFill>
          <a:blip r:embed="rId5"/>
          <a:stretch>
            <a:fillRect/>
          </a:stretch>
        </p:blipFill>
        <p:spPr>
          <a:xfrm>
            <a:off x="5635869" y="1462452"/>
            <a:ext cx="2872887" cy="4618894"/>
          </a:xfrm>
          <a:prstGeom prst="rect">
            <a:avLst/>
          </a:prstGeom>
        </p:spPr>
      </p:pic>
    </p:spTree>
    <p:extLst>
      <p:ext uri="{BB962C8B-B14F-4D97-AF65-F5344CB8AC3E}">
        <p14:creationId xmlns:p14="http://schemas.microsoft.com/office/powerpoint/2010/main" val="974180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206BC03-8C63-1439-AD49-98C1537A62DD}"/>
              </a:ext>
            </a:extLst>
          </p:cNvPr>
          <p:cNvSpPr>
            <a:spLocks noGrp="1"/>
          </p:cNvSpPr>
          <p:nvPr>
            <p:ph type="title"/>
          </p:nvPr>
        </p:nvSpPr>
        <p:spPr>
          <a:xfrm>
            <a:off x="839787" y="758058"/>
            <a:ext cx="5542477" cy="1453801"/>
          </a:xfrm>
        </p:spPr>
        <p:txBody>
          <a:bodyPr wrap="square" anchor="t">
            <a:normAutofit/>
          </a:bodyPr>
          <a:lstStyle/>
          <a:p>
            <a:r>
              <a:rPr lang="sv-SE" err="1"/>
              <a:t>Sinterklaas</a:t>
            </a:r>
            <a:endParaRPr lang="fi-FI"/>
          </a:p>
        </p:txBody>
      </p:sp>
      <p:pic>
        <p:nvPicPr>
          <p:cNvPr id="4" name="Content Placeholder 3">
            <a:extLst>
              <a:ext uri="{FF2B5EF4-FFF2-40B4-BE49-F238E27FC236}">
                <a16:creationId xmlns:a16="http://schemas.microsoft.com/office/drawing/2014/main" id="{33F868D1-BDDC-22D9-73C6-96326F91AC40}"/>
              </a:ext>
            </a:extLst>
          </p:cNvPr>
          <p:cNvPicPr>
            <a:picLocks noGrp="1" noChangeAspect="1"/>
          </p:cNvPicPr>
          <p:nvPr>
            <p:ph type="pic" idx="1"/>
          </p:nvPr>
        </p:nvPicPr>
        <p:blipFill>
          <a:blip r:embed="rId2"/>
          <a:stretch/>
        </p:blipFill>
        <p:spPr>
          <a:xfrm>
            <a:off x="6653039" y="1543344"/>
            <a:ext cx="4969566" cy="3593810"/>
          </a:xfrm>
          <a:prstGeom prst="rect">
            <a:avLst/>
          </a:prstGeom>
          <a:noFill/>
        </p:spPr>
      </p:pic>
      <p:sp>
        <p:nvSpPr>
          <p:cNvPr id="9" name="Text Placeholder 3">
            <a:extLst>
              <a:ext uri="{FF2B5EF4-FFF2-40B4-BE49-F238E27FC236}">
                <a16:creationId xmlns:a16="http://schemas.microsoft.com/office/drawing/2014/main" id="{C8CA798C-3A80-3B61-3BEB-999DA22117FA}"/>
              </a:ext>
            </a:extLst>
          </p:cNvPr>
          <p:cNvSpPr>
            <a:spLocks noGrp="1"/>
          </p:cNvSpPr>
          <p:nvPr>
            <p:ph type="body" sz="half" idx="2"/>
          </p:nvPr>
        </p:nvSpPr>
        <p:spPr>
          <a:xfrm>
            <a:off x="981302" y="1483105"/>
            <a:ext cx="5256212" cy="3804613"/>
          </a:xfrm>
        </p:spPr>
        <p:txBody>
          <a:bodyPr vert="horz" lIns="91440" tIns="45720" rIns="91440" bIns="45720" rtlCol="0" anchor="t">
            <a:noAutofit/>
          </a:bodyPr>
          <a:lstStyle/>
          <a:p>
            <a:r>
              <a:rPr lang="en-US" err="1">
                <a:cs typeface="Arial"/>
              </a:rPr>
              <a:t>Askartelimme</a:t>
            </a:r>
            <a:r>
              <a:rPr lang="en-US">
                <a:cs typeface="Arial"/>
              </a:rPr>
              <a:t> Sinterklaas-</a:t>
            </a:r>
            <a:r>
              <a:rPr lang="en-US" err="1">
                <a:cs typeface="Arial"/>
              </a:rPr>
              <a:t>lahjoja</a:t>
            </a:r>
            <a:r>
              <a:rPr lang="en-US">
                <a:cs typeface="Arial"/>
              </a:rPr>
              <a:t> </a:t>
            </a:r>
            <a:r>
              <a:rPr lang="en-US" err="1">
                <a:cs typeface="Arial"/>
              </a:rPr>
              <a:t>kuvaamataidon</a:t>
            </a:r>
            <a:r>
              <a:rPr lang="en-US">
                <a:cs typeface="Arial"/>
              </a:rPr>
              <a:t> </a:t>
            </a:r>
            <a:r>
              <a:rPr lang="en-US" err="1">
                <a:cs typeface="Arial"/>
              </a:rPr>
              <a:t>luokassa</a:t>
            </a:r>
            <a:r>
              <a:rPr lang="en-US">
                <a:cs typeface="Arial"/>
              </a:rPr>
              <a:t>. </a:t>
            </a:r>
            <a:r>
              <a:rPr lang="en-US" err="1">
                <a:cs typeface="Arial"/>
              </a:rPr>
              <a:t>Ensiksi</a:t>
            </a:r>
            <a:r>
              <a:rPr lang="en-US">
                <a:cs typeface="Arial"/>
              </a:rPr>
              <a:t> </a:t>
            </a:r>
            <a:r>
              <a:rPr lang="en-US" err="1">
                <a:cs typeface="Arial"/>
              </a:rPr>
              <a:t>arvoimme</a:t>
            </a:r>
            <a:r>
              <a:rPr lang="en-US">
                <a:cs typeface="Arial"/>
              </a:rPr>
              <a:t> </a:t>
            </a:r>
            <a:r>
              <a:rPr lang="en-US" err="1">
                <a:cs typeface="Arial"/>
              </a:rPr>
              <a:t>meille</a:t>
            </a:r>
            <a:r>
              <a:rPr lang="en-US">
                <a:cs typeface="Arial"/>
              </a:rPr>
              <a:t> "Secret Santa" -</a:t>
            </a:r>
            <a:r>
              <a:rPr lang="en-US" err="1">
                <a:cs typeface="Arial"/>
              </a:rPr>
              <a:t>tyylillä</a:t>
            </a:r>
            <a:r>
              <a:rPr lang="en-US">
                <a:cs typeface="Arial"/>
              </a:rPr>
              <a:t> </a:t>
            </a:r>
            <a:r>
              <a:rPr lang="en-US" err="1">
                <a:cs typeface="Arial"/>
              </a:rPr>
              <a:t>hollantilaisen</a:t>
            </a:r>
            <a:r>
              <a:rPr lang="en-US">
                <a:cs typeface="Arial"/>
              </a:rPr>
              <a:t> </a:t>
            </a:r>
            <a:r>
              <a:rPr lang="en-US" err="1">
                <a:cs typeface="Arial"/>
              </a:rPr>
              <a:t>parin</a:t>
            </a:r>
            <a:r>
              <a:rPr lang="en-US">
                <a:cs typeface="Arial"/>
              </a:rPr>
              <a:t>, </a:t>
            </a:r>
            <a:r>
              <a:rPr lang="en-US" err="1">
                <a:cs typeface="Arial"/>
              </a:rPr>
              <a:t>jolle</a:t>
            </a:r>
            <a:r>
              <a:rPr lang="en-US">
                <a:cs typeface="Arial"/>
              </a:rPr>
              <a:t> </a:t>
            </a:r>
            <a:r>
              <a:rPr lang="en-US" err="1">
                <a:cs typeface="Arial"/>
              </a:rPr>
              <a:t>askartelimme</a:t>
            </a:r>
            <a:r>
              <a:rPr lang="en-US">
                <a:cs typeface="Arial"/>
              </a:rPr>
              <a:t> </a:t>
            </a:r>
            <a:r>
              <a:rPr lang="en-US" err="1">
                <a:cs typeface="Arial"/>
              </a:rPr>
              <a:t>lahjan</a:t>
            </a:r>
            <a:r>
              <a:rPr lang="en-US">
                <a:cs typeface="Arial"/>
              </a:rPr>
              <a:t>. </a:t>
            </a:r>
            <a:r>
              <a:rPr lang="en-US" err="1">
                <a:cs typeface="Arial"/>
              </a:rPr>
              <a:t>Lisäksi</a:t>
            </a:r>
            <a:r>
              <a:rPr lang="en-US">
                <a:cs typeface="Arial"/>
              </a:rPr>
              <a:t> </a:t>
            </a:r>
            <a:r>
              <a:rPr lang="en-US" err="1">
                <a:cs typeface="Arial"/>
              </a:rPr>
              <a:t>opiskelimme</a:t>
            </a:r>
            <a:r>
              <a:rPr lang="en-US">
                <a:cs typeface="Arial"/>
              </a:rPr>
              <a:t> </a:t>
            </a:r>
            <a:r>
              <a:rPr lang="en-US" err="1">
                <a:cs typeface="Arial"/>
              </a:rPr>
              <a:t>tietoa</a:t>
            </a:r>
            <a:r>
              <a:rPr lang="en-US">
                <a:cs typeface="Arial"/>
              </a:rPr>
              <a:t> Sinterklaas-</a:t>
            </a:r>
            <a:r>
              <a:rPr lang="en-US" err="1">
                <a:cs typeface="Arial"/>
              </a:rPr>
              <a:t>juhlasta</a:t>
            </a:r>
            <a:r>
              <a:rPr lang="en-US">
                <a:cs typeface="Arial"/>
              </a:rPr>
              <a:t> ja </a:t>
            </a:r>
            <a:r>
              <a:rPr lang="en-US" err="1">
                <a:cs typeface="Arial"/>
              </a:rPr>
              <a:t>siihen</a:t>
            </a:r>
            <a:r>
              <a:rPr lang="en-US">
                <a:cs typeface="Arial"/>
              </a:rPr>
              <a:t> </a:t>
            </a:r>
            <a:r>
              <a:rPr lang="en-US" err="1">
                <a:cs typeface="Arial"/>
              </a:rPr>
              <a:t>liittyvästä</a:t>
            </a:r>
            <a:r>
              <a:rPr lang="en-US">
                <a:cs typeface="Arial"/>
              </a:rPr>
              <a:t> </a:t>
            </a:r>
            <a:r>
              <a:rPr lang="en-US" err="1">
                <a:cs typeface="Arial"/>
              </a:rPr>
              <a:t>historiasta</a:t>
            </a:r>
            <a:r>
              <a:rPr lang="en-US">
                <a:cs typeface="Arial"/>
              </a:rPr>
              <a:t>. </a:t>
            </a:r>
            <a:r>
              <a:rPr lang="en-US" err="1">
                <a:cs typeface="Arial"/>
              </a:rPr>
              <a:t>Viimeisellä</a:t>
            </a:r>
            <a:r>
              <a:rPr lang="en-US">
                <a:cs typeface="Arial"/>
              </a:rPr>
              <a:t> </a:t>
            </a:r>
            <a:r>
              <a:rPr lang="en-US" err="1">
                <a:cs typeface="Arial"/>
              </a:rPr>
              <a:t>tapaamisella</a:t>
            </a:r>
            <a:r>
              <a:rPr lang="en-US">
                <a:cs typeface="Arial"/>
              </a:rPr>
              <a:t> </a:t>
            </a:r>
            <a:r>
              <a:rPr lang="en-US" err="1">
                <a:cs typeface="Arial"/>
              </a:rPr>
              <a:t>annoimme</a:t>
            </a:r>
            <a:r>
              <a:rPr lang="en-US">
                <a:cs typeface="Arial"/>
              </a:rPr>
              <a:t> Sinterklaas-</a:t>
            </a:r>
            <a:r>
              <a:rPr lang="en-US" err="1">
                <a:cs typeface="Arial"/>
              </a:rPr>
              <a:t>lahjat</a:t>
            </a:r>
            <a:r>
              <a:rPr lang="en-US">
                <a:cs typeface="Arial"/>
              </a:rPr>
              <a:t> </a:t>
            </a:r>
            <a:r>
              <a:rPr lang="en-US" err="1">
                <a:cs typeface="Arial"/>
              </a:rPr>
              <a:t>pareillemme</a:t>
            </a:r>
            <a:r>
              <a:rPr lang="en-US">
                <a:cs typeface="Arial"/>
              </a:rPr>
              <a:t> ja </a:t>
            </a:r>
            <a:r>
              <a:rPr lang="en-US" err="1">
                <a:cs typeface="Arial"/>
              </a:rPr>
              <a:t>leivoimme</a:t>
            </a:r>
            <a:r>
              <a:rPr lang="en-US">
                <a:cs typeface="Arial"/>
              </a:rPr>
              <a:t> </a:t>
            </a:r>
            <a:r>
              <a:rPr lang="en-US" err="1">
                <a:cs typeface="Arial"/>
              </a:rPr>
              <a:t>yhdessä</a:t>
            </a:r>
            <a:r>
              <a:rPr lang="en-US">
                <a:cs typeface="Arial"/>
              </a:rPr>
              <a:t> </a:t>
            </a:r>
            <a:r>
              <a:rPr lang="en-US" err="1">
                <a:cs typeface="Arial"/>
              </a:rPr>
              <a:t>peppernotes-keksejä</a:t>
            </a:r>
            <a:r>
              <a:rPr lang="en-US">
                <a:cs typeface="Arial"/>
              </a:rPr>
              <a:t> </a:t>
            </a:r>
            <a:r>
              <a:rPr lang="en-US" err="1">
                <a:cs typeface="Arial"/>
              </a:rPr>
              <a:t>kotitalousluokassa</a:t>
            </a:r>
            <a:r>
              <a:rPr lang="en-US">
                <a:cs typeface="Arial"/>
              </a:rPr>
              <a:t>.</a:t>
            </a:r>
          </a:p>
          <a:p>
            <a:r>
              <a:rPr lang="en-US" err="1">
                <a:cs typeface="Arial"/>
              </a:rPr>
              <a:t>Lisätietoa</a:t>
            </a:r>
            <a:r>
              <a:rPr lang="en-US">
                <a:cs typeface="Arial"/>
              </a:rPr>
              <a:t> Sinterklaas-</a:t>
            </a:r>
            <a:r>
              <a:rPr lang="en-US" err="1">
                <a:cs typeface="Arial"/>
              </a:rPr>
              <a:t>perinteestä</a:t>
            </a:r>
            <a:r>
              <a:rPr lang="en-US">
                <a:cs typeface="Arial"/>
              </a:rPr>
              <a:t>: </a:t>
            </a:r>
            <a:r>
              <a:rPr lang="en-US">
                <a:ea typeface="+mn-lt"/>
                <a:cs typeface="+mn-lt"/>
                <a:hlinkClick r:id="rId3"/>
              </a:rPr>
              <a:t>Sinterklaas saapui Antwerpeniin – Selkosanomat</a:t>
            </a:r>
            <a:endParaRPr lang="en-US">
              <a:ea typeface="+mn-lt"/>
              <a:cs typeface="+mn-lt"/>
            </a:endParaRPr>
          </a:p>
        </p:txBody>
      </p:sp>
    </p:spTree>
    <p:extLst>
      <p:ext uri="{BB962C8B-B14F-4D97-AF65-F5344CB8AC3E}">
        <p14:creationId xmlns:p14="http://schemas.microsoft.com/office/powerpoint/2010/main" val="785884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4B911-1A66-D489-C18C-826A55758BE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D35374E-E6E6-A72D-075B-6AB9EF519632}"/>
              </a:ext>
            </a:extLst>
          </p:cNvPr>
          <p:cNvSpPr>
            <a:spLocks noGrp="1"/>
          </p:cNvSpPr>
          <p:nvPr>
            <p:ph type="title"/>
          </p:nvPr>
        </p:nvSpPr>
        <p:spPr>
          <a:xfrm>
            <a:off x="839787" y="758058"/>
            <a:ext cx="6685477" cy="1453801"/>
          </a:xfrm>
        </p:spPr>
        <p:txBody>
          <a:bodyPr wrap="square" anchor="t">
            <a:normAutofit/>
          </a:bodyPr>
          <a:lstStyle/>
          <a:p>
            <a:r>
              <a:rPr lang="sv-SE" err="1"/>
              <a:t>Sinterklaas</a:t>
            </a:r>
            <a:r>
              <a:rPr lang="sv-SE"/>
              <a:t> –</a:t>
            </a:r>
            <a:r>
              <a:rPr lang="sv-SE" err="1"/>
              <a:t>projektin</a:t>
            </a:r>
            <a:r>
              <a:rPr lang="sv-SE"/>
              <a:t> </a:t>
            </a:r>
            <a:r>
              <a:rPr lang="sv-SE" err="1"/>
              <a:t>tuotokset</a:t>
            </a:r>
            <a:endParaRPr lang="fi-FI" err="1"/>
          </a:p>
        </p:txBody>
      </p:sp>
      <p:pic>
        <p:nvPicPr>
          <p:cNvPr id="7" name="Picture 6">
            <a:extLst>
              <a:ext uri="{FF2B5EF4-FFF2-40B4-BE49-F238E27FC236}">
                <a16:creationId xmlns:a16="http://schemas.microsoft.com/office/drawing/2014/main" id="{54FD5139-3F74-348C-0F1A-C10FC2DCE2D0}"/>
              </a:ext>
            </a:extLst>
          </p:cNvPr>
          <p:cNvPicPr>
            <a:picLocks noChangeAspect="1"/>
          </p:cNvPicPr>
          <p:nvPr/>
        </p:nvPicPr>
        <p:blipFill>
          <a:blip r:embed="rId2"/>
          <a:stretch>
            <a:fillRect/>
          </a:stretch>
        </p:blipFill>
        <p:spPr>
          <a:xfrm>
            <a:off x="3344636" y="1714499"/>
            <a:ext cx="3107871" cy="4005944"/>
          </a:xfrm>
          <a:prstGeom prst="rect">
            <a:avLst/>
          </a:prstGeom>
        </p:spPr>
      </p:pic>
      <p:pic>
        <p:nvPicPr>
          <p:cNvPr id="8" name="Picture 7">
            <a:extLst>
              <a:ext uri="{FF2B5EF4-FFF2-40B4-BE49-F238E27FC236}">
                <a16:creationId xmlns:a16="http://schemas.microsoft.com/office/drawing/2014/main" id="{37707F8A-CE4B-C486-A504-202BD0B5BCA5}"/>
              </a:ext>
            </a:extLst>
          </p:cNvPr>
          <p:cNvPicPr>
            <a:picLocks noChangeAspect="1"/>
          </p:cNvPicPr>
          <p:nvPr/>
        </p:nvPicPr>
        <p:blipFill>
          <a:blip r:embed="rId3"/>
          <a:stretch>
            <a:fillRect/>
          </a:stretch>
        </p:blipFill>
        <p:spPr>
          <a:xfrm>
            <a:off x="378278" y="2416628"/>
            <a:ext cx="2977243" cy="4016829"/>
          </a:xfrm>
          <a:prstGeom prst="rect">
            <a:avLst/>
          </a:prstGeom>
        </p:spPr>
      </p:pic>
      <p:pic>
        <p:nvPicPr>
          <p:cNvPr id="10" name="Picture 9">
            <a:extLst>
              <a:ext uri="{FF2B5EF4-FFF2-40B4-BE49-F238E27FC236}">
                <a16:creationId xmlns:a16="http://schemas.microsoft.com/office/drawing/2014/main" id="{AA81451C-B15A-9FBA-EBDF-6C36E46B5A74}"/>
              </a:ext>
            </a:extLst>
          </p:cNvPr>
          <p:cNvPicPr>
            <a:picLocks noChangeAspect="1"/>
          </p:cNvPicPr>
          <p:nvPr/>
        </p:nvPicPr>
        <p:blipFill>
          <a:blip r:embed="rId4"/>
          <a:stretch>
            <a:fillRect/>
          </a:stretch>
        </p:blipFill>
        <p:spPr>
          <a:xfrm>
            <a:off x="6305550" y="2204356"/>
            <a:ext cx="2988129" cy="4038601"/>
          </a:xfrm>
          <a:prstGeom prst="rect">
            <a:avLst/>
          </a:prstGeom>
        </p:spPr>
      </p:pic>
      <p:pic>
        <p:nvPicPr>
          <p:cNvPr id="11" name="Picture 10">
            <a:extLst>
              <a:ext uri="{FF2B5EF4-FFF2-40B4-BE49-F238E27FC236}">
                <a16:creationId xmlns:a16="http://schemas.microsoft.com/office/drawing/2014/main" id="{C7738762-440A-6FAA-A4E9-C0282F13A053}"/>
              </a:ext>
            </a:extLst>
          </p:cNvPr>
          <p:cNvPicPr>
            <a:picLocks noChangeAspect="1"/>
          </p:cNvPicPr>
          <p:nvPr/>
        </p:nvPicPr>
        <p:blipFill>
          <a:blip r:embed="rId5"/>
          <a:stretch>
            <a:fillRect/>
          </a:stretch>
        </p:blipFill>
        <p:spPr>
          <a:xfrm>
            <a:off x="9184821" y="1088571"/>
            <a:ext cx="2726871" cy="3733800"/>
          </a:xfrm>
          <a:prstGeom prst="rect">
            <a:avLst/>
          </a:prstGeom>
        </p:spPr>
      </p:pic>
    </p:spTree>
    <p:extLst>
      <p:ext uri="{BB962C8B-B14F-4D97-AF65-F5344CB8AC3E}">
        <p14:creationId xmlns:p14="http://schemas.microsoft.com/office/powerpoint/2010/main" val="209760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B241B2-FAF0-8BCB-06CB-F40FA4C10A53}"/>
              </a:ext>
            </a:extLst>
          </p:cNvPr>
          <p:cNvSpPr>
            <a:spLocks noGrp="1"/>
          </p:cNvSpPr>
          <p:nvPr>
            <p:ph type="title"/>
          </p:nvPr>
        </p:nvSpPr>
        <p:spPr>
          <a:xfrm>
            <a:off x="838200" y="772296"/>
            <a:ext cx="9013292" cy="1383957"/>
          </a:xfrm>
        </p:spPr>
        <p:txBody>
          <a:bodyPr wrap="square" anchor="ctr">
            <a:normAutofit/>
          </a:bodyPr>
          <a:lstStyle/>
          <a:p>
            <a:r>
              <a:rPr lang="sv-SE"/>
              <a:t>Kamp </a:t>
            </a:r>
            <a:r>
              <a:rPr lang="sv-SE" err="1"/>
              <a:t>Amersfoort</a:t>
            </a:r>
            <a:br>
              <a:rPr lang="sv-SE"/>
            </a:br>
            <a:r>
              <a:rPr lang="sv-SE" sz="2000" b="0">
                <a:ea typeface="+mj-lt"/>
                <a:cs typeface="+mj-lt"/>
                <a:hlinkClick r:id="rId2"/>
              </a:rPr>
              <a:t>https://kampamersfoort.nl/</a:t>
            </a:r>
            <a:endParaRPr lang="sv-SE" sz="2000" b="0">
              <a:ea typeface="+mj-lt"/>
              <a:cs typeface="+mj-lt"/>
            </a:endParaRPr>
          </a:p>
        </p:txBody>
      </p:sp>
      <p:sp>
        <p:nvSpPr>
          <p:cNvPr id="3" name="Sisällön paikkamerkki 2">
            <a:extLst>
              <a:ext uri="{FF2B5EF4-FFF2-40B4-BE49-F238E27FC236}">
                <a16:creationId xmlns:a16="http://schemas.microsoft.com/office/drawing/2014/main" id="{50E8EDB9-6E77-C680-784F-C109C5C799E6}"/>
              </a:ext>
            </a:extLst>
          </p:cNvPr>
          <p:cNvSpPr>
            <a:spLocks noGrp="1"/>
          </p:cNvSpPr>
          <p:nvPr>
            <p:ph idx="1"/>
          </p:nvPr>
        </p:nvSpPr>
        <p:spPr>
          <a:xfrm>
            <a:off x="6292486" y="1458686"/>
            <a:ext cx="5056958" cy="3878630"/>
          </a:xfrm>
        </p:spPr>
        <p:txBody>
          <a:bodyPr vert="horz" lIns="91440" tIns="45720" rIns="91440" bIns="45720" rtlCol="0" anchor="t">
            <a:noAutofit/>
          </a:bodyPr>
          <a:lstStyle/>
          <a:p>
            <a:r>
              <a:rPr lang="fi-FI" sz="1800"/>
              <a:t>Kävimme holokaustiin ja toiseen maailmansotaan liittyvässä </a:t>
            </a:r>
            <a:r>
              <a:rPr lang="fi-FI" sz="1800" err="1"/>
              <a:t>Kamp</a:t>
            </a:r>
            <a:r>
              <a:rPr lang="fi-FI" sz="1800"/>
              <a:t> </a:t>
            </a:r>
            <a:r>
              <a:rPr lang="fi-FI" sz="1800" err="1"/>
              <a:t>Amersfoortissa</a:t>
            </a:r>
            <a:r>
              <a:rPr lang="fi-FI" sz="1800"/>
              <a:t>. Se oli Natsi-Saksan Alankomaiden miehityksen aikainen siirtoleiri, jonne suljettiin poliittiset vangit, sotavangit ja muut Natsi-Saksan mielestä ei-toivotut henkilöt. Siellä meille esiteltiin ohjatusti leirin historiaa, sekä sen tapahtumia. </a:t>
            </a:r>
            <a:endParaRPr lang="en-US" sz="1800">
              <a:cs typeface="Arial"/>
            </a:endParaRPr>
          </a:p>
          <a:p>
            <a:r>
              <a:rPr lang="fi-FI" sz="1800"/>
              <a:t>Leirin historiaan ja sen tapahtumiin tutustuminen oli silmiä avaavaa ja pisti miettimään niitä kauheuksia, joita siellä kansallissosialismin nimissä tehtiin. Vankeja nöyryytettiin mm. häpeäkäytävässä, jossa heidät pakotettiin kulkemaan alasti piikkilanka-aidan välissä. Vartijat saattoivat myös ampua vangin, jos tämä meni liian lähelle aitaa. Ohjattu kierros oli erittäin mielenkiintoinen, kiinnostava ja opettavainen. </a:t>
            </a:r>
            <a:endParaRPr lang="en-US" sz="1800">
              <a:cs typeface="Arial"/>
            </a:endParaRPr>
          </a:p>
        </p:txBody>
      </p:sp>
      <p:pic>
        <p:nvPicPr>
          <p:cNvPr id="5" name="Picture 4">
            <a:extLst>
              <a:ext uri="{FF2B5EF4-FFF2-40B4-BE49-F238E27FC236}">
                <a16:creationId xmlns:a16="http://schemas.microsoft.com/office/drawing/2014/main" id="{82DFFC62-3DC0-7210-06D4-746E1CF4A4AD}"/>
              </a:ext>
            </a:extLst>
          </p:cNvPr>
          <p:cNvPicPr>
            <a:picLocks noChangeAspect="1"/>
          </p:cNvPicPr>
          <p:nvPr/>
        </p:nvPicPr>
        <p:blipFill>
          <a:blip r:embed="rId3"/>
          <a:srcRect l="2215" r="2" b="2"/>
          <a:stretch>
            <a:fillRect/>
          </a:stretch>
        </p:blipFill>
        <p:spPr>
          <a:xfrm>
            <a:off x="838199" y="2286000"/>
            <a:ext cx="5056958" cy="3878630"/>
          </a:xfrm>
          <a:prstGeom prst="rect">
            <a:avLst/>
          </a:prstGeom>
          <a:noFill/>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32753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63887-9230-0219-7F8E-0A021889302E}"/>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8D3F6799-DF45-E9AC-0DF5-BE37A3933821}"/>
              </a:ext>
            </a:extLst>
          </p:cNvPr>
          <p:cNvSpPr>
            <a:spLocks noGrp="1"/>
          </p:cNvSpPr>
          <p:nvPr>
            <p:ph idx="1"/>
          </p:nvPr>
        </p:nvSpPr>
        <p:spPr>
          <a:xfrm>
            <a:off x="6993642" y="1242646"/>
            <a:ext cx="4629618" cy="4382722"/>
          </a:xfrm>
        </p:spPr>
        <p:txBody>
          <a:bodyPr vert="horz" lIns="91440" tIns="45720" rIns="91440" bIns="45720" rtlCol="0" anchor="t">
            <a:noAutofit/>
          </a:bodyPr>
          <a:lstStyle/>
          <a:p>
            <a:r>
              <a:rPr lang="fi-FI" sz="1900"/>
              <a:t>Museon olosuhteet olivat erittäin hyvät ja teknologiaa hyödynnettiin todella paljon ja rakentavasti museon näyttelyissä. Kierroksen ohjaajan kertoma tarina neuvostoliittolaisista sotavangeista ja heidän epäinhimillisestä rasistisesta kohtelusta kansallissosialismin aatteen nimissä järkytti henkisesti. </a:t>
            </a:r>
            <a:endParaRPr lang="en-US" sz="1900">
              <a:cs typeface="Arial"/>
            </a:endParaRPr>
          </a:p>
          <a:p>
            <a:r>
              <a:rPr lang="fi-FI" sz="1900"/>
              <a:t>Kierroksen ohjaaja kertoi myös tarinan vankien rangaistuksista, häpäisyistä ja kiduttamisista, jotka olivat järkyttäviä niiden epäinhimillisyyden takia. Leirin historia on tärkeä osa Euroopan historiaa, jotta historiasta opitaan ja sen kauheudet eivät ikinä toistuisi.</a:t>
            </a:r>
            <a:endParaRPr lang="en-US" sz="1900">
              <a:cs typeface="Arial"/>
            </a:endParaRPr>
          </a:p>
        </p:txBody>
      </p:sp>
      <p:pic>
        <p:nvPicPr>
          <p:cNvPr id="5" name="Picture 4">
            <a:extLst>
              <a:ext uri="{FF2B5EF4-FFF2-40B4-BE49-F238E27FC236}">
                <a16:creationId xmlns:a16="http://schemas.microsoft.com/office/drawing/2014/main" id="{316276E2-D119-77C3-5B69-AF50818DD70B}"/>
              </a:ext>
            </a:extLst>
          </p:cNvPr>
          <p:cNvPicPr>
            <a:picLocks noChangeAspect="1"/>
          </p:cNvPicPr>
          <p:nvPr/>
        </p:nvPicPr>
        <p:blipFill>
          <a:blip r:embed="rId2"/>
          <a:stretch>
            <a:fillRect/>
          </a:stretch>
        </p:blipFill>
        <p:spPr>
          <a:xfrm>
            <a:off x="323849" y="1148861"/>
            <a:ext cx="3349870" cy="4560277"/>
          </a:xfrm>
          <a:prstGeom prst="rect">
            <a:avLst/>
          </a:prstGeom>
        </p:spPr>
      </p:pic>
      <p:pic>
        <p:nvPicPr>
          <p:cNvPr id="6" name="Picture 5">
            <a:extLst>
              <a:ext uri="{FF2B5EF4-FFF2-40B4-BE49-F238E27FC236}">
                <a16:creationId xmlns:a16="http://schemas.microsoft.com/office/drawing/2014/main" id="{C6B0860F-D6BA-3387-6FB2-0DD4B83328CA}"/>
              </a:ext>
            </a:extLst>
          </p:cNvPr>
          <p:cNvPicPr>
            <a:picLocks noChangeAspect="1"/>
          </p:cNvPicPr>
          <p:nvPr/>
        </p:nvPicPr>
        <p:blipFill>
          <a:blip r:embed="rId3"/>
          <a:stretch>
            <a:fillRect/>
          </a:stretch>
        </p:blipFill>
        <p:spPr>
          <a:xfrm>
            <a:off x="3667857" y="1550376"/>
            <a:ext cx="2775439" cy="3751385"/>
          </a:xfrm>
          <a:prstGeom prst="rect">
            <a:avLst/>
          </a:prstGeom>
        </p:spPr>
      </p:pic>
    </p:spTree>
    <p:extLst>
      <p:ext uri="{BB962C8B-B14F-4D97-AF65-F5344CB8AC3E}">
        <p14:creationId xmlns:p14="http://schemas.microsoft.com/office/powerpoint/2010/main" val="4087567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11FA0A1-7DD9-C0AB-078E-A944CACED06F}"/>
              </a:ext>
            </a:extLst>
          </p:cNvPr>
          <p:cNvSpPr>
            <a:spLocks noGrp="1"/>
          </p:cNvSpPr>
          <p:nvPr>
            <p:ph type="title"/>
          </p:nvPr>
        </p:nvSpPr>
        <p:spPr>
          <a:xfrm>
            <a:off x="838200" y="772296"/>
            <a:ext cx="9013292" cy="1383957"/>
          </a:xfrm>
        </p:spPr>
        <p:txBody>
          <a:bodyPr wrap="square" anchor="ctr">
            <a:normAutofit/>
          </a:bodyPr>
          <a:lstStyle/>
          <a:p>
            <a:r>
              <a:rPr lang="sv-SE" err="1"/>
              <a:t>Democratic</a:t>
            </a:r>
            <a:r>
              <a:rPr lang="sv-SE"/>
              <a:t> </a:t>
            </a:r>
            <a:r>
              <a:rPr lang="sv-SE" err="1"/>
              <a:t>School</a:t>
            </a:r>
            <a:br>
              <a:rPr lang="sv-SE">
                <a:cs typeface="Arial"/>
              </a:rPr>
            </a:br>
            <a:r>
              <a:rPr lang="sv-SE" sz="2000" b="0">
                <a:ea typeface="+mj-lt"/>
                <a:cs typeface="+mj-lt"/>
                <a:hlinkClick r:id="rId2"/>
              </a:rPr>
              <a:t>https://deruimtesoest.nl/</a:t>
            </a:r>
            <a:br>
              <a:rPr lang="sv-SE" b="0">
                <a:ea typeface="+mj-lt"/>
                <a:cs typeface="+mj-lt"/>
              </a:rPr>
            </a:br>
            <a:endParaRPr lang="fi-FI"/>
          </a:p>
        </p:txBody>
      </p:sp>
      <p:sp>
        <p:nvSpPr>
          <p:cNvPr id="3" name="Sisällön paikkamerkki 2">
            <a:extLst>
              <a:ext uri="{FF2B5EF4-FFF2-40B4-BE49-F238E27FC236}">
                <a16:creationId xmlns:a16="http://schemas.microsoft.com/office/drawing/2014/main" id="{DA9727E3-7AA2-BEB1-08E8-C4D764D34C37}"/>
              </a:ext>
            </a:extLst>
          </p:cNvPr>
          <p:cNvSpPr>
            <a:spLocks noGrp="1"/>
          </p:cNvSpPr>
          <p:nvPr>
            <p:ph idx="1"/>
          </p:nvPr>
        </p:nvSpPr>
        <p:spPr>
          <a:xfrm>
            <a:off x="1121228" y="1959429"/>
            <a:ext cx="6557227" cy="3878630"/>
          </a:xfrm>
        </p:spPr>
        <p:txBody>
          <a:bodyPr vert="horz" lIns="91440" tIns="45720" rIns="91440" bIns="45720" rtlCol="0" anchor="t">
            <a:noAutofit/>
          </a:bodyPr>
          <a:lstStyle/>
          <a:p>
            <a:r>
              <a:rPr lang="fi-FI"/>
              <a:t>Kävimme </a:t>
            </a:r>
            <a:r>
              <a:rPr lang="fi-FI" err="1"/>
              <a:t>Soestin</a:t>
            </a:r>
            <a:r>
              <a:rPr lang="fi-FI"/>
              <a:t> kunnassa sijainneessa </a:t>
            </a:r>
            <a:r>
              <a:rPr lang="fi-FI" err="1"/>
              <a:t>Democratic</a:t>
            </a:r>
            <a:r>
              <a:rPr lang="fi-FI"/>
              <a:t> Schoolissa, jossa tutustuimme paikallisen koulun toimintamalleihin, rakenteisiin ja kulttuuriin. Koulu erosi suuresti meidän Suomessa tuntemastamme koulujärjestelmästä, sillä nimestään eroten se oli todellisuudessa vapaaseen kasvatukseen toimintatapansa nojaava oppilaitos. </a:t>
            </a:r>
            <a:endParaRPr lang="en-US">
              <a:cs typeface="Arial"/>
            </a:endParaRPr>
          </a:p>
          <a:p>
            <a:r>
              <a:rPr lang="fi-FI"/>
              <a:t>Koulu oli yksityinen koulu, jossa opiskeleminen maksaa. Opetus oli hyvin vapaata, lapsikeskeistä eli lapset päättivät itse kaikesta haluamisensa mukaan. Koulun henkilökunta ei ohjaa lapsia, vaan lapset ovat itse vastuussa omista päätöksistään. </a:t>
            </a:r>
            <a:r>
              <a:rPr lang="fi-FI" err="1"/>
              <a:t>Democratic</a:t>
            </a:r>
            <a:r>
              <a:rPr lang="fi-FI"/>
              <a:t> Schoolissa oppilailla on demokraattisia neuvostoja, joissa he valitsevat keskenään vastuualueita ja hoitavat ne itse. Tämä opettaa vastuuta ja yhteistyötä.</a:t>
            </a:r>
            <a:endParaRPr lang="fi-FI">
              <a:cs typeface="Arial"/>
            </a:endParaRPr>
          </a:p>
        </p:txBody>
      </p:sp>
      <p:pic>
        <p:nvPicPr>
          <p:cNvPr id="5" name="Picture 4">
            <a:extLst>
              <a:ext uri="{FF2B5EF4-FFF2-40B4-BE49-F238E27FC236}">
                <a16:creationId xmlns:a16="http://schemas.microsoft.com/office/drawing/2014/main" id="{AF83C93B-6D9F-9766-1E12-421F704FBC7D}"/>
              </a:ext>
            </a:extLst>
          </p:cNvPr>
          <p:cNvPicPr>
            <a:picLocks noChangeAspect="1"/>
          </p:cNvPicPr>
          <p:nvPr/>
        </p:nvPicPr>
        <p:blipFill>
          <a:blip r:embed="rId3"/>
          <a:stretch>
            <a:fillRect/>
          </a:stretch>
        </p:blipFill>
        <p:spPr>
          <a:xfrm>
            <a:off x="8009164" y="968828"/>
            <a:ext cx="3684815" cy="4920344"/>
          </a:xfrm>
          <a:prstGeom prst="rect">
            <a:avLst/>
          </a:prstGeom>
        </p:spPr>
      </p:pic>
    </p:spTree>
    <p:extLst>
      <p:ext uri="{BB962C8B-B14F-4D97-AF65-F5344CB8AC3E}">
        <p14:creationId xmlns:p14="http://schemas.microsoft.com/office/powerpoint/2010/main" val="290767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FE588-A9F3-3257-628A-94FE97C34093}"/>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CE71CE05-F061-231F-42C1-D3611DF975DE}"/>
              </a:ext>
            </a:extLst>
          </p:cNvPr>
          <p:cNvSpPr>
            <a:spLocks noGrp="1"/>
          </p:cNvSpPr>
          <p:nvPr>
            <p:ph idx="1"/>
          </p:nvPr>
        </p:nvSpPr>
        <p:spPr>
          <a:xfrm>
            <a:off x="936170" y="1992086"/>
            <a:ext cx="6100027" cy="3845973"/>
          </a:xfrm>
        </p:spPr>
        <p:txBody>
          <a:bodyPr vert="horz" lIns="91440" tIns="45720" rIns="91440" bIns="45720" rtlCol="0" anchor="t">
            <a:normAutofit/>
          </a:bodyPr>
          <a:lstStyle/>
          <a:p>
            <a:r>
              <a:rPr lang="fi-FI"/>
              <a:t>Koulussa oli suomalaiseen maaseutuunkin liittyvä maatilan eläimien hoito, siellä oli kanoja ja muita maatilan eläimiä, joista lapset pitivät huolta. Koulun piha erosi myös suuresti suomalaisesta koulun pihasta, sillä siellä ei ollut mitään keinuja tai liukumäkiä. Koulun yhteydessä oli myös päiväkoti, joka toimi samaisen toimintamallin mukaisesti. Koulun toimintatavat erosivat suuresti suomalaisen koulun rakenteista. Rehtori sanoi, että heidän koulusta moni opiskelija valmistuu yrittäjiksi ja maatilanhoitajaksi. </a:t>
            </a:r>
            <a:endParaRPr lang="fi-FI">
              <a:cs typeface="Arial"/>
            </a:endParaRPr>
          </a:p>
        </p:txBody>
      </p:sp>
      <p:pic>
        <p:nvPicPr>
          <p:cNvPr id="4" name="Picture 3">
            <a:extLst>
              <a:ext uri="{FF2B5EF4-FFF2-40B4-BE49-F238E27FC236}">
                <a16:creationId xmlns:a16="http://schemas.microsoft.com/office/drawing/2014/main" id="{FD243074-B30D-7361-07D5-DC2C061607E8}"/>
              </a:ext>
            </a:extLst>
          </p:cNvPr>
          <p:cNvPicPr>
            <a:picLocks noChangeAspect="1"/>
          </p:cNvPicPr>
          <p:nvPr/>
        </p:nvPicPr>
        <p:blipFill>
          <a:blip r:embed="rId2"/>
          <a:srcRect t="4126" r="1" b="1"/>
          <a:stretch>
            <a:fillRect/>
          </a:stretch>
        </p:blipFill>
        <p:spPr>
          <a:xfrm>
            <a:off x="8108440" y="2286000"/>
            <a:ext cx="3034175" cy="3878630"/>
          </a:xfrm>
          <a:prstGeom prst="rect">
            <a:avLst/>
          </a:prstGeom>
          <a:noFill/>
        </p:spPr>
      </p:pic>
      <p:pic>
        <p:nvPicPr>
          <p:cNvPr id="6" name="Picture 5">
            <a:extLst>
              <a:ext uri="{FF2B5EF4-FFF2-40B4-BE49-F238E27FC236}">
                <a16:creationId xmlns:a16="http://schemas.microsoft.com/office/drawing/2014/main" id="{399A641F-4734-B6FC-F7DD-A45E795779B7}"/>
              </a:ext>
            </a:extLst>
          </p:cNvPr>
          <p:cNvPicPr>
            <a:picLocks noChangeAspect="1"/>
          </p:cNvPicPr>
          <p:nvPr/>
        </p:nvPicPr>
        <p:blipFill>
          <a:blip r:embed="rId3"/>
          <a:stretch>
            <a:fillRect/>
          </a:stretch>
        </p:blipFill>
        <p:spPr>
          <a:xfrm>
            <a:off x="7915436" y="774915"/>
            <a:ext cx="2353806" cy="31384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87990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46048F-F048-2E2E-C9B2-F0F5940CE817}"/>
              </a:ext>
            </a:extLst>
          </p:cNvPr>
          <p:cNvSpPr>
            <a:spLocks noGrp="1"/>
          </p:cNvSpPr>
          <p:nvPr>
            <p:ph type="title"/>
          </p:nvPr>
        </p:nvSpPr>
        <p:spPr/>
        <p:txBody>
          <a:bodyPr/>
          <a:lstStyle/>
          <a:p>
            <a:r>
              <a:rPr lang="sv-SE"/>
              <a:t>Päivä </a:t>
            </a:r>
            <a:r>
              <a:rPr lang="sv-SE" err="1"/>
              <a:t>Amsterdamissa</a:t>
            </a:r>
            <a:endParaRPr lang="fi-FI" err="1"/>
          </a:p>
        </p:txBody>
      </p:sp>
      <p:sp>
        <p:nvSpPr>
          <p:cNvPr id="3" name="Sisällön paikkamerkki 2">
            <a:extLst>
              <a:ext uri="{FF2B5EF4-FFF2-40B4-BE49-F238E27FC236}">
                <a16:creationId xmlns:a16="http://schemas.microsoft.com/office/drawing/2014/main" id="{415393F2-521F-930F-EE66-B2D2EF36B745}"/>
              </a:ext>
            </a:extLst>
          </p:cNvPr>
          <p:cNvSpPr>
            <a:spLocks noGrp="1"/>
          </p:cNvSpPr>
          <p:nvPr>
            <p:ph idx="1"/>
          </p:nvPr>
        </p:nvSpPr>
        <p:spPr>
          <a:xfrm>
            <a:off x="941172" y="1489676"/>
            <a:ext cx="10304417" cy="3878630"/>
          </a:xfrm>
        </p:spPr>
        <p:txBody>
          <a:bodyPr vert="horz" lIns="91440" tIns="45720" rIns="91440" bIns="45720" rtlCol="0" anchor="t">
            <a:noAutofit/>
          </a:bodyPr>
          <a:lstStyle/>
          <a:p>
            <a:r>
              <a:rPr lang="fi-FI">
                <a:cs typeface="Arial"/>
              </a:rPr>
              <a:t>Vierailimme Amsterdamissa Suomen itsenäisyyspäivänä ja lauloimme yhteislauluna</a:t>
            </a:r>
            <a:endParaRPr lang="en-US">
              <a:cs typeface="Arial"/>
            </a:endParaRPr>
          </a:p>
          <a:p>
            <a:pPr marL="0" indent="0">
              <a:buNone/>
            </a:pPr>
            <a:r>
              <a:rPr lang="fi-FI">
                <a:cs typeface="Arial"/>
              </a:rPr>
              <a:t>Maamme-laulun rautatieasemalla. Se oli hauskaa!</a:t>
            </a:r>
            <a:endParaRPr lang="en-US">
              <a:cs typeface="Arial"/>
            </a:endParaRPr>
          </a:p>
          <a:p>
            <a:pPr marL="0" indent="0">
              <a:buNone/>
            </a:pPr>
            <a:endParaRPr lang="fi-FI">
              <a:cs typeface="Arial"/>
            </a:endParaRPr>
          </a:p>
          <a:p>
            <a:r>
              <a:rPr lang="fi-FI">
                <a:cs typeface="Arial"/>
              </a:rPr>
              <a:t>Kävimme lisäksi porukalla </a:t>
            </a:r>
            <a:r>
              <a:rPr lang="fi-FI" err="1">
                <a:cs typeface="Arial"/>
              </a:rPr>
              <a:t>Moco</a:t>
            </a:r>
            <a:r>
              <a:rPr lang="fi-FI">
                <a:cs typeface="Arial"/>
              </a:rPr>
              <a:t>-museossa ja </a:t>
            </a:r>
          </a:p>
          <a:p>
            <a:pPr marL="0" indent="0">
              <a:buNone/>
            </a:pPr>
            <a:r>
              <a:rPr lang="fi-FI">
                <a:cs typeface="Arial"/>
              </a:rPr>
              <a:t>kiertelimme pitkin kaupunkia. Saimme tehtävän</a:t>
            </a:r>
          </a:p>
          <a:p>
            <a:pPr marL="0" indent="0">
              <a:buNone/>
            </a:pPr>
            <a:r>
              <a:rPr lang="fi-FI" err="1">
                <a:cs typeface="Arial"/>
              </a:rPr>
              <a:t>Moco</a:t>
            </a:r>
            <a:r>
              <a:rPr lang="fi-FI">
                <a:cs typeface="Arial"/>
              </a:rPr>
              <a:t>-museoon suoritettavaksi, mikä liittyi </a:t>
            </a:r>
          </a:p>
          <a:p>
            <a:pPr marL="0" indent="0">
              <a:buNone/>
            </a:pPr>
            <a:r>
              <a:rPr lang="fi-FI">
                <a:cs typeface="Arial"/>
              </a:rPr>
              <a:t>"Taide ja luova ilmaisu" -</a:t>
            </a:r>
            <a:r>
              <a:rPr lang="fi-FI" err="1">
                <a:cs typeface="Arial"/>
              </a:rPr>
              <a:t>ytoon</a:t>
            </a:r>
            <a:r>
              <a:rPr lang="fi-FI">
                <a:cs typeface="Arial"/>
              </a:rPr>
              <a:t>, jonka suoritimme </a:t>
            </a:r>
          </a:p>
          <a:p>
            <a:pPr marL="0" indent="0">
              <a:buNone/>
            </a:pPr>
            <a:r>
              <a:rPr lang="fi-FI">
                <a:cs typeface="Arial"/>
              </a:rPr>
              <a:t>myös </a:t>
            </a:r>
            <a:r>
              <a:rPr lang="fi-FI" err="1">
                <a:cs typeface="Arial"/>
              </a:rPr>
              <a:t>kv</a:t>
            </a:r>
            <a:r>
              <a:rPr lang="fi-FI">
                <a:cs typeface="Arial"/>
              </a:rPr>
              <a:t>-jaksolla.</a:t>
            </a:r>
            <a:endParaRPr lang="fi-FI"/>
          </a:p>
          <a:p>
            <a:pPr marL="0" indent="0">
              <a:buNone/>
            </a:pPr>
            <a:r>
              <a:rPr lang="fi-FI">
                <a:ea typeface="+mn-lt"/>
                <a:cs typeface="+mn-lt"/>
                <a:hlinkClick r:id="rId2"/>
              </a:rPr>
              <a:t>https://www.mocomuseum.com/amsterdam</a:t>
            </a:r>
            <a:endParaRPr lang="fi-FI"/>
          </a:p>
          <a:p>
            <a:pPr marL="0" indent="0">
              <a:buNone/>
            </a:pPr>
            <a:endParaRPr lang="fi-FI">
              <a:ea typeface="+mn-lt"/>
              <a:cs typeface="+mn-lt"/>
            </a:endParaRPr>
          </a:p>
          <a:p>
            <a:endParaRPr lang="fi-FI">
              <a:cs typeface="Arial"/>
            </a:endParaRPr>
          </a:p>
        </p:txBody>
      </p:sp>
      <p:pic>
        <p:nvPicPr>
          <p:cNvPr id="4" name="Kuva 3">
            <a:extLst>
              <a:ext uri="{FF2B5EF4-FFF2-40B4-BE49-F238E27FC236}">
                <a16:creationId xmlns:a16="http://schemas.microsoft.com/office/drawing/2014/main" id="{1C9A7687-98C9-3D17-B913-8D75EC1F4D8A}"/>
              </a:ext>
            </a:extLst>
          </p:cNvPr>
          <p:cNvPicPr>
            <a:picLocks noChangeAspect="1"/>
          </p:cNvPicPr>
          <p:nvPr/>
        </p:nvPicPr>
        <p:blipFill>
          <a:blip r:embed="rId3"/>
          <a:stretch>
            <a:fillRect/>
          </a:stretch>
        </p:blipFill>
        <p:spPr>
          <a:xfrm>
            <a:off x="6947928" y="3042219"/>
            <a:ext cx="2445731" cy="3258936"/>
          </a:xfrm>
          <a:prstGeom prst="rect">
            <a:avLst/>
          </a:prstGeom>
        </p:spPr>
      </p:pic>
      <p:pic>
        <p:nvPicPr>
          <p:cNvPr id="5" name="Kuva 4">
            <a:extLst>
              <a:ext uri="{FF2B5EF4-FFF2-40B4-BE49-F238E27FC236}">
                <a16:creationId xmlns:a16="http://schemas.microsoft.com/office/drawing/2014/main" id="{A7187745-F611-348B-6413-73820FAA1A87}"/>
              </a:ext>
            </a:extLst>
          </p:cNvPr>
          <p:cNvPicPr>
            <a:picLocks noChangeAspect="1"/>
          </p:cNvPicPr>
          <p:nvPr/>
        </p:nvPicPr>
        <p:blipFill>
          <a:blip r:embed="rId4"/>
          <a:stretch>
            <a:fillRect/>
          </a:stretch>
        </p:blipFill>
        <p:spPr>
          <a:xfrm>
            <a:off x="9084681" y="2337487"/>
            <a:ext cx="2125331" cy="2832004"/>
          </a:xfrm>
          <a:prstGeom prst="rect">
            <a:avLst/>
          </a:prstGeom>
        </p:spPr>
      </p:pic>
    </p:spTree>
    <p:extLst>
      <p:ext uri="{BB962C8B-B14F-4D97-AF65-F5344CB8AC3E}">
        <p14:creationId xmlns:p14="http://schemas.microsoft.com/office/powerpoint/2010/main" val="639619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84140-7E17-A463-349B-9FBA3DF7E4A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130511B-4036-59B9-AD56-A0CB75057F81}"/>
              </a:ext>
            </a:extLst>
          </p:cNvPr>
          <p:cNvSpPr>
            <a:spLocks noGrp="1"/>
          </p:cNvSpPr>
          <p:nvPr>
            <p:ph type="title"/>
          </p:nvPr>
        </p:nvSpPr>
        <p:spPr/>
        <p:txBody>
          <a:bodyPr/>
          <a:lstStyle/>
          <a:p>
            <a:r>
              <a:rPr lang="sv-SE"/>
              <a:t>Päivä </a:t>
            </a:r>
            <a:r>
              <a:rPr lang="sv-SE" err="1"/>
              <a:t>Amsterdamissa</a:t>
            </a:r>
            <a:endParaRPr lang="fi-FI" err="1"/>
          </a:p>
        </p:txBody>
      </p:sp>
      <p:sp>
        <p:nvSpPr>
          <p:cNvPr id="3" name="Sisällön paikkamerkki 2">
            <a:extLst>
              <a:ext uri="{FF2B5EF4-FFF2-40B4-BE49-F238E27FC236}">
                <a16:creationId xmlns:a16="http://schemas.microsoft.com/office/drawing/2014/main" id="{0B246634-0776-8A0C-9265-C7D0716CE5C3}"/>
              </a:ext>
            </a:extLst>
          </p:cNvPr>
          <p:cNvSpPr>
            <a:spLocks noGrp="1"/>
          </p:cNvSpPr>
          <p:nvPr>
            <p:ph idx="1"/>
          </p:nvPr>
        </p:nvSpPr>
        <p:spPr>
          <a:xfrm>
            <a:off x="-1458687" y="1626973"/>
            <a:ext cx="10304417" cy="3878630"/>
          </a:xfrm>
        </p:spPr>
        <p:txBody>
          <a:bodyPr vert="horz" lIns="91440" tIns="45720" rIns="91440" bIns="45720" rtlCol="0" anchor="t">
            <a:noAutofit/>
          </a:bodyPr>
          <a:lstStyle/>
          <a:p>
            <a:pPr marL="0" indent="0">
              <a:buNone/>
            </a:pPr>
            <a:endParaRPr lang="fi-FI">
              <a:ea typeface="+mn-lt"/>
              <a:cs typeface="+mn-lt"/>
            </a:endParaRPr>
          </a:p>
          <a:p>
            <a:endParaRPr lang="fi-FI">
              <a:cs typeface="Arial"/>
            </a:endParaRPr>
          </a:p>
        </p:txBody>
      </p:sp>
      <p:pic>
        <p:nvPicPr>
          <p:cNvPr id="6" name="Kuva 5">
            <a:extLst>
              <a:ext uri="{FF2B5EF4-FFF2-40B4-BE49-F238E27FC236}">
                <a16:creationId xmlns:a16="http://schemas.microsoft.com/office/drawing/2014/main" id="{669FBEDD-D83E-146C-B909-6F2116E333FE}"/>
              </a:ext>
            </a:extLst>
          </p:cNvPr>
          <p:cNvPicPr>
            <a:picLocks noChangeAspect="1"/>
          </p:cNvPicPr>
          <p:nvPr/>
        </p:nvPicPr>
        <p:blipFill>
          <a:blip r:embed="rId2"/>
          <a:srcRect l="8333" r="8376"/>
          <a:stretch>
            <a:fillRect/>
          </a:stretch>
        </p:blipFill>
        <p:spPr>
          <a:xfrm>
            <a:off x="6405047" y="1951551"/>
            <a:ext cx="2582548" cy="4134152"/>
          </a:xfrm>
          <a:prstGeom prst="rect">
            <a:avLst/>
          </a:prstGeom>
        </p:spPr>
      </p:pic>
      <p:pic>
        <p:nvPicPr>
          <p:cNvPr id="8" name="Kuva 7" descr="Kuva, joka sisältää kohteen piha-, taivas, vaate, rakennus&#10;&#10;Tekoälyllä luotu sisältö voi olla virheellistä.">
            <a:extLst>
              <a:ext uri="{FF2B5EF4-FFF2-40B4-BE49-F238E27FC236}">
                <a16:creationId xmlns:a16="http://schemas.microsoft.com/office/drawing/2014/main" id="{04541A7D-F4DE-713F-0367-AE21A134D761}"/>
              </a:ext>
            </a:extLst>
          </p:cNvPr>
          <p:cNvPicPr>
            <a:picLocks noChangeAspect="1"/>
          </p:cNvPicPr>
          <p:nvPr/>
        </p:nvPicPr>
        <p:blipFill>
          <a:blip r:embed="rId3"/>
          <a:srcRect t="24352"/>
          <a:stretch>
            <a:fillRect/>
          </a:stretch>
        </p:blipFill>
        <p:spPr>
          <a:xfrm>
            <a:off x="3134380" y="4081137"/>
            <a:ext cx="2667608" cy="2690635"/>
          </a:xfrm>
          <a:prstGeom prst="rect">
            <a:avLst/>
          </a:prstGeom>
        </p:spPr>
      </p:pic>
      <p:pic>
        <p:nvPicPr>
          <p:cNvPr id="10" name="Kuva 9" descr="Kuva, joka sisältää kohteen lelu, patsas, Eläinhahmo, keltainen&#10;&#10;Tekoälyllä luotu sisältö voi olla virheellistä.">
            <a:extLst>
              <a:ext uri="{FF2B5EF4-FFF2-40B4-BE49-F238E27FC236}">
                <a16:creationId xmlns:a16="http://schemas.microsoft.com/office/drawing/2014/main" id="{5F635778-48A7-18C6-DD3F-4490C917977D}"/>
              </a:ext>
            </a:extLst>
          </p:cNvPr>
          <p:cNvPicPr>
            <a:picLocks noChangeAspect="1"/>
          </p:cNvPicPr>
          <p:nvPr/>
        </p:nvPicPr>
        <p:blipFill>
          <a:blip r:embed="rId4"/>
          <a:srcRect l="16378" t="11774" r="7850" b="13034"/>
          <a:stretch>
            <a:fillRect/>
          </a:stretch>
        </p:blipFill>
        <p:spPr>
          <a:xfrm>
            <a:off x="9598076" y="3070490"/>
            <a:ext cx="2311880" cy="3058886"/>
          </a:xfrm>
          <a:prstGeom prst="rect">
            <a:avLst/>
          </a:prstGeom>
        </p:spPr>
      </p:pic>
      <p:pic>
        <p:nvPicPr>
          <p:cNvPr id="12" name="Kuva 11" descr="Kuva, joka sisältää kohteen valokuvakehys, maalaus, seinä, Visuaalinen taide&#10;&#10;Tekoälyllä luotu sisältö voi olla virheellistä.">
            <a:extLst>
              <a:ext uri="{FF2B5EF4-FFF2-40B4-BE49-F238E27FC236}">
                <a16:creationId xmlns:a16="http://schemas.microsoft.com/office/drawing/2014/main" id="{E32C0018-3306-3BB2-816A-16B4420927C5}"/>
              </a:ext>
            </a:extLst>
          </p:cNvPr>
          <p:cNvPicPr>
            <a:picLocks noChangeAspect="1"/>
          </p:cNvPicPr>
          <p:nvPr/>
        </p:nvPicPr>
        <p:blipFill>
          <a:blip r:embed="rId5"/>
          <a:srcRect l="6709" t="10998" r="7491" b="16587"/>
          <a:stretch>
            <a:fillRect/>
          </a:stretch>
        </p:blipFill>
        <p:spPr>
          <a:xfrm>
            <a:off x="9401804" y="720746"/>
            <a:ext cx="1951997" cy="2196620"/>
          </a:xfrm>
          <a:prstGeom prst="rect">
            <a:avLst/>
          </a:prstGeom>
        </p:spPr>
      </p:pic>
      <p:pic>
        <p:nvPicPr>
          <p:cNvPr id="14" name="Kuva 13" descr="Kuva, joka sisältää kohteen valokuvakehys, taide, maalaus, vaasi&#10;&#10;Tekoälyllä luotu sisältö voi olla virheellistä.">
            <a:extLst>
              <a:ext uri="{FF2B5EF4-FFF2-40B4-BE49-F238E27FC236}">
                <a16:creationId xmlns:a16="http://schemas.microsoft.com/office/drawing/2014/main" id="{C056857F-A71A-38BD-AFC2-7E82401EDBA7}"/>
              </a:ext>
            </a:extLst>
          </p:cNvPr>
          <p:cNvPicPr>
            <a:picLocks noChangeAspect="1"/>
          </p:cNvPicPr>
          <p:nvPr/>
        </p:nvPicPr>
        <p:blipFill>
          <a:blip r:embed="rId6"/>
          <a:srcRect t="1112" r="9458" b="11261"/>
          <a:stretch>
            <a:fillRect/>
          </a:stretch>
        </p:blipFill>
        <p:spPr>
          <a:xfrm>
            <a:off x="483681" y="1830084"/>
            <a:ext cx="2478129" cy="3197832"/>
          </a:xfrm>
          <a:prstGeom prst="rect">
            <a:avLst/>
          </a:prstGeom>
        </p:spPr>
      </p:pic>
      <p:pic>
        <p:nvPicPr>
          <p:cNvPr id="16" name="Kuva 15" descr="Kuva, joka sisältää kohteen taide, valokuvakehys, maalaus, sisä-&#10;&#10;Tekoälyllä luotu sisältö voi olla virheellistä.">
            <a:extLst>
              <a:ext uri="{FF2B5EF4-FFF2-40B4-BE49-F238E27FC236}">
                <a16:creationId xmlns:a16="http://schemas.microsoft.com/office/drawing/2014/main" id="{BC89B359-5A77-57EC-77B5-D5FA39A12BBF}"/>
              </a:ext>
            </a:extLst>
          </p:cNvPr>
          <p:cNvPicPr>
            <a:picLocks noChangeAspect="1"/>
          </p:cNvPicPr>
          <p:nvPr/>
        </p:nvPicPr>
        <p:blipFill>
          <a:blip r:embed="rId7"/>
          <a:srcRect l="12540" t="4603" r="15924" b="27778"/>
          <a:stretch>
            <a:fillRect/>
          </a:stretch>
        </p:blipFill>
        <p:spPr>
          <a:xfrm>
            <a:off x="3588734" y="1352397"/>
            <a:ext cx="2036855" cy="2567096"/>
          </a:xfrm>
          <a:prstGeom prst="rect">
            <a:avLst/>
          </a:prstGeom>
        </p:spPr>
      </p:pic>
    </p:spTree>
    <p:extLst>
      <p:ext uri="{BB962C8B-B14F-4D97-AF65-F5344CB8AC3E}">
        <p14:creationId xmlns:p14="http://schemas.microsoft.com/office/powerpoint/2010/main" val="150904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065CA21-8347-9C73-E861-95E1398199C3}"/>
              </a:ext>
            </a:extLst>
          </p:cNvPr>
          <p:cNvSpPr>
            <a:spLocks noGrp="1"/>
          </p:cNvSpPr>
          <p:nvPr>
            <p:ph type="title"/>
          </p:nvPr>
        </p:nvSpPr>
        <p:spPr/>
        <p:txBody>
          <a:bodyPr/>
          <a:lstStyle/>
          <a:p>
            <a:r>
              <a:rPr lang="sv-SE" err="1"/>
              <a:t>Kuvia</a:t>
            </a:r>
            <a:r>
              <a:rPr lang="sv-SE"/>
              <a:t> ja </a:t>
            </a:r>
            <a:r>
              <a:rPr lang="sv-SE" err="1"/>
              <a:t>videoita</a:t>
            </a:r>
            <a:r>
              <a:rPr lang="sv-SE"/>
              <a:t> </a:t>
            </a:r>
            <a:r>
              <a:rPr lang="sv-SE" err="1"/>
              <a:t>reissusta</a:t>
            </a:r>
            <a:endParaRPr lang="sv-SE" err="1">
              <a:cs typeface="Arial"/>
            </a:endParaRPr>
          </a:p>
        </p:txBody>
      </p:sp>
      <p:pic>
        <p:nvPicPr>
          <p:cNvPr id="4" name="Picture 3">
            <a:extLst>
              <a:ext uri="{FF2B5EF4-FFF2-40B4-BE49-F238E27FC236}">
                <a16:creationId xmlns:a16="http://schemas.microsoft.com/office/drawing/2014/main" id="{C2735783-B933-DED8-95B1-28073A07C945}"/>
              </a:ext>
            </a:extLst>
          </p:cNvPr>
          <p:cNvPicPr>
            <a:picLocks noChangeAspect="1"/>
          </p:cNvPicPr>
          <p:nvPr/>
        </p:nvPicPr>
        <p:blipFill>
          <a:blip r:embed="rId2"/>
          <a:stretch>
            <a:fillRect/>
          </a:stretch>
        </p:blipFill>
        <p:spPr>
          <a:xfrm>
            <a:off x="624916" y="1716216"/>
            <a:ext cx="2422869" cy="4345460"/>
          </a:xfrm>
          <a:prstGeom prst="rect">
            <a:avLst/>
          </a:prstGeom>
        </p:spPr>
      </p:pic>
      <p:pic>
        <p:nvPicPr>
          <p:cNvPr id="5" name="Picture 4">
            <a:extLst>
              <a:ext uri="{FF2B5EF4-FFF2-40B4-BE49-F238E27FC236}">
                <a16:creationId xmlns:a16="http://schemas.microsoft.com/office/drawing/2014/main" id="{10DD6562-99FA-4E6B-C631-1EC7EF47B8B7}"/>
              </a:ext>
            </a:extLst>
          </p:cNvPr>
          <p:cNvPicPr>
            <a:picLocks noChangeAspect="1"/>
          </p:cNvPicPr>
          <p:nvPr/>
        </p:nvPicPr>
        <p:blipFill>
          <a:blip r:embed="rId3"/>
          <a:stretch>
            <a:fillRect/>
          </a:stretch>
        </p:blipFill>
        <p:spPr>
          <a:xfrm>
            <a:off x="3167277" y="1462217"/>
            <a:ext cx="3688150" cy="4901513"/>
          </a:xfrm>
          <a:prstGeom prst="rect">
            <a:avLst/>
          </a:prstGeom>
        </p:spPr>
      </p:pic>
      <p:pic>
        <p:nvPicPr>
          <p:cNvPr id="6" name="Picture 5">
            <a:extLst>
              <a:ext uri="{FF2B5EF4-FFF2-40B4-BE49-F238E27FC236}">
                <a16:creationId xmlns:a16="http://schemas.microsoft.com/office/drawing/2014/main" id="{4A643FA9-F652-28E3-BD6F-C572CB8A2D01}"/>
              </a:ext>
            </a:extLst>
          </p:cNvPr>
          <p:cNvPicPr>
            <a:picLocks noChangeAspect="1"/>
          </p:cNvPicPr>
          <p:nvPr/>
        </p:nvPicPr>
        <p:blipFill>
          <a:blip r:embed="rId4"/>
          <a:stretch>
            <a:fillRect/>
          </a:stretch>
        </p:blipFill>
        <p:spPr>
          <a:xfrm>
            <a:off x="7629439" y="768865"/>
            <a:ext cx="4017663" cy="5361460"/>
          </a:xfrm>
          <a:prstGeom prst="rect">
            <a:avLst/>
          </a:prstGeom>
        </p:spPr>
      </p:pic>
    </p:spTree>
    <p:extLst>
      <p:ext uri="{BB962C8B-B14F-4D97-AF65-F5344CB8AC3E}">
        <p14:creationId xmlns:p14="http://schemas.microsoft.com/office/powerpoint/2010/main" val="2052322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A4C8C1D-1DF3-9F28-9BAC-7ED12A45FFD8}"/>
              </a:ext>
            </a:extLst>
          </p:cNvPr>
          <p:cNvSpPr>
            <a:spLocks noGrp="1"/>
          </p:cNvSpPr>
          <p:nvPr>
            <p:ph type="title"/>
          </p:nvPr>
        </p:nvSpPr>
        <p:spPr/>
        <p:txBody>
          <a:bodyPr/>
          <a:lstStyle/>
          <a:p>
            <a:r>
              <a:rPr lang="fi-FI"/>
              <a:t>Oppiminen ja ongelmanratkaisu</a:t>
            </a:r>
          </a:p>
        </p:txBody>
      </p:sp>
      <p:sp>
        <p:nvSpPr>
          <p:cNvPr id="3" name="Sisällön paikkamerkki 2">
            <a:extLst>
              <a:ext uri="{FF2B5EF4-FFF2-40B4-BE49-F238E27FC236}">
                <a16:creationId xmlns:a16="http://schemas.microsoft.com/office/drawing/2014/main" id="{89158EB9-2FC1-1145-5B23-F42A08BA1569}"/>
              </a:ext>
            </a:extLst>
          </p:cNvPr>
          <p:cNvSpPr>
            <a:spLocks noGrp="1"/>
          </p:cNvSpPr>
          <p:nvPr>
            <p:ph idx="1"/>
          </p:nvPr>
        </p:nvSpPr>
        <p:spPr>
          <a:xfrm>
            <a:off x="838199" y="1489986"/>
            <a:ext cx="10304417" cy="3878630"/>
          </a:xfrm>
        </p:spPr>
        <p:txBody>
          <a:bodyPr vert="horz" lIns="91440" tIns="45720" rIns="91440" bIns="45720" rtlCol="0" anchor="t">
            <a:noAutofit/>
          </a:bodyPr>
          <a:lstStyle/>
          <a:p>
            <a:pPr marL="285750" indent="-285750"/>
            <a:r>
              <a:rPr lang="fi-FI" sz="2100"/>
              <a:t>Ensimmäinen yö </a:t>
            </a:r>
            <a:r>
              <a:rPr lang="fi-FI" sz="2100" err="1"/>
              <a:t>Amersfoortissa</a:t>
            </a:r>
            <a:r>
              <a:rPr lang="fi-FI" sz="2100"/>
              <a:t> oli haastava, kun puolella opiskelijoista tuli allergisia reaktioita majapaikasta ja jouduimme aamulla etsiä uuden paikan. Kaikki olivat reippain ja iloisin mielin, vaikka jouduimme seuraavana päivänä pakata tavarat uudelleen ja siirtymään toiseen yöpymispaikkaan. Toisesta päivästä tulikin myös pitkä ja matkustus päivä, kun seikkailimme uuteen kohteeseen.</a:t>
            </a:r>
            <a:endParaRPr lang="en-US" sz="2100">
              <a:cs typeface="Arial"/>
            </a:endParaRPr>
          </a:p>
          <a:p>
            <a:pPr marL="285750" indent="-285750"/>
            <a:r>
              <a:rPr lang="fi-FI" sz="2100"/>
              <a:t>Englannin kielellä kommunikoimme pääsääntöisesti ja toisinaan oli haastavaa muistaa oikeaa sanaa, mutta kommunikoidessa asiat muistuivat mieleen. Kaverit myös auttoivat sanojen löytämisessä. </a:t>
            </a:r>
            <a:endParaRPr lang="en-US" sz="2100">
              <a:cs typeface="Arial"/>
            </a:endParaRPr>
          </a:p>
          <a:p>
            <a:pPr marL="285750" indent="-285750"/>
            <a:r>
              <a:rPr lang="fi-FI" sz="2100"/>
              <a:t>Yhtenä päivänä etsimme yhden opiskelijan kadonnutta puhelinta, mutta yhteispelillä (kaikki etsivät) löysimme sen toisen kaverin takin hupusta. Saimme tästä iloiset naurut, kun pohdimme miten ihmeessä se oli sinne kadonnut.</a:t>
            </a:r>
            <a:endParaRPr lang="fi-FI" sz="2100">
              <a:cs typeface="Arial"/>
            </a:endParaRPr>
          </a:p>
          <a:p>
            <a:pPr marL="285750" indent="-285750"/>
            <a:r>
              <a:rPr lang="fi-FI" sz="2100">
                <a:solidFill>
                  <a:srgbClr val="000000"/>
                </a:solidFill>
                <a:cs typeface="Arial"/>
              </a:rPr>
              <a:t>Kaikki liput piti kunkin maksaa itse omilla pankkikorteillaan, joten opettajat muistuttelivat myös siitä pitkin matkaa, että rahojen on riitettävä myös paluumatkaan Suomeen.</a:t>
            </a:r>
          </a:p>
          <a:p>
            <a:pPr marL="0" indent="0">
              <a:buNone/>
            </a:pPr>
            <a:endParaRPr lang="fi-FI" sz="1600" b="1">
              <a:solidFill>
                <a:srgbClr val="0070C0"/>
              </a:solidFill>
              <a:cs typeface="Arial"/>
            </a:endParaRPr>
          </a:p>
          <a:p>
            <a:endParaRPr lang="fi-FI" sz="1400">
              <a:cs typeface="Arial"/>
            </a:endParaRPr>
          </a:p>
        </p:txBody>
      </p:sp>
    </p:spTree>
    <p:extLst>
      <p:ext uri="{BB962C8B-B14F-4D97-AF65-F5344CB8AC3E}">
        <p14:creationId xmlns:p14="http://schemas.microsoft.com/office/powerpoint/2010/main" val="78006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10B9704-2C31-D361-E90D-4EBB55044F92}"/>
              </a:ext>
            </a:extLst>
          </p:cNvPr>
          <p:cNvSpPr>
            <a:spLocks noGrp="1"/>
          </p:cNvSpPr>
          <p:nvPr>
            <p:ph type="title"/>
          </p:nvPr>
        </p:nvSpPr>
        <p:spPr/>
        <p:txBody>
          <a:bodyPr/>
          <a:lstStyle/>
          <a:p>
            <a:r>
              <a:rPr lang="sv-SE" err="1"/>
              <a:t>Hyvä</a:t>
            </a:r>
            <a:r>
              <a:rPr lang="sv-SE"/>
              <a:t> </a:t>
            </a:r>
            <a:r>
              <a:rPr lang="sv-SE" err="1"/>
              <a:t>tietää</a:t>
            </a:r>
            <a:r>
              <a:rPr lang="sv-SE"/>
              <a:t> </a:t>
            </a:r>
            <a:r>
              <a:rPr lang="sv-SE" err="1"/>
              <a:t>kohdemaan</a:t>
            </a:r>
            <a:r>
              <a:rPr lang="sv-SE"/>
              <a:t> </a:t>
            </a:r>
            <a:r>
              <a:rPr lang="sv-SE" err="1"/>
              <a:t>kulttuurista</a:t>
            </a:r>
            <a:endParaRPr lang="sv-SE" err="1">
              <a:cs typeface="Arial"/>
            </a:endParaRPr>
          </a:p>
        </p:txBody>
      </p:sp>
      <p:sp>
        <p:nvSpPr>
          <p:cNvPr id="3" name="Sisällön paikkamerkki 2">
            <a:extLst>
              <a:ext uri="{FF2B5EF4-FFF2-40B4-BE49-F238E27FC236}">
                <a16:creationId xmlns:a16="http://schemas.microsoft.com/office/drawing/2014/main" id="{F51512E9-0EB8-1863-34B0-0259410BCF2C}"/>
              </a:ext>
            </a:extLst>
          </p:cNvPr>
          <p:cNvSpPr>
            <a:spLocks noGrp="1"/>
          </p:cNvSpPr>
          <p:nvPr>
            <p:ph idx="1"/>
          </p:nvPr>
        </p:nvSpPr>
        <p:spPr>
          <a:xfrm>
            <a:off x="941172" y="1489676"/>
            <a:ext cx="10304417" cy="3878630"/>
          </a:xfrm>
        </p:spPr>
        <p:txBody>
          <a:bodyPr vert="horz" lIns="91440" tIns="45720" rIns="91440" bIns="45720" rtlCol="0" anchor="t">
            <a:noAutofit/>
          </a:bodyPr>
          <a:lstStyle/>
          <a:p>
            <a:pPr marL="342900" indent="-342900"/>
            <a:r>
              <a:rPr lang="fi-FI" sz="2400"/>
              <a:t>Hollantilaisten kanssa löysimme paljon yhtäläisyyksiä kommunikointitavoissa. He eivät ole vaivaantuneita hiljaisuudesta, huumori on hyvin samankaltaista ja kommunikointi helppoa. Nuoret on samanlaisia molemmissa maissa. Hollantilaiset ovat suorapuheisia ja odottavat sitä myös muilta.</a:t>
            </a:r>
            <a:endParaRPr lang="en-US" sz="2400">
              <a:cs typeface="Arial"/>
            </a:endParaRPr>
          </a:p>
          <a:p>
            <a:pPr marL="342900" indent="-342900"/>
            <a:r>
              <a:rPr lang="fi-FI" sz="2400"/>
              <a:t>Opimme uusia sanoja Hollanniksi, kuten </a:t>
            </a:r>
            <a:r>
              <a:rPr lang="fi-FI" sz="2400" err="1"/>
              <a:t>Bedankt</a:t>
            </a:r>
            <a:r>
              <a:rPr lang="fi-FI" sz="2400"/>
              <a:t>- Kiitos ja varmasti roppakaupalla englantia! Kannattaa lähteä reippain ja avoimin mielin matkaan tutkivalla ja ihmettelevällä asenteella.</a:t>
            </a:r>
            <a:endParaRPr lang="fi-FI" sz="2400">
              <a:cs typeface="Arial"/>
            </a:endParaRPr>
          </a:p>
          <a:p>
            <a:pPr marL="342900" indent="-342900"/>
            <a:r>
              <a:rPr lang="fi-FI" sz="2400"/>
              <a:t>Hollantilaiset eivät syö samalla tavalla lämmintä lounasta kuten me, vaan he syövät koulussa eväitä ja paljon leipää. Leipä oli Hollannissa todella hyvää ja gluteenittomia </a:t>
            </a:r>
            <a:r>
              <a:rPr lang="fi-FI" sz="2400" err="1"/>
              <a:t>leipia</a:t>
            </a:r>
            <a:r>
              <a:rPr lang="fi-FI" sz="2400"/>
              <a:t> oli </a:t>
            </a:r>
            <a:r>
              <a:rPr lang="fi-FI" sz="2400" err="1"/>
              <a:t>palljon</a:t>
            </a:r>
            <a:r>
              <a:rPr lang="fi-FI" sz="2400"/>
              <a:t> ja ne maistuivat ”normaalin leivän kaltaisilta”. Iso plussa siitä. Koulussa opiskelijat söivät eväitään myös kesken opetuksen/tunnin.</a:t>
            </a:r>
            <a:endParaRPr lang="fi-FI" sz="2400">
              <a:cs typeface="Arial"/>
            </a:endParaRPr>
          </a:p>
          <a:p>
            <a:pPr marL="342900" indent="-342900"/>
            <a:r>
              <a:rPr lang="fi-FI" sz="2400">
                <a:cs typeface="Arial"/>
              </a:rPr>
              <a:t>Helppo ja turvallinen kohde, mihin oli mukava tutustua porukalla!</a:t>
            </a:r>
          </a:p>
          <a:p>
            <a:endParaRPr lang="fi-FI">
              <a:cs typeface="Arial"/>
            </a:endParaRPr>
          </a:p>
        </p:txBody>
      </p:sp>
      <p:sp>
        <p:nvSpPr>
          <p:cNvPr id="4" name="Rectangle 1">
            <a:extLst>
              <a:ext uri="{FF2B5EF4-FFF2-40B4-BE49-F238E27FC236}">
                <a16:creationId xmlns:a16="http://schemas.microsoft.com/office/drawing/2014/main" id="{7393FFEA-C2C8-2880-77DA-E8977E03A61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1200" b="0" i="0" u="none" strike="noStrike" cap="none" normalizeH="0" baseline="0">
                <a:ln>
                  <a:noFill/>
                </a:ln>
                <a:solidFill>
                  <a:srgbClr val="000000"/>
                </a:solidFill>
                <a:effectLst/>
                <a:latin typeface="Aptos" panose="020B0004020202020204" pitchFamily="34" charset="0"/>
              </a:rPr>
              <a:t>Kannattaa lähteä reippain ja avoimin mielin matkaan tutkivalla ja ihmettelevällä asenteella.</a:t>
            </a:r>
            <a:endParaRPr kumimoji="0" lang="fi-FI" altLang="fi-FI"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B78518F5-F0D6-A09D-C45D-3594C34E1E4A}"/>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1200" b="0" i="0" u="none" strike="noStrike" cap="none" normalizeH="0" baseline="0">
                <a:ln>
                  <a:noFill/>
                </a:ln>
                <a:solidFill>
                  <a:srgbClr val="000000"/>
                </a:solidFill>
                <a:effectLst/>
                <a:latin typeface="Aptos" panose="020B0004020202020204" pitchFamily="34" charset="0"/>
              </a:rPr>
              <a:t>Hollantilaiset ovat suorapuheisia ja odottavat sitä myös muilta.</a:t>
            </a:r>
            <a:endParaRPr kumimoji="0" lang="fi-FI" altLang="fi-FI"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6185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EF36872-C488-E8F2-104A-F6FB58C8184D}"/>
              </a:ext>
            </a:extLst>
          </p:cNvPr>
          <p:cNvSpPr>
            <a:spLocks noGrp="1"/>
          </p:cNvSpPr>
          <p:nvPr>
            <p:ph type="title"/>
          </p:nvPr>
        </p:nvSpPr>
        <p:spPr/>
        <p:txBody>
          <a:bodyPr/>
          <a:lstStyle/>
          <a:p>
            <a:r>
              <a:rPr lang="fi-FI">
                <a:cs typeface="Arial"/>
              </a:rPr>
              <a:t>Mitä kannattaa ottaa huomioon?</a:t>
            </a:r>
          </a:p>
        </p:txBody>
      </p:sp>
      <p:sp>
        <p:nvSpPr>
          <p:cNvPr id="3" name="Sisällön paikkamerkki 2">
            <a:extLst>
              <a:ext uri="{FF2B5EF4-FFF2-40B4-BE49-F238E27FC236}">
                <a16:creationId xmlns:a16="http://schemas.microsoft.com/office/drawing/2014/main" id="{EDF19188-756B-71C0-5F81-4F121060DC8E}"/>
              </a:ext>
            </a:extLst>
          </p:cNvPr>
          <p:cNvSpPr>
            <a:spLocks noGrp="1"/>
          </p:cNvSpPr>
          <p:nvPr>
            <p:ph idx="1"/>
          </p:nvPr>
        </p:nvSpPr>
        <p:spPr>
          <a:xfrm>
            <a:off x="1030415" y="1460541"/>
            <a:ext cx="10125457" cy="4491278"/>
          </a:xfrm>
        </p:spPr>
        <p:txBody>
          <a:bodyPr vert="horz" lIns="91440" tIns="45720" rIns="91440" bIns="45720" rtlCol="0" anchor="t">
            <a:noAutofit/>
          </a:bodyPr>
          <a:lstStyle/>
          <a:p>
            <a:r>
              <a:rPr lang="fi-FI" sz="2100"/>
              <a:t>Majoitus Utrechtissa oli selkeästi parempi paikka kuin </a:t>
            </a:r>
            <a:r>
              <a:rPr lang="fi-FI" sz="2100" err="1"/>
              <a:t>Soestin</a:t>
            </a:r>
            <a:r>
              <a:rPr lang="fi-FI" sz="2100"/>
              <a:t> majoitus. Olimme Utrechtissa suoraan ravintoloiden, kauppojen ja junien lähettyvillä ja liikkuminen siellä oli todella helppoa ja turvallista. Utrecht oli paikkana mielenkiintoinen ja ihmeteltävää riitti. Ensimmäinen majoituspaikka oli keskellä metsää, eikä kauppoja yms. ollut lähettyvillä. Majoitus olisi ollut erilainen enemmän ”leirimäinen”. </a:t>
            </a:r>
            <a:endParaRPr lang="en-US" sz="2100">
              <a:cs typeface="Arial"/>
            </a:endParaRPr>
          </a:p>
          <a:p>
            <a:r>
              <a:rPr lang="fi-FI" sz="2100"/>
              <a:t>Ryhmäydyttiin opiskelijoiden kanssa etukäteen riittävästi ja reissu oli onnistunut yhteisöllisestä näkökulmasta. Nuoret olivat tutustuneet hyvin ja ”kuppikuntia”! ei syntynyt. Myös majoitus oli tässä hyvä, nuoret oli jaettu huoneisiin ”tytöt” ja ”pojat”. ”Tytöillä” oli 7 hengen huone ja ”pojilla” oli 3 hengen huone.</a:t>
            </a:r>
            <a:endParaRPr lang="fi-FI" sz="2100">
              <a:cs typeface="Arial"/>
            </a:endParaRPr>
          </a:p>
          <a:p>
            <a:r>
              <a:rPr lang="fi-FI" sz="2100"/>
              <a:t>Suunniteltuun ohjelmaan oli alun perin suunniteltu vierailut erityöpaikoille niin, että opiskelijoiden olisi pitänyt yksin lähteä ympäri </a:t>
            </a:r>
            <a:r>
              <a:rPr lang="fi-FI" sz="2100" err="1"/>
              <a:t>Amersfoort</a:t>
            </a:r>
            <a:r>
              <a:rPr lang="fi-FI" sz="2100"/>
              <a:t>/Amsterdamin alueelle. Tämä jouduttiin perumaan siksi että olimme lähteneet ryhmäreissulle ja opiskelijat kokivat tämän pelottavana. Saimme muutettua ohjelmaa niin ettei tätä yksin seikkailua toteutettukaan.</a:t>
            </a:r>
            <a:endParaRPr lang="fi-FI" sz="2100">
              <a:cs typeface="Arial"/>
            </a:endParaRPr>
          </a:p>
          <a:p>
            <a:endParaRPr lang="fi-FI"/>
          </a:p>
        </p:txBody>
      </p:sp>
    </p:spTree>
    <p:extLst>
      <p:ext uri="{BB962C8B-B14F-4D97-AF65-F5344CB8AC3E}">
        <p14:creationId xmlns:p14="http://schemas.microsoft.com/office/powerpoint/2010/main" val="3154243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AC163F-4886-C92B-2C13-A49788591927}"/>
              </a:ext>
            </a:extLst>
          </p:cNvPr>
          <p:cNvSpPr>
            <a:spLocks noGrp="1"/>
          </p:cNvSpPr>
          <p:nvPr>
            <p:ph type="title"/>
          </p:nvPr>
        </p:nvSpPr>
        <p:spPr>
          <a:xfrm>
            <a:off x="814753" y="338543"/>
            <a:ext cx="9587296" cy="1377178"/>
          </a:xfrm>
        </p:spPr>
        <p:txBody>
          <a:bodyPr/>
          <a:lstStyle/>
          <a:p>
            <a:br>
              <a:rPr lang="fi-FI"/>
            </a:br>
            <a:r>
              <a:rPr lang="fi-FI"/>
              <a:t>Mitä tekisimme toisin?</a:t>
            </a:r>
          </a:p>
        </p:txBody>
      </p:sp>
      <p:sp>
        <p:nvSpPr>
          <p:cNvPr id="3" name="Sisällön paikkamerkki 2">
            <a:extLst>
              <a:ext uri="{FF2B5EF4-FFF2-40B4-BE49-F238E27FC236}">
                <a16:creationId xmlns:a16="http://schemas.microsoft.com/office/drawing/2014/main" id="{FF6E41B5-1E8B-E2E7-9F5E-2DC94F83F139}"/>
              </a:ext>
            </a:extLst>
          </p:cNvPr>
          <p:cNvSpPr>
            <a:spLocks noGrp="1"/>
          </p:cNvSpPr>
          <p:nvPr>
            <p:ph idx="1"/>
          </p:nvPr>
        </p:nvSpPr>
        <p:spPr>
          <a:xfrm>
            <a:off x="943707" y="1488831"/>
            <a:ext cx="10304417" cy="3878630"/>
          </a:xfrm>
        </p:spPr>
        <p:txBody>
          <a:bodyPr vert="horz" lIns="91440" tIns="45720" rIns="91440" bIns="45720" rtlCol="0" anchor="t">
            <a:noAutofit/>
          </a:bodyPr>
          <a:lstStyle/>
          <a:p>
            <a:r>
              <a:rPr lang="fi-FI" sz="2400"/>
              <a:t>Jokainen opiskelija sai käyttöönsä oman osuuden </a:t>
            </a:r>
            <a:r>
              <a:rPr lang="fi-FI" sz="2400" err="1"/>
              <a:t>Erasmusrahasta</a:t>
            </a:r>
            <a:r>
              <a:rPr lang="fi-FI" sz="2400"/>
              <a:t> (ruoka, matkaliput ja museoliput), tämä toimi meillä yllättävän hyvin. Jokainen opiskelija sai harjoiteltua rahankäyttöä, budjetissa pysymistä vieraassa maassa.</a:t>
            </a:r>
            <a:endParaRPr lang="en-US" sz="2400">
              <a:cs typeface="Arial"/>
            </a:endParaRPr>
          </a:p>
          <a:p>
            <a:r>
              <a:rPr lang="fi-FI" sz="2400"/>
              <a:t>Seuraavaan kertaan voisi olla parempi että museoliput hankitaan etukäteen ja opettajat ottavat rahat budjetista etukäteen. </a:t>
            </a:r>
            <a:endParaRPr lang="fi-FI" sz="2400">
              <a:cs typeface="Arial"/>
            </a:endParaRPr>
          </a:p>
          <a:p>
            <a:r>
              <a:rPr lang="fi-FI" sz="2400"/>
              <a:t>Aterioimme yhdessä Hollantilaisten ja Suomalaisten opiskelijoiden kanssa, joka oli budjetista otettu etukäteen opettajalle ja tämä helpotti maksamista ravintolassa.</a:t>
            </a:r>
            <a:endParaRPr lang="fi-FI" sz="2400">
              <a:cs typeface="Arial"/>
            </a:endParaRPr>
          </a:p>
          <a:p>
            <a:endParaRPr lang="fi-FI"/>
          </a:p>
        </p:txBody>
      </p:sp>
    </p:spTree>
    <p:extLst>
      <p:ext uri="{BB962C8B-B14F-4D97-AF65-F5344CB8AC3E}">
        <p14:creationId xmlns:p14="http://schemas.microsoft.com/office/powerpoint/2010/main" val="2681816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0A577F-D2AB-CABC-8026-59C69D1482A4}"/>
              </a:ext>
            </a:extLst>
          </p:cNvPr>
          <p:cNvSpPr>
            <a:spLocks noGrp="1"/>
          </p:cNvSpPr>
          <p:nvPr>
            <p:ph type="title"/>
          </p:nvPr>
        </p:nvSpPr>
        <p:spPr/>
        <p:txBody>
          <a:bodyPr/>
          <a:lstStyle/>
          <a:p>
            <a:br>
              <a:rPr lang="fi-FI"/>
            </a:br>
            <a:r>
              <a:rPr lang="fi-FI"/>
              <a:t>Kestävän kehityksen edistäminen</a:t>
            </a:r>
          </a:p>
        </p:txBody>
      </p:sp>
      <p:sp>
        <p:nvSpPr>
          <p:cNvPr id="3" name="Sisällön paikkamerkki 2">
            <a:extLst>
              <a:ext uri="{FF2B5EF4-FFF2-40B4-BE49-F238E27FC236}">
                <a16:creationId xmlns:a16="http://schemas.microsoft.com/office/drawing/2014/main" id="{8A3CB7BD-00DA-2BB4-112B-DBC9D44E9D2C}"/>
              </a:ext>
            </a:extLst>
          </p:cNvPr>
          <p:cNvSpPr>
            <a:spLocks noGrp="1"/>
          </p:cNvSpPr>
          <p:nvPr>
            <p:ph idx="1"/>
          </p:nvPr>
        </p:nvSpPr>
        <p:spPr/>
        <p:txBody>
          <a:bodyPr vert="horz" lIns="91440" tIns="45720" rIns="91440" bIns="45720" rtlCol="0" anchor="t">
            <a:noAutofit/>
          </a:bodyPr>
          <a:lstStyle/>
          <a:p>
            <a:r>
              <a:rPr lang="fi-FI" sz="1800">
                <a:cs typeface="Arial"/>
              </a:rPr>
              <a:t>Miten kierrätys toimi kohdemaassa verrattuna Suomeen?</a:t>
            </a:r>
          </a:p>
          <a:p>
            <a:r>
              <a:rPr lang="fi-FI" sz="1800">
                <a:cs typeface="Arial"/>
              </a:rPr>
              <a:t>Kierrätys toimii aikalailla samalla tavalla kuin Suomessakin. Agenda 2030 tuli useasti keskusteluihin mukaan ja verrattiin kestävän kehityksen asioita maidemme välillä. Vessapaperimateriaalina oli bambu ja kouluissa kertakäyttökuppeja ei ole tarjolla, vaan kupit olivat kovaa bambumateriaalia. Pillejä ei mm. pikaruokapaikoissa ollut ollenkaan.</a:t>
            </a:r>
          </a:p>
          <a:p>
            <a:pPr marL="457200" lvl="1" indent="0">
              <a:buNone/>
            </a:pPr>
            <a:endParaRPr lang="fi-FI" sz="1800"/>
          </a:p>
          <a:p>
            <a:pPr marL="457200" lvl="1" indent="0">
              <a:buNone/>
            </a:pPr>
            <a:endParaRPr lang="fi-FI" sz="1800"/>
          </a:p>
          <a:p>
            <a:endParaRPr lang="fi-FI" sz="1800"/>
          </a:p>
        </p:txBody>
      </p:sp>
    </p:spTree>
    <p:extLst>
      <p:ext uri="{BB962C8B-B14F-4D97-AF65-F5344CB8AC3E}">
        <p14:creationId xmlns:p14="http://schemas.microsoft.com/office/powerpoint/2010/main" val="51230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CAD7736F-1F72-89D6-52F3-A52DA57F7D38}"/>
              </a:ext>
            </a:extLst>
          </p:cNvPr>
          <p:cNvSpPr>
            <a:spLocks noGrp="1"/>
          </p:cNvSpPr>
          <p:nvPr>
            <p:ph type="subTitle" idx="1"/>
          </p:nvPr>
        </p:nvSpPr>
        <p:spPr>
          <a:xfrm>
            <a:off x="841731" y="4516394"/>
            <a:ext cx="10536511" cy="1075037"/>
          </a:xfrm>
        </p:spPr>
        <p:txBody>
          <a:bodyPr/>
          <a:lstStyle/>
          <a:p>
            <a:r>
              <a:rPr lang="fi-FI" b="1">
                <a:cs typeface="Arial"/>
              </a:rPr>
              <a:t>Opettajasi ja / tai </a:t>
            </a:r>
            <a:r>
              <a:rPr lang="fi-FI" b="1" err="1">
                <a:cs typeface="Arial"/>
              </a:rPr>
              <a:t>kv</a:t>
            </a:r>
            <a:r>
              <a:rPr lang="fi-FI" b="1">
                <a:cs typeface="Arial"/>
              </a:rPr>
              <a:t>-yhteyshenkilösi arvioi </a:t>
            </a:r>
            <a:r>
              <a:rPr lang="fi-FI" b="1" err="1">
                <a:cs typeface="Arial"/>
              </a:rPr>
              <a:t>kv</a:t>
            </a:r>
            <a:r>
              <a:rPr lang="fi-FI" b="1">
                <a:cs typeface="Arial"/>
              </a:rPr>
              <a:t>-jaksosi, kun palautat heille ja </a:t>
            </a:r>
            <a:r>
              <a:rPr lang="fi-FI" b="1" err="1">
                <a:cs typeface="Arial"/>
              </a:rPr>
              <a:t>kv</a:t>
            </a:r>
            <a:r>
              <a:rPr lang="fi-FI" b="1">
                <a:cs typeface="Arial"/>
              </a:rPr>
              <a:t>-toimistoon </a:t>
            </a:r>
            <a:r>
              <a:rPr lang="fi-FI" b="1">
                <a:cs typeface="Arial"/>
                <a:hlinkClick r:id="rId2"/>
              </a:rPr>
              <a:t>suvi.kylmala@keuda.fi</a:t>
            </a:r>
            <a:r>
              <a:rPr lang="fi-FI" b="1">
                <a:cs typeface="Arial"/>
              </a:rPr>
              <a:t> ja </a:t>
            </a:r>
            <a:r>
              <a:rPr lang="fi-FI" b="1">
                <a:cs typeface="Arial"/>
                <a:hlinkClick r:id="rId3"/>
              </a:rPr>
              <a:t>international@keuda.fi</a:t>
            </a:r>
            <a:r>
              <a:rPr lang="fi-FI" b="1">
                <a:cs typeface="Arial"/>
              </a:rPr>
              <a:t> tämän matkaraportin ja ulkomailta pyytämäsi </a:t>
            </a:r>
            <a:r>
              <a:rPr lang="fi-FI" b="1" err="1">
                <a:cs typeface="Arial"/>
              </a:rPr>
              <a:t>Certificate</a:t>
            </a:r>
            <a:r>
              <a:rPr lang="fi-FI" b="1">
                <a:cs typeface="Arial"/>
              </a:rPr>
              <a:t> of </a:t>
            </a:r>
            <a:r>
              <a:rPr lang="fi-FI" b="1" err="1">
                <a:cs typeface="Arial"/>
              </a:rPr>
              <a:t>attendance</a:t>
            </a:r>
            <a:r>
              <a:rPr lang="fi-FI" b="1">
                <a:cs typeface="Arial"/>
              </a:rPr>
              <a:t>-arviointilomakkeen, ja kun olet tehnyt muut </a:t>
            </a:r>
            <a:r>
              <a:rPr lang="fi-FI" b="1" err="1">
                <a:cs typeface="Arial"/>
              </a:rPr>
              <a:t>kv</a:t>
            </a:r>
            <a:r>
              <a:rPr lang="fi-FI" b="1">
                <a:cs typeface="Arial"/>
              </a:rPr>
              <a:t>-jaksolla vaaditut tehtävät (lista kohdassa 10: </a:t>
            </a:r>
            <a:r>
              <a:rPr lang="fi-FI" sz="1050">
                <a:hlinkClick r:id="rId4"/>
              </a:rPr>
              <a:t>https://keudanmatkassa.com/801-2/</a:t>
            </a:r>
            <a:r>
              <a:rPr lang="fi-FI" sz="1050"/>
              <a:t> </a:t>
            </a:r>
            <a:endParaRPr lang="fi-FI" sz="1200"/>
          </a:p>
          <a:p>
            <a:endParaRPr lang="fi-FI"/>
          </a:p>
        </p:txBody>
      </p:sp>
    </p:spTree>
    <p:extLst>
      <p:ext uri="{BB962C8B-B14F-4D97-AF65-F5344CB8AC3E}">
        <p14:creationId xmlns:p14="http://schemas.microsoft.com/office/powerpoint/2010/main" val="266830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EUDA_PPT">
  <a:themeElements>
    <a:clrScheme name="Keuda">
      <a:dk1>
        <a:srgbClr val="000000"/>
      </a:dk1>
      <a:lt1>
        <a:srgbClr val="FFFFFF"/>
      </a:lt1>
      <a:dk2>
        <a:srgbClr val="7F7F7F"/>
      </a:dk2>
      <a:lt2>
        <a:srgbClr val="F2F2F2"/>
      </a:lt2>
      <a:accent1>
        <a:srgbClr val="009700"/>
      </a:accent1>
      <a:accent2>
        <a:srgbClr val="FBBB48"/>
      </a:accent2>
      <a:accent3>
        <a:srgbClr val="334F55"/>
      </a:accent3>
      <a:accent4>
        <a:srgbClr val="FC3FB1"/>
      </a:accent4>
      <a:accent5>
        <a:srgbClr val="3067A3"/>
      </a:accent5>
      <a:accent6>
        <a:srgbClr val="00232B"/>
      </a:accent6>
      <a:hlink>
        <a:srgbClr val="007400"/>
      </a:hlink>
      <a:folHlink>
        <a:srgbClr val="70229D"/>
      </a:folHlink>
    </a:clrScheme>
    <a:fontScheme name="Keuda-teem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95000">
              <a:srgbClr val="BCCF00"/>
            </a:gs>
          </a:gsLst>
          <a:lin ang="19500000" scaled="0"/>
        </a:gradFill>
        <a:ln>
          <a:noFill/>
        </a:ln>
      </a:spPr>
      <a:bodyPr rtlCol="0" anchor="ctr"/>
      <a:lstStyle>
        <a:defPPr algn="ctr">
          <a:defRPr sz="18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accent4"/>
          </a:solidFill>
          <a:miter lim="800000"/>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4" id="{BB6021DF-C781-D642-85B0-9F9D9E528A23}" vid="{03C18B23-F6E9-9843-97FC-5445E0834A21}"/>
    </a:ext>
  </a:extLst>
</a:theme>
</file>

<file path=ppt/theme/theme2.xml><?xml version="1.0" encoding="utf-8"?>
<a:theme xmlns:a="http://schemas.openxmlformats.org/drawingml/2006/main" name="Keuda_diapohjat_EI_ALAKAARTA">
  <a:themeElements>
    <a:clrScheme name="Keuda">
      <a:dk1>
        <a:srgbClr val="000000"/>
      </a:dk1>
      <a:lt1>
        <a:srgbClr val="FFFFFF"/>
      </a:lt1>
      <a:dk2>
        <a:srgbClr val="7F7F7F"/>
      </a:dk2>
      <a:lt2>
        <a:srgbClr val="F2F2F2"/>
      </a:lt2>
      <a:accent1>
        <a:srgbClr val="009700"/>
      </a:accent1>
      <a:accent2>
        <a:srgbClr val="FBBB48"/>
      </a:accent2>
      <a:accent3>
        <a:srgbClr val="334F55"/>
      </a:accent3>
      <a:accent4>
        <a:srgbClr val="FC3FB1"/>
      </a:accent4>
      <a:accent5>
        <a:srgbClr val="3067A3"/>
      </a:accent5>
      <a:accent6>
        <a:srgbClr val="00232B"/>
      </a:accent6>
      <a:hlink>
        <a:srgbClr val="007400"/>
      </a:hlink>
      <a:folHlink>
        <a:srgbClr val="70229D"/>
      </a:folHlink>
    </a:clrScheme>
    <a:fontScheme name="Keuda-teem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95000">
              <a:srgbClr val="BCCF00"/>
            </a:gs>
          </a:gsLst>
          <a:lin ang="19500000" scaled="0"/>
        </a:gradFill>
        <a:ln>
          <a:noFill/>
        </a:ln>
      </a:spPr>
      <a:bodyPr rtlCol="0" anchor="ctr"/>
      <a:lstStyle>
        <a:defPPr algn="ctr">
          <a:defRPr sz="18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accent4"/>
          </a:solidFill>
          <a:miter lim="800000"/>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4" id="{BB6021DF-C781-D642-85B0-9F9D9E528A23}" vid="{CD2BAFBD-DC5C-154A-87B2-068F40ED601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56a30bd4ebc9b713138481985a31de48">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ba19d772ba16d7292123c2d80ee10f16"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9c4edd6-4692-4bdc-b7c2-f7fdb8cf042f">
      <Terms xmlns="http://schemas.microsoft.com/office/infopath/2007/PartnerControls"/>
    </lcf76f155ced4ddcb4097134ff3c332f>
    <TaxCatchAll xmlns="76be92a1-9c2e-45bd-bc7a-77e2bc8acba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5A6848D-93E5-48CB-847F-532E272608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4edd6-4692-4bdc-b7c2-f7fdb8cf042f"/>
    <ds:schemaRef ds:uri="76be92a1-9c2e-45bd-bc7a-77e2bc8ac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01023B1-22F8-43D4-9CE6-23E980F97D7B}">
  <ds:schemaRefs>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terms/"/>
    <ds:schemaRef ds:uri="http://purl.org/dc/dcmitype/"/>
    <ds:schemaRef ds:uri="http://schemas.openxmlformats.org/package/2006/metadata/core-properties"/>
    <ds:schemaRef ds:uri="76be92a1-9c2e-45bd-bc7a-77e2bc8acba2"/>
    <ds:schemaRef ds:uri="99c4edd6-4692-4bdc-b7c2-f7fdb8cf042f"/>
  </ds:schemaRefs>
</ds:datastoreItem>
</file>

<file path=customXml/itemProps3.xml><?xml version="1.0" encoding="utf-8"?>
<ds:datastoreItem xmlns:ds="http://schemas.openxmlformats.org/officeDocument/2006/customXml" ds:itemID="{9346FC5A-12D9-46D6-AA0A-F6202A8080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Keuda-ppt_perustemplate2025</Template>
  <TotalTime>0</TotalTime>
  <Words>1933</Words>
  <Application>Microsoft Office PowerPoint</Application>
  <PresentationFormat>Laajakuva</PresentationFormat>
  <Paragraphs>101</Paragraphs>
  <Slides>29</Slides>
  <Notes>0</Notes>
  <HiddenSlides>0</HiddenSlides>
  <MMClips>1</MMClips>
  <ScaleCrop>false</ScaleCrop>
  <HeadingPairs>
    <vt:vector size="6" baseType="variant">
      <vt:variant>
        <vt:lpstr>Käytetyt fontit</vt:lpstr>
      </vt:variant>
      <vt:variant>
        <vt:i4>3</vt:i4>
      </vt:variant>
      <vt:variant>
        <vt:lpstr>Teema</vt:lpstr>
      </vt:variant>
      <vt:variant>
        <vt:i4>2</vt:i4>
      </vt:variant>
      <vt:variant>
        <vt:lpstr>Dian otsikot</vt:lpstr>
      </vt:variant>
      <vt:variant>
        <vt:i4>29</vt:i4>
      </vt:variant>
    </vt:vector>
  </HeadingPairs>
  <TitlesOfParts>
    <vt:vector size="34" baseType="lpstr">
      <vt:lpstr>Aptos</vt:lpstr>
      <vt:lpstr>Arial</vt:lpstr>
      <vt:lpstr>Calibri</vt:lpstr>
      <vt:lpstr>KEUDA_PPT</vt:lpstr>
      <vt:lpstr>Keuda_diapohjat_EI_ALAKAARTA</vt:lpstr>
      <vt:lpstr>Matkaraportti Hollanti Amersfoort / kouluvaihto 1.12.-7.12.2025</vt:lpstr>
      <vt:lpstr>Matkaraportti</vt:lpstr>
      <vt:lpstr>Jaksolle hakeutuminen</vt:lpstr>
      <vt:lpstr>PowerPoint-esitys</vt:lpstr>
      <vt:lpstr>Matka Hollantiin</vt:lpstr>
      <vt:lpstr>Julkinen liikenne Hollannissa</vt:lpstr>
      <vt:lpstr>Majoitus</vt:lpstr>
      <vt:lpstr>Utrehctin Domtoren </vt:lpstr>
      <vt:lpstr>Utrechtin kaupunki</vt:lpstr>
      <vt:lpstr>PowerPoint-esitys</vt:lpstr>
      <vt:lpstr>Yhteistyökoulu MBO Amersfoot Home | MBO Amersfoort</vt:lpstr>
      <vt:lpstr>Kouluvaihdosta</vt:lpstr>
      <vt:lpstr>Ihana porukka meillä!</vt:lpstr>
      <vt:lpstr>Amersfoortista kuvia</vt:lpstr>
      <vt:lpstr>Sinterklaas</vt:lpstr>
      <vt:lpstr>Sinterklaas –projektin tuotokset</vt:lpstr>
      <vt:lpstr>Kamp Amersfoort https://kampamersfoort.nl/</vt:lpstr>
      <vt:lpstr>PowerPoint-esitys</vt:lpstr>
      <vt:lpstr>Democratic School https://deruimtesoest.nl/ </vt:lpstr>
      <vt:lpstr>PowerPoint-esitys</vt:lpstr>
      <vt:lpstr>Päivä Amsterdamissa</vt:lpstr>
      <vt:lpstr>Päivä Amsterdamissa</vt:lpstr>
      <vt:lpstr>Kuvia ja videoita reissusta</vt:lpstr>
      <vt:lpstr>Oppiminen ja ongelmanratkaisu</vt:lpstr>
      <vt:lpstr>Hyvä tietää kohdemaan kulttuurista</vt:lpstr>
      <vt:lpstr>Mitä kannattaa ottaa huomioon?</vt:lpstr>
      <vt:lpstr> Mitä tekisimme toisin?</vt:lpstr>
      <vt:lpstr> Kestävän kehityksen edistäminen</vt:lpstr>
      <vt:lpstr>PowerPoint-esitys</vt:lpstr>
    </vt:vector>
  </TitlesOfParts>
  <Company>Keski-Uudenmaan Koulutuskuntayhtyma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Matkaraportti Hollanti Amersfoort 1.12.-7.12.2025</dc:title>
  <dc:creator>Iina Siren</dc:creator>
  <cp:lastModifiedBy>Oona Haanpää</cp:lastModifiedBy>
  <cp:revision>3</cp:revision>
  <dcterms:created xsi:type="dcterms:W3CDTF">2025-06-23T06:26:52Z</dcterms:created>
  <dcterms:modified xsi:type="dcterms:W3CDTF">2026-03-02T12:15:03Z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y fmtid="{D5CDD505-2E9C-101B-9397-08002B2CF9AE}" pid="3" name="MediaServiceImageTags">
    <vt:lpwstr/>
  </property>
</Properties>
</file>