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56342-25BE-4A70-578D-BA5A6229F0B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0EE890A-E45F-F648-07E0-354268E8936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ED5D4A-D7FB-9639-4522-2440265290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FE7F6F31-19CC-474B-A0CE-1BA115FE58FB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00DAB0-5F1B-0A70-2B5E-D7F7D83B27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8B13FE-FAF8-9FE5-2A1E-2839022E1D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D55F4B1A-CAFA-4C84-AF0B-A4684D5853F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857551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9EF144-9355-F617-EED2-353BB93412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81B07D-BAC1-D598-2F5B-5EF23C83899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66579F-6229-95CC-25C1-EDEEBF5E37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7711783F-598B-44FE-BFB9-2D182668CFD6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8634A5-1E5E-BCBF-3DF8-C506F0D0BF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FC5A25-819A-D420-3B3F-5844745E7C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599472BF-9629-4F8C-A18A-0B513A565A14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64826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5F0BFD-D910-C8EA-2EF3-16944BE2E3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5BE181F-B1D8-4716-36A8-67B9663B06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036CD3-815A-5F82-F7BB-3403515771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38A83F91-F4AE-45C3-8CF0-3133AD802C83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0A5BD6-6BF0-70FB-8E12-E51F64F79D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5A16664-E23B-4A7F-A552-A843106735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B689EE11-EA08-40C2-A1EE-EC2935C274F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335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F9B99F-9CB1-1BA5-12A3-1586DAD64C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F1B515-BBB0-3E1E-18E8-CB06DD3D63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9F3A1A-0507-8CEE-0E8D-D629B778781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5B5592-3532-53FB-D931-6DEFD7222B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1D25A09C-480D-4E60-B212-3E1E4EE21DF8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5977894-2BE2-15B9-6B03-C0C25A15A9E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64081AE-EB12-13FF-CE0D-8AB0E1CE08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5DFF1807-C246-4D5D-ABE3-6427278C8E10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962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36F030-550D-290D-65B4-70DBB6A18D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0270CFB-3CD7-61AD-88EF-8C140121B9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8F31384-FBF2-7D86-A146-E0953267450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20F9FD6-C261-C418-18D9-AD3E377F155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CE34240-EAC8-6F11-219C-A79ED0ED990D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B5B3E6C-C4D0-0D2F-108D-DC4F45C03D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9902937B-336A-4D3C-A3C8-053565209E26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F99A7B7-D3DC-02B4-EFCE-D3B7C06921F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1C47535-A475-6D11-91C3-68449CC3CD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2FDF1921-5B66-4A61-BA50-DDE9E504F00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51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E6623-8324-7FBD-C702-372A4BF4B8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7B8A4D-5D87-4698-562A-5463228B0A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54BA6435-25A1-40BE-BE24-641DBE1B4473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18745B5-8E6D-866A-C331-34FE1978A6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7552DD0-37E4-F69E-2E31-28C838BC0B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2B1C0C11-EF42-460C-A408-4D8ED129872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638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BA5FEB1-3DC6-00DB-D825-D9743860C9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68364B7E-2D61-45D6-90CD-E39168CFC7B5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5E91B6-880C-37EE-D45E-4D2C15EA5C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865CC8-C0AB-E586-9683-63874056D4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29BBCB78-5C3B-4531-B351-429111D3DD3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61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BB8DEC-54AA-051C-8EEA-6130B723B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6A0E17-BA19-2153-B8BC-C0B5575657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0458D80-5E53-820B-12E5-89E4A96FA2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14371A3-7A46-5AF8-5249-AD2C6AEBB0F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A60EE17A-AEB9-467C-BADE-C77720A2F7C8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9A6E01A-4C3B-2C27-EE33-AA821A127AD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4182C0-E677-2588-030D-3C4D76DFEC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866A1F1E-02B5-4BA0-90D0-98F2C0F856E1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730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CC819A-F9DE-4A65-AD13-B427CC36BA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9672534-FF99-4D67-E620-4FE49A3D3F8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4EB197F-8248-2AB0-2339-7B8AFF8BC8C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E8EB98-81C2-51E3-42F3-1BB37A3E58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E3F66308-AEE1-4490-9C0A-7C75990AA480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6EAC6FD-F159-49C2-B5BC-435BED71A7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D39398-E7D5-AE17-1FE6-E592916E5A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F1F430B8-6468-4040-875B-D9EC19774DBD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422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B603DE-399B-512C-B538-69542616C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151C45-8D5C-C1A0-120A-B74D13630FB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1825627"/>
            <a:ext cx="10515600" cy="435133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C7CB60F-1472-85FA-A455-70477B09621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9A3308EE-0912-4E10-9E60-050161D62A63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EC64B4-C5A8-B889-49BC-90C5F619C6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4BCB87-CE0E-46FE-82A3-C3D51198DB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E1695D3B-708B-4A0D-AA4F-B56C1CE31A10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358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7A8D9E7-D288-C993-0B59-EA6DBCAEDD6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BCC7908-3E48-BD09-6785-AB71F875C1C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AD3847-FBC5-6831-F0A0-177639D4F5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89E75808-B2A4-4E4B-9BDE-CF78BFABA293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8D8365C-8F1E-1D87-1676-450F41057C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03" y="6356351"/>
            <a:ext cx="4114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301F2EF-0DA1-986E-7F4E-038BEA461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1B5E24C8-7CCC-4C7F-8408-8DA1BEA3257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52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B25898-C656-E651-24B2-A2CC0D1A70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B768B2-4AE9-6039-F65F-C09FFDD624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8526D2-55D1-4845-93CF-6AE8E2F9399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235BB309-371B-454B-B683-D391009400BA}" type="datetime1">
              <a:rPr lang="fi-FI"/>
              <a:pPr lvl="0"/>
              <a:t>19.11.2025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43CF57-9F85-0A0E-894D-DE3E4E0544C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A48A63-E230-26C7-C623-82A3793BB38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89B3C96-CD16-4C5D-9D42-D1095A747151}" type="slidenum"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i-FI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i-FI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4EEBA3-5B9D-2D5E-64D3-73B8D23AEE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/>
          <a:lstStyle/>
          <a:p>
            <a:pPr lvl="0"/>
            <a:r>
              <a:rPr lang="fi-FI"/>
              <a:t>Espanja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8DF9A29-3DF9-E909-2424-80DFFE4609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/>
          <a:lstStyle/>
          <a:p>
            <a:pPr lvl="0"/>
            <a:r>
              <a:rPr lang="fi-FI"/>
              <a:t>Matkapäiväkirja</a:t>
            </a:r>
          </a:p>
          <a:p>
            <a:pPr lvl="0"/>
            <a:r>
              <a:rPr lang="fi-FI"/>
              <a:t>Matias Hämäläinen</a:t>
            </a:r>
          </a:p>
        </p:txBody>
      </p:sp>
      <p:pic>
        <p:nvPicPr>
          <p:cNvPr id="4" name="Kuva 4">
            <a:extLst>
              <a:ext uri="{FF2B5EF4-FFF2-40B4-BE49-F238E27FC236}">
                <a16:creationId xmlns:a16="http://schemas.microsoft.com/office/drawing/2014/main" id="{B8BB0EB6-8776-A545-23EE-FC9AAD81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101211" y="-548301"/>
            <a:ext cx="10471352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E8B38B-46C9-6FEE-410A-49CCEF21CC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Ennen matkaa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622548-1505-ABF1-21D6-389AEB6F1D9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/>
            <a:r>
              <a:rPr lang="fi-FI"/>
              <a:t>Halusin lähteä vaihtoon koska halusin tietää millaista on opiskella ulkomailla ja halusin lämpimään.</a:t>
            </a:r>
          </a:p>
          <a:p>
            <a:pPr lvl="0"/>
            <a:r>
              <a:rPr lang="fi-FI"/>
              <a:t>Idean sain osallistua opettajalta.</a:t>
            </a:r>
          </a:p>
          <a:p>
            <a:pPr lvl="0"/>
            <a:r>
              <a:rPr lang="fi-FI"/>
              <a:t>Minua motivoi tietysti lämmin sää, mutta myös kokemus ja opintopisteet. </a:t>
            </a:r>
          </a:p>
          <a:p>
            <a:pPr lvl="0"/>
            <a:r>
              <a:rPr lang="fi-FI"/>
              <a:t>Odotin oppivani lisää englannin kielen taitoa ja puhumista englanniksi, sekä espanjalaista kulttuuria.</a:t>
            </a:r>
          </a:p>
          <a:p>
            <a:pPr lvl="0"/>
            <a:endParaRPr lang="fi-FI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521CC-869B-3482-90F0-49D280F67B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Ennen matkaa to do list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DCF29A-EFF2-AD9D-11FB-4BC0A0F18D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/>
            <a:r>
              <a:rPr lang="fi-FI"/>
              <a:t>Tarvitsin lupalapun lentokoneeseen( jota ei lopulta edes kysytty meno eikä paluu matkalla), matkatavara vakuutuksen, eurooppalaisen sairaanhoitokortin, sekä allekirjoitin kaikki tarvittavat asiakirjat (mm, apurahasopimuksen).</a:t>
            </a:r>
          </a:p>
          <a:p>
            <a:pPr lvl="0"/>
            <a:r>
              <a:rPr lang="fi-FI"/>
              <a:t>Työpaikalle reissusta kerrottiin hyvissä ajoin ja siinä ei ollut mitään ongelmia.</a:t>
            </a:r>
          </a:p>
          <a:p>
            <a:pPr lvl="0"/>
            <a:r>
              <a:rPr lang="fi-FI"/>
              <a:t>Valmistauduin kääntämällä muutaman sanan espanjaksi ja tekemällä powepoun esityksen englannin kielellä.</a:t>
            </a:r>
          </a:p>
          <a:p>
            <a:pPr lvl="0"/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601DAF-B266-77E0-0FEE-F0EAAB7775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Matkan aikana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612D0D-0DD2-FB76-DB23-9028B78BE7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/>
            <a:r>
              <a:rPr lang="fi-FI"/>
              <a:t>Ensimmäinen päivä kului matkustaessa sekä illalla Barcelonaan tutustuessa. </a:t>
            </a:r>
          </a:p>
          <a:p>
            <a:pPr lvl="0"/>
            <a:r>
              <a:rPr lang="fi-FI"/>
              <a:t>Ensivaikutelma koulusta oli vähän ristiriitainen. Rakennus ei ollut kovin siisti, mutta ihmiset olivat mukavia.</a:t>
            </a:r>
          </a:p>
          <a:p>
            <a:pPr lvl="0"/>
            <a:r>
              <a:rPr lang="fi-FI"/>
              <a:t>Erilaista oli ehdottomasti ihmisten avoimuus, Espanjassa ihmiset olivat paljon avoimempia kuin suomessa, meteli tunneilla oli myös kova.</a:t>
            </a:r>
          </a:p>
          <a:p>
            <a:pPr lvl="0"/>
            <a:endParaRPr lang="fi-FI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CD1CF1-28C1-5324-1D86-08DCB04838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Päiväkirja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A47958-60CF-4B7B-C76A-477BFE709B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fi-FI" sz="2600"/>
              <a:t>Ma: kiertelyä Barcelonan keskustassa, hieno ranta.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Ti: ensimmäinen päivä koulussa, illallinen Espanjalasiten opiskelijoiden kanssa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Ke: Igualadassa markkinoilla, illalla Barcelonassa henglailua poikien kanssa.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To: Yöllä kova myrsky, päivällä erasmus opiskelijoiden kanssa ParK Guelissa tekemässä ryhmätehtävää.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Pe: Koulussa oppitunteja, illalla parin enspanjalaisen opiskelijan ja kavereiden kanssa hengailemaan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La: Vapaa päivä, shoppailtiin Barcelonassa ja käytiin festareilla Cerdanyolissa.</a:t>
            </a:r>
          </a:p>
          <a:p>
            <a:pPr lvl="0">
              <a:lnSpc>
                <a:spcPct val="70000"/>
              </a:lnSpc>
            </a:pPr>
            <a:r>
              <a:rPr lang="fi-FI" sz="2600"/>
              <a:t>Su: matkustaminen takas suomeen.</a:t>
            </a:r>
          </a:p>
          <a:p>
            <a:pPr lvl="0">
              <a:lnSpc>
                <a:spcPct val="70000"/>
              </a:lnSpc>
            </a:pPr>
            <a:endParaRPr lang="fi-FI" sz="2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EE8B50-3A1E-5E65-57C4-7D45506085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Kultturi ja ruoka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C2BA06E-B323-D2B9-5D94-630DFD5B248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/>
            <a:r>
              <a:rPr lang="fi-FI"/>
              <a:t>Kokeilin paikallisia churroja, en oikeen mitään uutta.</a:t>
            </a:r>
          </a:p>
          <a:p>
            <a:pPr lvl="0"/>
            <a:r>
              <a:rPr lang="fi-FI"/>
              <a:t>Elämän tapa erosi siten mm, Espanjalaiset olivat useinmiten myöhässä… sekä ihmiset olivat iloisia ja voimia, ihmisille pystyi ehkä jutella helpommin.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73E605-6C1F-9B73-40AD-DCB725629A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Matkan jälkeen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335C33-DCB6-2107-31AA-48E323B38FD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lvl="0"/>
            <a:r>
              <a:rPr lang="fi-FI"/>
              <a:t>Opin käyttämään rohkemmin Englantia ja tosi vähän Espanjaa arjesssa. </a:t>
            </a:r>
          </a:p>
          <a:p>
            <a:pPr lvl="0"/>
            <a:r>
              <a:rPr lang="fi-FI"/>
              <a:t>Opin myös että paikalliset ovat hyvin sosiaalisia ja avoimia</a:t>
            </a:r>
          </a:p>
          <a:p>
            <a:pPr lvl="0"/>
            <a:r>
              <a:rPr lang="fi-FI"/>
              <a:t>Kokemus vahvisti kiinnostumiseni matkustamiseen ja ehkä haluan työskennellä ulkomailla tulevaisuudessa.</a:t>
            </a:r>
          </a:p>
          <a:p>
            <a:pPr lvl="0"/>
            <a:r>
              <a:rPr lang="fi-FI"/>
              <a:t>Jos jotain tekisi toisin niin ottaisin enemmän kuvia ja puhuisin vielä enemmän paikallisille.</a:t>
            </a:r>
          </a:p>
          <a:p>
            <a:pPr lvl="0"/>
            <a:r>
              <a:rPr lang="fi-FI"/>
              <a:t>Kannataa ottaa huomioon: ole avoin uusille kokemuksille, kokeile paikallista ruokaa ja nauti!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D4CABA-F4B6-84CC-0170-72576D7EAD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</p:spPr>
        <p:txBody>
          <a:bodyPr/>
          <a:lstStyle/>
          <a:p>
            <a:pPr lvl="0"/>
            <a:r>
              <a:rPr lang="fi-FI"/>
              <a:t>Parhaat muistot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272215-BA94-C3F6-9C97-B119A5960A4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</p:spPr>
        <p:txBody>
          <a:bodyPr/>
          <a:lstStyle/>
          <a:p>
            <a:pPr marL="0" lvl="0" indent="0">
              <a:buNone/>
            </a:pPr>
            <a:r>
              <a:rPr lang="fi-FI"/>
              <a:t>Keskiviikko ilta kavereiden kanssa Barcelonan rannalla.</a:t>
            </a:r>
          </a:p>
          <a:p>
            <a:pPr marL="0" lvl="0" indent="0">
              <a:buNone/>
            </a:pPr>
            <a:r>
              <a:rPr lang="fi-FI"/>
              <a:t>Park Guel ryhmätehtävä.</a:t>
            </a:r>
          </a:p>
          <a:p>
            <a:pPr marL="0" lvl="0" indent="0">
              <a:buNone/>
            </a:pPr>
            <a:r>
              <a:rPr lang="fi-FI"/>
              <a:t>Ylipäänsä uusien kavereiden löytäminen ja heidän kanssa olemine ja kiertely!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96B981-A974-E719-B8EF-6A141BFE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8" name="Sisällön paikkamerkki 17">
            <a:extLst>
              <a:ext uri="{FF2B5EF4-FFF2-40B4-BE49-F238E27FC236}">
                <a16:creationId xmlns:a16="http://schemas.microsoft.com/office/drawing/2014/main" id="{753ABFA6-E945-B757-B477-E92801CF1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7" y="3973015"/>
            <a:ext cx="1517166" cy="203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991F5C5-86AE-9C2D-5386-8DAA668C3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51" y="3852849"/>
            <a:ext cx="2121053" cy="2348375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3EDD5286-A673-B2A8-4016-6CE8F625F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60" y="1588316"/>
            <a:ext cx="1548775" cy="1840684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549BA993-5947-6974-AD74-950467D2C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733" y="3852849"/>
            <a:ext cx="1675614" cy="2237073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69305BBF-DF4D-EE53-BEB6-9CD313D4F9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176" y="1080625"/>
            <a:ext cx="1609292" cy="2348375"/>
          </a:xfrm>
          <a:prstGeom prst="rect">
            <a:avLst/>
          </a:prstGeom>
        </p:spPr>
      </p:pic>
      <p:pic>
        <p:nvPicPr>
          <p:cNvPr id="23" name="Kuva 22">
            <a:extLst>
              <a:ext uri="{FF2B5EF4-FFF2-40B4-BE49-F238E27FC236}">
                <a16:creationId xmlns:a16="http://schemas.microsoft.com/office/drawing/2014/main" id="{BA226AF9-1565-11A6-EEF8-0FED25BE1B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12" y="3852849"/>
            <a:ext cx="1675613" cy="2404571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AF3473F2-2608-0109-FB04-788FDA95E4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066" y="1753111"/>
            <a:ext cx="1687257" cy="1770089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2FFFFA2B-0567-F71A-FAB7-A55090E500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429" y="3973015"/>
            <a:ext cx="1675614" cy="1904826"/>
          </a:xfrm>
          <a:prstGeom prst="rect">
            <a:avLst/>
          </a:prstGeom>
        </p:spPr>
      </p:pic>
      <p:pic>
        <p:nvPicPr>
          <p:cNvPr id="26" name="Kuva 25">
            <a:extLst>
              <a:ext uri="{FF2B5EF4-FFF2-40B4-BE49-F238E27FC236}">
                <a16:creationId xmlns:a16="http://schemas.microsoft.com/office/drawing/2014/main" id="{22D13752-0EF6-8C3D-6491-274307C2BF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020" y="1030391"/>
            <a:ext cx="1687257" cy="2448841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4ABFEAE1-51F0-FA66-D0EB-D88CDAFE8C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1" y="675607"/>
            <a:ext cx="2097393" cy="2875472"/>
          </a:xfrm>
          <a:prstGeom prst="rect">
            <a:avLst/>
          </a:prstGeom>
        </p:spPr>
      </p:pic>
      <p:pic>
        <p:nvPicPr>
          <p:cNvPr id="28" name="Kuva 27">
            <a:extLst>
              <a:ext uri="{FF2B5EF4-FFF2-40B4-BE49-F238E27FC236}">
                <a16:creationId xmlns:a16="http://schemas.microsoft.com/office/drawing/2014/main" id="{FD30CC59-D18E-4787-1493-D59A231EB7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949" y="1588316"/>
            <a:ext cx="1789117" cy="2404570"/>
          </a:xfrm>
          <a:prstGeom prst="rect">
            <a:avLst/>
          </a:prstGeom>
        </p:spPr>
      </p:pic>
      <p:pic>
        <p:nvPicPr>
          <p:cNvPr id="29" name="Kuva 28">
            <a:extLst>
              <a:ext uri="{FF2B5EF4-FFF2-40B4-BE49-F238E27FC236}">
                <a16:creationId xmlns:a16="http://schemas.microsoft.com/office/drawing/2014/main" id="{A79785E2-8ED9-5DF0-44D7-A643EC8717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809" y="4067399"/>
            <a:ext cx="1687257" cy="22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18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3471b6be21a51ce547119856d9a5b2a2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dbdc1f6173d615387dc0572126385982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D7CE61-249C-44F0-9DB1-A88B4ED6A065}"/>
</file>

<file path=customXml/itemProps2.xml><?xml version="1.0" encoding="utf-8"?>
<ds:datastoreItem xmlns:ds="http://schemas.openxmlformats.org/officeDocument/2006/customXml" ds:itemID="{A5131593-3D6D-4246-BFE0-8D0F284634DB}"/>
</file>

<file path=customXml/itemProps3.xml><?xml version="1.0" encoding="utf-8"?>
<ds:datastoreItem xmlns:ds="http://schemas.openxmlformats.org/officeDocument/2006/customXml" ds:itemID="{24C4CAFB-9FC3-4EC6-AAFC-5CC3603AD26A}"/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356</Words>
  <Application>Microsoft Office PowerPoint</Application>
  <PresentationFormat>Laajakuva</PresentationFormat>
  <Paragraphs>37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teema</vt:lpstr>
      <vt:lpstr>Espanja </vt:lpstr>
      <vt:lpstr>Ennen matkaa</vt:lpstr>
      <vt:lpstr>Ennen matkaa to do list</vt:lpstr>
      <vt:lpstr>Matkan aikana</vt:lpstr>
      <vt:lpstr>Päiväkirja</vt:lpstr>
      <vt:lpstr>Kultturi ja ruoka</vt:lpstr>
      <vt:lpstr>Matkan jälkeen</vt:lpstr>
      <vt:lpstr>Parhaat muistot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Espanja</dc:title>
  <dc:creator>matias.hamalainen</dc:creator>
  <cp:lastModifiedBy>Iina Siren</cp:lastModifiedBy>
  <cp:revision>8</cp:revision>
  <dcterms:created xsi:type="dcterms:W3CDTF">2025-11-11T17:22:58Z</dcterms:created>
  <dcterms:modified xsi:type="dcterms:W3CDTF">2025-11-19T11:28:57Z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