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80EBDB-81BA-2C2B-74C0-D32D90F58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5ED6BA1-7B56-23BD-D3ED-3E0DED9BFB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D5F96E8-9BC3-4991-2D50-5A17619E7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3B5E-E1BC-1D42-961E-889724D17D31}" type="datetimeFigureOut">
              <a:rPr lang="fi-FI" smtClean="0"/>
              <a:t>19.11.2025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BCCEB4A-AD48-1DC1-60B5-17F22C520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4CAE1A5-B292-0BDC-88D2-013AB3AE7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2B51-DEB1-8D48-8FEC-1A7A6A44EE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874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4DCC06-0590-9DEE-8D89-64DC23C6D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9C6008-5D82-5964-746C-61928CAE6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7317CDD-7758-819B-6B4A-03CDDC4C2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3B5E-E1BC-1D42-961E-889724D17D31}" type="datetimeFigureOut">
              <a:rPr lang="fi-FI" smtClean="0"/>
              <a:t>19.11.2025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443CCE5-DD04-5753-155C-2187F3353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AACDA58-FDA6-DE24-9B1B-2E80A2410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2B51-DEB1-8D48-8FEC-1A7A6A44EE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2251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D52053-9735-80FA-875D-BF89FB5F8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5137D93-3F21-53F8-C2BD-2629247A2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4553198-6B7A-7BA2-C0A9-6D8E904A1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3B5E-E1BC-1D42-961E-889724D17D31}" type="datetimeFigureOut">
              <a:rPr lang="fi-FI" smtClean="0"/>
              <a:t>19.11.2025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2E894AE-FCC6-DD1E-6808-4ABB20553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498A76-E8A0-B6F6-842E-87873DFDE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2B51-DEB1-8D48-8FEC-1A7A6A44EE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8604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F60BA4-F798-19D1-C835-D3229B3B6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4D2DF0-0EA0-BD63-79D4-637B8DB535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9CDDEB-22D0-A2C7-587C-3310812EA9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FB74510-D9B2-3866-5748-04179ACD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3B5E-E1BC-1D42-961E-889724D17D31}" type="datetimeFigureOut">
              <a:rPr lang="fi-FI" smtClean="0"/>
              <a:t>19.11.2025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A3FC7BA-B84D-2790-D8EE-9CDB12212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834F21C-91DA-DBC1-E1BA-8E95F6D41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2B51-DEB1-8D48-8FEC-1A7A6A44EE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418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A69E61-002A-AE18-C292-5A31F69B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11F0350-B71D-2442-7518-A8B570E12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34FF724-4101-4D3F-EFBE-9FD344091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02B37D2-FDDE-9BC8-B9CB-095DA95134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CA689640-722A-2C1D-EF49-1BFAEF1210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7665AC2E-77B8-3964-B6C2-9AE7716F5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3B5E-E1BC-1D42-961E-889724D17D31}" type="datetimeFigureOut">
              <a:rPr lang="fi-FI" smtClean="0"/>
              <a:t>19.11.2025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09608F4E-8461-0721-91F3-6FB248898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A4A669B-BEF1-A150-598D-0B10341C7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2B51-DEB1-8D48-8FEC-1A7A6A44EE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0956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49741A-B369-16E8-A179-08A67AA75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8A5149A-D1A5-8964-8022-31700CCAC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3B5E-E1BC-1D42-961E-889724D17D31}" type="datetimeFigureOut">
              <a:rPr lang="fi-FI" smtClean="0"/>
              <a:t>19.11.2025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77B895B-D268-2D26-F3AE-E6B6D0CCD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905F788-D373-DC46-CEAE-ED77D378C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2B51-DEB1-8D48-8FEC-1A7A6A44EE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4220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FB3B9E4-8627-34A3-4CEA-016EBEB7B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3B5E-E1BC-1D42-961E-889724D17D31}" type="datetimeFigureOut">
              <a:rPr lang="fi-FI" smtClean="0"/>
              <a:t>19.11.2025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9529393-1880-7919-38AD-99A943A32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CAE1A7C-3D44-77F7-1B21-630EB1C0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2B51-DEB1-8D48-8FEC-1A7A6A44EE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431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2E6DEE-E009-7695-04B3-F75FEBBE6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30B573-85FB-BB4E-B194-C27ABC672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84B883C-6CE0-DD12-BBB1-92C33BF53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CF0B13E-F748-7DAE-A9DA-361D767C9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3B5E-E1BC-1D42-961E-889724D17D31}" type="datetimeFigureOut">
              <a:rPr lang="fi-FI" smtClean="0"/>
              <a:t>19.11.2025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3F51CAD-1B7A-3BF8-A2EC-7B9D209EA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241BBDD-2B5C-A323-8578-12324C273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2B51-DEB1-8D48-8FEC-1A7A6A44EE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1322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260A38-15A7-4403-C531-03166C11E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007ABDE-94C4-0E79-3081-1FB7F7EBD5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133B71F-FF98-E718-C37C-F36B13CB0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17D8CD-F883-4B93-1B2C-BE79021A8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3B5E-E1BC-1D42-961E-889724D17D31}" type="datetimeFigureOut">
              <a:rPr lang="fi-FI" smtClean="0"/>
              <a:t>19.11.2025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32082DE-835C-E17F-B576-734C63C61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C10A7C9-8558-9D07-68C9-981DB2582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2B51-DEB1-8D48-8FEC-1A7A6A44EE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8138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04AAD9-459E-2DB0-DD2A-B1FC2A748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5E8DC98-C8C4-D353-1511-02DA1B28AF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07EDE1D-44C1-D4BB-1797-49B1B80EF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3B5E-E1BC-1D42-961E-889724D17D31}" type="datetimeFigureOut">
              <a:rPr lang="fi-FI" smtClean="0"/>
              <a:t>19.11.2025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77AFC7-CD9F-A2A6-9950-4B14B13E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872171C-EB81-EE60-2340-9F96E8C54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2B51-DEB1-8D48-8FEC-1A7A6A44EE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1742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4FFB4FB1-E693-74D7-1F2F-6E65CE33BB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DD4015F-B7A6-05CF-FAB9-4940AF50F4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223B287-EAEA-D4F1-A354-4E10A198F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3B5E-E1BC-1D42-961E-889724D17D31}" type="datetimeFigureOut">
              <a:rPr lang="fi-FI" smtClean="0"/>
              <a:t>19.11.2025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14EB526-1AFC-2E30-8ED2-2E4D5F374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81D1B90-07FE-7545-67CC-71BA1001E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2B51-DEB1-8D48-8FEC-1A7A6A44EE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9071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3029F91-6A07-C3C7-1911-0C902C858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36A3B6F-696B-7AF7-98B5-C3AC6410F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9292D82-431B-E684-9677-623F690C2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FD3B5E-E1BC-1D42-961E-889724D17D31}" type="datetimeFigureOut">
              <a:rPr lang="fi-FI" smtClean="0"/>
              <a:t>19.11.2025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93FEBF5-11C0-D2BB-DEC5-9B6D7EE2B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3EEB630-0672-5F1C-F038-7C0EFE98E0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202B51-DEB1-8D48-8FEC-1A7A6A44EE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4147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6255794-577D-5427-48A2-D298429208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9" b="49893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B09677C-5F6F-99B6-DE66-D50F331D5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Matkapäivä kirja 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9A4163B-89A2-6346-7094-A7FFD5017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fi-F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579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37A9723-F8B1-CAD6-8376-4168EC79F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i-FI" sz="4000">
                <a:solidFill>
                  <a:srgbClr val="FFFFFF"/>
                </a:solidFill>
              </a:rPr>
              <a:t>Ennen matkaa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C148DA-E8AF-73CF-F578-3BC8BEA7D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fi-FI" sz="2000"/>
              <a:t>Minä halusin lähteä tälle reissulle ettimään uusia kokemuksia ja kavereita. </a:t>
            </a:r>
          </a:p>
          <a:p>
            <a:r>
              <a:rPr lang="fi-FI" sz="2000"/>
              <a:t>Idean sain lähteä kavereista kun hekin halusivat lähteä ja edellisellä kerralla pari minun kaveria oli samalla reissulla </a:t>
            </a:r>
          </a:p>
          <a:p>
            <a:r>
              <a:rPr lang="fi-FI" sz="2000"/>
              <a:t>Odotin oppinvani enemmän espanjan kieltä ja kulttuuria  </a:t>
            </a:r>
          </a:p>
        </p:txBody>
      </p:sp>
    </p:spTree>
    <p:extLst>
      <p:ext uri="{BB962C8B-B14F-4D97-AF65-F5344CB8AC3E}">
        <p14:creationId xmlns:p14="http://schemas.microsoft.com/office/powerpoint/2010/main" val="872221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532E6BE-6839-0A1E-BFD3-38D08837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fi-FI" sz="4000">
                <a:solidFill>
                  <a:srgbClr val="FFFFFF"/>
                </a:solidFill>
              </a:rPr>
              <a:t>Mitä piti tehdä ennen matkaa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AD145D-0DA3-B215-2FCE-6B0F7624B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fi-FI" sz="2000" dirty="0"/>
              <a:t>Ennen matkaa piti valmistella esitykset </a:t>
            </a:r>
            <a:r>
              <a:rPr lang="fi-FI" sz="2000" dirty="0" err="1"/>
              <a:t>espanjalaisille</a:t>
            </a:r>
            <a:r>
              <a:rPr lang="fi-FI" sz="2000" dirty="0"/>
              <a:t> ja </a:t>
            </a:r>
            <a:r>
              <a:rPr lang="fi-FI" sz="2000" dirty="0" err="1"/>
              <a:t>puti</a:t>
            </a:r>
            <a:r>
              <a:rPr lang="fi-FI" sz="2000" dirty="0"/>
              <a:t> täyttää </a:t>
            </a:r>
            <a:r>
              <a:rPr lang="fi-FI" sz="2000" dirty="0" err="1"/>
              <a:t>lupalaput</a:t>
            </a:r>
            <a:r>
              <a:rPr lang="fi-FI" sz="2000" dirty="0"/>
              <a:t> jos oli alaikäinen. </a:t>
            </a:r>
          </a:p>
          <a:p>
            <a:r>
              <a:rPr lang="fi-FI" sz="2000" dirty="0"/>
              <a:t>Järjestin työt siten että sanoin että olen viikon poissa koska ln koulu retki </a:t>
            </a:r>
            <a:r>
              <a:rPr lang="fi-FI" sz="2000" dirty="0" err="1"/>
              <a:t>esnpanjassa</a:t>
            </a:r>
            <a:r>
              <a:rPr lang="fi-FI" sz="2000" dirty="0"/>
              <a:t> eikä se haitannut </a:t>
            </a:r>
            <a:r>
              <a:rPr lang="fi-FI" sz="2000" dirty="0" err="1"/>
              <a:t>pomoani</a:t>
            </a:r>
            <a:r>
              <a:rPr lang="fi-FI" sz="2000" dirty="0"/>
              <a:t>  </a:t>
            </a:r>
          </a:p>
          <a:p>
            <a:r>
              <a:rPr lang="fi-FI" sz="2000" dirty="0"/>
              <a:t>Käytännössä valmistauduin </a:t>
            </a:r>
            <a:r>
              <a:rPr lang="fi-FI" sz="2000" dirty="0" err="1"/>
              <a:t>lähtöän</a:t>
            </a:r>
            <a:r>
              <a:rPr lang="fi-FI" sz="2000" dirty="0"/>
              <a:t> tosi </a:t>
            </a:r>
            <a:r>
              <a:rPr lang="fi-FI" sz="2000" dirty="0" err="1"/>
              <a:t>chillisti</a:t>
            </a:r>
            <a:r>
              <a:rPr lang="fi-FI" sz="2000" dirty="0"/>
              <a:t> enkä </a:t>
            </a:r>
            <a:r>
              <a:rPr lang="fi-FI" sz="2000" dirty="0" err="1"/>
              <a:t>stressannu</a:t>
            </a:r>
            <a:r>
              <a:rPr lang="fi-FI" sz="2000" dirty="0"/>
              <a:t> liikaa </a:t>
            </a:r>
          </a:p>
        </p:txBody>
      </p:sp>
    </p:spTree>
    <p:extLst>
      <p:ext uri="{BB962C8B-B14F-4D97-AF65-F5344CB8AC3E}">
        <p14:creationId xmlns:p14="http://schemas.microsoft.com/office/powerpoint/2010/main" val="3425612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74AFFBE-9799-E22C-01A6-4AAB4C804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fi-FI" sz="5400"/>
              <a:t>Matkalla </a:t>
            </a: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D66FE2-3436-78DB-C947-44A088359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fi-FI" sz="2000" dirty="0"/>
              <a:t>Ensivaikutelma oli hyvä paitsi olisi voinut olla </a:t>
            </a:r>
            <a:r>
              <a:rPr lang="fi-FI" sz="2000" dirty="0" err="1"/>
              <a:t>lämpösempi</a:t>
            </a:r>
            <a:r>
              <a:rPr lang="fi-FI" sz="2000" dirty="0"/>
              <a:t>, mutta en valita hotelli oli kiva ( paitsi vähän liian kaukana juna-asemalta) mutta muuten oli hyvässä paikassa. </a:t>
            </a:r>
          </a:p>
          <a:p>
            <a:r>
              <a:rPr lang="fi-FI" sz="2000" dirty="0"/>
              <a:t>Ensimmäinen päivä oli pitkä mutta kiva päivällä käytiin kaverini kanssa syömässä ja siitä lähettiin </a:t>
            </a:r>
            <a:r>
              <a:rPr lang="fi-FI" sz="2000" dirty="0" err="1"/>
              <a:t>barcelonaan</a:t>
            </a:r>
            <a:r>
              <a:rPr lang="fi-FI" sz="2000" dirty="0"/>
              <a:t> katsomaan isoa kirkkoa 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A35D5E6A-17EB-DF7F-FC27-7EAB417ED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2" r="-1" b="18974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96308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9F25F2E-CFEA-3CCE-DC7F-9F6EFBE8F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fi-FI" sz="4000"/>
              <a:t>Erillaista kuin suomessa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398BC1-5552-5359-83D3-2F8ED121C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fi-FI" sz="2000"/>
              <a:t>Moni asia oli erillaista mitä suomessa, esimerkiksi ihmiset olivat usein myöhässä. </a:t>
            </a:r>
          </a:p>
          <a:p>
            <a:r>
              <a:rPr lang="fi-FI" sz="2000"/>
              <a:t>Ruoka ja juoma oli pienissä kaupoissa todella edullista. </a:t>
            </a:r>
          </a:p>
          <a:p>
            <a:r>
              <a:rPr lang="fi-FI" sz="2000"/>
              <a:t>Ihmiset puhuivat todella nopeesti ja kova äänisesti </a:t>
            </a:r>
          </a:p>
          <a:p>
            <a:r>
              <a:rPr lang="fi-FI" sz="2000"/>
              <a:t>Ensivaikutelma koulusta oli että onko tämä vankila vai koulu mutta ihmiset olivat mukavia.  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2167DFD-0572-477D-5A0A-0EFDB06CD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5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05910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3062723-6941-4ABE-8146-AC6FA530B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A5C041A-52BC-EE3F-7DB4-F257008D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0602"/>
            <a:ext cx="3093720" cy="1645920"/>
          </a:xfrm>
        </p:spPr>
        <p:txBody>
          <a:bodyPr>
            <a:normAutofit/>
          </a:bodyPr>
          <a:lstStyle/>
          <a:p>
            <a:r>
              <a:rPr lang="fi-FI" sz="2600"/>
              <a:t>Päivittäiset merkinnät 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CC9386D-05FC-45A7-4904-ABF9E8194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" r="3" b="3"/>
          <a:stretch>
            <a:fillRect/>
          </a:stretch>
        </p:blipFill>
        <p:spPr>
          <a:xfrm>
            <a:off x="20" y="-13"/>
            <a:ext cx="2926060" cy="4005072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B782E85F-0CE8-3FE6-6E1F-C8D6BF051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8" b="31754"/>
          <a:stretch>
            <a:fillRect/>
          </a:stretch>
        </p:blipFill>
        <p:spPr>
          <a:xfrm flipH="1">
            <a:off x="3077487" y="8"/>
            <a:ext cx="2935224" cy="400506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778666A0-9E9F-4A33-B9AA-13B83AC548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" r="1157" b="3"/>
          <a:stretch>
            <a:fillRect/>
          </a:stretch>
        </p:blipFill>
        <p:spPr>
          <a:xfrm>
            <a:off x="6174474" y="13"/>
            <a:ext cx="2935224" cy="4005071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C66FFEDB-0B8C-EA9E-55CB-B7B752B67E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6" b="3"/>
          <a:stretch>
            <a:fillRect/>
          </a:stretch>
        </p:blipFill>
        <p:spPr>
          <a:xfrm>
            <a:off x="9256776" y="-9"/>
            <a:ext cx="2935224" cy="400507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4112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6EA1E22-7280-8F69-F4A3-800EE45D3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266" y="4440602"/>
            <a:ext cx="7104188" cy="1645920"/>
          </a:xfrm>
        </p:spPr>
        <p:txBody>
          <a:bodyPr anchor="ctr">
            <a:normAutofit/>
          </a:bodyPr>
          <a:lstStyle/>
          <a:p>
            <a:r>
              <a:rPr lang="fi-FI" sz="1000" dirty="0"/>
              <a:t>Maanantai, Todella paljon kävelyä, Käytiin </a:t>
            </a:r>
            <a:r>
              <a:rPr lang="fi-FI" sz="1000" dirty="0" err="1"/>
              <a:t>matiaksenkaa</a:t>
            </a:r>
            <a:r>
              <a:rPr lang="fi-FI" sz="1000" dirty="0"/>
              <a:t> </a:t>
            </a:r>
            <a:r>
              <a:rPr lang="fi-FI" sz="1000" dirty="0" err="1"/>
              <a:t>barcassa</a:t>
            </a:r>
            <a:r>
              <a:rPr lang="fi-FI" sz="1000" dirty="0"/>
              <a:t> oli kivaa  </a:t>
            </a:r>
          </a:p>
          <a:p>
            <a:r>
              <a:rPr lang="fi-FI" sz="1000" dirty="0"/>
              <a:t>Tiistai, eka koulupäivä, tilin vähän kipeäksi mutta meni pois kun nukuin päikkärit loppu ilta </a:t>
            </a:r>
            <a:r>
              <a:rPr lang="fi-FI" sz="1000" dirty="0" err="1"/>
              <a:t>käytii</a:t>
            </a:r>
            <a:r>
              <a:rPr lang="fi-FI" sz="1000" dirty="0"/>
              <a:t> </a:t>
            </a:r>
            <a:r>
              <a:rPr lang="fi-FI" sz="1000" dirty="0" err="1"/>
              <a:t>espanjalaistenkaa</a:t>
            </a:r>
            <a:r>
              <a:rPr lang="fi-FI" sz="1000" dirty="0"/>
              <a:t> syömäs sä </a:t>
            </a:r>
          </a:p>
          <a:p>
            <a:r>
              <a:rPr lang="fi-FI" sz="1000" dirty="0"/>
              <a:t>Keskiviikko vapaapäivä. </a:t>
            </a:r>
            <a:r>
              <a:rPr lang="fi-FI" sz="1000" dirty="0" err="1"/>
              <a:t>Käytii</a:t>
            </a:r>
            <a:r>
              <a:rPr lang="fi-FI" sz="1000" dirty="0"/>
              <a:t> porukalla </a:t>
            </a:r>
            <a:r>
              <a:rPr lang="fi-FI" sz="1000" dirty="0" err="1"/>
              <a:t>barcassa</a:t>
            </a:r>
            <a:r>
              <a:rPr lang="fi-FI" sz="1000" dirty="0"/>
              <a:t> oli kivaa nähtiin hienoja maisemia ja veneitä  </a:t>
            </a:r>
          </a:p>
          <a:p>
            <a:r>
              <a:rPr lang="fi-FI" sz="1000" dirty="0"/>
              <a:t>Torstai. Käytiin aamupäivällä shoppaa (ei löytynyt mitään ) Käytiin päivällä park </a:t>
            </a:r>
            <a:r>
              <a:rPr lang="fi-FI" sz="1000" dirty="0" err="1"/>
              <a:t>qüellissa</a:t>
            </a:r>
            <a:r>
              <a:rPr lang="fi-FI" sz="1000" dirty="0"/>
              <a:t> ja siellä oli päivän aktiviteetti espanjalaisten oppilaiden kanssa    </a:t>
            </a:r>
          </a:p>
          <a:p>
            <a:r>
              <a:rPr lang="fi-FI" sz="1000" dirty="0"/>
              <a:t>Perjantai. Oltiin koulussa ja illalla oli festarit.  </a:t>
            </a:r>
          </a:p>
        </p:txBody>
      </p:sp>
    </p:spTree>
    <p:extLst>
      <p:ext uri="{BB962C8B-B14F-4D97-AF65-F5344CB8AC3E}">
        <p14:creationId xmlns:p14="http://schemas.microsoft.com/office/powerpoint/2010/main" val="2723790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BA64DCC-1E78-4804-D045-D5C804010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53" b="22560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3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386EA92-6B9C-C2B6-31AC-0D144A931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fi-FI" sz="4000"/>
              <a:t>Kulttuuri ja ruoka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540922A-D64E-F395-FC65-9E4998EE3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fi-FI" sz="2000"/>
              <a:t>Ihmiset olivat tosi mukavia mutta he olivat myös usein myöhässä ja ruoka oli ihan hyvää riippu vain minne meni syömään. </a:t>
            </a:r>
          </a:p>
          <a:p>
            <a:r>
              <a:rPr lang="fi-FI" sz="2000"/>
              <a:t>Söin ekaa kertaa kalmaria eikä ollut hirveen hyvää </a:t>
            </a:r>
          </a:p>
        </p:txBody>
      </p:sp>
    </p:spTree>
    <p:extLst>
      <p:ext uri="{BB962C8B-B14F-4D97-AF65-F5344CB8AC3E}">
        <p14:creationId xmlns:p14="http://schemas.microsoft.com/office/powerpoint/2010/main" val="167178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DA98ADE-27AF-5279-4BD9-FD853E7E4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Matkan jälkeen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6814A4-4442-BC98-E77B-1522ABD99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Opin </a:t>
            </a:r>
            <a:r>
              <a:rPr lang="fi-FI" dirty="0" err="1"/>
              <a:t>espanjasta</a:t>
            </a:r>
            <a:r>
              <a:rPr lang="fi-FI" dirty="0"/>
              <a:t> että ihmiset tekevät todella paljon töitä ja pitkiä päiviä. </a:t>
            </a:r>
          </a:p>
          <a:p>
            <a:r>
              <a:rPr lang="fi-FI" dirty="0"/>
              <a:t>Kokemus ei oikein vaikuttanut mitenkään paitsi halua mennä </a:t>
            </a:r>
            <a:r>
              <a:rPr lang="fi-FI" dirty="0" err="1"/>
              <a:t>uudestaa</a:t>
            </a:r>
            <a:r>
              <a:rPr lang="fi-FI" dirty="0"/>
              <a:t> ulkomaille.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77345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2C63567-9A18-430B-817B-152D609F5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B872C1F-9211-43C1-2783-4BB300B82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020" y="552352"/>
            <a:ext cx="4766564" cy="2230411"/>
          </a:xfrm>
        </p:spPr>
        <p:txBody>
          <a:bodyPr anchor="b">
            <a:normAutofit/>
          </a:bodyPr>
          <a:lstStyle/>
          <a:p>
            <a:r>
              <a:rPr lang="fi-FI" sz="4000"/>
              <a:t>Suosittelu 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AC5BE17-8578-8A2B-0142-CDECB2045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46" r="-2" b="3749"/>
          <a:stretch>
            <a:fillRect/>
          </a:stretch>
        </p:blipFill>
        <p:spPr>
          <a:xfrm>
            <a:off x="1" y="-2"/>
            <a:ext cx="3004255" cy="3008376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B4C08553-7FE9-0574-579C-F2A2F9F01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5" r="-2" b="6410"/>
          <a:stretch>
            <a:fillRect/>
          </a:stretch>
        </p:blipFill>
        <p:spPr>
          <a:xfrm>
            <a:off x="3180760" y="-2"/>
            <a:ext cx="3004255" cy="3008376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8C4A9D94-AC0F-CE6D-8B40-2B90BA3451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10" r="-2" b="9385"/>
          <a:stretch>
            <a:fillRect/>
          </a:stretch>
        </p:blipFill>
        <p:spPr>
          <a:xfrm>
            <a:off x="-1" y="3178174"/>
            <a:ext cx="3004255" cy="3008376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2FE573BE-220F-37AC-4D26-6D2E99EFAD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12" r="-2" b="784"/>
          <a:stretch>
            <a:fillRect/>
          </a:stretch>
        </p:blipFill>
        <p:spPr>
          <a:xfrm>
            <a:off x="3180758" y="3178174"/>
            <a:ext cx="3004255" cy="3008376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26D3A9A-CE15-A665-485C-20E8A93B9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4020" y="2954482"/>
            <a:ext cx="4766564" cy="3171422"/>
          </a:xfrm>
        </p:spPr>
        <p:txBody>
          <a:bodyPr>
            <a:normAutofit/>
          </a:bodyPr>
          <a:lstStyle/>
          <a:p>
            <a:r>
              <a:rPr lang="fi-FI" sz="1700"/>
              <a:t>En tekisi mitään toisin reissu oli täydellinen, Ehkä oisi voinut syödä enemmän. </a:t>
            </a:r>
          </a:p>
          <a:p>
            <a:r>
              <a:rPr lang="fi-FI" sz="1700"/>
              <a:t>Suosittelisin siten että koko reissu oli ilmainen ja sieltä sai todella paljon uusia kavereita ja kokemuksia ja barcelona oli hieno kaupunki se on nähtävän arvoinen. </a:t>
            </a:r>
          </a:p>
          <a:p>
            <a:r>
              <a:rPr lang="fi-FI" sz="1700"/>
              <a:t>Seuraavien kannattaa ottaa huomioon mitä haluaa tehdä barcelonassa ja suosittelen että menette barcelonaan aina kun vain jaksaa </a:t>
            </a:r>
          </a:p>
        </p:txBody>
      </p:sp>
    </p:spTree>
    <p:extLst>
      <p:ext uri="{BB962C8B-B14F-4D97-AF65-F5344CB8AC3E}">
        <p14:creationId xmlns:p14="http://schemas.microsoft.com/office/powerpoint/2010/main" val="392262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20CFD1-31B9-D00D-B796-A3DA1FF9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Parhaat muistot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63F27FA-A213-B209-7114-2A2770255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1 Kun ekaa kertaa ajettiin kaupunkipyörillä ja mentiin rannalle se oli </a:t>
            </a:r>
            <a:r>
              <a:rPr lang="fi-FI" dirty="0" err="1"/>
              <a:t>melkonen</a:t>
            </a:r>
            <a:r>
              <a:rPr lang="fi-FI" dirty="0"/>
              <a:t> kokemus ja todella hauskaa.  </a:t>
            </a:r>
          </a:p>
          <a:p>
            <a:r>
              <a:rPr lang="fi-FI" dirty="0"/>
              <a:t>2. park </a:t>
            </a:r>
            <a:r>
              <a:rPr lang="fi-FI" dirty="0" err="1"/>
              <a:t>qüelli</a:t>
            </a:r>
            <a:r>
              <a:rPr lang="fi-FI" dirty="0"/>
              <a:t> oli aivan mahtavan </a:t>
            </a:r>
            <a:r>
              <a:rPr lang="fi-FI" dirty="0" err="1"/>
              <a:t>näkönen</a:t>
            </a:r>
            <a:r>
              <a:rPr lang="fi-FI" dirty="0"/>
              <a:t> paikka. </a:t>
            </a:r>
          </a:p>
          <a:p>
            <a:r>
              <a:rPr lang="fi-FI" dirty="0"/>
              <a:t>3. kun oltiin ekaa kertaa porukalla </a:t>
            </a:r>
            <a:r>
              <a:rPr lang="fi-FI" dirty="0" err="1"/>
              <a:t>barcelonassa</a:t>
            </a:r>
            <a:r>
              <a:rPr lang="fi-FI" dirty="0"/>
              <a:t> ja mentiin rannalle </a:t>
            </a:r>
            <a:r>
              <a:rPr lang="fi-FI" dirty="0" err="1"/>
              <a:t>chillaamaan</a:t>
            </a:r>
            <a:r>
              <a:rPr lang="fi-FI" dirty="0"/>
              <a:t> illalla todella kivaa </a:t>
            </a:r>
          </a:p>
        </p:txBody>
      </p:sp>
    </p:spTree>
    <p:extLst>
      <p:ext uri="{BB962C8B-B14F-4D97-AF65-F5344CB8AC3E}">
        <p14:creationId xmlns:p14="http://schemas.microsoft.com/office/powerpoint/2010/main" val="2336307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3CF28071C79A14B9F22182B9B92C540" ma:contentTypeVersion="14" ma:contentTypeDescription="Luo uusi asiakirja." ma:contentTypeScope="" ma:versionID="3471b6be21a51ce547119856d9a5b2a2">
  <xsd:schema xmlns:xsd="http://www.w3.org/2001/XMLSchema" xmlns:xs="http://www.w3.org/2001/XMLSchema" xmlns:p="http://schemas.microsoft.com/office/2006/metadata/properties" xmlns:ns2="99c4edd6-4692-4bdc-b7c2-f7fdb8cf042f" xmlns:ns3="76be92a1-9c2e-45bd-bc7a-77e2bc8acba2" targetNamespace="http://schemas.microsoft.com/office/2006/metadata/properties" ma:root="true" ma:fieldsID="dbdc1f6173d615387dc0572126385982" ns2:_="" ns3:_="">
    <xsd:import namespace="99c4edd6-4692-4bdc-b7c2-f7fdb8cf042f"/>
    <xsd:import namespace="76be92a1-9c2e-45bd-bc7a-77e2bc8acb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4edd6-4692-4bdc-b7c2-f7fdb8cf04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be92a1-9c2e-45bd-bc7a-77e2bc8acba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dd0f33d-fe13-403c-8599-a549581989f7}" ma:internalName="TaxCatchAll" ma:showField="CatchAllData" ma:web="76be92a1-9c2e-45bd-bc7a-77e2bc8acb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be92a1-9c2e-45bd-bc7a-77e2bc8acba2" xsi:nil="true"/>
    <lcf76f155ced4ddcb4097134ff3c332f xmlns="99c4edd6-4692-4bdc-b7c2-f7fdb8cf042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06932BD-4E96-4C23-95F0-9DB9C9B47002}"/>
</file>

<file path=customXml/itemProps2.xml><?xml version="1.0" encoding="utf-8"?>
<ds:datastoreItem xmlns:ds="http://schemas.openxmlformats.org/officeDocument/2006/customXml" ds:itemID="{FFC403C6-7C07-4D03-8C19-96BECEC84671}"/>
</file>

<file path=customXml/itemProps3.xml><?xml version="1.0" encoding="utf-8"?>
<ds:datastoreItem xmlns:ds="http://schemas.openxmlformats.org/officeDocument/2006/customXml" ds:itemID="{0B8F2529-8566-43B5-8A50-784E177E71F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</Words>
  <Application>Microsoft Office PowerPoint</Application>
  <PresentationFormat>Laajakuva</PresentationFormat>
  <Paragraphs>37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Office-teema</vt:lpstr>
      <vt:lpstr>Matkapäivä kirja </vt:lpstr>
      <vt:lpstr>Ennen matkaa </vt:lpstr>
      <vt:lpstr>Mitä piti tehdä ennen matkaa </vt:lpstr>
      <vt:lpstr>Matkalla </vt:lpstr>
      <vt:lpstr>Erillaista kuin suomessa </vt:lpstr>
      <vt:lpstr>Päivittäiset merkinnät </vt:lpstr>
      <vt:lpstr>Kulttuuri ja ruoka </vt:lpstr>
      <vt:lpstr>Matkan jälkeen </vt:lpstr>
      <vt:lpstr>Suosittelu </vt:lpstr>
      <vt:lpstr>Parhaat muistot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Matkapäivä kirja</dc:title>
  <dc:creator>luca.laukala</dc:creator>
  <cp:lastModifiedBy>Iina Siren</cp:lastModifiedBy>
  <cp:revision>2</cp:revision>
  <dcterms:created xsi:type="dcterms:W3CDTF">2025-11-12T15:09:47Z</dcterms:created>
  <dcterms:modified xsi:type="dcterms:W3CDTF">2025-11-19T11:27:10Z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0x01010003CF28071C79A14B9F22182B9B92C540</vt:lpwstr>
  </property>
</Properties>
</file>