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4"/>
  </p:sldMasterIdLst>
  <p:sldIdLst>
    <p:sldId id="256" r:id="rId5"/>
    <p:sldId id="264" r:id="rId6"/>
    <p:sldId id="265" r:id="rId7"/>
    <p:sldId id="257" r:id="rId8"/>
    <p:sldId id="258" r:id="rId9"/>
    <p:sldId id="259" r:id="rId10"/>
    <p:sldId id="260" r:id="rId11"/>
    <p:sldId id="261" r:id="rId12"/>
    <p:sldId id="262" r:id="rId13"/>
    <p:sldId id="263" r:id="rId14"/>
    <p:sldId id="266" r:id="rId15"/>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EEBD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7CDD4F-CF1B-F9A4-540D-CF54476A8334}" v="1212" dt="2025-11-14T14:27:31.114"/>
    <p1510:client id="{0E921997-82A3-A75A-87D2-D9EBDC2BFB2E}" v="1141" dt="2025-11-14T16:47:33.233"/>
    <p1510:client id="{8B72E40C-A8FE-6F45-A5C8-BCA06E105C0C}" v="19" dt="2025-11-14T15:33:27.368"/>
    <p1510:client id="{BB3866A3-863E-828D-E07A-C6DB0138BE92}" v="28" dt="2025-11-14T15:16:41.936"/>
    <p1510:client id="{E91188E5-A4EE-C98F-1263-FC6D64A35D2F}" v="2745" dt="2025-11-14T18:00:33.09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512"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301923" y="1122363"/>
            <a:ext cx="7588155" cy="2621154"/>
          </a:xfrm>
        </p:spPr>
        <p:txBody>
          <a:bodyPr anchor="b">
            <a:normAutofit/>
          </a:bodyPr>
          <a:lstStyle>
            <a:lvl1pPr algn="ctr">
              <a:defRPr sz="4000"/>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923" y="3843708"/>
            <a:ext cx="7588155" cy="1414091"/>
          </a:xfrm>
        </p:spPr>
        <p:txBody>
          <a:bodyPr>
            <a:norm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C128FA71-3A18-48C0-980F-4B68F7F63042}" type="datetime1">
              <a:rPr lang="en-US" smtClean="0"/>
              <a:t>3/2/2026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3033581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51C1210E-201E-4473-82AC-2466F5386C38}" type="datetime1">
              <a:rPr lang="en-US" smtClean="0"/>
              <a:t>3/2/2026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2768304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D06AF-EF87-8489-2C82-DEB90B7EFE0C}"/>
              </a:ext>
            </a:extLst>
          </p:cNvPr>
          <p:cNvSpPr>
            <a:spLocks noGrp="1"/>
          </p:cNvSpPr>
          <p:nvPr>
            <p:ph type="title"/>
          </p:nvPr>
        </p:nvSpPr>
        <p:spPr>
          <a:xfrm>
            <a:off x="603381" y="553616"/>
            <a:ext cx="8273140" cy="4008859"/>
          </a:xfrm>
        </p:spPr>
        <p:txBody>
          <a:bodyPr anchor="t">
            <a:normAutofit/>
          </a:bodyPr>
          <a:lstStyle>
            <a:lvl1pPr>
              <a:defRPr sz="5400" cap="all" baseline="0"/>
            </a:lvl1pPr>
          </a:lstStyle>
          <a:p>
            <a:r>
              <a:rPr lang="en-US"/>
              <a:t>Click to edit Master title style</a:t>
            </a:r>
          </a:p>
        </p:txBody>
      </p:sp>
      <p:sp>
        <p:nvSpPr>
          <p:cNvPr id="3" name="Text Placeholder 2">
            <a:extLst>
              <a:ext uri="{FF2B5EF4-FFF2-40B4-BE49-F238E27FC236}">
                <a16:creationId xmlns:a16="http://schemas.microsoft.com/office/drawing/2014/main" id="{308E5678-CA38-1318-9EA2-5E0A4F9A59BA}"/>
              </a:ext>
            </a:extLst>
          </p:cNvPr>
          <p:cNvSpPr>
            <a:spLocks noGrp="1"/>
          </p:cNvSpPr>
          <p:nvPr>
            <p:ph type="body" idx="1"/>
          </p:nvPr>
        </p:nvSpPr>
        <p:spPr>
          <a:xfrm>
            <a:off x="603380" y="4589463"/>
            <a:ext cx="8273140" cy="1384617"/>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E99186-7E5A-60AF-DE69-5C7DA71611AB}"/>
              </a:ext>
            </a:extLst>
          </p:cNvPr>
          <p:cNvSpPr>
            <a:spLocks noGrp="1"/>
          </p:cNvSpPr>
          <p:nvPr>
            <p:ph type="dt" sz="half" idx="10"/>
          </p:nvPr>
        </p:nvSpPr>
        <p:spPr/>
        <p:txBody>
          <a:bodyPr/>
          <a:lstStyle/>
          <a:p>
            <a:fld id="{B01EA198-6CAB-4B8F-B93F-1F9C8C4B6CE7}" type="datetime1">
              <a:rPr lang="en-US" smtClean="0"/>
              <a:t>3/2/2026</a:t>
            </a:fld>
            <a:endParaRPr lang="en-US"/>
          </a:p>
        </p:txBody>
      </p:sp>
      <p:sp>
        <p:nvSpPr>
          <p:cNvPr id="5" name="Footer Placeholder 4">
            <a:extLst>
              <a:ext uri="{FF2B5EF4-FFF2-40B4-BE49-F238E27FC236}">
                <a16:creationId xmlns:a16="http://schemas.microsoft.com/office/drawing/2014/main" id="{82FA13D1-1FBA-E820-323B-77B41F1A66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39BE85-85F6-4636-C651-D87CC969A49E}"/>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2881311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40"/>
            <a:ext cx="10741152" cy="1132258"/>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572E861E-DFBA-B4AA-9356-CDE3D3F57C04}"/>
              </a:ext>
            </a:extLst>
          </p:cNvPr>
          <p:cNvSpPr>
            <a:spLocks noGrp="1"/>
          </p:cNvSpPr>
          <p:nvPr>
            <p:ph sz="half" idx="1"/>
          </p:nvPr>
        </p:nvSpPr>
        <p:spPr>
          <a:xfrm>
            <a:off x="612648"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51D7538-EC5A-3EE7-176F-A58920C5079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CA06041F-4525-44D5-AA4F-332294BF1F56}" type="datetime1">
              <a:rPr lang="en-US" smtClean="0"/>
              <a:t>3/2/2026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0663938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609600" y="547396"/>
            <a:ext cx="10745788" cy="1143292"/>
          </a:xfrm>
        </p:spPr>
        <p:txBody>
          <a:bodyPr/>
          <a:lstStyle/>
          <a:p>
            <a:r>
              <a:rPr lang="en-US"/>
              <a:t>Click to edit Master title style</a:t>
            </a:r>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09600" y="1685735"/>
            <a:ext cx="5157787"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4DA52B0-7419-A946-4523-6D34BCAD26D1}"/>
              </a:ext>
            </a:extLst>
          </p:cNvPr>
          <p:cNvSpPr>
            <a:spLocks noGrp="1"/>
          </p:cNvSpPr>
          <p:nvPr>
            <p:ph sz="half" idx="2"/>
          </p:nvPr>
        </p:nvSpPr>
        <p:spPr>
          <a:xfrm>
            <a:off x="609600" y="2386894"/>
            <a:ext cx="5157787"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172200" y="1685735"/>
            <a:ext cx="5183188"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BAE980-E611-98B5-04E9-DE4584B0E33F}"/>
              </a:ext>
            </a:extLst>
          </p:cNvPr>
          <p:cNvSpPr>
            <a:spLocks noGrp="1"/>
          </p:cNvSpPr>
          <p:nvPr>
            <p:ph sz="quarter" idx="4"/>
          </p:nvPr>
        </p:nvSpPr>
        <p:spPr>
          <a:xfrm>
            <a:off x="6172199" y="2386894"/>
            <a:ext cx="5183189"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F9557091-BBDF-4EB9-BA6B-2BB67AC4FC0F}" type="datetime1">
              <a:rPr lang="en-US" smtClean="0"/>
              <a:t>3/2/2026</a:t>
            </a:fld>
            <a:endParaRPr lang="en-US"/>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3666945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2D6B226B-77A6-410C-9796-083F278E0125}" type="datetime1">
              <a:rPr lang="en-US" smtClean="0"/>
              <a:t>3/2/2026</a:t>
            </a:fld>
            <a:endParaRPr lang="en-US"/>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4507028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A23A578B-D289-4C40-8593-3D356C49DA58}" type="datetime1">
              <a:rPr lang="en-US" smtClean="0"/>
              <a:t>3/2/2026</a:t>
            </a:fld>
            <a:endParaRPr lang="en-US"/>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5693952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597160" y="553616"/>
            <a:ext cx="3595634" cy="1757505"/>
          </a:xfrm>
        </p:spPr>
        <p:txBody>
          <a:bodyPr anchor="t">
            <a:normAutofit/>
          </a:bodyPr>
          <a:lstStyle>
            <a:lvl1pPr>
              <a:defRPr sz="2800"/>
            </a:lvl1pPr>
          </a:lstStyle>
          <a:p>
            <a:r>
              <a:rPr lang="en-US"/>
              <a:t>Click to edit Master title style</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4708" y="553616"/>
            <a:ext cx="6279741" cy="548640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597160" y="2311121"/>
            <a:ext cx="3595634" cy="3728895"/>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713DFAE3-14DB-48A7-A80F-80DDB072CE3D}" type="datetime1">
              <a:rPr lang="en-US" smtClean="0"/>
              <a:t>3/2/2026</a:t>
            </a:fld>
            <a:endParaRPr lang="en-US"/>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3925168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594360" y="557784"/>
            <a:ext cx="3595634" cy="2212313"/>
          </a:xfrm>
        </p:spPr>
        <p:txBody>
          <a:bodyPr anchor="t">
            <a:normAutofit/>
          </a:bodyPr>
          <a:lstStyle>
            <a:lvl1pPr>
              <a:defRPr sz="2800"/>
            </a:lvl1pPr>
          </a:lstStyle>
          <a:p>
            <a:r>
              <a:rPr lang="en-US"/>
              <a:t>Click to edit Master title style</a:t>
            </a:r>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p:nvPr>
        </p:nvSpPr>
        <p:spPr>
          <a:xfrm>
            <a:off x="5063319" y="657103"/>
            <a:ext cx="6483687" cy="555590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09601" y="2826137"/>
            <a:ext cx="3585586"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92C5EAEF-6478-4102-8F5D-A5FE9FC97ACB}" type="datetime1">
              <a:rPr lang="en-US" smtClean="0"/>
              <a:t>3/2/2026</a:t>
            </a:fld>
            <a:endParaRPr lang="en-US"/>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3481471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E956D-CB73-C986-F100-46487310D11E}"/>
              </a:ext>
            </a:extLst>
          </p:cNvPr>
          <p:cNvSpPr>
            <a:spLocks noGrp="1"/>
          </p:cNvSpPr>
          <p:nvPr>
            <p:ph type="title"/>
          </p:nvPr>
        </p:nvSpPr>
        <p:spPr>
          <a:xfrm>
            <a:off x="612648" y="548640"/>
            <a:ext cx="10515600" cy="1132258"/>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E423E6A-A07C-BF0D-EA30-9A8A854E48F1}"/>
              </a:ext>
            </a:extLst>
          </p:cNvPr>
          <p:cNvSpPr>
            <a:spLocks noGrp="1"/>
          </p:cNvSpPr>
          <p:nvPr>
            <p:ph type="body" orient="vert" idx="1"/>
          </p:nvPr>
        </p:nvSpPr>
        <p:spPr>
          <a:xfrm>
            <a:off x="612648" y="1680898"/>
            <a:ext cx="10515600" cy="44960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DC9908-8F95-8DFC-72CC-158552B56735}"/>
              </a:ext>
            </a:extLst>
          </p:cNvPr>
          <p:cNvSpPr>
            <a:spLocks noGrp="1"/>
          </p:cNvSpPr>
          <p:nvPr>
            <p:ph type="dt" sz="half" idx="10"/>
          </p:nvPr>
        </p:nvSpPr>
        <p:spPr/>
        <p:txBody>
          <a:bodyPr/>
          <a:lstStyle/>
          <a:p>
            <a:fld id="{7104EDB3-C0E8-45F8-9E1D-1B6C8D1880C0}" type="datetime1">
              <a:rPr lang="en-US" smtClean="0"/>
              <a:t>3/2/2026</a:t>
            </a:fld>
            <a:endParaRPr lang="en-US"/>
          </a:p>
        </p:txBody>
      </p:sp>
      <p:sp>
        <p:nvSpPr>
          <p:cNvPr id="5" name="Footer Placeholder 4">
            <a:extLst>
              <a:ext uri="{FF2B5EF4-FFF2-40B4-BE49-F238E27FC236}">
                <a16:creationId xmlns:a16="http://schemas.microsoft.com/office/drawing/2014/main" id="{2C26C9BE-9060-50CB-2BB7-07307FF89A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4A835B-97D3-BC22-F0B8-4986D463627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967119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5B0252-346C-F6F4-3642-19F571550D45}"/>
              </a:ext>
            </a:extLst>
          </p:cNvPr>
          <p:cNvSpPr>
            <a:spLocks noGrp="1"/>
          </p:cNvSpPr>
          <p:nvPr>
            <p:ph type="title" orient="vert"/>
          </p:nvPr>
        </p:nvSpPr>
        <p:spPr>
          <a:xfrm>
            <a:off x="9634888" y="578497"/>
            <a:ext cx="2047037" cy="5598466"/>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798DA36-7351-9D6A-518B-678AB8A507D3}"/>
              </a:ext>
            </a:extLst>
          </p:cNvPr>
          <p:cNvSpPr>
            <a:spLocks noGrp="1"/>
          </p:cNvSpPr>
          <p:nvPr>
            <p:ph type="body" orient="vert" idx="1"/>
          </p:nvPr>
        </p:nvSpPr>
        <p:spPr>
          <a:xfrm>
            <a:off x="838200" y="578497"/>
            <a:ext cx="8796688" cy="55984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46BDFF-D746-836C-04B8-CA89AD5D1466}"/>
              </a:ext>
            </a:extLst>
          </p:cNvPr>
          <p:cNvSpPr>
            <a:spLocks noGrp="1"/>
          </p:cNvSpPr>
          <p:nvPr>
            <p:ph type="dt" sz="half" idx="10"/>
          </p:nvPr>
        </p:nvSpPr>
        <p:spPr/>
        <p:txBody>
          <a:bodyPr/>
          <a:lstStyle/>
          <a:p>
            <a:fld id="{9CF0EC4B-54ED-4041-B552-9BA760FA3DBA}" type="datetime1">
              <a:rPr lang="en-US" smtClean="0"/>
              <a:t>3/2/2026</a:t>
            </a:fld>
            <a:endParaRPr lang="en-US"/>
          </a:p>
        </p:txBody>
      </p:sp>
      <p:sp>
        <p:nvSpPr>
          <p:cNvPr id="5" name="Footer Placeholder 4">
            <a:extLst>
              <a:ext uri="{FF2B5EF4-FFF2-40B4-BE49-F238E27FC236}">
                <a16:creationId xmlns:a16="http://schemas.microsoft.com/office/drawing/2014/main" id="{919AA929-A9E6-FF9C-0C59-177F892D6A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16D893-7E81-90DC-4139-7687B39C3AC8}"/>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4032494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8" y="548640"/>
            <a:ext cx="10653578" cy="1132258"/>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7" y="1715532"/>
            <a:ext cx="10653579" cy="4593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137160" y="6453002"/>
            <a:ext cx="3494314" cy="365125"/>
          </a:xfrm>
          <a:prstGeom prst="rect">
            <a:avLst/>
          </a:prstGeom>
        </p:spPr>
        <p:txBody>
          <a:bodyPr vert="horz" lIns="91440" tIns="45720" rIns="91440" bIns="45720" rtlCol="0" anchor="ctr"/>
          <a:lstStyle>
            <a:lvl1pPr algn="l">
              <a:defRPr sz="900">
                <a:solidFill>
                  <a:schemeClr val="tx1"/>
                </a:solidFill>
              </a:defRPr>
            </a:lvl1pPr>
          </a:lstStyle>
          <a:p>
            <a:fld id="{67F45AC6-C491-4585-A584-9CE2AF7D5500}" type="datetime1">
              <a:rPr lang="en-US" smtClean="0"/>
              <a:t>3/2/2026</a:t>
            </a:fld>
            <a:endParaRPr lang="en-US"/>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876521" y="6453002"/>
            <a:ext cx="2805405" cy="365125"/>
          </a:xfrm>
          <a:prstGeom prst="rect">
            <a:avLst/>
          </a:prstGeom>
        </p:spPr>
        <p:txBody>
          <a:bodyPr vert="horz" lIns="91440" tIns="45720" rIns="91440" bIns="45720" rtlCol="0" anchor="ctr"/>
          <a:lstStyle>
            <a:lvl1pPr algn="r">
              <a:defRPr sz="90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632162" y="6453002"/>
            <a:ext cx="429207" cy="365125"/>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smtClean="0"/>
              <a:t>‹#›</a:t>
            </a:fld>
            <a:endParaRPr lang="en-US"/>
          </a:p>
        </p:txBody>
      </p:sp>
    </p:spTree>
    <p:extLst>
      <p:ext uri="{BB962C8B-B14F-4D97-AF65-F5344CB8AC3E}">
        <p14:creationId xmlns:p14="http://schemas.microsoft.com/office/powerpoint/2010/main" val="3181487727"/>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89" r:id="rId6"/>
    <p:sldLayoutId id="2147483685" r:id="rId7"/>
    <p:sldLayoutId id="2147483686" r:id="rId8"/>
    <p:sldLayoutId id="2147483687" r:id="rId9"/>
    <p:sldLayoutId id="2147483688" r:id="rId10"/>
    <p:sldLayoutId id="2147483690" r:id="rId11"/>
  </p:sldLayoutIdLst>
  <p:hf sldNum="0" hdr="0" ftr="0" dt="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9.xml"/><Relationship Id="rId5" Type="http://schemas.openxmlformats.org/officeDocument/2006/relationships/image" Target="../media/image12.jpe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image" Target="../media/image13.jpeg"/><Relationship Id="rId1" Type="http://schemas.openxmlformats.org/officeDocument/2006/relationships/slideLayout" Target="../slideLayouts/slideLayout9.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image" Target="../media/image20.jpeg"/><Relationship Id="rId7" Type="http://schemas.openxmlformats.org/officeDocument/2006/relationships/image" Target="../media/image24.jpeg"/><Relationship Id="rId2" Type="http://schemas.openxmlformats.org/officeDocument/2006/relationships/image" Target="../media/image19.jpeg"/><Relationship Id="rId1" Type="http://schemas.openxmlformats.org/officeDocument/2006/relationships/slideLayout" Target="../slideLayouts/slideLayout9.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9.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9.xml"/><Relationship Id="rId5" Type="http://schemas.openxmlformats.org/officeDocument/2006/relationships/image" Target="../media/image33.jpeg"/><Relationship Id="rId4" Type="http://schemas.openxmlformats.org/officeDocument/2006/relationships/image" Target="../media/image32.jpeg"/></Relationships>
</file>

<file path=ppt/slides/_rels/slide1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9.xml"/><Relationship Id="rId5" Type="http://schemas.openxmlformats.org/officeDocument/2006/relationships/image" Target="../media/image37.jpeg"/><Relationship Id="rId4" Type="http://schemas.openxmlformats.org/officeDocument/2006/relationships/image" Target="../media/image36.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88050378-BA27-7F78-D3A0-6B9B4CDB2B9E}"/>
              </a:ext>
            </a:extLst>
          </p:cNvPr>
          <p:cNvPicPr>
            <a:picLocks noChangeAspect="1"/>
          </p:cNvPicPr>
          <p:nvPr/>
        </p:nvPicPr>
        <p:blipFill>
          <a:blip r:embed="rId2">
            <a:alphaModFix amt="60000"/>
          </a:blip>
          <a:srcRect t="20597" r="-2" b="23152"/>
          <a:stretch>
            <a:fillRect/>
          </a:stretch>
        </p:blipFill>
        <p:spPr>
          <a:xfrm>
            <a:off x="1" y="1"/>
            <a:ext cx="12192000" cy="6857999"/>
          </a:xfrm>
          <a:prstGeom prst="rect">
            <a:avLst/>
          </a:prstGeom>
          <a:ln>
            <a:solidFill>
              <a:schemeClr val="tx1"/>
            </a:solidFill>
          </a:ln>
        </p:spPr>
      </p:pic>
      <p:sp>
        <p:nvSpPr>
          <p:cNvPr id="2" name="Otsikko 1"/>
          <p:cNvSpPr>
            <a:spLocks noGrp="1"/>
          </p:cNvSpPr>
          <p:nvPr>
            <p:ph type="ctrTitle"/>
          </p:nvPr>
        </p:nvSpPr>
        <p:spPr/>
        <p:txBody>
          <a:bodyPr>
            <a:normAutofit/>
          </a:bodyPr>
          <a:lstStyle/>
          <a:p>
            <a:r>
              <a:rPr lang="fi-FI" sz="5400">
                <a:solidFill>
                  <a:srgbClr val="FFFFFF"/>
                </a:solidFill>
                <a:latin typeface="Cooper Black"/>
              </a:rPr>
              <a:t>Espanja matkapäiväkirja</a:t>
            </a:r>
          </a:p>
        </p:txBody>
      </p:sp>
      <p:sp>
        <p:nvSpPr>
          <p:cNvPr id="3" name="Alaotsikko 2"/>
          <p:cNvSpPr>
            <a:spLocks noGrp="1"/>
          </p:cNvSpPr>
          <p:nvPr>
            <p:ph type="subTitle" idx="1"/>
          </p:nvPr>
        </p:nvSpPr>
        <p:spPr/>
        <p:txBody>
          <a:bodyPr vert="horz" lIns="91440" tIns="45720" rIns="91440" bIns="45720" rtlCol="0" anchor="t">
            <a:normAutofit/>
          </a:bodyPr>
          <a:lstStyle/>
          <a:p>
            <a:r>
              <a:rPr lang="fi-FI" sz="2800" i="1">
                <a:solidFill>
                  <a:srgbClr val="FFFFFF"/>
                </a:solidFill>
                <a:latin typeface="Cooper Black"/>
              </a:rPr>
              <a:t>CERDANYOLA DEL VALLES 3.-9.11.2025</a:t>
            </a:r>
            <a:endParaRPr lang="en-US">
              <a:latin typeface="Cooper Black"/>
            </a:endParaRPr>
          </a:p>
          <a:p>
            <a:r>
              <a:rPr lang="fi-FI" sz="3200" i="1">
                <a:solidFill>
                  <a:srgbClr val="FFFFFF"/>
                </a:solidFill>
                <a:latin typeface="Rage Italic"/>
              </a:rPr>
              <a:t>Emmi Kanerva</a:t>
            </a:r>
            <a:r>
              <a:rPr lang="fi-FI" sz="2800">
                <a:solidFill>
                  <a:srgbClr val="FFFFFF"/>
                </a:solidFill>
              </a:rPr>
              <a:t> </a:t>
            </a:r>
            <a:endParaRPr lang="fi-FI"/>
          </a:p>
        </p:txBody>
      </p:sp>
    </p:spTree>
    <p:extLst>
      <p:ext uri="{BB962C8B-B14F-4D97-AF65-F5344CB8AC3E}">
        <p14:creationId xmlns:p14="http://schemas.microsoft.com/office/powerpoint/2010/main" val="782385677"/>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9B61FEBE-B024-E867-ADF8-B65D117A2E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0D0A1BB-E7D5-EF97-A03D-77AC301955FE}"/>
              </a:ext>
            </a:extLst>
          </p:cNvPr>
          <p:cNvSpPr>
            <a:spLocks noGrp="1"/>
          </p:cNvSpPr>
          <p:nvPr>
            <p:ph type="title"/>
          </p:nvPr>
        </p:nvSpPr>
        <p:spPr>
          <a:xfrm>
            <a:off x="612650" y="159004"/>
            <a:ext cx="7333171" cy="676148"/>
          </a:xfrm>
        </p:spPr>
        <p:txBody>
          <a:bodyPr anchor="b">
            <a:normAutofit/>
          </a:bodyPr>
          <a:lstStyle/>
          <a:p>
            <a:r>
              <a:rPr lang="en-US"/>
              <a:t>Ennen </a:t>
            </a:r>
            <a:r>
              <a:rPr lang="en-US" err="1"/>
              <a:t>matkaa</a:t>
            </a:r>
          </a:p>
        </p:txBody>
      </p:sp>
      <p:sp>
        <p:nvSpPr>
          <p:cNvPr id="3" name="Content Placeholder 2">
            <a:extLst>
              <a:ext uri="{FF2B5EF4-FFF2-40B4-BE49-F238E27FC236}">
                <a16:creationId xmlns:a16="http://schemas.microsoft.com/office/drawing/2014/main" id="{758DAE96-321B-738F-7DE4-EC673A26A6ED}"/>
              </a:ext>
            </a:extLst>
          </p:cNvPr>
          <p:cNvSpPr>
            <a:spLocks noGrp="1"/>
          </p:cNvSpPr>
          <p:nvPr>
            <p:ph idx="1"/>
          </p:nvPr>
        </p:nvSpPr>
        <p:spPr>
          <a:xfrm>
            <a:off x="612650" y="828548"/>
            <a:ext cx="7891971" cy="5849112"/>
          </a:xfrm>
        </p:spPr>
        <p:txBody>
          <a:bodyPr vert="horz" lIns="91440" tIns="45720" rIns="91440" bIns="45720" rtlCol="0" anchor="t">
            <a:noAutofit/>
          </a:bodyPr>
          <a:lstStyle/>
          <a:p>
            <a:pPr marL="0" indent="0">
              <a:lnSpc>
                <a:spcPct val="110000"/>
              </a:lnSpc>
              <a:buNone/>
            </a:pPr>
            <a:r>
              <a:rPr lang="en-US" sz="1800" err="1"/>
              <a:t>Halusin</a:t>
            </a:r>
            <a:r>
              <a:rPr lang="en-US" sz="1800"/>
              <a:t> </a:t>
            </a:r>
            <a:r>
              <a:rPr lang="en-US" sz="1800" err="1"/>
              <a:t>lähteä</a:t>
            </a:r>
            <a:r>
              <a:rPr lang="en-US" sz="1800"/>
              <a:t> </a:t>
            </a:r>
            <a:r>
              <a:rPr lang="en-US" sz="1800" err="1"/>
              <a:t>vaihtoon</a:t>
            </a:r>
            <a:r>
              <a:rPr lang="en-US" sz="1800"/>
              <a:t>, </a:t>
            </a:r>
            <a:r>
              <a:rPr lang="en-US" sz="1800" err="1"/>
              <a:t>koska</a:t>
            </a:r>
            <a:r>
              <a:rPr lang="en-US" sz="1800"/>
              <a:t> </a:t>
            </a:r>
            <a:r>
              <a:rPr lang="en-US" sz="1800" err="1"/>
              <a:t>mielestäni</a:t>
            </a:r>
            <a:r>
              <a:rPr lang="en-US" sz="1800"/>
              <a:t> se </a:t>
            </a:r>
            <a:r>
              <a:rPr lang="en-US" sz="1800" err="1"/>
              <a:t>kuulosti</a:t>
            </a:r>
            <a:r>
              <a:rPr lang="en-US" sz="1800"/>
              <a:t> </a:t>
            </a:r>
            <a:r>
              <a:rPr lang="en-US" sz="1800" err="1"/>
              <a:t>mielenkiintoiselta</a:t>
            </a:r>
            <a:r>
              <a:rPr lang="en-US" sz="1800"/>
              <a:t> </a:t>
            </a:r>
            <a:r>
              <a:rPr lang="en-US" sz="1800" err="1"/>
              <a:t>kokemukselta</a:t>
            </a:r>
            <a:r>
              <a:rPr lang="en-US" sz="1800"/>
              <a:t> ja </a:t>
            </a:r>
            <a:r>
              <a:rPr lang="en-US" sz="1800" err="1"/>
              <a:t>koska</a:t>
            </a:r>
            <a:r>
              <a:rPr lang="en-US" sz="1800"/>
              <a:t> </a:t>
            </a:r>
            <a:r>
              <a:rPr lang="en-US" sz="1800" err="1"/>
              <a:t>valmistun</a:t>
            </a:r>
            <a:r>
              <a:rPr lang="en-US" sz="1800"/>
              <a:t> </a:t>
            </a:r>
            <a:r>
              <a:rPr lang="en-US" sz="1800" err="1"/>
              <a:t>nyt</a:t>
            </a:r>
            <a:r>
              <a:rPr lang="en-US" sz="1800"/>
              <a:t> </a:t>
            </a:r>
            <a:r>
              <a:rPr lang="en-US" sz="1800" err="1"/>
              <a:t>jouluna</a:t>
            </a:r>
            <a:r>
              <a:rPr lang="en-US" sz="1800"/>
              <a:t> </a:t>
            </a:r>
            <a:r>
              <a:rPr lang="en-US" sz="1800" err="1"/>
              <a:t>halusin</a:t>
            </a:r>
            <a:r>
              <a:rPr lang="en-US" sz="1800"/>
              <a:t> </a:t>
            </a:r>
            <a:r>
              <a:rPr lang="en-US" sz="1800" err="1"/>
              <a:t>vielä</a:t>
            </a:r>
            <a:r>
              <a:rPr lang="en-US" sz="1800"/>
              <a:t> </a:t>
            </a:r>
            <a:r>
              <a:rPr lang="en-US" sz="1800" err="1"/>
              <a:t>yhden</a:t>
            </a:r>
            <a:r>
              <a:rPr lang="en-US" sz="1800"/>
              <a:t> </a:t>
            </a:r>
            <a:r>
              <a:rPr lang="en-US" sz="1800" err="1"/>
              <a:t>kivan</a:t>
            </a:r>
            <a:r>
              <a:rPr lang="en-US" sz="1800"/>
              <a:t> </a:t>
            </a:r>
            <a:r>
              <a:rPr lang="en-US" sz="1800" err="1"/>
              <a:t>muiston</a:t>
            </a:r>
            <a:r>
              <a:rPr lang="en-US" sz="1800"/>
              <a:t>/</a:t>
            </a:r>
            <a:r>
              <a:rPr lang="en-US" sz="1800" err="1"/>
              <a:t>kokemuksen</a:t>
            </a:r>
            <a:r>
              <a:rPr lang="en-US" sz="1800"/>
              <a:t> </a:t>
            </a:r>
            <a:r>
              <a:rPr lang="en-US" sz="1800" err="1"/>
              <a:t>tämmöisestä</a:t>
            </a:r>
            <a:r>
              <a:rPr lang="en-US" sz="1800"/>
              <a:t>.</a:t>
            </a:r>
          </a:p>
          <a:p>
            <a:pPr marL="0" indent="0">
              <a:lnSpc>
                <a:spcPct val="110000"/>
              </a:lnSpc>
              <a:buNone/>
            </a:pPr>
            <a:r>
              <a:rPr lang="en-US" sz="1800"/>
              <a:t>Sain </a:t>
            </a:r>
            <a:r>
              <a:rPr lang="en-US" sz="1800" err="1"/>
              <a:t>idean</a:t>
            </a:r>
            <a:r>
              <a:rPr lang="en-US" sz="1800"/>
              <a:t> </a:t>
            </a:r>
            <a:r>
              <a:rPr lang="en-US" sz="1800" err="1"/>
              <a:t>lähteä</a:t>
            </a:r>
            <a:r>
              <a:rPr lang="en-US" sz="1800"/>
              <a:t> </a:t>
            </a:r>
            <a:r>
              <a:rPr lang="en-US" sz="1800" err="1"/>
              <a:t>vaihtoon</a:t>
            </a:r>
            <a:r>
              <a:rPr lang="en-US" sz="1800"/>
              <a:t> </a:t>
            </a:r>
            <a:r>
              <a:rPr lang="en-US" sz="1800" err="1"/>
              <a:t>koulun</a:t>
            </a:r>
            <a:r>
              <a:rPr lang="en-US" sz="1800"/>
              <a:t> </a:t>
            </a:r>
            <a:r>
              <a:rPr lang="en-US" sz="1800" err="1"/>
              <a:t>kautta</a:t>
            </a:r>
            <a:r>
              <a:rPr lang="en-US" sz="1800"/>
              <a:t>, </a:t>
            </a:r>
            <a:r>
              <a:rPr lang="en-US" sz="1800" err="1"/>
              <a:t>kun</a:t>
            </a:r>
            <a:r>
              <a:rPr lang="en-US" sz="1800"/>
              <a:t> </a:t>
            </a:r>
            <a:r>
              <a:rPr lang="en-US" sz="1800" err="1"/>
              <a:t>meille</a:t>
            </a:r>
            <a:r>
              <a:rPr lang="en-US" sz="1800"/>
              <a:t> </a:t>
            </a:r>
            <a:r>
              <a:rPr lang="en-US" sz="1800" err="1"/>
              <a:t>jaettiin</a:t>
            </a:r>
            <a:r>
              <a:rPr lang="en-US" sz="1800"/>
              <a:t> </a:t>
            </a:r>
            <a:r>
              <a:rPr lang="en-US" sz="1800" err="1"/>
              <a:t>laput</a:t>
            </a:r>
            <a:r>
              <a:rPr lang="en-US" sz="1800"/>
              <a:t> </a:t>
            </a:r>
            <a:r>
              <a:rPr lang="en-US" sz="1800" err="1"/>
              <a:t>tästä</a:t>
            </a:r>
            <a:r>
              <a:rPr lang="en-US" sz="1800"/>
              <a:t>, </a:t>
            </a:r>
            <a:r>
              <a:rPr lang="en-US" sz="1800" err="1"/>
              <a:t>juttelimme</a:t>
            </a:r>
            <a:r>
              <a:rPr lang="en-US" sz="1800"/>
              <a:t> </a:t>
            </a:r>
            <a:r>
              <a:rPr lang="en-US" sz="1800" err="1"/>
              <a:t>kavereiden</a:t>
            </a:r>
            <a:r>
              <a:rPr lang="en-US" sz="1800"/>
              <a:t> </a:t>
            </a:r>
            <a:r>
              <a:rPr lang="en-US" sz="1800" err="1"/>
              <a:t>kanssa</a:t>
            </a:r>
            <a:r>
              <a:rPr lang="en-US" sz="1800"/>
              <a:t> </a:t>
            </a:r>
            <a:r>
              <a:rPr lang="en-US" sz="1800" err="1"/>
              <a:t>asiasta</a:t>
            </a:r>
            <a:r>
              <a:rPr lang="en-US" sz="1800"/>
              <a:t> ja </a:t>
            </a:r>
            <a:r>
              <a:rPr lang="en-US" sz="1800" err="1"/>
              <a:t>halusimme</a:t>
            </a:r>
            <a:r>
              <a:rPr lang="en-US" sz="1800"/>
              <a:t> hakea </a:t>
            </a:r>
            <a:r>
              <a:rPr lang="en-US" sz="1800" err="1"/>
              <a:t>tälle</a:t>
            </a:r>
            <a:r>
              <a:rPr lang="en-US" sz="1800"/>
              <a:t> </a:t>
            </a:r>
            <a:r>
              <a:rPr lang="en-US" sz="1800" err="1"/>
              <a:t>vaihtojaksolle</a:t>
            </a:r>
            <a:r>
              <a:rPr lang="en-US" sz="1800"/>
              <a:t>.</a:t>
            </a:r>
          </a:p>
          <a:p>
            <a:pPr marL="0" indent="0">
              <a:lnSpc>
                <a:spcPct val="110000"/>
              </a:lnSpc>
              <a:buNone/>
            </a:pPr>
            <a:r>
              <a:rPr lang="en-US" sz="1800" err="1"/>
              <a:t>Minua</a:t>
            </a:r>
            <a:r>
              <a:rPr lang="en-US" sz="1800"/>
              <a:t> </a:t>
            </a:r>
            <a:r>
              <a:rPr lang="en-US" sz="1800" err="1"/>
              <a:t>motivoi</a:t>
            </a:r>
            <a:r>
              <a:rPr lang="en-US" sz="1800"/>
              <a:t> </a:t>
            </a:r>
            <a:r>
              <a:rPr lang="en-US" sz="1800" err="1"/>
              <a:t>lähteä</a:t>
            </a:r>
            <a:r>
              <a:rPr lang="en-US" sz="1800"/>
              <a:t> </a:t>
            </a:r>
            <a:r>
              <a:rPr lang="en-US" sz="1800" err="1"/>
              <a:t>tänne</a:t>
            </a:r>
            <a:r>
              <a:rPr lang="en-US" sz="1800"/>
              <a:t> </a:t>
            </a:r>
            <a:r>
              <a:rPr lang="en-US" sz="1800" err="1"/>
              <a:t>matkalle</a:t>
            </a:r>
            <a:r>
              <a:rPr lang="en-US" sz="1800"/>
              <a:t> </a:t>
            </a:r>
            <a:r>
              <a:rPr lang="en-US" sz="1800" err="1"/>
              <a:t>esimerkiksi</a:t>
            </a:r>
            <a:r>
              <a:rPr lang="en-US" sz="1800"/>
              <a:t>: </a:t>
            </a:r>
            <a:r>
              <a:rPr lang="en-US" sz="1800" err="1"/>
              <a:t>kokemuksen</a:t>
            </a:r>
            <a:r>
              <a:rPr lang="en-US" sz="1800"/>
              <a:t> </a:t>
            </a:r>
            <a:r>
              <a:rPr lang="en-US" sz="1800" err="1"/>
              <a:t>saaminen</a:t>
            </a:r>
            <a:r>
              <a:rPr lang="en-US" sz="1800"/>
              <a:t>, </a:t>
            </a:r>
            <a:r>
              <a:rPr lang="en-US" sz="1800" err="1"/>
              <a:t>englannin</a:t>
            </a:r>
            <a:r>
              <a:rPr lang="en-US" sz="1800"/>
              <a:t> </a:t>
            </a:r>
            <a:r>
              <a:rPr lang="en-US" sz="1800" err="1"/>
              <a:t>kielen</a:t>
            </a:r>
            <a:r>
              <a:rPr lang="en-US" sz="1800"/>
              <a:t> </a:t>
            </a:r>
            <a:r>
              <a:rPr lang="en-US" sz="1800" err="1"/>
              <a:t>parantaminen</a:t>
            </a:r>
            <a:r>
              <a:rPr lang="en-US" sz="1800"/>
              <a:t>, </a:t>
            </a:r>
            <a:r>
              <a:rPr lang="en-US" sz="1800" err="1"/>
              <a:t>uusien</a:t>
            </a:r>
            <a:r>
              <a:rPr lang="en-US" sz="1800"/>
              <a:t> </a:t>
            </a:r>
            <a:r>
              <a:rPr lang="en-US" sz="1800" err="1"/>
              <a:t>asioiden</a:t>
            </a:r>
            <a:r>
              <a:rPr lang="en-US" sz="1800"/>
              <a:t> </a:t>
            </a:r>
            <a:r>
              <a:rPr lang="en-US" sz="1800" err="1"/>
              <a:t>testaaminen</a:t>
            </a:r>
            <a:r>
              <a:rPr lang="en-US" sz="1800"/>
              <a:t> ja pelon </a:t>
            </a:r>
            <a:r>
              <a:rPr lang="en-US" sz="1800" err="1"/>
              <a:t>ylittäminen</a:t>
            </a:r>
            <a:r>
              <a:rPr lang="en-US" sz="1800"/>
              <a:t>.</a:t>
            </a:r>
          </a:p>
          <a:p>
            <a:pPr marL="0" indent="0">
              <a:lnSpc>
                <a:spcPct val="110000"/>
              </a:lnSpc>
              <a:buNone/>
            </a:pPr>
            <a:r>
              <a:rPr lang="en-US" sz="1800" err="1"/>
              <a:t>Odotin</a:t>
            </a:r>
            <a:r>
              <a:rPr lang="en-US" sz="1800"/>
              <a:t> </a:t>
            </a:r>
            <a:r>
              <a:rPr lang="en-US" sz="1800" err="1"/>
              <a:t>oppivani</a:t>
            </a:r>
            <a:r>
              <a:rPr lang="en-US" sz="1800"/>
              <a:t>/</a:t>
            </a:r>
            <a:r>
              <a:rPr lang="en-US" sz="1800" err="1"/>
              <a:t>kokevani</a:t>
            </a:r>
            <a:r>
              <a:rPr lang="en-US" sz="1800"/>
              <a:t>:</a:t>
            </a:r>
          </a:p>
          <a:p>
            <a:pPr marL="0" indent="0">
              <a:lnSpc>
                <a:spcPct val="110000"/>
              </a:lnSpc>
              <a:buNone/>
            </a:pPr>
            <a:r>
              <a:rPr lang="en-US" sz="1800" err="1"/>
              <a:t>Uusia</a:t>
            </a:r>
            <a:r>
              <a:rPr lang="en-US" sz="1800"/>
              <a:t> </a:t>
            </a:r>
            <a:r>
              <a:rPr lang="en-US" sz="1800" err="1"/>
              <a:t>tuttavuuksia</a:t>
            </a:r>
            <a:r>
              <a:rPr lang="en-US" sz="1800"/>
              <a:t>, </a:t>
            </a:r>
            <a:r>
              <a:rPr lang="en-US" sz="1800" err="1"/>
              <a:t>espanjan</a:t>
            </a:r>
            <a:r>
              <a:rPr lang="en-US" sz="1800"/>
              <a:t> </a:t>
            </a:r>
            <a:r>
              <a:rPr lang="en-US" sz="1800" err="1"/>
              <a:t>kielen</a:t>
            </a:r>
            <a:r>
              <a:rPr lang="en-US" sz="1800"/>
              <a:t> </a:t>
            </a:r>
            <a:r>
              <a:rPr lang="en-US" sz="1800" err="1"/>
              <a:t>parantuminen</a:t>
            </a:r>
            <a:r>
              <a:rPr lang="en-US" sz="1800"/>
              <a:t>, </a:t>
            </a:r>
            <a:r>
              <a:rPr lang="en-US" sz="1800" err="1"/>
              <a:t>kulttuurista</a:t>
            </a:r>
            <a:r>
              <a:rPr lang="en-US" sz="1800"/>
              <a:t>(</a:t>
            </a:r>
            <a:r>
              <a:rPr lang="en-US" sz="1800" err="1"/>
              <a:t>nähtävyyksiä</a:t>
            </a:r>
            <a:r>
              <a:rPr lang="en-US" sz="1800"/>
              <a:t>, </a:t>
            </a:r>
            <a:r>
              <a:rPr lang="en-US" sz="1800" err="1"/>
              <a:t>kylä</a:t>
            </a:r>
            <a:r>
              <a:rPr lang="en-US" sz="1800"/>
              <a:t>)</a:t>
            </a:r>
          </a:p>
          <a:p>
            <a:pPr marL="0" indent="0">
              <a:lnSpc>
                <a:spcPct val="110000"/>
              </a:lnSpc>
              <a:buNone/>
            </a:pPr>
            <a:r>
              <a:rPr lang="en-US" sz="1800"/>
              <a:t>Minun </a:t>
            </a:r>
            <a:r>
              <a:rPr lang="en-US" sz="1800" err="1"/>
              <a:t>piti</a:t>
            </a:r>
            <a:r>
              <a:rPr lang="en-US" sz="1800"/>
              <a:t> </a:t>
            </a:r>
            <a:r>
              <a:rPr lang="en-US" sz="1800" err="1"/>
              <a:t>ennen</a:t>
            </a:r>
            <a:r>
              <a:rPr lang="en-US" sz="1800"/>
              <a:t> </a:t>
            </a:r>
            <a:r>
              <a:rPr lang="en-US" sz="1800" err="1"/>
              <a:t>matkaa</a:t>
            </a:r>
            <a:r>
              <a:rPr lang="en-US" sz="1800"/>
              <a:t> </a:t>
            </a:r>
            <a:r>
              <a:rPr lang="en-US" sz="1800" err="1"/>
              <a:t>täyttää</a:t>
            </a:r>
            <a:r>
              <a:rPr lang="en-US" sz="1800"/>
              <a:t> </a:t>
            </a:r>
            <a:r>
              <a:rPr lang="en-US" sz="1800" err="1"/>
              <a:t>matkustusilmoitus</a:t>
            </a:r>
            <a:r>
              <a:rPr lang="en-US" sz="1800"/>
              <a:t>, </a:t>
            </a:r>
            <a:r>
              <a:rPr lang="en-US" sz="1800" err="1"/>
              <a:t>selvittää</a:t>
            </a:r>
            <a:r>
              <a:rPr lang="en-US" sz="1800"/>
              <a:t> </a:t>
            </a:r>
            <a:r>
              <a:rPr lang="en-US" sz="1800" err="1"/>
              <a:t>matkatavaravakuutus</a:t>
            </a:r>
            <a:r>
              <a:rPr lang="en-US" sz="1800"/>
              <a:t>.</a:t>
            </a:r>
          </a:p>
          <a:p>
            <a:pPr marL="0" indent="0">
              <a:lnSpc>
                <a:spcPct val="110000"/>
              </a:lnSpc>
              <a:buNone/>
            </a:pPr>
            <a:r>
              <a:rPr lang="en-US" sz="1800" err="1"/>
              <a:t>Ilmoitin</a:t>
            </a:r>
            <a:r>
              <a:rPr lang="en-US" sz="1800"/>
              <a:t> </a:t>
            </a:r>
            <a:r>
              <a:rPr lang="en-US" sz="1800" err="1"/>
              <a:t>työharhoittelupaikalle</a:t>
            </a:r>
            <a:r>
              <a:rPr lang="en-US" sz="1800"/>
              <a:t> </a:t>
            </a:r>
            <a:r>
              <a:rPr lang="en-US" sz="1800" err="1"/>
              <a:t>tulevasta</a:t>
            </a:r>
            <a:r>
              <a:rPr lang="en-US" sz="1800"/>
              <a:t> </a:t>
            </a:r>
            <a:r>
              <a:rPr lang="en-US" sz="1800" err="1"/>
              <a:t>matkasta</a:t>
            </a:r>
            <a:r>
              <a:rPr lang="en-US" sz="1800"/>
              <a:t> ja </a:t>
            </a:r>
            <a:r>
              <a:rPr lang="en-US" sz="1800" err="1"/>
              <a:t>kotona</a:t>
            </a:r>
            <a:r>
              <a:rPr lang="en-US" sz="1800"/>
              <a:t> </a:t>
            </a:r>
            <a:r>
              <a:rPr lang="en-US" sz="1800" err="1"/>
              <a:t>juttelimme</a:t>
            </a:r>
            <a:r>
              <a:rPr lang="en-US" sz="1800"/>
              <a:t> vain </a:t>
            </a:r>
            <a:r>
              <a:rPr lang="en-US" sz="1800" err="1"/>
              <a:t>koirien</a:t>
            </a:r>
            <a:r>
              <a:rPr lang="en-US" sz="1800"/>
              <a:t> </a:t>
            </a:r>
            <a:r>
              <a:rPr lang="en-US" sz="1800" err="1"/>
              <a:t>hoidoista</a:t>
            </a:r>
            <a:r>
              <a:rPr lang="en-US" sz="1800"/>
              <a:t>.</a:t>
            </a:r>
          </a:p>
          <a:p>
            <a:pPr marL="0" indent="0">
              <a:lnSpc>
                <a:spcPct val="110000"/>
              </a:lnSpc>
              <a:buNone/>
            </a:pPr>
            <a:endParaRPr lang="en-US" sz="1800"/>
          </a:p>
        </p:txBody>
      </p:sp>
      <p:pic>
        <p:nvPicPr>
          <p:cNvPr id="7" name="Kuva 6">
            <a:extLst>
              <a:ext uri="{FF2B5EF4-FFF2-40B4-BE49-F238E27FC236}">
                <a16:creationId xmlns:a16="http://schemas.microsoft.com/office/drawing/2014/main" id="{3DD997B8-33A1-00D6-5382-C6BD5B83AFBE}"/>
              </a:ext>
            </a:extLst>
          </p:cNvPr>
          <p:cNvPicPr>
            <a:picLocks noChangeAspect="1"/>
          </p:cNvPicPr>
          <p:nvPr/>
        </p:nvPicPr>
        <p:blipFill>
          <a:blip r:embed="rId2" cstate="print">
            <a:extLst>
              <a:ext uri="{28A0092B-C50C-407E-A947-70E740481C1C}">
                <a14:useLocalDpi xmlns:a14="http://schemas.microsoft.com/office/drawing/2010/main" val="0"/>
              </a:ext>
            </a:extLst>
          </a:blip>
          <a:srcRect t="10051" r="-2" b="25023"/>
          <a:stretch>
            <a:fillRect/>
          </a:stretch>
        </p:blipFill>
        <p:spPr>
          <a:xfrm>
            <a:off x="8730108" y="10"/>
            <a:ext cx="3461891" cy="3405485"/>
          </a:xfrm>
          <a:prstGeom prst="rect">
            <a:avLst/>
          </a:prstGeom>
        </p:spPr>
      </p:pic>
      <p:pic>
        <p:nvPicPr>
          <p:cNvPr id="6" name="Kuva 5">
            <a:extLst>
              <a:ext uri="{FF2B5EF4-FFF2-40B4-BE49-F238E27FC236}">
                <a16:creationId xmlns:a16="http://schemas.microsoft.com/office/drawing/2014/main" id="{4028910B-94EE-424B-476A-9366452E7616}"/>
              </a:ext>
            </a:extLst>
          </p:cNvPr>
          <p:cNvPicPr>
            <a:picLocks noChangeAspect="1"/>
          </p:cNvPicPr>
          <p:nvPr/>
        </p:nvPicPr>
        <p:blipFill>
          <a:blip r:embed="rId3" cstate="print">
            <a:extLst>
              <a:ext uri="{28A0092B-C50C-407E-A947-70E740481C1C}">
                <a14:useLocalDpi xmlns:a14="http://schemas.microsoft.com/office/drawing/2010/main" val="0"/>
              </a:ext>
            </a:extLst>
          </a:blip>
          <a:srcRect t="14346" b="40180"/>
          <a:stretch>
            <a:fillRect/>
          </a:stretch>
        </p:blipFill>
        <p:spPr>
          <a:xfrm>
            <a:off x="8730108" y="3454171"/>
            <a:ext cx="3461891" cy="3403829"/>
          </a:xfrm>
          <a:prstGeom prst="rect">
            <a:avLst/>
          </a:prstGeom>
        </p:spPr>
      </p:pic>
    </p:spTree>
    <p:extLst>
      <p:ext uri="{BB962C8B-B14F-4D97-AF65-F5344CB8AC3E}">
        <p14:creationId xmlns:p14="http://schemas.microsoft.com/office/powerpoint/2010/main" val="30175619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2B17D7DC-BF3D-7F3A-4E0D-0287F6345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DA49E75-E1A1-5768-1FAD-6674AEDF94F9}"/>
              </a:ext>
            </a:extLst>
          </p:cNvPr>
          <p:cNvSpPr>
            <a:spLocks noGrp="1"/>
          </p:cNvSpPr>
          <p:nvPr>
            <p:ph type="title"/>
          </p:nvPr>
        </p:nvSpPr>
        <p:spPr>
          <a:xfrm>
            <a:off x="209157" y="345439"/>
            <a:ext cx="3585454" cy="1199611"/>
          </a:xfrm>
        </p:spPr>
        <p:txBody>
          <a:bodyPr anchor="t">
            <a:normAutofit/>
          </a:bodyPr>
          <a:lstStyle/>
          <a:p>
            <a:r>
              <a:rPr lang="en-US" err="1"/>
              <a:t>Matkan</a:t>
            </a:r>
            <a:r>
              <a:rPr lang="en-US"/>
              <a:t> </a:t>
            </a:r>
            <a:r>
              <a:rPr lang="en-US" err="1"/>
              <a:t>aikana</a:t>
            </a:r>
          </a:p>
        </p:txBody>
      </p:sp>
      <p:sp>
        <p:nvSpPr>
          <p:cNvPr id="3" name="Content Placeholder 2">
            <a:extLst>
              <a:ext uri="{FF2B5EF4-FFF2-40B4-BE49-F238E27FC236}">
                <a16:creationId xmlns:a16="http://schemas.microsoft.com/office/drawing/2014/main" id="{7C96BCB9-67AA-25F1-413A-15FF3C431CF0}"/>
              </a:ext>
            </a:extLst>
          </p:cNvPr>
          <p:cNvSpPr>
            <a:spLocks noGrp="1"/>
          </p:cNvSpPr>
          <p:nvPr>
            <p:ph idx="1"/>
          </p:nvPr>
        </p:nvSpPr>
        <p:spPr>
          <a:xfrm>
            <a:off x="4007758" y="154940"/>
            <a:ext cx="7536412" cy="3943169"/>
          </a:xfrm>
        </p:spPr>
        <p:txBody>
          <a:bodyPr vert="horz" lIns="91440" tIns="45720" rIns="91440" bIns="45720" rtlCol="0" anchor="t">
            <a:normAutofit/>
          </a:bodyPr>
          <a:lstStyle/>
          <a:p>
            <a:r>
              <a:rPr lang="en-US" sz="1800" dirty="0" err="1"/>
              <a:t>Ensimmäinen</a:t>
            </a:r>
            <a:r>
              <a:rPr lang="en-US" sz="1800" dirty="0"/>
              <a:t> </a:t>
            </a:r>
            <a:r>
              <a:rPr lang="en-US" sz="1800" dirty="0" err="1"/>
              <a:t>päivä</a:t>
            </a:r>
            <a:r>
              <a:rPr lang="en-US" sz="1800" dirty="0"/>
              <a:t> </a:t>
            </a:r>
            <a:r>
              <a:rPr lang="en-US" sz="1800" dirty="0" err="1"/>
              <a:t>oli</a:t>
            </a:r>
            <a:r>
              <a:rPr lang="en-US" sz="1800" dirty="0"/>
              <a:t> </a:t>
            </a:r>
            <a:r>
              <a:rPr lang="en-US" sz="1800" dirty="0" err="1"/>
              <a:t>kaoottinen</a:t>
            </a:r>
            <a:r>
              <a:rPr lang="en-US" sz="1800" dirty="0"/>
              <a:t>, </a:t>
            </a:r>
            <a:r>
              <a:rPr lang="en-US" sz="1800" dirty="0" err="1"/>
              <a:t>olimme</a:t>
            </a:r>
            <a:r>
              <a:rPr lang="en-US" sz="1800" dirty="0"/>
              <a:t> </a:t>
            </a:r>
            <a:r>
              <a:rPr lang="en-US" sz="1800" dirty="0" err="1"/>
              <a:t>väsyneitä</a:t>
            </a:r>
            <a:r>
              <a:rPr lang="en-US" sz="1800" dirty="0"/>
              <a:t>, </a:t>
            </a:r>
            <a:r>
              <a:rPr lang="en-US" sz="1800" dirty="0" err="1"/>
              <a:t>nälkäisiä</a:t>
            </a:r>
            <a:r>
              <a:rPr lang="en-US" sz="1800" dirty="0"/>
              <a:t> ja </a:t>
            </a:r>
            <a:r>
              <a:rPr lang="en-US" sz="1800" dirty="0" err="1"/>
              <a:t>uupuneita</a:t>
            </a:r>
            <a:r>
              <a:rPr lang="en-US" sz="1800" dirty="0"/>
              <a:t>. </a:t>
            </a:r>
          </a:p>
          <a:p>
            <a:r>
              <a:rPr lang="en-US" sz="1800" dirty="0" err="1"/>
              <a:t>Menimme</a:t>
            </a:r>
            <a:r>
              <a:rPr lang="en-US" sz="1800" dirty="0"/>
              <a:t> </a:t>
            </a:r>
            <a:r>
              <a:rPr lang="en-US" sz="1800" dirty="0" err="1"/>
              <a:t>kouluun</a:t>
            </a:r>
            <a:r>
              <a:rPr lang="en-US" sz="1800" dirty="0"/>
              <a:t> </a:t>
            </a:r>
            <a:r>
              <a:rPr lang="en-US" sz="1800" dirty="0" err="1"/>
              <a:t>vasta</a:t>
            </a:r>
            <a:r>
              <a:rPr lang="en-US" sz="1800" dirty="0"/>
              <a:t> </a:t>
            </a:r>
            <a:r>
              <a:rPr lang="en-US" sz="1800" dirty="0" err="1"/>
              <a:t>tiistaina</a:t>
            </a:r>
            <a:r>
              <a:rPr lang="en-US" sz="1800" dirty="0"/>
              <a:t> </a:t>
            </a:r>
            <a:r>
              <a:rPr lang="en-US" sz="1800" dirty="0" err="1"/>
              <a:t>aikasin</a:t>
            </a:r>
            <a:r>
              <a:rPr lang="en-US" sz="1800" dirty="0"/>
              <a:t> </a:t>
            </a:r>
            <a:r>
              <a:rPr lang="en-US" sz="1800" dirty="0" err="1"/>
              <a:t>aamusta</a:t>
            </a:r>
            <a:r>
              <a:rPr lang="en-US" sz="1800" dirty="0"/>
              <a:t>, </a:t>
            </a:r>
            <a:r>
              <a:rPr lang="en-US" sz="1800" dirty="0" err="1"/>
              <a:t>koulu</a:t>
            </a:r>
            <a:r>
              <a:rPr lang="en-US" sz="1800" dirty="0"/>
              <a:t> </a:t>
            </a:r>
            <a:r>
              <a:rPr lang="en-US" sz="1800" dirty="0" err="1"/>
              <a:t>oli</a:t>
            </a:r>
            <a:r>
              <a:rPr lang="en-US" sz="1800" dirty="0"/>
              <a:t> </a:t>
            </a:r>
            <a:r>
              <a:rPr lang="en-US" sz="1800" dirty="0" err="1"/>
              <a:t>paljon</a:t>
            </a:r>
            <a:r>
              <a:rPr lang="en-US" sz="1800" dirty="0"/>
              <a:t> </a:t>
            </a:r>
            <a:r>
              <a:rPr lang="en-US" sz="1800" dirty="0" err="1"/>
              <a:t>erilaisempi</a:t>
            </a:r>
            <a:r>
              <a:rPr lang="en-US" sz="1800" dirty="0"/>
              <a:t> </a:t>
            </a:r>
            <a:r>
              <a:rPr lang="en-US" sz="1800" dirty="0" err="1"/>
              <a:t>ulkonäöllisesti</a:t>
            </a:r>
            <a:r>
              <a:rPr lang="en-US" sz="1800" dirty="0"/>
              <a:t> </a:t>
            </a:r>
            <a:r>
              <a:rPr lang="en-US" sz="1800" dirty="0" err="1"/>
              <a:t>sekä</a:t>
            </a:r>
            <a:r>
              <a:rPr lang="en-US" sz="1800" dirty="0"/>
              <a:t> </a:t>
            </a:r>
            <a:r>
              <a:rPr lang="en-US" sz="1800" dirty="0" err="1"/>
              <a:t>ilmapiiri</a:t>
            </a:r>
            <a:r>
              <a:rPr lang="en-US" sz="1800" dirty="0"/>
              <a:t>.</a:t>
            </a:r>
          </a:p>
          <a:p>
            <a:r>
              <a:rPr lang="en-US" sz="1800" dirty="0"/>
              <a:t>En </a:t>
            </a:r>
            <a:r>
              <a:rPr lang="en-US" sz="1800" dirty="0" err="1"/>
              <a:t>kokeillut</a:t>
            </a:r>
            <a:r>
              <a:rPr lang="en-US" sz="1800" dirty="0"/>
              <a:t> </a:t>
            </a:r>
            <a:r>
              <a:rPr lang="en-US" sz="1800" dirty="0" err="1"/>
              <a:t>uusia</a:t>
            </a:r>
            <a:r>
              <a:rPr lang="en-US" sz="1800" dirty="0"/>
              <a:t> </a:t>
            </a:r>
            <a:r>
              <a:rPr lang="en-US" sz="1800" dirty="0" err="1"/>
              <a:t>makuja</a:t>
            </a:r>
            <a:r>
              <a:rPr lang="en-US" sz="1800" dirty="0"/>
              <a:t>, </a:t>
            </a:r>
            <a:r>
              <a:rPr lang="en-US" sz="1800" dirty="0" err="1"/>
              <a:t>koska</a:t>
            </a:r>
            <a:r>
              <a:rPr lang="en-US" sz="1800" dirty="0"/>
              <a:t> </a:t>
            </a:r>
            <a:r>
              <a:rPr lang="en-US" sz="1800" dirty="0" err="1"/>
              <a:t>olen</a:t>
            </a:r>
            <a:r>
              <a:rPr lang="en-US" sz="1800" dirty="0"/>
              <a:t> </a:t>
            </a:r>
            <a:r>
              <a:rPr lang="en-US" sz="1800" dirty="0" err="1"/>
              <a:t>erittäin</a:t>
            </a:r>
            <a:r>
              <a:rPr lang="en-US" sz="1800" dirty="0"/>
              <a:t> </a:t>
            </a:r>
            <a:r>
              <a:rPr lang="en-US" sz="1800" dirty="0" err="1"/>
              <a:t>nirso</a:t>
            </a:r>
          </a:p>
          <a:p>
            <a:r>
              <a:rPr lang="en-US" sz="1800" dirty="0" err="1"/>
              <a:t>Espanjalainen</a:t>
            </a:r>
            <a:r>
              <a:rPr lang="en-US" sz="1800" dirty="0"/>
              <a:t> </a:t>
            </a:r>
            <a:r>
              <a:rPr lang="en-US" sz="1800" dirty="0" err="1"/>
              <a:t>elämäntapa</a:t>
            </a:r>
            <a:r>
              <a:rPr lang="en-US" sz="1800" dirty="0"/>
              <a:t> </a:t>
            </a:r>
            <a:r>
              <a:rPr lang="en-US" sz="1800" dirty="0" err="1"/>
              <a:t>erosi</a:t>
            </a:r>
            <a:r>
              <a:rPr lang="en-US" sz="1800" dirty="0"/>
              <a:t> </a:t>
            </a:r>
            <a:r>
              <a:rPr lang="en-US" sz="1800" dirty="0" err="1"/>
              <a:t>monella</a:t>
            </a:r>
            <a:r>
              <a:rPr lang="en-US" sz="1800" dirty="0"/>
              <a:t> </a:t>
            </a:r>
            <a:r>
              <a:rPr lang="en-US" sz="1800" dirty="0" err="1"/>
              <a:t>eri</a:t>
            </a:r>
            <a:r>
              <a:rPr lang="en-US" sz="1800" dirty="0"/>
              <a:t> </a:t>
            </a:r>
            <a:r>
              <a:rPr lang="en-US" sz="1800" dirty="0" err="1"/>
              <a:t>tavalla</a:t>
            </a:r>
            <a:r>
              <a:rPr lang="en-US" sz="1800" dirty="0"/>
              <a:t> mm </a:t>
            </a:r>
            <a:r>
              <a:rPr lang="en-US" sz="1800" dirty="0" err="1"/>
              <a:t>ruokailuajat</a:t>
            </a:r>
            <a:r>
              <a:rPr lang="en-US" sz="1800" dirty="0"/>
              <a:t>, </a:t>
            </a:r>
            <a:r>
              <a:rPr lang="en-US" sz="1800" dirty="0" err="1"/>
              <a:t>kouluasiat</a:t>
            </a:r>
            <a:r>
              <a:rPr lang="en-US" sz="1800" dirty="0"/>
              <a:t>, </a:t>
            </a:r>
            <a:r>
              <a:rPr lang="en-US" sz="1800" dirty="0" err="1"/>
              <a:t>sekä</a:t>
            </a:r>
            <a:r>
              <a:rPr lang="en-US" sz="1800" dirty="0"/>
              <a:t> </a:t>
            </a:r>
            <a:r>
              <a:rPr lang="en-US" sz="1800" dirty="0" err="1"/>
              <a:t>sosiaaliset</a:t>
            </a:r>
            <a:r>
              <a:rPr lang="en-US" sz="1800" dirty="0"/>
              <a:t> </a:t>
            </a:r>
            <a:r>
              <a:rPr lang="en-US" sz="1800" dirty="0" err="1"/>
              <a:t>tilanteet</a:t>
            </a:r>
            <a:r>
              <a:rPr lang="en-US" sz="1800" dirty="0"/>
              <a:t>. </a:t>
            </a:r>
          </a:p>
          <a:p>
            <a:r>
              <a:rPr lang="en-US" sz="1800" dirty="0" err="1"/>
              <a:t>Mieleeni</a:t>
            </a:r>
            <a:r>
              <a:rPr lang="en-US" sz="1800" dirty="0"/>
              <a:t> </a:t>
            </a:r>
            <a:r>
              <a:rPr lang="en-US" sz="1800" dirty="0" err="1"/>
              <a:t>jäi</a:t>
            </a:r>
            <a:r>
              <a:rPr lang="en-US" sz="1800" dirty="0"/>
              <a:t> </a:t>
            </a:r>
            <a:r>
              <a:rPr lang="en-US" sz="1800" dirty="0" err="1"/>
              <a:t>kalaruuat</a:t>
            </a:r>
            <a:r>
              <a:rPr lang="en-US" sz="1800" dirty="0"/>
              <a:t>.....</a:t>
            </a:r>
          </a:p>
          <a:p>
            <a:pPr marL="0" indent="0">
              <a:buNone/>
            </a:pPr>
            <a:endParaRPr lang="en-US" sz="1800"/>
          </a:p>
        </p:txBody>
      </p:sp>
      <p:pic>
        <p:nvPicPr>
          <p:cNvPr id="4" name="Kuva 3">
            <a:extLst>
              <a:ext uri="{FF2B5EF4-FFF2-40B4-BE49-F238E27FC236}">
                <a16:creationId xmlns:a16="http://schemas.microsoft.com/office/drawing/2014/main" id="{77D20B06-056D-CE8C-1B93-C81ED618AD4A}"/>
              </a:ext>
            </a:extLst>
          </p:cNvPr>
          <p:cNvPicPr>
            <a:picLocks noChangeAspect="1"/>
          </p:cNvPicPr>
          <p:nvPr/>
        </p:nvPicPr>
        <p:blipFill>
          <a:blip r:embed="rId2" cstate="print">
            <a:extLst>
              <a:ext uri="{28A0092B-C50C-407E-A947-70E740481C1C}">
                <a14:useLocalDpi xmlns:a14="http://schemas.microsoft.com/office/drawing/2010/main" val="0"/>
              </a:ext>
            </a:extLst>
          </a:blip>
          <a:srcRect t="18028" r="-5" b="15845"/>
          <a:stretch>
            <a:fillRect/>
          </a:stretch>
        </p:blipFill>
        <p:spPr>
          <a:xfrm>
            <a:off x="20" y="4218709"/>
            <a:ext cx="2988143" cy="2634475"/>
          </a:xfrm>
          <a:prstGeom prst="rect">
            <a:avLst/>
          </a:prstGeom>
        </p:spPr>
      </p:pic>
      <p:pic>
        <p:nvPicPr>
          <p:cNvPr id="7" name="Kuva 6">
            <a:extLst>
              <a:ext uri="{FF2B5EF4-FFF2-40B4-BE49-F238E27FC236}">
                <a16:creationId xmlns:a16="http://schemas.microsoft.com/office/drawing/2014/main" id="{34BB6556-A124-B8B7-B671-586F1E0EDB8A}"/>
              </a:ext>
            </a:extLst>
          </p:cNvPr>
          <p:cNvPicPr>
            <a:picLocks noChangeAspect="1"/>
          </p:cNvPicPr>
          <p:nvPr/>
        </p:nvPicPr>
        <p:blipFill>
          <a:blip r:embed="rId3" cstate="print">
            <a:extLst>
              <a:ext uri="{28A0092B-C50C-407E-A947-70E740481C1C}">
                <a14:useLocalDpi xmlns:a14="http://schemas.microsoft.com/office/drawing/2010/main" val="0"/>
              </a:ext>
            </a:extLst>
          </a:blip>
          <a:srcRect t="7358" r="3" b="27166"/>
          <a:stretch>
            <a:fillRect/>
          </a:stretch>
        </p:blipFill>
        <p:spPr>
          <a:xfrm>
            <a:off x="3041199" y="4218709"/>
            <a:ext cx="3017622" cy="2634475"/>
          </a:xfrm>
          <a:prstGeom prst="rect">
            <a:avLst/>
          </a:prstGeom>
        </p:spPr>
      </p:pic>
      <p:pic>
        <p:nvPicPr>
          <p:cNvPr id="6" name="Kuva 5">
            <a:extLst>
              <a:ext uri="{FF2B5EF4-FFF2-40B4-BE49-F238E27FC236}">
                <a16:creationId xmlns:a16="http://schemas.microsoft.com/office/drawing/2014/main" id="{09F8BDEC-8B5E-EF19-6FF3-AB346FCC58F2}"/>
              </a:ext>
            </a:extLst>
          </p:cNvPr>
          <p:cNvPicPr>
            <a:picLocks noChangeAspect="1"/>
          </p:cNvPicPr>
          <p:nvPr/>
        </p:nvPicPr>
        <p:blipFill>
          <a:blip r:embed="rId4" cstate="print">
            <a:extLst>
              <a:ext uri="{28A0092B-C50C-407E-A947-70E740481C1C}">
                <a14:useLocalDpi xmlns:a14="http://schemas.microsoft.com/office/drawing/2010/main" val="0"/>
              </a:ext>
            </a:extLst>
          </a:blip>
          <a:srcRect t="20819" r="2" b="13634"/>
          <a:stretch>
            <a:fillRect/>
          </a:stretch>
        </p:blipFill>
        <p:spPr>
          <a:xfrm>
            <a:off x="6112594" y="4218709"/>
            <a:ext cx="3014328" cy="2634475"/>
          </a:xfrm>
          <a:prstGeom prst="rect">
            <a:avLst/>
          </a:prstGeom>
        </p:spPr>
      </p:pic>
      <p:pic>
        <p:nvPicPr>
          <p:cNvPr id="5" name="Kuva 4">
            <a:extLst>
              <a:ext uri="{FF2B5EF4-FFF2-40B4-BE49-F238E27FC236}">
                <a16:creationId xmlns:a16="http://schemas.microsoft.com/office/drawing/2014/main" id="{ED366D81-2ACA-9FD0-5311-EC98AF685A14}"/>
              </a:ext>
            </a:extLst>
          </p:cNvPr>
          <p:cNvPicPr>
            <a:picLocks noChangeAspect="1"/>
          </p:cNvPicPr>
          <p:nvPr/>
        </p:nvPicPr>
        <p:blipFill>
          <a:blip r:embed="rId5" cstate="print">
            <a:extLst>
              <a:ext uri="{28A0092B-C50C-407E-A947-70E740481C1C}">
                <a14:useLocalDpi xmlns:a14="http://schemas.microsoft.com/office/drawing/2010/main" val="0"/>
              </a:ext>
            </a:extLst>
          </a:blip>
          <a:srcRect l="14074" r="3001" b="3"/>
          <a:stretch>
            <a:fillRect/>
          </a:stretch>
        </p:blipFill>
        <p:spPr>
          <a:xfrm>
            <a:off x="9183466" y="4218709"/>
            <a:ext cx="3008534" cy="2639291"/>
          </a:xfrm>
          <a:prstGeom prst="rect">
            <a:avLst/>
          </a:prstGeom>
        </p:spPr>
      </p:pic>
    </p:spTree>
    <p:extLst>
      <p:ext uri="{BB962C8B-B14F-4D97-AF65-F5344CB8AC3E}">
        <p14:creationId xmlns:p14="http://schemas.microsoft.com/office/powerpoint/2010/main" val="11816854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2961259D-605E-E200-FF9F-7C8C71D7C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AF8F436-F21C-C41E-14F0-8F4F3F9BFB4F}"/>
              </a:ext>
            </a:extLst>
          </p:cNvPr>
          <p:cNvSpPr>
            <a:spLocks noGrp="1"/>
          </p:cNvSpPr>
          <p:nvPr>
            <p:ph type="title"/>
          </p:nvPr>
        </p:nvSpPr>
        <p:spPr>
          <a:xfrm>
            <a:off x="612648" y="600074"/>
            <a:ext cx="6035040" cy="742532"/>
          </a:xfrm>
        </p:spPr>
        <p:txBody>
          <a:bodyPr vert="horz" lIns="91440" tIns="45720" rIns="91440" bIns="45720" rtlCol="0" anchor="b">
            <a:normAutofit/>
          </a:bodyPr>
          <a:lstStyle/>
          <a:p>
            <a:r>
              <a:rPr lang="en-US" sz="3600" b="1" kern="1200">
                <a:solidFill>
                  <a:schemeClr val="tx1"/>
                </a:solidFill>
                <a:latin typeface="+mj-lt"/>
                <a:ea typeface="+mj-ea"/>
                <a:cs typeface="+mj-cs"/>
              </a:rPr>
              <a:t>Maanantai </a:t>
            </a:r>
          </a:p>
        </p:txBody>
      </p:sp>
      <p:sp>
        <p:nvSpPr>
          <p:cNvPr id="27" name="Text Placeholder 3">
            <a:extLst>
              <a:ext uri="{FF2B5EF4-FFF2-40B4-BE49-F238E27FC236}">
                <a16:creationId xmlns:a16="http://schemas.microsoft.com/office/drawing/2014/main" id="{B7B0B6C4-79BF-B9EE-FDF3-68E157C469CB}"/>
              </a:ext>
            </a:extLst>
          </p:cNvPr>
          <p:cNvSpPr>
            <a:spLocks noGrp="1"/>
          </p:cNvSpPr>
          <p:nvPr>
            <p:ph type="body" sz="half" idx="2"/>
          </p:nvPr>
        </p:nvSpPr>
        <p:spPr>
          <a:xfrm>
            <a:off x="612647" y="2212848"/>
            <a:ext cx="6035041" cy="4096512"/>
          </a:xfrm>
        </p:spPr>
        <p:txBody>
          <a:bodyPr vert="horz" lIns="91440" tIns="45720" rIns="91440" bIns="45720" rtlCol="0">
            <a:normAutofit/>
          </a:bodyPr>
          <a:lstStyle/>
          <a:p>
            <a:pPr indent="-228600">
              <a:buFont typeface="Arial" panose="020B0604020202020204" pitchFamily="34" charset="0"/>
              <a:buChar char="•"/>
            </a:pPr>
            <a:r>
              <a:rPr lang="en-US" sz="1800"/>
              <a:t>Ensimmäinen päivämme eli matkustuspäivä alkoi aamulla aikaisin, lentokentällä piti olla klo 5.00 ja lentomme lähti klo 7.00 kohti Amsterdamia, jossa meillä oli välilasku. Lento lähti kohti Barcelonaa 10.05 ja väsymys oli suuri.</a:t>
            </a:r>
          </a:p>
          <a:p>
            <a:pPr indent="-228600">
              <a:buFont typeface="Arial" panose="020B0604020202020204" pitchFamily="34" charset="0"/>
              <a:buChar char="•"/>
            </a:pPr>
            <a:r>
              <a:rPr lang="en-US" sz="1800"/>
              <a:t>Saavuimme Barcelonaan ja meillä oli hotellille kuljetus, hotellilla makasimme hetken kunnes lähdimme etsimään ruoka paikkaa. Hotellille päästyämme menimme suoraan nukkumaan, koska olimme niin väsyneitä matkasta ja kaikesta kävelystä.</a:t>
            </a:r>
          </a:p>
          <a:p>
            <a:pPr indent="-228600">
              <a:buFont typeface="Arial" panose="020B0604020202020204" pitchFamily="34" charset="0"/>
              <a:buChar char="•"/>
            </a:pPr>
            <a:endParaRPr lang="en-US" sz="1800"/>
          </a:p>
          <a:p>
            <a:pPr indent="-228600">
              <a:buFont typeface="Arial" panose="020B0604020202020204" pitchFamily="34" charset="0"/>
              <a:buChar char="•"/>
            </a:pPr>
            <a:endParaRPr lang="en-US" sz="1800"/>
          </a:p>
        </p:txBody>
      </p:sp>
      <p:pic>
        <p:nvPicPr>
          <p:cNvPr id="5" name="Kuvan paikkamerkki 4">
            <a:extLst>
              <a:ext uri="{FF2B5EF4-FFF2-40B4-BE49-F238E27FC236}">
                <a16:creationId xmlns:a16="http://schemas.microsoft.com/office/drawing/2014/main" id="{B6792457-09FF-E7A6-354D-52D966405820}"/>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r="5778"/>
          <a:stretch>
            <a:fillRect/>
          </a:stretch>
        </p:blipFill>
        <p:spPr>
          <a:xfrm>
            <a:off x="7345680" y="10"/>
            <a:ext cx="4846320" cy="6857990"/>
          </a:xfrm>
          <a:prstGeom prst="rect">
            <a:avLst/>
          </a:prstGeom>
        </p:spPr>
      </p:pic>
    </p:spTree>
    <p:extLst>
      <p:ext uri="{BB962C8B-B14F-4D97-AF65-F5344CB8AC3E}">
        <p14:creationId xmlns:p14="http://schemas.microsoft.com/office/powerpoint/2010/main" val="23822075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2">
            <a:extLst>
              <a:ext uri="{FF2B5EF4-FFF2-40B4-BE49-F238E27FC236}">
                <a16:creationId xmlns:a16="http://schemas.microsoft.com/office/drawing/2014/main" id="{33A151A1-919B-A89B-5C79-F9A91E737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8A27703-5FE1-D886-E0B0-C5BC2DD367BD}"/>
              </a:ext>
            </a:extLst>
          </p:cNvPr>
          <p:cNvSpPr>
            <a:spLocks noGrp="1"/>
          </p:cNvSpPr>
          <p:nvPr>
            <p:ph type="title"/>
          </p:nvPr>
        </p:nvSpPr>
        <p:spPr>
          <a:xfrm>
            <a:off x="6920845" y="332740"/>
            <a:ext cx="4563859" cy="663448"/>
          </a:xfrm>
        </p:spPr>
        <p:txBody>
          <a:bodyPr vert="horz" lIns="91440" tIns="45720" rIns="91440" bIns="45720" rtlCol="0" anchor="b">
            <a:normAutofit/>
          </a:bodyPr>
          <a:lstStyle/>
          <a:p>
            <a:r>
              <a:rPr lang="en-US" sz="3600" b="1" kern="1200">
                <a:solidFill>
                  <a:schemeClr val="tx1"/>
                </a:solidFill>
                <a:latin typeface="+mj-lt"/>
                <a:ea typeface="+mj-ea"/>
                <a:cs typeface="+mj-cs"/>
              </a:rPr>
              <a:t>Tiistai </a:t>
            </a:r>
          </a:p>
        </p:txBody>
      </p:sp>
      <p:pic>
        <p:nvPicPr>
          <p:cNvPr id="7" name="Kuva 6">
            <a:extLst>
              <a:ext uri="{FF2B5EF4-FFF2-40B4-BE49-F238E27FC236}">
                <a16:creationId xmlns:a16="http://schemas.microsoft.com/office/drawing/2014/main" id="{B4CCA649-C427-0DAB-2A66-F911CB4511B3}"/>
              </a:ext>
            </a:extLst>
          </p:cNvPr>
          <p:cNvPicPr>
            <a:picLocks noChangeAspect="1"/>
          </p:cNvPicPr>
          <p:nvPr/>
        </p:nvPicPr>
        <p:blipFill>
          <a:blip r:embed="rId2" cstate="print">
            <a:extLst>
              <a:ext uri="{28A0092B-C50C-407E-A947-70E740481C1C}">
                <a14:useLocalDpi xmlns:a14="http://schemas.microsoft.com/office/drawing/2010/main" val="0"/>
              </a:ext>
            </a:extLst>
          </a:blip>
          <a:srcRect t="7338" r="5" b="8083"/>
          <a:stretch>
            <a:fillRect/>
          </a:stretch>
        </p:blipFill>
        <p:spPr>
          <a:xfrm>
            <a:off x="20" y="10"/>
            <a:ext cx="3019659" cy="3405485"/>
          </a:xfrm>
          <a:prstGeom prst="rect">
            <a:avLst/>
          </a:prstGeom>
        </p:spPr>
      </p:pic>
      <p:pic>
        <p:nvPicPr>
          <p:cNvPr id="5" name="Kuvan paikkamerkki 4">
            <a:extLst>
              <a:ext uri="{FF2B5EF4-FFF2-40B4-BE49-F238E27FC236}">
                <a16:creationId xmlns:a16="http://schemas.microsoft.com/office/drawing/2014/main" id="{7CA29207-A271-A41B-97DC-5ABF7697CDBA}"/>
              </a:ext>
            </a:extLst>
          </p:cNvPr>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t="2844" r="4" b="12577"/>
          <a:stretch>
            <a:fillRect/>
          </a:stretch>
        </p:blipFill>
        <p:spPr>
          <a:xfrm>
            <a:off x="3070607" y="10"/>
            <a:ext cx="3019683" cy="3405485"/>
          </a:xfrm>
          <a:prstGeom prst="rect">
            <a:avLst/>
          </a:prstGeom>
        </p:spPr>
      </p:pic>
      <p:pic>
        <p:nvPicPr>
          <p:cNvPr id="6" name="Kuva 5">
            <a:extLst>
              <a:ext uri="{FF2B5EF4-FFF2-40B4-BE49-F238E27FC236}">
                <a16:creationId xmlns:a16="http://schemas.microsoft.com/office/drawing/2014/main" id="{1AAF96F1-3202-65E6-B0A1-DBC3467CF24C}"/>
              </a:ext>
            </a:extLst>
          </p:cNvPr>
          <p:cNvPicPr>
            <a:picLocks noChangeAspect="1"/>
          </p:cNvPicPr>
          <p:nvPr/>
        </p:nvPicPr>
        <p:blipFill>
          <a:blip r:embed="rId4" cstate="print">
            <a:extLst>
              <a:ext uri="{28A0092B-C50C-407E-A947-70E740481C1C}">
                <a14:useLocalDpi xmlns:a14="http://schemas.microsoft.com/office/drawing/2010/main" val="0"/>
              </a:ext>
            </a:extLst>
          </a:blip>
          <a:srcRect t="15458" r="5" b="5"/>
          <a:stretch>
            <a:fillRect/>
          </a:stretch>
        </p:blipFill>
        <p:spPr>
          <a:xfrm>
            <a:off x="20" y="3458219"/>
            <a:ext cx="3019659" cy="3403829"/>
          </a:xfrm>
          <a:prstGeom prst="rect">
            <a:avLst/>
          </a:prstGeom>
        </p:spPr>
      </p:pic>
      <p:pic>
        <p:nvPicPr>
          <p:cNvPr id="8" name="Kuva 7">
            <a:extLst>
              <a:ext uri="{FF2B5EF4-FFF2-40B4-BE49-F238E27FC236}">
                <a16:creationId xmlns:a16="http://schemas.microsoft.com/office/drawing/2014/main" id="{1B68A27C-7419-D98B-E97F-0552E65598CF}"/>
              </a:ext>
            </a:extLst>
          </p:cNvPr>
          <p:cNvPicPr>
            <a:picLocks noChangeAspect="1"/>
          </p:cNvPicPr>
          <p:nvPr/>
        </p:nvPicPr>
        <p:blipFill>
          <a:blip r:embed="rId5" cstate="print">
            <a:extLst>
              <a:ext uri="{28A0092B-C50C-407E-A947-70E740481C1C}">
                <a14:useLocalDpi xmlns:a14="http://schemas.microsoft.com/office/drawing/2010/main" val="0"/>
              </a:ext>
            </a:extLst>
          </a:blip>
          <a:srcRect t="975" r="4" b="14446"/>
          <a:stretch>
            <a:fillRect/>
          </a:stretch>
        </p:blipFill>
        <p:spPr>
          <a:xfrm>
            <a:off x="3070606" y="3458219"/>
            <a:ext cx="3019685" cy="3405495"/>
          </a:xfrm>
          <a:prstGeom prst="rect">
            <a:avLst/>
          </a:prstGeom>
        </p:spPr>
      </p:pic>
      <p:sp>
        <p:nvSpPr>
          <p:cNvPr id="4" name="Text Placeholder 3">
            <a:extLst>
              <a:ext uri="{FF2B5EF4-FFF2-40B4-BE49-F238E27FC236}">
                <a16:creationId xmlns:a16="http://schemas.microsoft.com/office/drawing/2014/main" id="{2211FCED-967C-5C77-C1A5-4ABAB5A3B9FD}"/>
              </a:ext>
            </a:extLst>
          </p:cNvPr>
          <p:cNvSpPr>
            <a:spLocks noGrp="1"/>
          </p:cNvSpPr>
          <p:nvPr>
            <p:ph type="body" sz="half" idx="2"/>
          </p:nvPr>
        </p:nvSpPr>
        <p:spPr>
          <a:xfrm>
            <a:off x="6920844" y="1247648"/>
            <a:ext cx="4563859" cy="5061712"/>
          </a:xfrm>
        </p:spPr>
        <p:txBody>
          <a:bodyPr vert="horz" lIns="91440" tIns="45720" rIns="91440" bIns="45720" rtlCol="0">
            <a:normAutofit/>
          </a:bodyPr>
          <a:lstStyle/>
          <a:p>
            <a:pPr indent="-228600">
              <a:buFont typeface="Arial" panose="020B0604020202020204" pitchFamily="34" charset="0"/>
              <a:buChar char="•"/>
            </a:pPr>
            <a:r>
              <a:rPr lang="en-US" sz="1800" err="1"/>
              <a:t>Tiistaina</a:t>
            </a:r>
            <a:r>
              <a:rPr lang="en-US" sz="1800"/>
              <a:t> </a:t>
            </a:r>
            <a:r>
              <a:rPr lang="en-US" sz="1800" err="1"/>
              <a:t>menimme</a:t>
            </a:r>
            <a:r>
              <a:rPr lang="en-US" sz="1800"/>
              <a:t> </a:t>
            </a:r>
            <a:r>
              <a:rPr lang="en-US" sz="1800" err="1"/>
              <a:t>kouluun</a:t>
            </a:r>
            <a:r>
              <a:rPr lang="en-US" sz="1800"/>
              <a:t> </a:t>
            </a:r>
            <a:r>
              <a:rPr lang="en-US" sz="1800" err="1"/>
              <a:t>nimeltä</a:t>
            </a:r>
            <a:r>
              <a:rPr lang="en-US" sz="1800"/>
              <a:t> (</a:t>
            </a:r>
            <a:r>
              <a:rPr lang="en-US" sz="1800" err="1"/>
              <a:t>Institut</a:t>
            </a:r>
            <a:r>
              <a:rPr lang="en-US" sz="1800"/>
              <a:t> Public Jaume Mimo) </a:t>
            </a:r>
            <a:r>
              <a:rPr lang="en-US" sz="1800" err="1"/>
              <a:t>vietimme</a:t>
            </a:r>
            <a:r>
              <a:rPr lang="en-US" sz="1800"/>
              <a:t> </a:t>
            </a:r>
            <a:r>
              <a:rPr lang="en-US" sz="1800" err="1"/>
              <a:t>sielä</a:t>
            </a:r>
            <a:r>
              <a:rPr lang="en-US" sz="1800"/>
              <a:t> </a:t>
            </a:r>
            <a:r>
              <a:rPr lang="en-US" sz="1800" err="1"/>
              <a:t>koko</a:t>
            </a:r>
            <a:r>
              <a:rPr lang="en-US" sz="1800"/>
              <a:t> </a:t>
            </a:r>
            <a:r>
              <a:rPr lang="en-US" sz="1800" err="1"/>
              <a:t>päivän</a:t>
            </a:r>
            <a:r>
              <a:rPr lang="en-US" sz="1800"/>
              <a:t>. </a:t>
            </a:r>
            <a:r>
              <a:rPr lang="en-US" sz="1800" err="1"/>
              <a:t>Kävimme</a:t>
            </a:r>
            <a:r>
              <a:rPr lang="en-US" sz="1800"/>
              <a:t> </a:t>
            </a:r>
            <a:r>
              <a:rPr lang="en-US" sz="1800" err="1"/>
              <a:t>päivän</a:t>
            </a:r>
            <a:r>
              <a:rPr lang="en-US" sz="1800"/>
              <a:t> </a:t>
            </a:r>
            <a:r>
              <a:rPr lang="en-US" sz="1800" err="1"/>
              <a:t>alussa</a:t>
            </a:r>
            <a:r>
              <a:rPr lang="en-US" sz="1800"/>
              <a:t> </a:t>
            </a:r>
            <a:r>
              <a:rPr lang="en-US" sz="1800" err="1"/>
              <a:t>kierroksellä</a:t>
            </a:r>
            <a:r>
              <a:rPr lang="en-US" sz="1800"/>
              <a:t> </a:t>
            </a:r>
            <a:r>
              <a:rPr lang="en-US" sz="1800" err="1"/>
              <a:t>koulussa</a:t>
            </a:r>
            <a:r>
              <a:rPr lang="en-US" sz="1800"/>
              <a:t> </a:t>
            </a:r>
            <a:r>
              <a:rPr lang="en-US" sz="1800" err="1"/>
              <a:t>sekä</a:t>
            </a:r>
            <a:r>
              <a:rPr lang="en-US" sz="1800"/>
              <a:t> </a:t>
            </a:r>
            <a:r>
              <a:rPr lang="en-US" sz="1800" err="1"/>
              <a:t>kierroksellä</a:t>
            </a:r>
            <a:r>
              <a:rPr lang="en-US" sz="1800"/>
              <a:t> </a:t>
            </a:r>
            <a:r>
              <a:rPr lang="en-US" sz="1800" err="1"/>
              <a:t>Cerdanyolassa</a:t>
            </a:r>
            <a:r>
              <a:rPr lang="en-US" sz="1800"/>
              <a:t>, </a:t>
            </a:r>
            <a:r>
              <a:rPr lang="en-US" sz="1800" err="1"/>
              <a:t>kävelimme</a:t>
            </a:r>
            <a:r>
              <a:rPr lang="en-US" sz="1800"/>
              <a:t> </a:t>
            </a:r>
            <a:r>
              <a:rPr lang="en-US" sz="1800" err="1"/>
              <a:t>ravintolaan</a:t>
            </a:r>
            <a:r>
              <a:rPr lang="en-US" sz="1800"/>
              <a:t> </a:t>
            </a:r>
            <a:r>
              <a:rPr lang="en-US" sz="1800" err="1"/>
              <a:t>jossa</a:t>
            </a:r>
            <a:r>
              <a:rPr lang="en-US" sz="1800"/>
              <a:t> </a:t>
            </a:r>
            <a:r>
              <a:rPr lang="en-US" sz="1800" err="1"/>
              <a:t>söin</a:t>
            </a:r>
            <a:r>
              <a:rPr lang="en-US" sz="1800"/>
              <a:t> curry </a:t>
            </a:r>
            <a:r>
              <a:rPr lang="en-US" sz="1800" err="1"/>
              <a:t>kanaa</a:t>
            </a:r>
            <a:r>
              <a:rPr lang="en-US" sz="1800"/>
              <a:t> ja </a:t>
            </a:r>
            <a:r>
              <a:rPr lang="en-US" sz="1800" err="1"/>
              <a:t>jälkiruuaksi</a:t>
            </a:r>
            <a:r>
              <a:rPr lang="en-US" sz="1800"/>
              <a:t> </a:t>
            </a:r>
            <a:r>
              <a:rPr lang="en-US" sz="1800" err="1"/>
              <a:t>ananaksen</a:t>
            </a:r>
            <a:r>
              <a:rPr lang="en-US" sz="1800"/>
              <a:t> </a:t>
            </a:r>
            <a:r>
              <a:rPr lang="en-US" sz="1800" err="1"/>
              <a:t>paljoja</a:t>
            </a:r>
            <a:r>
              <a:rPr lang="en-US" sz="1800"/>
              <a:t>.</a:t>
            </a:r>
          </a:p>
          <a:p>
            <a:pPr indent="-228600">
              <a:buFont typeface="Arial" panose="020B0604020202020204" pitchFamily="34" charset="0"/>
              <a:buChar char="•"/>
            </a:pPr>
            <a:r>
              <a:rPr lang="en-US" sz="1800" err="1"/>
              <a:t>Koululle</a:t>
            </a:r>
            <a:r>
              <a:rPr lang="en-US" sz="1800"/>
              <a:t> </a:t>
            </a:r>
            <a:r>
              <a:rPr lang="en-US" sz="1800" err="1"/>
              <a:t>päästyämme</a:t>
            </a:r>
            <a:r>
              <a:rPr lang="en-US" sz="1800"/>
              <a:t> </a:t>
            </a:r>
            <a:r>
              <a:rPr lang="en-US" sz="1800" err="1"/>
              <a:t>takaisin</a:t>
            </a:r>
            <a:r>
              <a:rPr lang="en-US" sz="1800"/>
              <a:t> </a:t>
            </a:r>
            <a:r>
              <a:rPr lang="en-US" sz="1800" err="1"/>
              <a:t>meillä</a:t>
            </a:r>
            <a:r>
              <a:rPr lang="en-US" sz="1800"/>
              <a:t> </a:t>
            </a:r>
            <a:r>
              <a:rPr lang="en-US" sz="1800" err="1"/>
              <a:t>oli</a:t>
            </a:r>
            <a:r>
              <a:rPr lang="en-US" sz="1800"/>
              <a:t> pari </a:t>
            </a:r>
            <a:r>
              <a:rPr lang="en-US" sz="1800" err="1"/>
              <a:t>tuntia</a:t>
            </a:r>
            <a:r>
              <a:rPr lang="en-US" sz="1800"/>
              <a:t> </a:t>
            </a:r>
            <a:r>
              <a:rPr lang="en-US" sz="1800" err="1"/>
              <a:t>vielä</a:t>
            </a:r>
            <a:r>
              <a:rPr lang="en-US" sz="1800"/>
              <a:t> </a:t>
            </a:r>
            <a:r>
              <a:rPr lang="en-US" sz="1800" err="1"/>
              <a:t>koulua</a:t>
            </a:r>
            <a:r>
              <a:rPr lang="en-US" sz="1800"/>
              <a:t> </a:t>
            </a:r>
            <a:r>
              <a:rPr lang="en-US" sz="1800" err="1"/>
              <a:t>ennen</a:t>
            </a:r>
            <a:r>
              <a:rPr lang="en-US" sz="1800"/>
              <a:t> </a:t>
            </a:r>
            <a:r>
              <a:rPr lang="en-US" sz="1800" err="1"/>
              <a:t>illallista</a:t>
            </a:r>
            <a:r>
              <a:rPr lang="en-US" sz="1800"/>
              <a:t> </a:t>
            </a:r>
            <a:r>
              <a:rPr lang="en-US" sz="1800" err="1"/>
              <a:t>muiden</a:t>
            </a:r>
            <a:r>
              <a:rPr lang="en-US" sz="1800"/>
              <a:t> </a:t>
            </a:r>
            <a:r>
              <a:rPr lang="en-US" sz="1800" err="1"/>
              <a:t>erasmus</a:t>
            </a:r>
            <a:r>
              <a:rPr lang="en-US" sz="1800"/>
              <a:t> </a:t>
            </a:r>
            <a:r>
              <a:rPr lang="en-US" sz="1800" err="1"/>
              <a:t>oppilaiden</a:t>
            </a:r>
            <a:r>
              <a:rPr lang="en-US" sz="1800"/>
              <a:t> </a:t>
            </a:r>
            <a:r>
              <a:rPr lang="en-US" sz="1800" err="1"/>
              <a:t>kanssa</a:t>
            </a:r>
            <a:r>
              <a:rPr lang="en-US" sz="1800"/>
              <a:t>. </a:t>
            </a:r>
            <a:r>
              <a:rPr lang="en-US" sz="1800" err="1"/>
              <a:t>Söin</a:t>
            </a:r>
            <a:r>
              <a:rPr lang="en-US" sz="1800"/>
              <a:t> </a:t>
            </a:r>
            <a:r>
              <a:rPr lang="en-US" sz="1800" err="1"/>
              <a:t>illallisellä</a:t>
            </a:r>
            <a:r>
              <a:rPr lang="en-US" sz="1800"/>
              <a:t> </a:t>
            </a:r>
            <a:r>
              <a:rPr lang="en-US" sz="1800" err="1"/>
              <a:t>pizzan</a:t>
            </a:r>
            <a:r>
              <a:rPr lang="en-US" sz="1800"/>
              <a:t>, </a:t>
            </a:r>
            <a:r>
              <a:rPr lang="en-US" sz="1800" err="1"/>
              <a:t>illallisella</a:t>
            </a:r>
            <a:r>
              <a:rPr lang="en-US" sz="1800"/>
              <a:t> </a:t>
            </a:r>
            <a:r>
              <a:rPr lang="en-US" sz="1800" err="1"/>
              <a:t>oli</a:t>
            </a:r>
            <a:r>
              <a:rPr lang="en-US" sz="1800"/>
              <a:t> </a:t>
            </a:r>
            <a:r>
              <a:rPr lang="en-US" sz="1800" err="1"/>
              <a:t>mukavaa</a:t>
            </a:r>
            <a:r>
              <a:rPr lang="en-US" sz="1800"/>
              <a:t> ja </a:t>
            </a:r>
            <a:r>
              <a:rPr lang="en-US" sz="1800" err="1"/>
              <a:t>hyvää</a:t>
            </a:r>
            <a:r>
              <a:rPr lang="en-US" sz="1800"/>
              <a:t> </a:t>
            </a:r>
            <a:r>
              <a:rPr lang="en-US" sz="1800" err="1"/>
              <a:t>ruokaa</a:t>
            </a:r>
            <a:r>
              <a:rPr lang="en-US" sz="1800"/>
              <a:t>.</a:t>
            </a:r>
          </a:p>
          <a:p>
            <a:pPr indent="-228600">
              <a:buFont typeface="Arial" panose="020B0604020202020204" pitchFamily="34" charset="0"/>
              <a:buChar char="•"/>
            </a:pPr>
            <a:endParaRPr lang="en-US" sz="1800"/>
          </a:p>
        </p:txBody>
      </p:sp>
    </p:spTree>
    <p:extLst>
      <p:ext uri="{BB962C8B-B14F-4D97-AF65-F5344CB8AC3E}">
        <p14:creationId xmlns:p14="http://schemas.microsoft.com/office/powerpoint/2010/main" val="28281689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D0866-8015-96B0-32A2-B3E161BA1FB7}"/>
              </a:ext>
            </a:extLst>
          </p:cNvPr>
          <p:cNvSpPr>
            <a:spLocks noGrp="1"/>
          </p:cNvSpPr>
          <p:nvPr>
            <p:ph type="title"/>
          </p:nvPr>
        </p:nvSpPr>
        <p:spPr/>
        <p:txBody>
          <a:bodyPr/>
          <a:lstStyle/>
          <a:p>
            <a:r>
              <a:rPr lang="en-US" err="1"/>
              <a:t>Keskiviikko</a:t>
            </a:r>
            <a:r>
              <a:rPr lang="en-US"/>
              <a:t> </a:t>
            </a:r>
          </a:p>
        </p:txBody>
      </p:sp>
      <p:pic>
        <p:nvPicPr>
          <p:cNvPr id="10" name="Kuvan paikkamerkki 9">
            <a:extLst>
              <a:ext uri="{FF2B5EF4-FFF2-40B4-BE49-F238E27FC236}">
                <a16:creationId xmlns:a16="http://schemas.microsoft.com/office/drawing/2014/main" id="{AD1584F3-4A59-DDF5-6AE3-C77B99842FAE}"/>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t="17870" b="17870"/>
          <a:stretch/>
        </p:blipFill>
        <p:spPr>
          <a:xfrm>
            <a:off x="6460020" y="5239"/>
            <a:ext cx="2815164" cy="2378070"/>
          </a:xfrm>
          <a:prstGeom prst="rect">
            <a:avLst/>
          </a:prstGeom>
        </p:spPr>
      </p:pic>
      <p:sp>
        <p:nvSpPr>
          <p:cNvPr id="4" name="Text Placeholder 3">
            <a:extLst>
              <a:ext uri="{FF2B5EF4-FFF2-40B4-BE49-F238E27FC236}">
                <a16:creationId xmlns:a16="http://schemas.microsoft.com/office/drawing/2014/main" id="{4A342F17-1D1C-F482-A495-A7A2684A1484}"/>
              </a:ext>
            </a:extLst>
          </p:cNvPr>
          <p:cNvSpPr>
            <a:spLocks noGrp="1"/>
          </p:cNvSpPr>
          <p:nvPr>
            <p:ph type="body" sz="half" idx="2"/>
          </p:nvPr>
        </p:nvSpPr>
        <p:spPr>
          <a:xfrm>
            <a:off x="316815" y="1197792"/>
            <a:ext cx="4149698" cy="5360231"/>
          </a:xfrm>
        </p:spPr>
        <p:txBody>
          <a:bodyPr/>
          <a:lstStyle/>
          <a:p>
            <a:r>
              <a:rPr lang="en-US" dirty="0" err="1"/>
              <a:t>Lähdimme</a:t>
            </a:r>
            <a:r>
              <a:rPr lang="en-US" dirty="0"/>
              <a:t> </a:t>
            </a:r>
            <a:r>
              <a:rPr lang="en-US" dirty="0" err="1"/>
              <a:t>noin</a:t>
            </a:r>
            <a:r>
              <a:rPr lang="en-US" dirty="0"/>
              <a:t> </a:t>
            </a:r>
            <a:r>
              <a:rPr lang="en-US" dirty="0" err="1"/>
              <a:t>klo</a:t>
            </a:r>
            <a:r>
              <a:rPr lang="en-US" dirty="0"/>
              <a:t> 10 </a:t>
            </a:r>
            <a:r>
              <a:rPr lang="en-US" dirty="0" err="1"/>
              <a:t>aikaan</a:t>
            </a:r>
            <a:r>
              <a:rPr lang="en-US" dirty="0"/>
              <a:t> </a:t>
            </a:r>
            <a:r>
              <a:rPr lang="en-US" dirty="0" err="1"/>
              <a:t>ajamaan</a:t>
            </a:r>
            <a:r>
              <a:rPr lang="en-US" dirty="0"/>
              <a:t> 60km </a:t>
            </a:r>
            <a:r>
              <a:rPr lang="en-US" dirty="0" err="1"/>
              <a:t>päähän</a:t>
            </a:r>
            <a:r>
              <a:rPr lang="en-US" dirty="0"/>
              <a:t> </a:t>
            </a:r>
            <a:r>
              <a:rPr lang="en-US" dirty="0" err="1"/>
              <a:t>markkinoille</a:t>
            </a:r>
            <a:r>
              <a:rPr lang="en-US" dirty="0"/>
              <a:t>. </a:t>
            </a:r>
            <a:r>
              <a:rPr lang="en-US" dirty="0" err="1"/>
              <a:t>Tutustuimme</a:t>
            </a:r>
            <a:r>
              <a:rPr lang="en-US" dirty="0"/>
              <a:t> </a:t>
            </a:r>
            <a:r>
              <a:rPr lang="en-US" dirty="0" err="1"/>
              <a:t>paikallisiin</a:t>
            </a:r>
            <a:r>
              <a:rPr lang="en-US" dirty="0"/>
              <a:t> </a:t>
            </a:r>
            <a:r>
              <a:rPr lang="en-US" dirty="0" err="1"/>
              <a:t>sekä</a:t>
            </a:r>
            <a:r>
              <a:rPr lang="en-US" dirty="0"/>
              <a:t> </a:t>
            </a:r>
            <a:r>
              <a:rPr lang="en-US" dirty="0" err="1"/>
              <a:t>muihin</a:t>
            </a:r>
            <a:r>
              <a:rPr lang="en-US" dirty="0"/>
              <a:t> </a:t>
            </a:r>
            <a:r>
              <a:rPr lang="en-US" dirty="0" err="1"/>
              <a:t>yrityksiin</a:t>
            </a:r>
            <a:r>
              <a:rPr lang="en-US" dirty="0"/>
              <a:t>, </a:t>
            </a:r>
            <a:r>
              <a:rPr lang="en-US" dirty="0" err="1"/>
              <a:t>olimme</a:t>
            </a:r>
            <a:r>
              <a:rPr lang="en-US" dirty="0"/>
              <a:t> </a:t>
            </a:r>
            <a:r>
              <a:rPr lang="en-US" dirty="0" err="1"/>
              <a:t>siellä</a:t>
            </a:r>
            <a:r>
              <a:rPr lang="en-US" dirty="0"/>
              <a:t> </a:t>
            </a:r>
            <a:r>
              <a:rPr lang="en-US" dirty="0" err="1"/>
              <a:t>muutaman</a:t>
            </a:r>
            <a:r>
              <a:rPr lang="en-US" dirty="0"/>
              <a:t> </a:t>
            </a:r>
            <a:r>
              <a:rPr lang="en-US" dirty="0" err="1"/>
              <a:t>tunnin</a:t>
            </a:r>
            <a:r>
              <a:rPr lang="en-US" dirty="0"/>
              <a:t>. Kun </a:t>
            </a:r>
            <a:r>
              <a:rPr lang="en-US" dirty="0" err="1"/>
              <a:t>tulimme</a:t>
            </a:r>
            <a:r>
              <a:rPr lang="en-US" dirty="0"/>
              <a:t> </a:t>
            </a:r>
            <a:r>
              <a:rPr lang="en-US" dirty="0" err="1"/>
              <a:t>takaisin</a:t>
            </a:r>
            <a:r>
              <a:rPr lang="en-US" dirty="0"/>
              <a:t> </a:t>
            </a:r>
            <a:r>
              <a:rPr lang="en-US" dirty="0" err="1"/>
              <a:t>hotellille</a:t>
            </a:r>
            <a:r>
              <a:rPr lang="en-US" dirty="0"/>
              <a:t> </a:t>
            </a:r>
            <a:r>
              <a:rPr lang="en-US" dirty="0" err="1"/>
              <a:t>päin</a:t>
            </a:r>
            <a:r>
              <a:rPr lang="en-US" dirty="0"/>
              <a:t> Lidia </a:t>
            </a:r>
            <a:r>
              <a:rPr lang="en-US" dirty="0" err="1"/>
              <a:t>heitti</a:t>
            </a:r>
            <a:r>
              <a:rPr lang="en-US" dirty="0"/>
              <a:t> </a:t>
            </a:r>
            <a:r>
              <a:rPr lang="en-US" dirty="0" err="1"/>
              <a:t>minut</a:t>
            </a:r>
            <a:r>
              <a:rPr lang="en-US" dirty="0"/>
              <a:t> Aavan ja </a:t>
            </a:r>
            <a:r>
              <a:rPr lang="en-US" dirty="0" err="1"/>
              <a:t>Vanessan</a:t>
            </a:r>
            <a:r>
              <a:rPr lang="en-US" dirty="0"/>
              <a:t> </a:t>
            </a:r>
            <a:r>
              <a:rPr lang="en-US" dirty="0" err="1"/>
              <a:t>lähellä</a:t>
            </a:r>
            <a:r>
              <a:rPr lang="en-US" dirty="0"/>
              <a:t> </a:t>
            </a:r>
            <a:r>
              <a:rPr lang="en-US" dirty="0" err="1"/>
              <a:t>sijaitsevaan</a:t>
            </a:r>
            <a:r>
              <a:rPr lang="en-US" dirty="0"/>
              <a:t> </a:t>
            </a:r>
            <a:r>
              <a:rPr lang="en-US" dirty="0" err="1"/>
              <a:t>kauppakeskukseen</a:t>
            </a:r>
            <a:r>
              <a:rPr lang="en-US" dirty="0"/>
              <a:t>, </a:t>
            </a:r>
            <a:r>
              <a:rPr lang="en-US" dirty="0" err="1"/>
              <a:t>kiertelimme</a:t>
            </a:r>
            <a:r>
              <a:rPr lang="en-US" dirty="0"/>
              <a:t> </a:t>
            </a:r>
            <a:r>
              <a:rPr lang="en-US" dirty="0" err="1"/>
              <a:t>siellä</a:t>
            </a:r>
            <a:r>
              <a:rPr lang="en-US" dirty="0"/>
              <a:t> 1-2 </a:t>
            </a:r>
            <a:r>
              <a:rPr lang="en-US" dirty="0" err="1"/>
              <a:t>tuntia</a:t>
            </a:r>
            <a:r>
              <a:rPr lang="en-US" dirty="0"/>
              <a:t> ja </a:t>
            </a:r>
            <a:r>
              <a:rPr lang="en-US" dirty="0" err="1"/>
              <a:t>otimme</a:t>
            </a:r>
            <a:r>
              <a:rPr lang="en-US" dirty="0"/>
              <a:t> </a:t>
            </a:r>
            <a:r>
              <a:rPr lang="en-US" dirty="0" err="1"/>
              <a:t>ruuat</a:t>
            </a:r>
            <a:r>
              <a:rPr lang="en-US" dirty="0"/>
              <a:t> </a:t>
            </a:r>
            <a:r>
              <a:rPr lang="en-US" dirty="0" err="1"/>
              <a:t>mukaan</a:t>
            </a:r>
            <a:r>
              <a:rPr lang="en-US" dirty="0"/>
              <a:t> </a:t>
            </a:r>
            <a:r>
              <a:rPr lang="en-US" dirty="0" err="1"/>
              <a:t>hotellille</a:t>
            </a:r>
            <a:r>
              <a:rPr lang="en-US" dirty="0"/>
              <a:t> (</a:t>
            </a:r>
            <a:r>
              <a:rPr lang="en-US" dirty="0" err="1"/>
              <a:t>en</a:t>
            </a:r>
            <a:r>
              <a:rPr lang="en-US" dirty="0"/>
              <a:t> </a:t>
            </a:r>
            <a:r>
              <a:rPr lang="en-US" dirty="0" err="1"/>
              <a:t>keksi</a:t>
            </a:r>
            <a:r>
              <a:rPr lang="en-US" dirty="0"/>
              <a:t> </a:t>
            </a:r>
            <a:r>
              <a:rPr lang="en-US" dirty="0" err="1"/>
              <a:t>muuta</a:t>
            </a:r>
            <a:r>
              <a:rPr lang="en-US" dirty="0"/>
              <a:t> </a:t>
            </a:r>
            <a:r>
              <a:rPr lang="en-US" dirty="0" err="1"/>
              <a:t>kerrottavaa</a:t>
            </a:r>
            <a:r>
              <a:rPr lang="en-US" dirty="0"/>
              <a:t> </a:t>
            </a:r>
            <a:r>
              <a:rPr lang="en-US" dirty="0" err="1"/>
              <a:t>päivästä</a:t>
            </a:r>
            <a:r>
              <a:rPr lang="en-US" dirty="0"/>
              <a:t>)</a:t>
            </a:r>
          </a:p>
        </p:txBody>
      </p:sp>
      <p:pic>
        <p:nvPicPr>
          <p:cNvPr id="12" name="Kuva 11">
            <a:extLst>
              <a:ext uri="{FF2B5EF4-FFF2-40B4-BE49-F238E27FC236}">
                <a16:creationId xmlns:a16="http://schemas.microsoft.com/office/drawing/2014/main" id="{9B8C66DC-D3B6-9A6F-C611-412F56EE9D0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32340" y="3784682"/>
            <a:ext cx="2927177" cy="2123300"/>
          </a:xfrm>
          <a:prstGeom prst="rect">
            <a:avLst/>
          </a:prstGeom>
        </p:spPr>
      </p:pic>
      <p:pic>
        <p:nvPicPr>
          <p:cNvPr id="13" name="Kuva 12">
            <a:extLst>
              <a:ext uri="{FF2B5EF4-FFF2-40B4-BE49-F238E27FC236}">
                <a16:creationId xmlns:a16="http://schemas.microsoft.com/office/drawing/2014/main" id="{9D07E117-A717-586E-4C5E-5E4EA30E997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68369" y="4485511"/>
            <a:ext cx="2834502" cy="2226273"/>
          </a:xfrm>
          <a:prstGeom prst="rect">
            <a:avLst/>
          </a:prstGeom>
        </p:spPr>
      </p:pic>
      <p:pic>
        <p:nvPicPr>
          <p:cNvPr id="14" name="Kuva 13">
            <a:extLst>
              <a:ext uri="{FF2B5EF4-FFF2-40B4-BE49-F238E27FC236}">
                <a16:creationId xmlns:a16="http://schemas.microsoft.com/office/drawing/2014/main" id="{1E771EF2-9782-DB6C-BA6C-F0E827C0910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335212" y="4657"/>
            <a:ext cx="2834503" cy="3717552"/>
          </a:xfrm>
          <a:prstGeom prst="rect">
            <a:avLst/>
          </a:prstGeom>
        </p:spPr>
      </p:pic>
      <p:pic>
        <p:nvPicPr>
          <p:cNvPr id="5" name="Kuva 4">
            <a:extLst>
              <a:ext uri="{FF2B5EF4-FFF2-40B4-BE49-F238E27FC236}">
                <a16:creationId xmlns:a16="http://schemas.microsoft.com/office/drawing/2014/main" id="{850B562C-B42E-3976-FF88-E8B32AAA1C1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69079" y="2399006"/>
            <a:ext cx="2822712" cy="2061815"/>
          </a:xfrm>
          <a:prstGeom prst="rect">
            <a:avLst/>
          </a:prstGeom>
        </p:spPr>
      </p:pic>
      <p:pic>
        <p:nvPicPr>
          <p:cNvPr id="6" name="Kuva 5">
            <a:extLst>
              <a:ext uri="{FF2B5EF4-FFF2-40B4-BE49-F238E27FC236}">
                <a16:creationId xmlns:a16="http://schemas.microsoft.com/office/drawing/2014/main" id="{BC96932F-1825-55DB-A83E-66EB749C2F6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344123" y="4486583"/>
            <a:ext cx="2115930" cy="2228573"/>
          </a:xfrm>
          <a:prstGeom prst="rect">
            <a:avLst/>
          </a:prstGeom>
        </p:spPr>
      </p:pic>
    </p:spTree>
    <p:extLst>
      <p:ext uri="{BB962C8B-B14F-4D97-AF65-F5344CB8AC3E}">
        <p14:creationId xmlns:p14="http://schemas.microsoft.com/office/powerpoint/2010/main" val="22399472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50E16-3164-929C-F2C5-9170EEAAA115}"/>
              </a:ext>
            </a:extLst>
          </p:cNvPr>
          <p:cNvSpPr>
            <a:spLocks noGrp="1"/>
          </p:cNvSpPr>
          <p:nvPr>
            <p:ph type="title"/>
          </p:nvPr>
        </p:nvSpPr>
        <p:spPr/>
        <p:txBody>
          <a:bodyPr/>
          <a:lstStyle/>
          <a:p>
            <a:r>
              <a:rPr lang="en-US" err="1"/>
              <a:t>Torstai</a:t>
            </a:r>
            <a:r>
              <a:rPr lang="en-US"/>
              <a:t> </a:t>
            </a:r>
          </a:p>
        </p:txBody>
      </p:sp>
      <p:pic>
        <p:nvPicPr>
          <p:cNvPr id="5" name="Kuvan paikkamerkki 4">
            <a:extLst>
              <a:ext uri="{FF2B5EF4-FFF2-40B4-BE49-F238E27FC236}">
                <a16:creationId xmlns:a16="http://schemas.microsoft.com/office/drawing/2014/main" id="{427DF200-AE53-978D-8F0F-7048FF4C811C}"/>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t="17890" b="17890"/>
          <a:stretch/>
        </p:blipFill>
        <p:spPr>
          <a:xfrm>
            <a:off x="9285210" y="-1924"/>
            <a:ext cx="2756066" cy="2353445"/>
          </a:xfrm>
          <a:prstGeom prst="rect">
            <a:avLst/>
          </a:prstGeom>
        </p:spPr>
      </p:pic>
      <p:sp>
        <p:nvSpPr>
          <p:cNvPr id="4" name="Text Placeholder 3">
            <a:extLst>
              <a:ext uri="{FF2B5EF4-FFF2-40B4-BE49-F238E27FC236}">
                <a16:creationId xmlns:a16="http://schemas.microsoft.com/office/drawing/2014/main" id="{C3BCFA8A-269B-88F1-B270-89DC4E61D51D}"/>
              </a:ext>
            </a:extLst>
          </p:cNvPr>
          <p:cNvSpPr>
            <a:spLocks noGrp="1"/>
          </p:cNvSpPr>
          <p:nvPr>
            <p:ph type="body" sz="half" idx="2"/>
          </p:nvPr>
        </p:nvSpPr>
        <p:spPr/>
        <p:txBody>
          <a:bodyPr>
            <a:normAutofit fontScale="77500" lnSpcReduction="20000"/>
          </a:bodyPr>
          <a:lstStyle/>
          <a:p>
            <a:r>
              <a:rPr lang="en-US" dirty="0" err="1"/>
              <a:t>Meillä</a:t>
            </a:r>
            <a:r>
              <a:rPr lang="en-US" dirty="0"/>
              <a:t> </a:t>
            </a:r>
            <a:r>
              <a:rPr lang="en-US" dirty="0" err="1"/>
              <a:t>alkoi</a:t>
            </a:r>
            <a:r>
              <a:rPr lang="en-US" dirty="0"/>
              <a:t> </a:t>
            </a:r>
            <a:r>
              <a:rPr lang="en-US" dirty="0" err="1"/>
              <a:t>päivän</a:t>
            </a:r>
            <a:r>
              <a:rPr lang="en-US" dirty="0"/>
              <a:t> </a:t>
            </a:r>
            <a:r>
              <a:rPr lang="en-US" dirty="0" err="1"/>
              <a:t>aktiviteetti</a:t>
            </a:r>
            <a:r>
              <a:rPr lang="en-US" dirty="0"/>
              <a:t> </a:t>
            </a:r>
            <a:r>
              <a:rPr lang="en-US" dirty="0" err="1"/>
              <a:t>vasta</a:t>
            </a:r>
            <a:r>
              <a:rPr lang="en-US" dirty="0"/>
              <a:t> </a:t>
            </a:r>
            <a:r>
              <a:rPr lang="en-US" dirty="0" err="1"/>
              <a:t>klo</a:t>
            </a:r>
            <a:r>
              <a:rPr lang="en-US" dirty="0"/>
              <a:t> 16, </a:t>
            </a:r>
            <a:r>
              <a:rPr lang="en-US" dirty="0" err="1"/>
              <a:t>joten</a:t>
            </a:r>
            <a:r>
              <a:rPr lang="en-US" dirty="0"/>
              <a:t> </a:t>
            </a:r>
            <a:r>
              <a:rPr lang="en-US" dirty="0" err="1"/>
              <a:t>meillä</a:t>
            </a:r>
            <a:r>
              <a:rPr lang="en-US" dirty="0"/>
              <a:t> </a:t>
            </a:r>
            <a:r>
              <a:rPr lang="en-US" dirty="0" err="1"/>
              <a:t>oli</a:t>
            </a:r>
            <a:r>
              <a:rPr lang="en-US" dirty="0"/>
              <a:t> </a:t>
            </a:r>
            <a:r>
              <a:rPr lang="en-US" dirty="0" err="1"/>
              <a:t>paljon</a:t>
            </a:r>
            <a:r>
              <a:rPr lang="en-US" dirty="0"/>
              <a:t> </a:t>
            </a:r>
            <a:r>
              <a:rPr lang="en-US" dirty="0" err="1"/>
              <a:t>aikaa</a:t>
            </a:r>
            <a:r>
              <a:rPr lang="en-US" dirty="0"/>
              <a:t> </a:t>
            </a:r>
            <a:r>
              <a:rPr lang="en-US" dirty="0" err="1"/>
              <a:t>aamupäivästä</a:t>
            </a:r>
            <a:r>
              <a:rPr lang="en-US" dirty="0"/>
              <a:t>. </a:t>
            </a:r>
            <a:r>
              <a:rPr lang="en-US" dirty="0" err="1"/>
              <a:t>Lähdimme</a:t>
            </a:r>
            <a:r>
              <a:rPr lang="en-US" dirty="0"/>
              <a:t> </a:t>
            </a:r>
            <a:r>
              <a:rPr lang="en-US" dirty="0" err="1"/>
              <a:t>koko</a:t>
            </a:r>
            <a:r>
              <a:rPr lang="en-US" dirty="0"/>
              <a:t> </a:t>
            </a:r>
            <a:r>
              <a:rPr lang="en-US" dirty="0" err="1"/>
              <a:t>porkukka</a:t>
            </a:r>
            <a:r>
              <a:rPr lang="en-US" dirty="0"/>
              <a:t> </a:t>
            </a:r>
            <a:r>
              <a:rPr lang="en-US" dirty="0" err="1"/>
              <a:t>yhdessä</a:t>
            </a:r>
            <a:r>
              <a:rPr lang="en-US" dirty="0"/>
              <a:t> </a:t>
            </a:r>
            <a:r>
              <a:rPr lang="en-US" dirty="0" err="1"/>
              <a:t>junalla</a:t>
            </a:r>
            <a:r>
              <a:rPr lang="en-US" dirty="0"/>
              <a:t> </a:t>
            </a:r>
            <a:r>
              <a:rPr lang="en-US" dirty="0" err="1"/>
              <a:t>barcelonaan</a:t>
            </a:r>
            <a:r>
              <a:rPr lang="en-US" dirty="0"/>
              <a:t>, </a:t>
            </a:r>
            <a:r>
              <a:rPr lang="en-US" dirty="0" err="1"/>
              <a:t>jossa</a:t>
            </a:r>
            <a:r>
              <a:rPr lang="en-US" dirty="0"/>
              <a:t> </a:t>
            </a:r>
            <a:r>
              <a:rPr lang="en-US" dirty="0" err="1"/>
              <a:t>suuntasimme</a:t>
            </a:r>
            <a:r>
              <a:rPr lang="en-US" dirty="0"/>
              <a:t> </a:t>
            </a:r>
            <a:r>
              <a:rPr lang="en-US" dirty="0" err="1"/>
              <a:t>kauppakeskukseen</a:t>
            </a:r>
            <a:r>
              <a:rPr lang="en-US" dirty="0"/>
              <a:t>. </a:t>
            </a:r>
            <a:r>
              <a:rPr lang="en-US" dirty="0" err="1"/>
              <a:t>Olimme</a:t>
            </a:r>
            <a:r>
              <a:rPr lang="en-US" dirty="0"/>
              <a:t> </a:t>
            </a:r>
            <a:r>
              <a:rPr lang="en-US" dirty="0" err="1"/>
              <a:t>kauppakeskuksessa</a:t>
            </a:r>
            <a:r>
              <a:rPr lang="en-US" dirty="0"/>
              <a:t> </a:t>
            </a:r>
            <a:r>
              <a:rPr lang="en-US" dirty="0" err="1"/>
              <a:t>kunnes</a:t>
            </a:r>
            <a:r>
              <a:rPr lang="en-US" dirty="0"/>
              <a:t> </a:t>
            </a:r>
            <a:r>
              <a:rPr lang="en-US" dirty="0" err="1"/>
              <a:t>meidän</a:t>
            </a:r>
            <a:r>
              <a:rPr lang="en-US" dirty="0"/>
              <a:t> </a:t>
            </a:r>
            <a:r>
              <a:rPr lang="en-US" dirty="0" err="1"/>
              <a:t>piti</a:t>
            </a:r>
            <a:r>
              <a:rPr lang="en-US" dirty="0"/>
              <a:t> </a:t>
            </a:r>
            <a:r>
              <a:rPr lang="en-US" dirty="0" err="1"/>
              <a:t>lähteä</a:t>
            </a:r>
            <a:r>
              <a:rPr lang="en-US" dirty="0"/>
              <a:t> </a:t>
            </a:r>
            <a:r>
              <a:rPr lang="en-US" dirty="0" err="1"/>
              <a:t>kohti</a:t>
            </a:r>
            <a:r>
              <a:rPr lang="en-US" dirty="0"/>
              <a:t> </a:t>
            </a:r>
            <a:r>
              <a:rPr lang="en-US" dirty="0" err="1"/>
              <a:t>Pavellons</a:t>
            </a:r>
            <a:r>
              <a:rPr lang="en-US" dirty="0"/>
              <a:t> </a:t>
            </a:r>
            <a:r>
              <a:rPr lang="en-US" dirty="0" err="1"/>
              <a:t>Porteria</a:t>
            </a:r>
            <a:r>
              <a:rPr lang="en-US" dirty="0"/>
              <a:t> </a:t>
            </a:r>
            <a:r>
              <a:rPr lang="en-US" dirty="0" err="1"/>
              <a:t>nimistä</a:t>
            </a:r>
            <a:r>
              <a:rPr lang="en-US" dirty="0"/>
              <a:t> </a:t>
            </a:r>
            <a:r>
              <a:rPr lang="en-US" dirty="0" err="1"/>
              <a:t>puistoa</a:t>
            </a:r>
            <a:r>
              <a:rPr lang="en-US" dirty="0"/>
              <a:t>, </a:t>
            </a:r>
            <a:r>
              <a:rPr lang="en-US" dirty="0" err="1"/>
              <a:t>jossa</a:t>
            </a:r>
            <a:r>
              <a:rPr lang="en-US" dirty="0"/>
              <a:t> </a:t>
            </a:r>
            <a:r>
              <a:rPr lang="en-US" dirty="0" err="1"/>
              <a:t>jakauduimme</a:t>
            </a:r>
            <a:r>
              <a:rPr lang="en-US" dirty="0"/>
              <a:t> </a:t>
            </a:r>
            <a:r>
              <a:rPr lang="en-US" dirty="0" err="1"/>
              <a:t>ryhmiin</a:t>
            </a:r>
            <a:r>
              <a:rPr lang="en-US" dirty="0"/>
              <a:t>. </a:t>
            </a:r>
            <a:r>
              <a:rPr lang="en-US" dirty="0" err="1"/>
              <a:t>Pelasimme</a:t>
            </a:r>
            <a:r>
              <a:rPr lang="en-US" dirty="0"/>
              <a:t> </a:t>
            </a:r>
            <a:r>
              <a:rPr lang="en-US" dirty="0" err="1"/>
              <a:t>ryhmissä</a:t>
            </a:r>
            <a:r>
              <a:rPr lang="en-US" dirty="0"/>
              <a:t> </a:t>
            </a:r>
            <a:r>
              <a:rPr lang="en-US" dirty="0" err="1"/>
              <a:t>bingoa</a:t>
            </a:r>
            <a:r>
              <a:rPr lang="en-US" dirty="0"/>
              <a:t> </a:t>
            </a:r>
            <a:r>
              <a:rPr lang="en-US" dirty="0" err="1"/>
              <a:t>ympäri</a:t>
            </a:r>
            <a:r>
              <a:rPr lang="en-US" dirty="0"/>
              <a:t> </a:t>
            </a:r>
            <a:r>
              <a:rPr lang="en-US" dirty="0" err="1"/>
              <a:t>puistoa</a:t>
            </a:r>
            <a:r>
              <a:rPr lang="en-US" dirty="0"/>
              <a:t>, </a:t>
            </a:r>
            <a:r>
              <a:rPr lang="en-US" dirty="0" err="1"/>
              <a:t>neljä</a:t>
            </a:r>
            <a:r>
              <a:rPr lang="en-US" dirty="0"/>
              <a:t> </a:t>
            </a:r>
            <a:r>
              <a:rPr lang="en-US" dirty="0" err="1"/>
              <a:t>parasta</a:t>
            </a:r>
            <a:r>
              <a:rPr lang="en-US" dirty="0"/>
              <a:t> </a:t>
            </a:r>
            <a:r>
              <a:rPr lang="en-US" dirty="0" err="1"/>
              <a:t>palkittiin</a:t>
            </a:r>
            <a:r>
              <a:rPr lang="en-US" dirty="0"/>
              <a:t> ja </a:t>
            </a:r>
            <a:r>
              <a:rPr lang="en-US" dirty="0" err="1"/>
              <a:t>yhtä</a:t>
            </a:r>
            <a:r>
              <a:rPr lang="en-US" dirty="0"/>
              <a:t> </a:t>
            </a:r>
            <a:r>
              <a:rPr lang="en-US" dirty="0" err="1"/>
              <a:t>ryhmää</a:t>
            </a:r>
            <a:r>
              <a:rPr lang="en-US" dirty="0"/>
              <a:t> </a:t>
            </a:r>
            <a:r>
              <a:rPr lang="en-US" dirty="0" err="1"/>
              <a:t>ei</a:t>
            </a:r>
            <a:r>
              <a:rPr lang="en-US" dirty="0"/>
              <a:t> (</a:t>
            </a:r>
            <a:r>
              <a:rPr lang="en-US" dirty="0" err="1"/>
              <a:t>saimme</a:t>
            </a:r>
            <a:r>
              <a:rPr lang="en-US" dirty="0"/>
              <a:t> </a:t>
            </a:r>
            <a:r>
              <a:rPr lang="en-US" dirty="0" err="1"/>
              <a:t>silti</a:t>
            </a:r>
            <a:r>
              <a:rPr lang="en-US" dirty="0"/>
              <a:t> </a:t>
            </a:r>
            <a:r>
              <a:rPr lang="en-US" dirty="0" err="1"/>
              <a:t>leivokset</a:t>
            </a:r>
            <a:r>
              <a:rPr lang="en-US" dirty="0"/>
              <a:t>). </a:t>
            </a:r>
            <a:r>
              <a:rPr lang="en-US" dirty="0" err="1"/>
              <a:t>Bingoilun</a:t>
            </a:r>
            <a:r>
              <a:rPr lang="en-US" dirty="0"/>
              <a:t> </a:t>
            </a:r>
            <a:r>
              <a:rPr lang="en-US" dirty="0" err="1"/>
              <a:t>jälkeen</a:t>
            </a:r>
            <a:r>
              <a:rPr lang="en-US" dirty="0"/>
              <a:t> </a:t>
            </a:r>
            <a:r>
              <a:rPr lang="en-US" dirty="0" err="1"/>
              <a:t>meillä</a:t>
            </a:r>
            <a:r>
              <a:rPr lang="en-US" dirty="0"/>
              <a:t> </a:t>
            </a:r>
            <a:r>
              <a:rPr lang="en-US" dirty="0" err="1"/>
              <a:t>oli</a:t>
            </a:r>
            <a:r>
              <a:rPr lang="en-US" dirty="0"/>
              <a:t> </a:t>
            </a:r>
            <a:r>
              <a:rPr lang="en-US" dirty="0" err="1"/>
              <a:t>vapaata</a:t>
            </a:r>
            <a:r>
              <a:rPr lang="en-US" dirty="0"/>
              <a:t>, </a:t>
            </a:r>
            <a:r>
              <a:rPr lang="en-US" dirty="0" err="1"/>
              <a:t>joten</a:t>
            </a:r>
            <a:r>
              <a:rPr lang="en-US" dirty="0"/>
              <a:t> </a:t>
            </a:r>
            <a:r>
              <a:rPr lang="en-US" dirty="0" err="1"/>
              <a:t>jäimme</a:t>
            </a:r>
            <a:r>
              <a:rPr lang="en-US" dirty="0"/>
              <a:t> (</a:t>
            </a:r>
            <a:r>
              <a:rPr lang="en-US" dirty="0" err="1"/>
              <a:t>aava</a:t>
            </a:r>
            <a:r>
              <a:rPr lang="en-US" dirty="0"/>
              <a:t> ja </a:t>
            </a:r>
            <a:r>
              <a:rPr lang="en-US" dirty="0" err="1"/>
              <a:t>ella</a:t>
            </a:r>
            <a:r>
              <a:rPr lang="en-US" dirty="0"/>
              <a:t>) </a:t>
            </a:r>
            <a:r>
              <a:rPr lang="en-US" dirty="0" err="1"/>
              <a:t>kanssa</a:t>
            </a:r>
            <a:r>
              <a:rPr lang="en-US" dirty="0"/>
              <a:t> </a:t>
            </a:r>
            <a:r>
              <a:rPr lang="en-US" dirty="0" err="1"/>
              <a:t>barcelonaan</a:t>
            </a:r>
            <a:r>
              <a:rPr lang="en-US" dirty="0"/>
              <a:t> </a:t>
            </a:r>
            <a:r>
              <a:rPr lang="en-US" dirty="0" err="1"/>
              <a:t>vielä</a:t>
            </a:r>
            <a:r>
              <a:rPr lang="en-US" dirty="0"/>
              <a:t> </a:t>
            </a:r>
            <a:r>
              <a:rPr lang="en-US" dirty="0" err="1"/>
              <a:t>hetkeksi</a:t>
            </a:r>
            <a:r>
              <a:rPr lang="en-US" dirty="0"/>
              <a:t>. </a:t>
            </a:r>
            <a:r>
              <a:rPr lang="en-US" dirty="0" err="1"/>
              <a:t>Etsimme</a:t>
            </a:r>
            <a:r>
              <a:rPr lang="en-US" dirty="0"/>
              <a:t> </a:t>
            </a:r>
            <a:r>
              <a:rPr lang="en-US" dirty="0" err="1"/>
              <a:t>lähimmän</a:t>
            </a:r>
            <a:r>
              <a:rPr lang="en-US" dirty="0"/>
              <a:t> </a:t>
            </a:r>
            <a:r>
              <a:rPr lang="en-US" dirty="0" err="1"/>
              <a:t>pikaruoka</a:t>
            </a:r>
            <a:r>
              <a:rPr lang="en-US" dirty="0"/>
              <a:t> </a:t>
            </a:r>
            <a:r>
              <a:rPr lang="en-US" dirty="0" err="1"/>
              <a:t>ravintolan</a:t>
            </a:r>
            <a:r>
              <a:rPr lang="en-US" dirty="0"/>
              <a:t>, </a:t>
            </a:r>
            <a:r>
              <a:rPr lang="en-US" dirty="0" err="1"/>
              <a:t>otimme</a:t>
            </a:r>
            <a:r>
              <a:rPr lang="en-US" dirty="0"/>
              <a:t> </a:t>
            </a:r>
            <a:r>
              <a:rPr lang="en-US" dirty="0" err="1"/>
              <a:t>ruuat</a:t>
            </a:r>
            <a:r>
              <a:rPr lang="en-US" dirty="0"/>
              <a:t> </a:t>
            </a:r>
            <a:r>
              <a:rPr lang="en-US" dirty="0" err="1"/>
              <a:t>mukaan</a:t>
            </a:r>
            <a:r>
              <a:rPr lang="en-US" dirty="0"/>
              <a:t> ja </a:t>
            </a:r>
            <a:r>
              <a:rPr lang="en-US" dirty="0" err="1"/>
              <a:t>menimme</a:t>
            </a:r>
            <a:r>
              <a:rPr lang="en-US" dirty="0"/>
              <a:t> </a:t>
            </a:r>
            <a:r>
              <a:rPr lang="en-US" dirty="0" err="1"/>
              <a:t>boltilla</a:t>
            </a:r>
            <a:r>
              <a:rPr lang="en-US" dirty="0"/>
              <a:t> </a:t>
            </a:r>
            <a:r>
              <a:rPr lang="en-US" dirty="0" err="1"/>
              <a:t>takaisin</a:t>
            </a:r>
            <a:r>
              <a:rPr lang="en-US" dirty="0"/>
              <a:t> </a:t>
            </a:r>
            <a:r>
              <a:rPr lang="en-US" dirty="0" err="1"/>
              <a:t>hotellille</a:t>
            </a:r>
            <a:r>
              <a:rPr lang="en-US" dirty="0"/>
              <a:t>.</a:t>
            </a:r>
          </a:p>
        </p:txBody>
      </p:sp>
      <p:pic>
        <p:nvPicPr>
          <p:cNvPr id="6" name="Kuva 5">
            <a:extLst>
              <a:ext uri="{FF2B5EF4-FFF2-40B4-BE49-F238E27FC236}">
                <a16:creationId xmlns:a16="http://schemas.microsoft.com/office/drawing/2014/main" id="{A617C310-BB43-11D3-713A-75DDD9C11A8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31573" y="3141250"/>
            <a:ext cx="2443205" cy="3285066"/>
          </a:xfrm>
          <a:prstGeom prst="rect">
            <a:avLst/>
          </a:prstGeom>
        </p:spPr>
      </p:pic>
      <p:pic>
        <p:nvPicPr>
          <p:cNvPr id="7" name="Kuva 6">
            <a:extLst>
              <a:ext uri="{FF2B5EF4-FFF2-40B4-BE49-F238E27FC236}">
                <a16:creationId xmlns:a16="http://schemas.microsoft.com/office/drawing/2014/main" id="{145E146C-B186-7361-3B44-642627859E8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20518" y="3147088"/>
            <a:ext cx="2309340" cy="3120310"/>
          </a:xfrm>
          <a:prstGeom prst="rect">
            <a:avLst/>
          </a:prstGeom>
        </p:spPr>
      </p:pic>
      <p:pic>
        <p:nvPicPr>
          <p:cNvPr id="8" name="Kuva 7">
            <a:extLst>
              <a:ext uri="{FF2B5EF4-FFF2-40B4-BE49-F238E27FC236}">
                <a16:creationId xmlns:a16="http://schemas.microsoft.com/office/drawing/2014/main" id="{94BA8207-A685-63F8-F805-197DE63D0BA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283708" y="2349736"/>
            <a:ext cx="2752124" cy="3707254"/>
          </a:xfrm>
          <a:prstGeom prst="rect">
            <a:avLst/>
          </a:prstGeom>
        </p:spPr>
      </p:pic>
      <p:pic>
        <p:nvPicPr>
          <p:cNvPr id="9" name="Kuva 8">
            <a:extLst>
              <a:ext uri="{FF2B5EF4-FFF2-40B4-BE49-F238E27FC236}">
                <a16:creationId xmlns:a16="http://schemas.microsoft.com/office/drawing/2014/main" id="{C2A8C372-1BF4-43E5-2B23-C2C426AD5BE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232411" y="18088"/>
            <a:ext cx="2309340" cy="3120309"/>
          </a:xfrm>
          <a:prstGeom prst="rect">
            <a:avLst/>
          </a:prstGeom>
        </p:spPr>
      </p:pic>
      <p:pic>
        <p:nvPicPr>
          <p:cNvPr id="10" name="Kuva 9">
            <a:extLst>
              <a:ext uri="{FF2B5EF4-FFF2-40B4-BE49-F238E27FC236}">
                <a16:creationId xmlns:a16="http://schemas.microsoft.com/office/drawing/2014/main" id="{C7824206-5D39-0413-5C0B-EB20FEC8024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534546" y="-445"/>
            <a:ext cx="1753286" cy="3138157"/>
          </a:xfrm>
          <a:prstGeom prst="rect">
            <a:avLst/>
          </a:prstGeom>
        </p:spPr>
      </p:pic>
    </p:spTree>
    <p:extLst>
      <p:ext uri="{BB962C8B-B14F-4D97-AF65-F5344CB8AC3E}">
        <p14:creationId xmlns:p14="http://schemas.microsoft.com/office/powerpoint/2010/main" val="17587402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2">
            <a:extLst>
              <a:ext uri="{FF2B5EF4-FFF2-40B4-BE49-F238E27FC236}">
                <a16:creationId xmlns:a16="http://schemas.microsoft.com/office/drawing/2014/main" id="{9987C2CD-A6FC-F378-253E-0E6BE927C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AA2B303-0ED1-E5C3-E8E0-5FD95B42E3EF}"/>
              </a:ext>
            </a:extLst>
          </p:cNvPr>
          <p:cNvSpPr>
            <a:spLocks noGrp="1"/>
          </p:cNvSpPr>
          <p:nvPr>
            <p:ph type="title"/>
          </p:nvPr>
        </p:nvSpPr>
        <p:spPr>
          <a:xfrm>
            <a:off x="624666" y="301902"/>
            <a:ext cx="5472263" cy="657497"/>
          </a:xfrm>
        </p:spPr>
        <p:txBody>
          <a:bodyPr vert="horz" lIns="91440" tIns="45720" rIns="91440" bIns="45720" rtlCol="0" anchor="b">
            <a:normAutofit/>
          </a:bodyPr>
          <a:lstStyle/>
          <a:p>
            <a:r>
              <a:rPr lang="en-US" sz="3600" b="1" kern="1200">
                <a:solidFill>
                  <a:schemeClr val="tx1"/>
                </a:solidFill>
                <a:latin typeface="+mj-lt"/>
                <a:ea typeface="+mj-ea"/>
                <a:cs typeface="+mj-cs"/>
              </a:rPr>
              <a:t>Perjantai </a:t>
            </a:r>
          </a:p>
        </p:txBody>
      </p:sp>
      <p:sp>
        <p:nvSpPr>
          <p:cNvPr id="4" name="Text Placeholder 3">
            <a:extLst>
              <a:ext uri="{FF2B5EF4-FFF2-40B4-BE49-F238E27FC236}">
                <a16:creationId xmlns:a16="http://schemas.microsoft.com/office/drawing/2014/main" id="{F34901E0-1A10-E446-936E-238101662E72}"/>
              </a:ext>
            </a:extLst>
          </p:cNvPr>
          <p:cNvSpPr>
            <a:spLocks noGrp="1"/>
          </p:cNvSpPr>
          <p:nvPr>
            <p:ph type="body" sz="half" idx="2"/>
          </p:nvPr>
        </p:nvSpPr>
        <p:spPr>
          <a:xfrm>
            <a:off x="624668" y="1097457"/>
            <a:ext cx="5461220" cy="5267120"/>
          </a:xfrm>
        </p:spPr>
        <p:txBody>
          <a:bodyPr vert="horz" lIns="91440" tIns="45720" rIns="91440" bIns="45720" rtlCol="0">
            <a:normAutofit fontScale="77500" lnSpcReduction="20000"/>
          </a:bodyPr>
          <a:lstStyle/>
          <a:p>
            <a:r>
              <a:rPr lang="en-US" err="1"/>
              <a:t>Heräsimme</a:t>
            </a:r>
            <a:r>
              <a:rPr lang="en-US" dirty="0"/>
              <a:t> </a:t>
            </a:r>
            <a:r>
              <a:rPr lang="en-US" err="1"/>
              <a:t>hyvissä</a:t>
            </a:r>
            <a:r>
              <a:rPr lang="en-US" dirty="0"/>
              <a:t> </a:t>
            </a:r>
            <a:r>
              <a:rPr lang="en-US" err="1"/>
              <a:t>ajoissa</a:t>
            </a:r>
            <a:r>
              <a:rPr lang="en-US" dirty="0"/>
              <a:t> </a:t>
            </a:r>
            <a:r>
              <a:rPr lang="en-US" err="1"/>
              <a:t>aamupalalle,meidät</a:t>
            </a:r>
            <a:r>
              <a:rPr lang="en-US" dirty="0"/>
              <a:t> </a:t>
            </a:r>
            <a:r>
              <a:rPr lang="en-US" err="1"/>
              <a:t>tultiin</a:t>
            </a:r>
            <a:r>
              <a:rPr lang="en-US" dirty="0"/>
              <a:t> </a:t>
            </a:r>
            <a:r>
              <a:rPr lang="en-US" err="1"/>
              <a:t>hakemaan</a:t>
            </a:r>
            <a:r>
              <a:rPr lang="en-US" dirty="0"/>
              <a:t> </a:t>
            </a:r>
            <a:r>
              <a:rPr lang="en-US" err="1"/>
              <a:t>hotellilta,koska</a:t>
            </a:r>
            <a:r>
              <a:rPr lang="en-US" dirty="0"/>
              <a:t> </a:t>
            </a:r>
            <a:r>
              <a:rPr lang="en-US" err="1"/>
              <a:t>lähdimme</a:t>
            </a:r>
            <a:r>
              <a:rPr lang="en-US" dirty="0"/>
              <a:t> </a:t>
            </a:r>
            <a:r>
              <a:rPr lang="en-US" err="1"/>
              <a:t>yliopisto</a:t>
            </a:r>
            <a:r>
              <a:rPr lang="en-US" dirty="0"/>
              <a:t> </a:t>
            </a:r>
            <a:r>
              <a:rPr lang="en-US" err="1"/>
              <a:t>kieroksellepaikalliseen</a:t>
            </a:r>
            <a:r>
              <a:rPr lang="en-US" dirty="0"/>
              <a:t> </a:t>
            </a:r>
            <a:r>
              <a:rPr lang="en-US" err="1"/>
              <a:t>yliopistolle</a:t>
            </a:r>
            <a:r>
              <a:rPr lang="en-US" dirty="0"/>
              <a:t>. </a:t>
            </a:r>
            <a:r>
              <a:rPr lang="en-US" err="1"/>
              <a:t>Yliopistollakävimme</a:t>
            </a:r>
            <a:r>
              <a:rPr lang="en-US" dirty="0"/>
              <a:t> </a:t>
            </a:r>
            <a:r>
              <a:rPr lang="en-US" err="1"/>
              <a:t>kierroksella</a:t>
            </a:r>
            <a:r>
              <a:rPr lang="en-US" dirty="0"/>
              <a:t> </a:t>
            </a:r>
            <a:r>
              <a:rPr lang="en-US" err="1"/>
              <a:t>seka</a:t>
            </a:r>
            <a:r>
              <a:rPr lang="en-US" dirty="0"/>
              <a:t> </a:t>
            </a:r>
            <a:r>
              <a:rPr lang="en-US" err="1"/>
              <a:t>kävimmekuuntelemassa</a:t>
            </a:r>
            <a:r>
              <a:rPr lang="en-US" dirty="0"/>
              <a:t> </a:t>
            </a:r>
            <a:r>
              <a:rPr lang="en-US" err="1"/>
              <a:t>kolmea</a:t>
            </a:r>
            <a:r>
              <a:rPr lang="en-US" dirty="0"/>
              <a:t> </a:t>
            </a:r>
            <a:r>
              <a:rPr lang="en-US" err="1"/>
              <a:t>henkilöäyliopistolta</a:t>
            </a:r>
            <a:r>
              <a:rPr lang="en-US" dirty="0"/>
              <a:t>. </a:t>
            </a:r>
            <a:r>
              <a:rPr lang="en-US" err="1"/>
              <a:t>Yliopistolta</a:t>
            </a:r>
            <a:r>
              <a:rPr lang="en-US" dirty="0"/>
              <a:t> </a:t>
            </a:r>
            <a:r>
              <a:rPr lang="en-US" err="1"/>
              <a:t>lähdimme</a:t>
            </a:r>
            <a:r>
              <a:rPr lang="en-US" dirty="0"/>
              <a:t> </a:t>
            </a:r>
            <a:r>
              <a:rPr lang="en-US" err="1"/>
              <a:t>samaankouluun</a:t>
            </a:r>
            <a:r>
              <a:rPr lang="en-US" dirty="0"/>
              <a:t> </a:t>
            </a:r>
            <a:r>
              <a:rPr lang="en-US" err="1"/>
              <a:t>jossa</a:t>
            </a:r>
            <a:r>
              <a:rPr lang="en-US" dirty="0"/>
              <a:t> </a:t>
            </a:r>
            <a:r>
              <a:rPr lang="en-US" err="1"/>
              <a:t>olimme</a:t>
            </a:r>
            <a:r>
              <a:rPr lang="en-US" dirty="0"/>
              <a:t> </a:t>
            </a:r>
            <a:r>
              <a:rPr lang="en-US" err="1"/>
              <a:t>aikasemmin</a:t>
            </a:r>
            <a:r>
              <a:rPr lang="en-US" dirty="0"/>
              <a:t>, </a:t>
            </a:r>
            <a:r>
              <a:rPr lang="en-US" err="1"/>
              <a:t>jossameitä</a:t>
            </a:r>
            <a:r>
              <a:rPr lang="en-US" dirty="0"/>
              <a:t> </a:t>
            </a:r>
            <a:r>
              <a:rPr lang="en-US" err="1"/>
              <a:t>odotti</a:t>
            </a:r>
            <a:r>
              <a:rPr lang="en-US" dirty="0"/>
              <a:t> </a:t>
            </a:r>
            <a:r>
              <a:rPr lang="en-US" err="1"/>
              <a:t>ruoka</a:t>
            </a:r>
            <a:r>
              <a:rPr lang="en-US" dirty="0"/>
              <a:t> </a:t>
            </a:r>
            <a:r>
              <a:rPr lang="en-US" err="1"/>
              <a:t>jonka</a:t>
            </a:r>
            <a:r>
              <a:rPr lang="en-US" dirty="0"/>
              <a:t> </a:t>
            </a:r>
            <a:r>
              <a:rPr lang="en-US" err="1"/>
              <a:t>koulun</a:t>
            </a:r>
            <a:r>
              <a:rPr lang="en-US" dirty="0"/>
              <a:t> </a:t>
            </a:r>
            <a:r>
              <a:rPr lang="en-US" err="1"/>
              <a:t>kokitolivat</a:t>
            </a:r>
            <a:r>
              <a:rPr lang="en-US" dirty="0"/>
              <a:t> </a:t>
            </a:r>
            <a:r>
              <a:rPr lang="en-US" err="1"/>
              <a:t>valmistaneet</a:t>
            </a:r>
            <a:r>
              <a:rPr lang="en-US" dirty="0"/>
              <a:t> </a:t>
            </a:r>
            <a:r>
              <a:rPr lang="en-US" err="1"/>
              <a:t>meille</a:t>
            </a:r>
            <a:r>
              <a:rPr lang="en-US" dirty="0"/>
              <a:t>. </a:t>
            </a:r>
            <a:r>
              <a:rPr lang="en-US" err="1"/>
              <a:t>Syömisen</a:t>
            </a:r>
            <a:r>
              <a:rPr lang="en-US" dirty="0"/>
              <a:t> </a:t>
            </a:r>
            <a:r>
              <a:rPr lang="en-US" err="1"/>
              <a:t>jälkeen</a:t>
            </a:r>
            <a:r>
              <a:rPr lang="en-US" dirty="0"/>
              <a:t> </a:t>
            </a:r>
            <a:r>
              <a:rPr lang="en-US" err="1"/>
              <a:t>meillä</a:t>
            </a:r>
            <a:r>
              <a:rPr lang="en-US" dirty="0"/>
              <a:t> </a:t>
            </a:r>
            <a:r>
              <a:rPr lang="en-US" err="1"/>
              <a:t>oli</a:t>
            </a:r>
            <a:r>
              <a:rPr lang="en-US" dirty="0"/>
              <a:t> </a:t>
            </a:r>
            <a:r>
              <a:rPr lang="en-US" err="1"/>
              <a:t>hetki</a:t>
            </a:r>
            <a:r>
              <a:rPr lang="en-US" dirty="0"/>
              <a:t> </a:t>
            </a:r>
            <a:r>
              <a:rPr lang="en-US" err="1"/>
              <a:t>vapaata</a:t>
            </a:r>
            <a:r>
              <a:rPr lang="en-US" dirty="0"/>
              <a:t> </a:t>
            </a:r>
            <a:r>
              <a:rPr lang="en-US" err="1"/>
              <a:t>ennen</a:t>
            </a:r>
            <a:r>
              <a:rPr lang="en-US" dirty="0"/>
              <a:t> </a:t>
            </a:r>
            <a:r>
              <a:rPr lang="en-US" err="1"/>
              <a:t>tunteja</a:t>
            </a:r>
            <a:r>
              <a:rPr lang="en-US" dirty="0"/>
              <a:t>. </a:t>
            </a:r>
            <a:r>
              <a:rPr lang="en-US" err="1"/>
              <a:t>Ensimmäisellä</a:t>
            </a:r>
            <a:r>
              <a:rPr lang="en-US" dirty="0"/>
              <a:t> </a:t>
            </a:r>
            <a:r>
              <a:rPr lang="en-US" err="1"/>
              <a:t>tunnilla</a:t>
            </a:r>
            <a:r>
              <a:rPr lang="en-US" dirty="0"/>
              <a:t> </a:t>
            </a:r>
            <a:r>
              <a:rPr lang="en-US" err="1"/>
              <a:t>meillä</a:t>
            </a:r>
            <a:r>
              <a:rPr lang="en-US" dirty="0"/>
              <a:t> </a:t>
            </a:r>
            <a:r>
              <a:rPr lang="en-US" err="1"/>
              <a:t>oli</a:t>
            </a:r>
            <a:r>
              <a:rPr lang="en-US" dirty="0"/>
              <a:t> </a:t>
            </a:r>
            <a:r>
              <a:rPr lang="en-US" err="1"/>
              <a:t>eräänlainen</a:t>
            </a:r>
            <a:r>
              <a:rPr lang="en-US" dirty="0"/>
              <a:t> </a:t>
            </a:r>
            <a:r>
              <a:rPr lang="en-US" err="1"/>
              <a:t>ryhmäpeli</a:t>
            </a:r>
            <a:r>
              <a:rPr lang="en-US" dirty="0"/>
              <a:t> ja </a:t>
            </a:r>
            <a:r>
              <a:rPr lang="en-US" err="1"/>
              <a:t>tutustumista</a:t>
            </a:r>
            <a:r>
              <a:rPr lang="en-US" dirty="0"/>
              <a:t> </a:t>
            </a:r>
            <a:r>
              <a:rPr lang="en-US" err="1"/>
              <a:t>toisiimme</a:t>
            </a:r>
            <a:r>
              <a:rPr lang="en-US" dirty="0"/>
              <a:t>, </a:t>
            </a:r>
            <a:r>
              <a:rPr lang="en-US" err="1"/>
              <a:t>toisella</a:t>
            </a:r>
            <a:r>
              <a:rPr lang="en-US" dirty="0"/>
              <a:t> </a:t>
            </a:r>
            <a:r>
              <a:rPr lang="en-US" err="1"/>
              <a:t>tunnilla</a:t>
            </a:r>
            <a:r>
              <a:rPr lang="en-US" dirty="0"/>
              <a:t> </a:t>
            </a:r>
            <a:r>
              <a:rPr lang="en-US" err="1"/>
              <a:t>jakauduimme</a:t>
            </a:r>
            <a:r>
              <a:rPr lang="en-US" dirty="0"/>
              <a:t> </a:t>
            </a:r>
            <a:r>
              <a:rPr lang="en-US" err="1"/>
              <a:t>taas</a:t>
            </a:r>
            <a:r>
              <a:rPr lang="en-US" dirty="0"/>
              <a:t> </a:t>
            </a:r>
            <a:r>
              <a:rPr lang="en-US" err="1"/>
              <a:t>ryhmiin</a:t>
            </a:r>
            <a:r>
              <a:rPr lang="en-US" dirty="0"/>
              <a:t>, </a:t>
            </a:r>
            <a:r>
              <a:rPr lang="en-US" err="1"/>
              <a:t>jossa</a:t>
            </a:r>
            <a:r>
              <a:rPr lang="en-US" dirty="0"/>
              <a:t> </a:t>
            </a:r>
            <a:r>
              <a:rPr lang="en-US" err="1"/>
              <a:t>meidän</a:t>
            </a:r>
            <a:r>
              <a:rPr lang="en-US" dirty="0"/>
              <a:t> </a:t>
            </a:r>
            <a:r>
              <a:rPr lang="en-US" err="1"/>
              <a:t>piti</a:t>
            </a:r>
            <a:r>
              <a:rPr lang="en-US" dirty="0"/>
              <a:t> </a:t>
            </a:r>
            <a:r>
              <a:rPr lang="en-US" err="1"/>
              <a:t>tehdä</a:t>
            </a:r>
            <a:r>
              <a:rPr lang="en-US" dirty="0"/>
              <a:t> </a:t>
            </a:r>
            <a:r>
              <a:rPr lang="en-US" err="1"/>
              <a:t>esitelmät</a:t>
            </a:r>
            <a:r>
              <a:rPr lang="en-US" dirty="0"/>
              <a:t>. </a:t>
            </a:r>
            <a:r>
              <a:rPr lang="en-US" err="1"/>
              <a:t>Jokainen</a:t>
            </a:r>
            <a:r>
              <a:rPr lang="en-US" dirty="0"/>
              <a:t> </a:t>
            </a:r>
            <a:r>
              <a:rPr lang="en-US" err="1"/>
              <a:t>ryhmä</a:t>
            </a:r>
            <a:r>
              <a:rPr lang="en-US" dirty="0"/>
              <a:t> </a:t>
            </a:r>
            <a:r>
              <a:rPr lang="en-US" err="1"/>
              <a:t>sai</a:t>
            </a:r>
            <a:r>
              <a:rPr lang="en-US" dirty="0"/>
              <a:t> </a:t>
            </a:r>
            <a:r>
              <a:rPr lang="en-US" err="1"/>
              <a:t>oman</a:t>
            </a:r>
            <a:r>
              <a:rPr lang="en-US" dirty="0"/>
              <a:t> </a:t>
            </a:r>
            <a:r>
              <a:rPr lang="en-US" err="1"/>
              <a:t>aihealueen</a:t>
            </a:r>
            <a:r>
              <a:rPr lang="en-US" dirty="0"/>
              <a:t> </a:t>
            </a:r>
            <a:r>
              <a:rPr lang="en-US" err="1"/>
              <a:t>josta</a:t>
            </a:r>
            <a:r>
              <a:rPr lang="en-US" dirty="0"/>
              <a:t> </a:t>
            </a:r>
            <a:r>
              <a:rPr lang="en-US" err="1"/>
              <a:t>tehdä</a:t>
            </a:r>
            <a:r>
              <a:rPr lang="en-US" dirty="0"/>
              <a:t>, </a:t>
            </a:r>
            <a:r>
              <a:rPr lang="en-US" err="1"/>
              <a:t>en</a:t>
            </a:r>
            <a:r>
              <a:rPr lang="en-US" dirty="0"/>
              <a:t> </a:t>
            </a:r>
            <a:r>
              <a:rPr lang="en-US" err="1"/>
              <a:t>tarkalleen</a:t>
            </a:r>
            <a:r>
              <a:rPr lang="en-US" dirty="0"/>
              <a:t> </a:t>
            </a:r>
            <a:r>
              <a:rPr lang="en-US" err="1"/>
              <a:t>muista</a:t>
            </a:r>
            <a:r>
              <a:rPr lang="en-US" dirty="0"/>
              <a:t> </a:t>
            </a:r>
            <a:r>
              <a:rPr lang="en-US" err="1"/>
              <a:t>omaamme</a:t>
            </a:r>
            <a:r>
              <a:rPr lang="en-US" dirty="0"/>
              <a:t>, </a:t>
            </a:r>
            <a:r>
              <a:rPr lang="en-US" err="1"/>
              <a:t>mutta</a:t>
            </a:r>
            <a:r>
              <a:rPr lang="en-US" dirty="0"/>
              <a:t> </a:t>
            </a:r>
            <a:r>
              <a:rPr lang="en-US" err="1"/>
              <a:t>meidän</a:t>
            </a:r>
            <a:r>
              <a:rPr lang="en-US" dirty="0"/>
              <a:t> </a:t>
            </a:r>
            <a:r>
              <a:rPr lang="en-US" err="1"/>
              <a:t>piti</a:t>
            </a:r>
            <a:r>
              <a:rPr lang="en-US" dirty="0"/>
              <a:t> </a:t>
            </a:r>
            <a:r>
              <a:rPr lang="en-US" err="1"/>
              <a:t>valita</a:t>
            </a:r>
            <a:r>
              <a:rPr lang="en-US" dirty="0"/>
              <a:t> </a:t>
            </a:r>
            <a:r>
              <a:rPr lang="en-US" err="1"/>
              <a:t>yksi</a:t>
            </a:r>
            <a:r>
              <a:rPr lang="en-US" dirty="0"/>
              <a:t> </a:t>
            </a:r>
            <a:r>
              <a:rPr lang="en-US" err="1"/>
              <a:t>espanijalainen</a:t>
            </a:r>
            <a:r>
              <a:rPr lang="en-US" dirty="0"/>
              <a:t>, </a:t>
            </a:r>
            <a:r>
              <a:rPr lang="en-US" err="1"/>
              <a:t>suomalainen</a:t>
            </a:r>
            <a:r>
              <a:rPr lang="en-US" dirty="0"/>
              <a:t>, </a:t>
            </a:r>
            <a:r>
              <a:rPr lang="en-US" err="1"/>
              <a:t>maailmanlaajuinen</a:t>
            </a:r>
            <a:r>
              <a:rPr lang="en-US" dirty="0"/>
              <a:t> </a:t>
            </a:r>
            <a:r>
              <a:rPr lang="en-US" err="1"/>
              <a:t>yritys</a:t>
            </a:r>
            <a:r>
              <a:rPr lang="en-US" dirty="0"/>
              <a:t>, </a:t>
            </a:r>
            <a:r>
              <a:rPr lang="en-US" err="1"/>
              <a:t>josta</a:t>
            </a:r>
            <a:r>
              <a:rPr lang="en-US" dirty="0"/>
              <a:t> </a:t>
            </a:r>
            <a:r>
              <a:rPr lang="en-US" err="1"/>
              <a:t>meidän</a:t>
            </a:r>
            <a:r>
              <a:rPr lang="en-US" dirty="0"/>
              <a:t> </a:t>
            </a:r>
            <a:r>
              <a:rPr lang="en-US" err="1"/>
              <a:t>piti</a:t>
            </a:r>
            <a:r>
              <a:rPr lang="en-US" dirty="0"/>
              <a:t> </a:t>
            </a:r>
            <a:r>
              <a:rPr lang="en-US" err="1"/>
              <a:t>tehdä</a:t>
            </a:r>
            <a:r>
              <a:rPr lang="en-US" dirty="0"/>
              <a:t> </a:t>
            </a:r>
            <a:r>
              <a:rPr lang="en-US" err="1"/>
              <a:t>esitys</a:t>
            </a:r>
            <a:r>
              <a:rPr lang="en-US" dirty="0"/>
              <a:t> </a:t>
            </a:r>
            <a:r>
              <a:rPr lang="en-US" err="1"/>
              <a:t>muulle</a:t>
            </a:r>
            <a:r>
              <a:rPr lang="en-US" dirty="0"/>
              <a:t> </a:t>
            </a:r>
            <a:r>
              <a:rPr lang="en-US" err="1"/>
              <a:t>luokalle</a:t>
            </a:r>
            <a:r>
              <a:rPr lang="en-US" dirty="0"/>
              <a:t>. </a:t>
            </a:r>
            <a:r>
              <a:rPr lang="en-US" err="1"/>
              <a:t>Tunnin</a:t>
            </a:r>
            <a:r>
              <a:rPr lang="en-US" dirty="0"/>
              <a:t> </a:t>
            </a:r>
            <a:r>
              <a:rPr lang="en-US" err="1"/>
              <a:t>jälkeen</a:t>
            </a:r>
            <a:r>
              <a:rPr lang="en-US" dirty="0"/>
              <a:t> </a:t>
            </a:r>
            <a:r>
              <a:rPr lang="en-US" err="1"/>
              <a:t>menimme</a:t>
            </a:r>
            <a:r>
              <a:rPr lang="en-US" dirty="0"/>
              <a:t> </a:t>
            </a:r>
            <a:r>
              <a:rPr lang="en-US" err="1"/>
              <a:t>esittämään</a:t>
            </a:r>
            <a:r>
              <a:rPr lang="en-US" dirty="0"/>
              <a:t> </a:t>
            </a:r>
            <a:r>
              <a:rPr lang="en-US" err="1"/>
              <a:t>esitelmämme</a:t>
            </a:r>
            <a:r>
              <a:rPr lang="en-US" dirty="0"/>
              <a:t>  </a:t>
            </a:r>
            <a:r>
              <a:rPr lang="en-US" err="1"/>
              <a:t>Lidialle</a:t>
            </a:r>
            <a:r>
              <a:rPr lang="en-US" dirty="0"/>
              <a:t>, </a:t>
            </a:r>
            <a:r>
              <a:rPr lang="en-US" err="1"/>
              <a:t>jotka</a:t>
            </a:r>
            <a:r>
              <a:rPr lang="en-US" dirty="0"/>
              <a:t> </a:t>
            </a:r>
            <a:r>
              <a:rPr lang="en-US" err="1"/>
              <a:t>teimme</a:t>
            </a:r>
            <a:r>
              <a:rPr lang="en-US" dirty="0"/>
              <a:t> </a:t>
            </a:r>
            <a:r>
              <a:rPr lang="en-US" err="1"/>
              <a:t>ennen</a:t>
            </a:r>
            <a:r>
              <a:rPr lang="en-US" dirty="0"/>
              <a:t> </a:t>
            </a:r>
            <a:r>
              <a:rPr lang="en-US" err="1"/>
              <a:t>matkaa</a:t>
            </a:r>
            <a:r>
              <a:rPr lang="en-US" dirty="0"/>
              <a:t>. </a:t>
            </a:r>
            <a:r>
              <a:rPr lang="en-US" err="1"/>
              <a:t>Kaikki</a:t>
            </a:r>
            <a:r>
              <a:rPr lang="en-US" dirty="0"/>
              <a:t> </a:t>
            </a:r>
            <a:r>
              <a:rPr lang="en-US" err="1"/>
              <a:t>muut</a:t>
            </a:r>
            <a:r>
              <a:rPr lang="en-US" dirty="0"/>
              <a:t> </a:t>
            </a:r>
            <a:r>
              <a:rPr lang="en-US" err="1"/>
              <a:t>paitsi</a:t>
            </a:r>
            <a:r>
              <a:rPr lang="en-US" dirty="0"/>
              <a:t> </a:t>
            </a:r>
            <a:r>
              <a:rPr lang="en-US" err="1"/>
              <a:t>minä</a:t>
            </a:r>
            <a:r>
              <a:rPr lang="en-US" dirty="0"/>
              <a:t>, </a:t>
            </a:r>
            <a:r>
              <a:rPr lang="en-US" err="1"/>
              <a:t>ella</a:t>
            </a:r>
            <a:r>
              <a:rPr lang="en-US" dirty="0"/>
              <a:t> ja </a:t>
            </a:r>
            <a:r>
              <a:rPr lang="en-US" err="1"/>
              <a:t>aava</a:t>
            </a:r>
            <a:r>
              <a:rPr lang="en-US" dirty="0"/>
              <a:t> </a:t>
            </a:r>
            <a:r>
              <a:rPr lang="en-US" err="1"/>
              <a:t>emme</a:t>
            </a:r>
            <a:r>
              <a:rPr lang="en-US" dirty="0"/>
              <a:t> </a:t>
            </a:r>
            <a:r>
              <a:rPr lang="en-US" err="1"/>
              <a:t>esittäneet</a:t>
            </a:r>
            <a:r>
              <a:rPr lang="en-US" dirty="0"/>
              <a:t>, </a:t>
            </a:r>
            <a:r>
              <a:rPr lang="en-US" err="1"/>
              <a:t>koska</a:t>
            </a:r>
            <a:r>
              <a:rPr lang="en-US" dirty="0"/>
              <a:t> </a:t>
            </a:r>
            <a:r>
              <a:rPr lang="en-US" err="1"/>
              <a:t>emme</a:t>
            </a:r>
            <a:r>
              <a:rPr lang="en-US" dirty="0"/>
              <a:t> </a:t>
            </a:r>
            <a:r>
              <a:rPr lang="en-US" err="1"/>
              <a:t>päässeet</a:t>
            </a:r>
            <a:r>
              <a:rPr lang="en-US" dirty="0"/>
              <a:t> </a:t>
            </a:r>
            <a:r>
              <a:rPr lang="en-US" err="1"/>
              <a:t>kirjautumaan</a:t>
            </a:r>
            <a:r>
              <a:rPr lang="en-US" dirty="0"/>
              <a:t> </a:t>
            </a:r>
            <a:r>
              <a:rPr lang="en-US" err="1"/>
              <a:t>koneelle</a:t>
            </a:r>
            <a:r>
              <a:rPr lang="en-US" dirty="0"/>
              <a:t> </a:t>
            </a:r>
            <a:r>
              <a:rPr lang="en-US" err="1"/>
              <a:t>syystä</a:t>
            </a:r>
            <a:r>
              <a:rPr lang="en-US" dirty="0"/>
              <a:t> ja </a:t>
            </a:r>
            <a:r>
              <a:rPr lang="en-US" err="1"/>
              <a:t>toisesta</a:t>
            </a:r>
            <a:r>
              <a:rPr lang="en-US" dirty="0"/>
              <a:t>.</a:t>
            </a:r>
          </a:p>
          <a:p>
            <a:endParaRPr lang="en-US" dirty="0"/>
          </a:p>
          <a:p>
            <a:endParaRPr lang="en-US" dirty="0"/>
          </a:p>
          <a:p>
            <a:pPr indent="-228600">
              <a:buFont typeface="Arial" panose="020B0604020202020204" pitchFamily="34" charset="0"/>
              <a:buChar char="•"/>
            </a:pPr>
            <a:r>
              <a:rPr lang="en-US" sz="1800" dirty="0"/>
              <a:t>Tuon </a:t>
            </a:r>
            <a:r>
              <a:rPr lang="en-US" sz="1800" dirty="0" err="1"/>
              <a:t>tunnin</a:t>
            </a:r>
            <a:r>
              <a:rPr lang="en-US" sz="1800" dirty="0"/>
              <a:t> </a:t>
            </a:r>
            <a:r>
              <a:rPr lang="en-US" sz="1800" dirty="0" err="1"/>
              <a:t>jälkeen</a:t>
            </a:r>
            <a:r>
              <a:rPr lang="en-US" sz="1800" dirty="0"/>
              <a:t> </a:t>
            </a:r>
            <a:r>
              <a:rPr lang="en-US" sz="1800" dirty="0" err="1"/>
              <a:t>viimeinen</a:t>
            </a:r>
            <a:r>
              <a:rPr lang="en-US" sz="1800" dirty="0"/>
              <a:t> </a:t>
            </a:r>
            <a:r>
              <a:rPr lang="en-US" sz="1800" dirty="0" err="1"/>
              <a:t>päivämme</a:t>
            </a:r>
            <a:r>
              <a:rPr lang="en-US" sz="1800" dirty="0"/>
              <a:t> </a:t>
            </a:r>
            <a:r>
              <a:rPr lang="en-US" sz="1800" dirty="0" err="1"/>
              <a:t>koululla</a:t>
            </a:r>
            <a:r>
              <a:rPr lang="en-US" sz="1800" dirty="0"/>
              <a:t> </a:t>
            </a:r>
            <a:r>
              <a:rPr lang="en-US" sz="1800" dirty="0" err="1"/>
              <a:t>loppui</a:t>
            </a:r>
            <a:r>
              <a:rPr lang="en-US" sz="1800" dirty="0"/>
              <a:t>, ja </a:t>
            </a:r>
            <a:r>
              <a:rPr lang="en-US" sz="1800" dirty="0" err="1"/>
              <a:t>lähdimme</a:t>
            </a:r>
            <a:r>
              <a:rPr lang="en-US" sz="1800" dirty="0"/>
              <a:t> </a:t>
            </a:r>
            <a:r>
              <a:rPr lang="en-US" sz="1800" dirty="0" err="1"/>
              <a:t>hotellille</a:t>
            </a:r>
            <a:r>
              <a:rPr lang="en-US" sz="1800" dirty="0"/>
              <a:t>. </a:t>
            </a:r>
            <a:r>
              <a:rPr lang="en-US" sz="1800" dirty="0" err="1"/>
              <a:t>Olimme</a:t>
            </a:r>
            <a:r>
              <a:rPr lang="en-US" sz="1800" dirty="0"/>
              <a:t> </a:t>
            </a:r>
            <a:r>
              <a:rPr lang="en-US" sz="1800" dirty="0" err="1"/>
              <a:t>hetken</a:t>
            </a:r>
            <a:r>
              <a:rPr lang="en-US" sz="1800" dirty="0"/>
              <a:t> </a:t>
            </a:r>
            <a:r>
              <a:rPr lang="en-US" sz="1800" dirty="0" err="1"/>
              <a:t>hotellilla</a:t>
            </a:r>
            <a:r>
              <a:rPr lang="en-US" sz="1800" dirty="0"/>
              <a:t> </a:t>
            </a:r>
            <a:r>
              <a:rPr lang="en-US" sz="1800" dirty="0" err="1"/>
              <a:t>jonka</a:t>
            </a:r>
            <a:r>
              <a:rPr lang="en-US" sz="1800" dirty="0"/>
              <a:t> </a:t>
            </a:r>
            <a:r>
              <a:rPr lang="en-US" sz="1800" dirty="0" err="1"/>
              <a:t>jälkeen</a:t>
            </a:r>
            <a:r>
              <a:rPr lang="en-US" sz="1800" dirty="0"/>
              <a:t> </a:t>
            </a:r>
            <a:r>
              <a:rPr lang="en-US" sz="1800" dirty="0" err="1"/>
              <a:t>lähdimme</a:t>
            </a:r>
            <a:r>
              <a:rPr lang="en-US" sz="1800" dirty="0"/>
              <a:t> </a:t>
            </a:r>
            <a:r>
              <a:rPr lang="en-US" sz="1800" dirty="0" err="1"/>
              <a:t>syömään</a:t>
            </a:r>
            <a:r>
              <a:rPr lang="en-US" sz="1800" dirty="0"/>
              <a:t> ja </a:t>
            </a:r>
            <a:r>
              <a:rPr lang="en-US" sz="1800" dirty="0" err="1"/>
              <a:t>käymään</a:t>
            </a:r>
            <a:r>
              <a:rPr lang="en-US" sz="1800" dirty="0"/>
              <a:t> </a:t>
            </a:r>
            <a:r>
              <a:rPr lang="en-US" sz="1800" dirty="0" err="1"/>
              <a:t>festivaaleille</a:t>
            </a:r>
            <a:r>
              <a:rPr lang="en-US" sz="1800" dirty="0"/>
              <a:t> (</a:t>
            </a:r>
            <a:r>
              <a:rPr lang="en-US" sz="1800" dirty="0" err="1"/>
              <a:t>en</a:t>
            </a:r>
            <a:r>
              <a:rPr lang="en-US" sz="1800" dirty="0"/>
              <a:t> </a:t>
            </a:r>
            <a:r>
              <a:rPr lang="en-US" sz="1800" dirty="0" err="1"/>
              <a:t>muista</a:t>
            </a:r>
            <a:r>
              <a:rPr lang="en-US" sz="1800" dirty="0"/>
              <a:t> </a:t>
            </a:r>
            <a:r>
              <a:rPr lang="en-US" sz="1800" dirty="0" err="1"/>
              <a:t>nimeä</a:t>
            </a:r>
            <a:r>
              <a:rPr lang="en-US" sz="1800" dirty="0"/>
              <a:t> </a:t>
            </a:r>
            <a:r>
              <a:rPr lang="en-US" sz="1800" dirty="0" err="1"/>
              <a:t>mutta</a:t>
            </a:r>
            <a:r>
              <a:rPr lang="en-US" sz="1800" dirty="0"/>
              <a:t> </a:t>
            </a:r>
            <a:r>
              <a:rPr lang="en-US" sz="1800" dirty="0" err="1"/>
              <a:t>festivaalit</a:t>
            </a:r>
            <a:r>
              <a:rPr lang="en-US" sz="1800" dirty="0"/>
              <a:t> </a:t>
            </a:r>
            <a:r>
              <a:rPr lang="en-US" sz="1800" dirty="0" err="1"/>
              <a:t>kestivät</a:t>
            </a:r>
            <a:r>
              <a:rPr lang="en-US" sz="1800" dirty="0"/>
              <a:t> pe-</a:t>
            </a:r>
            <a:r>
              <a:rPr lang="en-US" sz="1800" dirty="0" err="1"/>
              <a:t>ti</a:t>
            </a:r>
            <a:r>
              <a:rPr lang="en-US" sz="1800" dirty="0"/>
              <a:t>). </a:t>
            </a:r>
            <a:r>
              <a:rPr lang="en-US" sz="1800" dirty="0" err="1"/>
              <a:t>Hotellilla</a:t>
            </a:r>
            <a:r>
              <a:rPr lang="en-US" sz="1800" dirty="0"/>
              <a:t> </a:t>
            </a:r>
            <a:r>
              <a:rPr lang="en-US" sz="1800" dirty="0" err="1"/>
              <a:t>menin</a:t>
            </a:r>
            <a:r>
              <a:rPr lang="en-US" sz="1800" dirty="0"/>
              <a:t> </a:t>
            </a:r>
            <a:r>
              <a:rPr lang="en-US" sz="1800" dirty="0" err="1"/>
              <a:t>suoraan</a:t>
            </a:r>
            <a:r>
              <a:rPr lang="en-US" sz="1800" dirty="0"/>
              <a:t> </a:t>
            </a:r>
            <a:r>
              <a:rPr lang="en-US" sz="1800" dirty="0" err="1"/>
              <a:t>nukkumaan</a:t>
            </a:r>
            <a:r>
              <a:rPr lang="en-US" sz="1800" dirty="0"/>
              <a:t>.</a:t>
            </a:r>
          </a:p>
        </p:txBody>
      </p:sp>
      <p:pic>
        <p:nvPicPr>
          <p:cNvPr id="5" name="Kuvan paikkamerkki 4">
            <a:extLst>
              <a:ext uri="{FF2B5EF4-FFF2-40B4-BE49-F238E27FC236}">
                <a16:creationId xmlns:a16="http://schemas.microsoft.com/office/drawing/2014/main" id="{104941A0-0B32-5740-115E-745D85515671}"/>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t="25962" b="25962"/>
          <a:stretch/>
        </p:blipFill>
        <p:spPr>
          <a:xfrm>
            <a:off x="9896653" y="1202"/>
            <a:ext cx="2295144" cy="1961622"/>
          </a:xfrm>
          <a:prstGeom prst="rect">
            <a:avLst/>
          </a:prstGeom>
        </p:spPr>
      </p:pic>
      <p:pic>
        <p:nvPicPr>
          <p:cNvPr id="7" name="Kuva 6">
            <a:extLst>
              <a:ext uri="{FF2B5EF4-FFF2-40B4-BE49-F238E27FC236}">
                <a16:creationId xmlns:a16="http://schemas.microsoft.com/office/drawing/2014/main" id="{74E3F6C9-5C07-DF7E-06D0-05121013267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37213" y="3426395"/>
            <a:ext cx="2658043" cy="3412456"/>
          </a:xfrm>
          <a:prstGeom prst="rect">
            <a:avLst/>
          </a:prstGeom>
        </p:spPr>
      </p:pic>
      <p:pic>
        <p:nvPicPr>
          <p:cNvPr id="8" name="Kuva 7">
            <a:extLst>
              <a:ext uri="{FF2B5EF4-FFF2-40B4-BE49-F238E27FC236}">
                <a16:creationId xmlns:a16="http://schemas.microsoft.com/office/drawing/2014/main" id="{BDDBEDC1-DBD1-4400-DA03-7F73A6B0F84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96654" y="3823959"/>
            <a:ext cx="2295817" cy="3035322"/>
          </a:xfrm>
          <a:prstGeom prst="rect">
            <a:avLst/>
          </a:prstGeom>
        </p:spPr>
      </p:pic>
      <p:pic>
        <p:nvPicPr>
          <p:cNvPr id="3" name="Kuva 2">
            <a:extLst>
              <a:ext uri="{FF2B5EF4-FFF2-40B4-BE49-F238E27FC236}">
                <a16:creationId xmlns:a16="http://schemas.microsoft.com/office/drawing/2014/main" id="{51A2C60A-CC51-3C8B-1DD7-3E6B9EFB885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35688" y="3914"/>
            <a:ext cx="2657060" cy="3437736"/>
          </a:xfrm>
          <a:prstGeom prst="rect">
            <a:avLst/>
          </a:prstGeom>
        </p:spPr>
      </p:pic>
      <p:pic>
        <p:nvPicPr>
          <p:cNvPr id="6" name="Kuva 5">
            <a:extLst>
              <a:ext uri="{FF2B5EF4-FFF2-40B4-BE49-F238E27FC236}">
                <a16:creationId xmlns:a16="http://schemas.microsoft.com/office/drawing/2014/main" id="{14B9850D-A947-5E40-AA3D-901D711C259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897166" y="1954118"/>
            <a:ext cx="2292625" cy="2077327"/>
          </a:xfrm>
          <a:prstGeom prst="rect">
            <a:avLst/>
          </a:prstGeom>
        </p:spPr>
      </p:pic>
    </p:spTree>
    <p:extLst>
      <p:ext uri="{BB962C8B-B14F-4D97-AF65-F5344CB8AC3E}">
        <p14:creationId xmlns:p14="http://schemas.microsoft.com/office/powerpoint/2010/main" val="11998789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33A151A1-919B-A89B-5C79-F9A91E737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A49AB17-8489-C9B3-2FFA-77AC3CCBEF2B}"/>
              </a:ext>
            </a:extLst>
          </p:cNvPr>
          <p:cNvSpPr>
            <a:spLocks noGrp="1"/>
          </p:cNvSpPr>
          <p:nvPr>
            <p:ph type="title"/>
          </p:nvPr>
        </p:nvSpPr>
        <p:spPr>
          <a:xfrm>
            <a:off x="619760" y="603504"/>
            <a:ext cx="4563859" cy="1527048"/>
          </a:xfrm>
        </p:spPr>
        <p:txBody>
          <a:bodyPr vert="horz" lIns="91440" tIns="45720" rIns="91440" bIns="45720" rtlCol="0" anchor="b">
            <a:normAutofit/>
          </a:bodyPr>
          <a:lstStyle/>
          <a:p>
            <a:r>
              <a:rPr lang="en-US" sz="3600" b="1" kern="1200">
                <a:solidFill>
                  <a:schemeClr val="tx1"/>
                </a:solidFill>
                <a:latin typeface="+mj-lt"/>
                <a:ea typeface="+mj-ea"/>
                <a:cs typeface="+mj-cs"/>
              </a:rPr>
              <a:t>Lauantai </a:t>
            </a:r>
          </a:p>
        </p:txBody>
      </p:sp>
      <p:sp>
        <p:nvSpPr>
          <p:cNvPr id="4" name="Text Placeholder 3">
            <a:extLst>
              <a:ext uri="{FF2B5EF4-FFF2-40B4-BE49-F238E27FC236}">
                <a16:creationId xmlns:a16="http://schemas.microsoft.com/office/drawing/2014/main" id="{E902795A-CF8D-4F12-1F0A-B85704E46358}"/>
              </a:ext>
            </a:extLst>
          </p:cNvPr>
          <p:cNvSpPr>
            <a:spLocks noGrp="1"/>
          </p:cNvSpPr>
          <p:nvPr>
            <p:ph type="body" sz="half" idx="2"/>
          </p:nvPr>
        </p:nvSpPr>
        <p:spPr>
          <a:xfrm>
            <a:off x="619759" y="2212848"/>
            <a:ext cx="4563859" cy="4096512"/>
          </a:xfrm>
        </p:spPr>
        <p:txBody>
          <a:bodyPr vert="horz" lIns="91440" tIns="45720" rIns="91440" bIns="45720" rtlCol="0">
            <a:normAutofit fontScale="92500" lnSpcReduction="10000"/>
          </a:bodyPr>
          <a:lstStyle/>
          <a:p>
            <a:pPr indent="-228600">
              <a:buFont typeface="Arial" panose="020B0604020202020204" pitchFamily="34" charset="0"/>
              <a:buChar char="•"/>
            </a:pPr>
            <a:r>
              <a:rPr lang="en-US" sz="1800" dirty="0" err="1"/>
              <a:t>Meillä</a:t>
            </a:r>
            <a:r>
              <a:rPr lang="en-US" sz="1800" dirty="0"/>
              <a:t> </a:t>
            </a:r>
            <a:r>
              <a:rPr lang="en-US" sz="1800" dirty="0" err="1"/>
              <a:t>oli</a:t>
            </a:r>
            <a:r>
              <a:rPr lang="en-US" sz="1800" dirty="0"/>
              <a:t> </a:t>
            </a:r>
            <a:r>
              <a:rPr lang="en-US" sz="1800" dirty="0" err="1"/>
              <a:t>vapaapäivä</a:t>
            </a:r>
            <a:r>
              <a:rPr lang="en-US" sz="1800" dirty="0"/>
              <a:t>, </a:t>
            </a:r>
            <a:r>
              <a:rPr lang="en-US" sz="1800" dirty="0" err="1"/>
              <a:t>joten</a:t>
            </a:r>
            <a:r>
              <a:rPr lang="en-US" sz="1800" dirty="0"/>
              <a:t> </a:t>
            </a:r>
            <a:r>
              <a:rPr lang="en-US" sz="1800" dirty="0" err="1"/>
              <a:t>menimme</a:t>
            </a:r>
            <a:r>
              <a:rPr lang="en-US" sz="1800" dirty="0"/>
              <a:t> </a:t>
            </a:r>
            <a:r>
              <a:rPr lang="en-US" sz="1800" dirty="0" err="1"/>
              <a:t>syömään</a:t>
            </a:r>
            <a:r>
              <a:rPr lang="en-US" sz="1800" dirty="0"/>
              <a:t> </a:t>
            </a:r>
            <a:r>
              <a:rPr lang="en-US" sz="1800" dirty="0" err="1"/>
              <a:t>myöhemmin</a:t>
            </a:r>
            <a:r>
              <a:rPr lang="en-US" sz="1800" dirty="0"/>
              <a:t> </a:t>
            </a:r>
            <a:r>
              <a:rPr lang="en-US" sz="1800" dirty="0" err="1"/>
              <a:t>aamupalan</a:t>
            </a:r>
            <a:r>
              <a:rPr lang="en-US" sz="1800" dirty="0"/>
              <a:t>, </a:t>
            </a:r>
            <a:r>
              <a:rPr lang="en-US" sz="1800" dirty="0" err="1"/>
              <a:t>jonka</a:t>
            </a:r>
            <a:r>
              <a:rPr lang="en-US" sz="1800" dirty="0"/>
              <a:t> </a:t>
            </a:r>
            <a:r>
              <a:rPr lang="en-US" sz="1800" dirty="0" err="1"/>
              <a:t>jälkeen</a:t>
            </a:r>
            <a:r>
              <a:rPr lang="en-US" sz="1800" dirty="0"/>
              <a:t> </a:t>
            </a:r>
            <a:r>
              <a:rPr lang="en-US" sz="1800" dirty="0" err="1"/>
              <a:t>menimme</a:t>
            </a:r>
            <a:r>
              <a:rPr lang="en-US" sz="1800" dirty="0"/>
              <a:t> </a:t>
            </a:r>
            <a:r>
              <a:rPr lang="en-US" sz="1800" dirty="0" err="1"/>
              <a:t>takaisin</a:t>
            </a:r>
            <a:r>
              <a:rPr lang="en-US" sz="1800" dirty="0"/>
              <a:t> </a:t>
            </a:r>
            <a:r>
              <a:rPr lang="en-US" sz="1800" dirty="0" err="1"/>
              <a:t>nukkumaan</a:t>
            </a:r>
            <a:r>
              <a:rPr lang="en-US" sz="1800" dirty="0"/>
              <a:t>. </a:t>
            </a:r>
            <a:r>
              <a:rPr lang="en-US" sz="1800" dirty="0" err="1"/>
              <a:t>Lähdimme</a:t>
            </a:r>
            <a:r>
              <a:rPr lang="en-US" sz="1800" dirty="0"/>
              <a:t> </a:t>
            </a:r>
            <a:r>
              <a:rPr lang="en-US" sz="1800" dirty="0" err="1"/>
              <a:t>klo</a:t>
            </a:r>
            <a:r>
              <a:rPr lang="en-US" sz="1800" dirty="0"/>
              <a:t> 15 </a:t>
            </a:r>
            <a:r>
              <a:rPr lang="en-US" sz="1800" dirty="0" err="1"/>
              <a:t>kauhean</a:t>
            </a:r>
            <a:r>
              <a:rPr lang="en-US" sz="1800" dirty="0"/>
              <a:t> </a:t>
            </a:r>
            <a:r>
              <a:rPr lang="en-US" sz="1800" dirty="0" err="1"/>
              <a:t>taksitaistelun</a:t>
            </a:r>
            <a:r>
              <a:rPr lang="en-US" sz="1800" dirty="0"/>
              <a:t> </a:t>
            </a:r>
            <a:r>
              <a:rPr lang="en-US" sz="1800" dirty="0" err="1"/>
              <a:t>jälkeen</a:t>
            </a:r>
            <a:r>
              <a:rPr lang="en-US" sz="1800" dirty="0"/>
              <a:t> </a:t>
            </a:r>
            <a:r>
              <a:rPr lang="en-US" sz="1800" dirty="0" err="1"/>
              <a:t>viereiseen</a:t>
            </a:r>
            <a:r>
              <a:rPr lang="en-US" sz="1800" dirty="0"/>
              <a:t> </a:t>
            </a:r>
            <a:r>
              <a:rPr lang="en-US" sz="1800" dirty="0" err="1"/>
              <a:t>kylään</a:t>
            </a:r>
            <a:r>
              <a:rPr lang="en-US" sz="1800" dirty="0"/>
              <a:t> </a:t>
            </a:r>
            <a:r>
              <a:rPr lang="en-US" sz="1800" dirty="0" err="1"/>
              <a:t>kauppakeskukseen</a:t>
            </a:r>
            <a:r>
              <a:rPr lang="en-US" sz="1800" dirty="0"/>
              <a:t> </a:t>
            </a:r>
            <a:r>
              <a:rPr lang="en-US" sz="1800" dirty="0" err="1"/>
              <a:t>ostamaan</a:t>
            </a:r>
            <a:r>
              <a:rPr lang="en-US" sz="1800" dirty="0"/>
              <a:t> </a:t>
            </a:r>
            <a:r>
              <a:rPr lang="en-US" sz="1800" dirty="0" err="1"/>
              <a:t>viimeisiä</a:t>
            </a:r>
            <a:r>
              <a:rPr lang="en-US" sz="1800" dirty="0"/>
              <a:t> </a:t>
            </a:r>
            <a:r>
              <a:rPr lang="en-US" sz="1800" dirty="0" err="1"/>
              <a:t>juttuija</a:t>
            </a:r>
            <a:r>
              <a:rPr lang="en-US" sz="1800" dirty="0"/>
              <a:t> </a:t>
            </a:r>
            <a:r>
              <a:rPr lang="en-US" sz="1800" dirty="0" err="1"/>
              <a:t>viihdyimme</a:t>
            </a:r>
            <a:r>
              <a:rPr lang="en-US" sz="1800" dirty="0"/>
              <a:t> </a:t>
            </a:r>
            <a:r>
              <a:rPr lang="en-US" sz="1800" dirty="0" err="1"/>
              <a:t>siellä</a:t>
            </a:r>
            <a:r>
              <a:rPr lang="en-US" sz="1800" dirty="0"/>
              <a:t> </a:t>
            </a:r>
            <a:r>
              <a:rPr lang="en-US" sz="1800" dirty="0" err="1"/>
              <a:t>muutaman</a:t>
            </a:r>
            <a:r>
              <a:rPr lang="en-US" sz="1800" dirty="0"/>
              <a:t> </a:t>
            </a:r>
            <a:r>
              <a:rPr lang="en-US" sz="1800" dirty="0" err="1"/>
              <a:t>tunnin</a:t>
            </a:r>
            <a:r>
              <a:rPr lang="en-US" sz="1800" dirty="0"/>
              <a:t>, </a:t>
            </a:r>
            <a:r>
              <a:rPr lang="en-US" sz="1800" dirty="0" err="1"/>
              <a:t>kävimme</a:t>
            </a:r>
            <a:r>
              <a:rPr lang="en-US" sz="1800" dirty="0"/>
              <a:t> </a:t>
            </a:r>
            <a:r>
              <a:rPr lang="en-US" sz="1800" dirty="0" err="1"/>
              <a:t>syömässä</a:t>
            </a:r>
            <a:r>
              <a:rPr lang="en-US" sz="1800" dirty="0"/>
              <a:t>. </a:t>
            </a:r>
            <a:r>
              <a:rPr lang="en-US" sz="1800" dirty="0" err="1"/>
              <a:t>Hotellilla</a:t>
            </a:r>
            <a:r>
              <a:rPr lang="en-US" sz="1800" dirty="0"/>
              <a:t> </a:t>
            </a:r>
            <a:r>
              <a:rPr lang="en-US" sz="1800" dirty="0" err="1"/>
              <a:t>olimme</a:t>
            </a:r>
            <a:r>
              <a:rPr lang="en-US" sz="1800" dirty="0"/>
              <a:t> </a:t>
            </a:r>
            <a:r>
              <a:rPr lang="en-US" sz="1800" dirty="0" err="1"/>
              <a:t>jonkinaikaa</a:t>
            </a:r>
            <a:r>
              <a:rPr lang="en-US" sz="1800" dirty="0"/>
              <a:t> </a:t>
            </a:r>
            <a:r>
              <a:rPr lang="en-US" sz="1800" dirty="0" err="1"/>
              <a:t>kunnes</a:t>
            </a:r>
            <a:r>
              <a:rPr lang="en-US" sz="1800" dirty="0"/>
              <a:t> </a:t>
            </a:r>
            <a:r>
              <a:rPr lang="en-US" sz="1800" dirty="0" err="1"/>
              <a:t>menimme</a:t>
            </a:r>
            <a:r>
              <a:rPr lang="en-US" sz="1800" dirty="0"/>
              <a:t> </a:t>
            </a:r>
            <a:r>
              <a:rPr lang="en-US" sz="1800" dirty="0" err="1"/>
              <a:t>käymään</a:t>
            </a:r>
            <a:r>
              <a:rPr lang="en-US" sz="1800" dirty="0"/>
              <a:t> </a:t>
            </a:r>
            <a:r>
              <a:rPr lang="en-US" sz="1800" dirty="0" err="1"/>
              <a:t>samoilla</a:t>
            </a:r>
            <a:r>
              <a:rPr lang="en-US" sz="1800" dirty="0"/>
              <a:t> </a:t>
            </a:r>
            <a:r>
              <a:rPr lang="en-US" sz="1800" dirty="0" err="1"/>
              <a:t>festareilla</a:t>
            </a:r>
            <a:r>
              <a:rPr lang="en-US" sz="1800" dirty="0"/>
              <a:t> </a:t>
            </a:r>
            <a:r>
              <a:rPr lang="en-US" sz="1800" dirty="0" err="1"/>
              <a:t>jolloin</a:t>
            </a:r>
            <a:r>
              <a:rPr lang="en-US" sz="1800" dirty="0"/>
              <a:t> </a:t>
            </a:r>
            <a:r>
              <a:rPr lang="en-US" sz="1800" dirty="0" err="1"/>
              <a:t>tuo</a:t>
            </a:r>
            <a:r>
              <a:rPr lang="en-US" sz="1800" dirty="0"/>
              <a:t> </a:t>
            </a:r>
            <a:r>
              <a:rPr lang="en-US" sz="1800" dirty="0" err="1"/>
              <a:t>musta</a:t>
            </a:r>
            <a:r>
              <a:rPr lang="en-US" sz="1800" dirty="0"/>
              <a:t> </a:t>
            </a:r>
            <a:r>
              <a:rPr lang="en-US" sz="1800" dirty="0" err="1"/>
              <a:t>hahmo</a:t>
            </a:r>
            <a:r>
              <a:rPr lang="en-US" sz="1800" dirty="0"/>
              <a:t> </a:t>
            </a:r>
            <a:r>
              <a:rPr lang="en-US" sz="1800" dirty="0" err="1"/>
              <a:t>jahtasi</a:t>
            </a:r>
            <a:r>
              <a:rPr lang="en-US" sz="1800" dirty="0"/>
              <a:t> </a:t>
            </a:r>
            <a:r>
              <a:rPr lang="en-US" sz="1800" dirty="0" err="1"/>
              <a:t>meitä</a:t>
            </a:r>
            <a:r>
              <a:rPr lang="en-US" sz="1800" dirty="0"/>
              <a:t> ja </a:t>
            </a:r>
            <a:r>
              <a:rPr lang="en-US" sz="1800" dirty="0" err="1"/>
              <a:t>juoksimme</a:t>
            </a:r>
            <a:r>
              <a:rPr lang="en-US" sz="1800" dirty="0"/>
              <a:t> </a:t>
            </a:r>
            <a:r>
              <a:rPr lang="en-US" sz="1800" dirty="0" err="1"/>
              <a:t>kauppaan</a:t>
            </a:r>
            <a:r>
              <a:rPr lang="en-US" sz="1800" dirty="0"/>
              <a:t> </a:t>
            </a:r>
            <a:r>
              <a:rPr lang="en-US" sz="1800" dirty="0" err="1"/>
              <a:t>piiloon</a:t>
            </a:r>
            <a:r>
              <a:rPr lang="en-US" sz="1800" dirty="0"/>
              <a:t>. </a:t>
            </a:r>
            <a:r>
              <a:rPr lang="en-US" sz="1800" dirty="0" err="1"/>
              <a:t>Hotellilla</a:t>
            </a:r>
            <a:r>
              <a:rPr lang="en-US" sz="1800" dirty="0"/>
              <a:t> </a:t>
            </a:r>
            <a:r>
              <a:rPr lang="en-US" sz="1800" dirty="0" err="1"/>
              <a:t>pakkasimme</a:t>
            </a:r>
            <a:r>
              <a:rPr lang="en-US" sz="1800" dirty="0"/>
              <a:t> </a:t>
            </a:r>
            <a:r>
              <a:rPr lang="en-US" sz="1800" dirty="0" err="1"/>
              <a:t>matkalaukut</a:t>
            </a:r>
            <a:r>
              <a:rPr lang="en-US" sz="1800" dirty="0"/>
              <a:t> </a:t>
            </a:r>
            <a:r>
              <a:rPr lang="en-US" sz="1800" dirty="0" err="1"/>
              <a:t>aamua</a:t>
            </a:r>
            <a:r>
              <a:rPr lang="en-US" sz="1800" dirty="0"/>
              <a:t> </a:t>
            </a:r>
            <a:r>
              <a:rPr lang="en-US" sz="1800" dirty="0" err="1"/>
              <a:t>varten</a:t>
            </a:r>
            <a:r>
              <a:rPr lang="en-US" sz="1800" dirty="0"/>
              <a:t> ja </a:t>
            </a:r>
            <a:r>
              <a:rPr lang="en-US" sz="1800" dirty="0" err="1"/>
              <a:t>menimme</a:t>
            </a:r>
            <a:r>
              <a:rPr lang="en-US" sz="1800" dirty="0"/>
              <a:t> </a:t>
            </a:r>
            <a:r>
              <a:rPr lang="en-US" sz="1800" dirty="0" err="1"/>
              <a:t>nukkumaan</a:t>
            </a:r>
            <a:r>
              <a:rPr lang="en-US" sz="1800" dirty="0"/>
              <a:t>.</a:t>
            </a:r>
          </a:p>
        </p:txBody>
      </p:sp>
      <p:pic>
        <p:nvPicPr>
          <p:cNvPr id="9" name="Kuvan paikkamerkki 8">
            <a:extLst>
              <a:ext uri="{FF2B5EF4-FFF2-40B4-BE49-F238E27FC236}">
                <a16:creationId xmlns:a16="http://schemas.microsoft.com/office/drawing/2014/main" id="{53C23396-29BE-B565-62BE-5516768DD7C2}"/>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t="15417" r="4" b="4"/>
          <a:stretch>
            <a:fillRect/>
          </a:stretch>
        </p:blipFill>
        <p:spPr>
          <a:xfrm>
            <a:off x="6101708" y="10"/>
            <a:ext cx="3019679" cy="3405485"/>
          </a:xfrm>
          <a:prstGeom prst="rect">
            <a:avLst/>
          </a:prstGeom>
          <a:solidFill>
            <a:srgbClr val="FDF6EA"/>
          </a:solidFill>
        </p:spPr>
      </p:pic>
      <p:pic>
        <p:nvPicPr>
          <p:cNvPr id="11" name="Kuva 10">
            <a:extLst>
              <a:ext uri="{FF2B5EF4-FFF2-40B4-BE49-F238E27FC236}">
                <a16:creationId xmlns:a16="http://schemas.microsoft.com/office/drawing/2014/main" id="{5EDC704C-578E-5D74-8380-5A73655C72DE}"/>
              </a:ext>
            </a:extLst>
          </p:cNvPr>
          <p:cNvPicPr>
            <a:picLocks noChangeAspect="1"/>
          </p:cNvPicPr>
          <p:nvPr/>
        </p:nvPicPr>
        <p:blipFill>
          <a:blip r:embed="rId3" cstate="print">
            <a:extLst>
              <a:ext uri="{28A0092B-C50C-407E-A947-70E740481C1C}">
                <a14:useLocalDpi xmlns:a14="http://schemas.microsoft.com/office/drawing/2010/main" val="0"/>
              </a:ext>
            </a:extLst>
          </a:blip>
          <a:srcRect t="15417" r="4" b="4"/>
          <a:stretch>
            <a:fillRect/>
          </a:stretch>
        </p:blipFill>
        <p:spPr>
          <a:xfrm>
            <a:off x="9172315" y="10"/>
            <a:ext cx="3019683" cy="3405485"/>
          </a:xfrm>
          <a:prstGeom prst="rect">
            <a:avLst/>
          </a:prstGeom>
        </p:spPr>
      </p:pic>
      <p:pic>
        <p:nvPicPr>
          <p:cNvPr id="10" name="Kuva 9">
            <a:extLst>
              <a:ext uri="{FF2B5EF4-FFF2-40B4-BE49-F238E27FC236}">
                <a16:creationId xmlns:a16="http://schemas.microsoft.com/office/drawing/2014/main" id="{186A91D7-0D3A-5EDD-7A53-CFFF49F83F32}"/>
              </a:ext>
            </a:extLst>
          </p:cNvPr>
          <p:cNvPicPr>
            <a:picLocks noChangeAspect="1"/>
          </p:cNvPicPr>
          <p:nvPr/>
        </p:nvPicPr>
        <p:blipFill>
          <a:blip r:embed="rId4" cstate="print">
            <a:extLst>
              <a:ext uri="{28A0092B-C50C-407E-A947-70E740481C1C}">
                <a14:useLocalDpi xmlns:a14="http://schemas.microsoft.com/office/drawing/2010/main" val="0"/>
              </a:ext>
            </a:extLst>
          </a:blip>
          <a:srcRect r="4" b="15462"/>
          <a:stretch>
            <a:fillRect/>
          </a:stretch>
        </p:blipFill>
        <p:spPr>
          <a:xfrm>
            <a:off x="6101708" y="3458219"/>
            <a:ext cx="3019679" cy="3403829"/>
          </a:xfrm>
          <a:prstGeom prst="rect">
            <a:avLst/>
          </a:prstGeom>
        </p:spPr>
      </p:pic>
      <p:pic>
        <p:nvPicPr>
          <p:cNvPr id="12" name="Kuva 11">
            <a:extLst>
              <a:ext uri="{FF2B5EF4-FFF2-40B4-BE49-F238E27FC236}">
                <a16:creationId xmlns:a16="http://schemas.microsoft.com/office/drawing/2014/main" id="{E457787F-838B-1E51-A58E-E4BFA4E239B0}"/>
              </a:ext>
            </a:extLst>
          </p:cNvPr>
          <p:cNvPicPr>
            <a:picLocks noChangeAspect="1"/>
          </p:cNvPicPr>
          <p:nvPr/>
        </p:nvPicPr>
        <p:blipFill>
          <a:blip r:embed="rId5" cstate="print">
            <a:extLst>
              <a:ext uri="{28A0092B-C50C-407E-A947-70E740481C1C}">
                <a14:useLocalDpi xmlns:a14="http://schemas.microsoft.com/office/drawing/2010/main" val="0"/>
              </a:ext>
            </a:extLst>
          </a:blip>
          <a:srcRect t="8005" r="4" b="7415"/>
          <a:stretch>
            <a:fillRect/>
          </a:stretch>
        </p:blipFill>
        <p:spPr>
          <a:xfrm>
            <a:off x="9172314" y="3458219"/>
            <a:ext cx="3019685" cy="3405495"/>
          </a:xfrm>
          <a:prstGeom prst="rect">
            <a:avLst/>
          </a:prstGeom>
        </p:spPr>
      </p:pic>
    </p:spTree>
    <p:extLst>
      <p:ext uri="{BB962C8B-B14F-4D97-AF65-F5344CB8AC3E}">
        <p14:creationId xmlns:p14="http://schemas.microsoft.com/office/powerpoint/2010/main" val="22963433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3BB6D5CB-398F-E65B-015D-3AEA140347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93A7FCF-EA5B-9149-A2C4-03D282C0066B}"/>
              </a:ext>
            </a:extLst>
          </p:cNvPr>
          <p:cNvSpPr>
            <a:spLocks noGrp="1"/>
          </p:cNvSpPr>
          <p:nvPr>
            <p:ph type="title"/>
          </p:nvPr>
        </p:nvSpPr>
        <p:spPr>
          <a:xfrm>
            <a:off x="615557" y="3832860"/>
            <a:ext cx="4014216" cy="2390733"/>
          </a:xfrm>
        </p:spPr>
        <p:txBody>
          <a:bodyPr vert="horz" lIns="91440" tIns="45720" rIns="91440" bIns="45720" rtlCol="0" anchor="b">
            <a:normAutofit/>
          </a:bodyPr>
          <a:lstStyle/>
          <a:p>
            <a:r>
              <a:rPr lang="en-US" sz="3600" b="1" kern="1200">
                <a:solidFill>
                  <a:schemeClr val="tx1"/>
                </a:solidFill>
                <a:latin typeface="+mj-lt"/>
                <a:ea typeface="+mj-ea"/>
                <a:cs typeface="+mj-cs"/>
              </a:rPr>
              <a:t>Sunnuntai </a:t>
            </a:r>
          </a:p>
        </p:txBody>
      </p:sp>
      <p:pic>
        <p:nvPicPr>
          <p:cNvPr id="8" name="Kuva 7">
            <a:extLst>
              <a:ext uri="{FF2B5EF4-FFF2-40B4-BE49-F238E27FC236}">
                <a16:creationId xmlns:a16="http://schemas.microsoft.com/office/drawing/2014/main" id="{C6B4A94C-46B5-49AC-CA0E-BA191D4CA8C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9961" y="419099"/>
            <a:ext cx="2304722" cy="3072963"/>
          </a:xfrm>
          <a:prstGeom prst="rect">
            <a:avLst/>
          </a:prstGeom>
        </p:spPr>
      </p:pic>
      <p:pic>
        <p:nvPicPr>
          <p:cNvPr id="5" name="Kuvan paikkamerkki 4">
            <a:extLst>
              <a:ext uri="{FF2B5EF4-FFF2-40B4-BE49-F238E27FC236}">
                <a16:creationId xmlns:a16="http://schemas.microsoft.com/office/drawing/2014/main" id="{C04E8712-0C0A-9841-2E43-58AF88467B07}"/>
              </a:ext>
            </a:extLst>
          </p:cNvPr>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t="17890" b="17890"/>
          <a:stretch/>
        </p:blipFill>
        <p:spPr>
          <a:xfrm>
            <a:off x="3424781" y="1271308"/>
            <a:ext cx="2593532" cy="2220753"/>
          </a:xfrm>
          <a:prstGeom prst="rect">
            <a:avLst/>
          </a:prstGeom>
        </p:spPr>
      </p:pic>
      <p:pic>
        <p:nvPicPr>
          <p:cNvPr id="7" name="Kuva 6">
            <a:extLst>
              <a:ext uri="{FF2B5EF4-FFF2-40B4-BE49-F238E27FC236}">
                <a16:creationId xmlns:a16="http://schemas.microsoft.com/office/drawing/2014/main" id="{77EC7E7B-837D-F057-A941-F0CE5FE8F16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89836" y="419099"/>
            <a:ext cx="2304722" cy="3072963"/>
          </a:xfrm>
          <a:prstGeom prst="rect">
            <a:avLst/>
          </a:prstGeom>
        </p:spPr>
      </p:pic>
      <p:pic>
        <p:nvPicPr>
          <p:cNvPr id="6" name="Kuva 5">
            <a:extLst>
              <a:ext uri="{FF2B5EF4-FFF2-40B4-BE49-F238E27FC236}">
                <a16:creationId xmlns:a16="http://schemas.microsoft.com/office/drawing/2014/main" id="{B3E7E2B1-3508-5FC1-537F-165183FDF12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221854" y="413597"/>
            <a:ext cx="2308935" cy="3078580"/>
          </a:xfrm>
          <a:prstGeom prst="rect">
            <a:avLst/>
          </a:prstGeom>
        </p:spPr>
      </p:pic>
      <p:sp>
        <p:nvSpPr>
          <p:cNvPr id="4" name="Text Placeholder 3">
            <a:extLst>
              <a:ext uri="{FF2B5EF4-FFF2-40B4-BE49-F238E27FC236}">
                <a16:creationId xmlns:a16="http://schemas.microsoft.com/office/drawing/2014/main" id="{D3434ED3-2CBF-2D75-5728-C8FEF94E4523}"/>
              </a:ext>
            </a:extLst>
          </p:cNvPr>
          <p:cNvSpPr>
            <a:spLocks noGrp="1"/>
          </p:cNvSpPr>
          <p:nvPr>
            <p:ph type="body" sz="half" idx="2"/>
          </p:nvPr>
        </p:nvSpPr>
        <p:spPr>
          <a:xfrm>
            <a:off x="5550408" y="3832860"/>
            <a:ext cx="6190488" cy="2458758"/>
          </a:xfrm>
        </p:spPr>
        <p:txBody>
          <a:bodyPr vert="horz" lIns="91440" tIns="45720" rIns="91440" bIns="45720" rtlCol="0">
            <a:normAutofit fontScale="92500"/>
          </a:bodyPr>
          <a:lstStyle/>
          <a:p>
            <a:pPr indent="-228600">
              <a:buFont typeface="Arial" panose="020B0604020202020204" pitchFamily="34" charset="0"/>
              <a:buChar char="•"/>
            </a:pPr>
            <a:r>
              <a:rPr lang="en-US" sz="1800" dirty="0" err="1"/>
              <a:t>Lähdimme</a:t>
            </a:r>
            <a:r>
              <a:rPr lang="en-US" sz="1800" dirty="0"/>
              <a:t> </a:t>
            </a:r>
            <a:r>
              <a:rPr lang="en-US" sz="1800" dirty="0" err="1"/>
              <a:t>suomea</a:t>
            </a:r>
            <a:r>
              <a:rPr lang="en-US" sz="1800" dirty="0"/>
              <a:t> </a:t>
            </a:r>
            <a:r>
              <a:rPr lang="en-US" sz="1800" dirty="0" err="1"/>
              <a:t>kohti</a:t>
            </a:r>
            <a:r>
              <a:rPr lang="en-US" sz="1800" dirty="0"/>
              <a:t> </a:t>
            </a:r>
            <a:r>
              <a:rPr lang="en-US" sz="1800" dirty="0" err="1"/>
              <a:t>aikaisin</a:t>
            </a:r>
            <a:r>
              <a:rPr lang="en-US" sz="1800" dirty="0"/>
              <a:t> </a:t>
            </a:r>
            <a:r>
              <a:rPr lang="en-US" sz="1800" dirty="0" err="1"/>
              <a:t>aamulla</a:t>
            </a:r>
            <a:r>
              <a:rPr lang="en-US" sz="1800" dirty="0"/>
              <a:t>,  </a:t>
            </a:r>
            <a:r>
              <a:rPr lang="en-US" sz="1800" dirty="0" err="1"/>
              <a:t>hotellilta</a:t>
            </a:r>
            <a:r>
              <a:rPr lang="en-US" sz="1800" dirty="0"/>
              <a:t> </a:t>
            </a:r>
            <a:r>
              <a:rPr lang="en-US" sz="1800" dirty="0" err="1"/>
              <a:t>taksit</a:t>
            </a:r>
            <a:r>
              <a:rPr lang="en-US" sz="1800" dirty="0"/>
              <a:t> </a:t>
            </a:r>
            <a:r>
              <a:rPr lang="en-US" sz="1800" dirty="0" err="1"/>
              <a:t>hakivat</a:t>
            </a:r>
            <a:r>
              <a:rPr lang="en-US" sz="1800" dirty="0"/>
              <a:t> </a:t>
            </a:r>
            <a:r>
              <a:rPr lang="en-US" sz="1800" dirty="0" err="1"/>
              <a:t>meidät</a:t>
            </a:r>
            <a:r>
              <a:rPr lang="en-US" sz="1800" dirty="0"/>
              <a:t> </a:t>
            </a:r>
            <a:r>
              <a:rPr lang="en-US" sz="1800" dirty="0" err="1"/>
              <a:t>klo</a:t>
            </a:r>
            <a:r>
              <a:rPr lang="en-US" sz="1800" dirty="0"/>
              <a:t> 7 </a:t>
            </a:r>
            <a:r>
              <a:rPr lang="en-US" sz="1800" dirty="0" err="1"/>
              <a:t>pihalta</a:t>
            </a:r>
            <a:r>
              <a:rPr lang="en-US" sz="1800" dirty="0"/>
              <a:t> ja </a:t>
            </a:r>
            <a:r>
              <a:rPr lang="en-US" sz="1800" dirty="0" err="1"/>
              <a:t>lähdimme</a:t>
            </a:r>
            <a:r>
              <a:rPr lang="en-US" sz="1800" dirty="0"/>
              <a:t> </a:t>
            </a:r>
            <a:r>
              <a:rPr lang="en-US" sz="1800" dirty="0" err="1"/>
              <a:t>kohti</a:t>
            </a:r>
            <a:r>
              <a:rPr lang="en-US" sz="1800" dirty="0"/>
              <a:t> </a:t>
            </a:r>
            <a:r>
              <a:rPr lang="en-US" sz="1800" dirty="0" err="1"/>
              <a:t>lentokenttää</a:t>
            </a:r>
            <a:r>
              <a:rPr lang="en-US" sz="1800" dirty="0"/>
              <a:t>. Klo 10 </a:t>
            </a:r>
            <a:r>
              <a:rPr lang="en-US" sz="1800" dirty="0" err="1"/>
              <a:t>meillä</a:t>
            </a:r>
            <a:r>
              <a:rPr lang="en-US" sz="1800" dirty="0"/>
              <a:t> </a:t>
            </a:r>
            <a:r>
              <a:rPr lang="en-US" sz="1800" dirty="0" err="1"/>
              <a:t>lähti</a:t>
            </a:r>
            <a:r>
              <a:rPr lang="en-US" sz="1800" dirty="0"/>
              <a:t> lento </a:t>
            </a:r>
            <a:r>
              <a:rPr lang="en-US" sz="1800" dirty="0" err="1"/>
              <a:t>suomeen</a:t>
            </a:r>
            <a:r>
              <a:rPr lang="en-US" sz="1800" dirty="0"/>
              <a:t> , </a:t>
            </a:r>
            <a:r>
              <a:rPr lang="en-US" sz="1800" dirty="0" err="1"/>
              <a:t>lennon</a:t>
            </a:r>
            <a:r>
              <a:rPr lang="en-US" sz="1800" dirty="0"/>
              <a:t> </a:t>
            </a:r>
            <a:r>
              <a:rPr lang="en-US" sz="1800" dirty="0" err="1"/>
              <a:t>aikana</a:t>
            </a:r>
            <a:r>
              <a:rPr lang="en-US" sz="1800" dirty="0"/>
              <a:t> </a:t>
            </a:r>
            <a:r>
              <a:rPr lang="en-US" sz="1800" dirty="0" err="1"/>
              <a:t>oli</a:t>
            </a:r>
            <a:r>
              <a:rPr lang="en-US" sz="1800" dirty="0"/>
              <a:t> </a:t>
            </a:r>
            <a:r>
              <a:rPr lang="en-US" sz="1800" dirty="0" err="1"/>
              <a:t>upea</a:t>
            </a:r>
            <a:r>
              <a:rPr lang="en-US" sz="1800" dirty="0"/>
              <a:t> </a:t>
            </a:r>
            <a:r>
              <a:rPr lang="en-US" sz="1800" dirty="0" err="1"/>
              <a:t>sää</a:t>
            </a:r>
            <a:r>
              <a:rPr lang="en-US" sz="1800" dirty="0"/>
              <a:t>, </a:t>
            </a:r>
            <a:r>
              <a:rPr lang="en-US" sz="1800" dirty="0" err="1"/>
              <a:t>oli</a:t>
            </a:r>
            <a:r>
              <a:rPr lang="en-US" sz="1800" dirty="0"/>
              <a:t> </a:t>
            </a:r>
            <a:r>
              <a:rPr lang="en-US" sz="1800" dirty="0" err="1"/>
              <a:t>niin</a:t>
            </a:r>
            <a:r>
              <a:rPr lang="en-US" sz="1800" dirty="0"/>
              <a:t> </a:t>
            </a:r>
            <a:r>
              <a:rPr lang="en-US" sz="1800" dirty="0" err="1"/>
              <a:t>kirkas</a:t>
            </a:r>
            <a:r>
              <a:rPr lang="en-US" sz="1800" dirty="0"/>
              <a:t> </a:t>
            </a:r>
            <a:r>
              <a:rPr lang="en-US" sz="1800" dirty="0" err="1"/>
              <a:t>sää</a:t>
            </a:r>
            <a:r>
              <a:rPr lang="en-US" sz="1800" dirty="0"/>
              <a:t> </a:t>
            </a:r>
            <a:r>
              <a:rPr lang="en-US" sz="1800" dirty="0" err="1"/>
              <a:t>kun</a:t>
            </a:r>
            <a:r>
              <a:rPr lang="en-US" sz="1800" dirty="0"/>
              <a:t> </a:t>
            </a:r>
            <a:r>
              <a:rPr lang="en-US" sz="1800" dirty="0" err="1"/>
              <a:t>lensimme</a:t>
            </a:r>
            <a:r>
              <a:rPr lang="en-US" sz="1800" dirty="0"/>
              <a:t> </a:t>
            </a:r>
            <a:r>
              <a:rPr lang="en-US" sz="1800" dirty="0" err="1"/>
              <a:t>sveitsin</a:t>
            </a:r>
            <a:r>
              <a:rPr lang="en-US" sz="1800" dirty="0"/>
              <a:t> </a:t>
            </a:r>
            <a:r>
              <a:rPr lang="en-US" sz="1800" dirty="0" err="1"/>
              <a:t>paikkeella</a:t>
            </a:r>
            <a:r>
              <a:rPr lang="en-US" sz="1800" dirty="0"/>
              <a:t>, </a:t>
            </a:r>
            <a:r>
              <a:rPr lang="en-US" sz="1800" dirty="0" err="1"/>
              <a:t>että</a:t>
            </a:r>
            <a:r>
              <a:rPr lang="en-US" sz="1800" dirty="0"/>
              <a:t> </a:t>
            </a:r>
            <a:r>
              <a:rPr lang="en-US" sz="1800" dirty="0" err="1"/>
              <a:t>alpit</a:t>
            </a:r>
            <a:r>
              <a:rPr lang="en-US" sz="1800" dirty="0"/>
              <a:t> </a:t>
            </a:r>
            <a:r>
              <a:rPr lang="en-US" sz="1800" dirty="0" err="1"/>
              <a:t>näkyivät</a:t>
            </a:r>
            <a:r>
              <a:rPr lang="en-US" sz="1800" dirty="0"/>
              <a:t> </a:t>
            </a:r>
            <a:r>
              <a:rPr lang="en-US" sz="1800" dirty="0" err="1"/>
              <a:t>upeina</a:t>
            </a:r>
            <a:r>
              <a:rPr lang="en-US" sz="1800" dirty="0"/>
              <a:t>. </a:t>
            </a:r>
            <a:r>
              <a:rPr lang="en-US" sz="1800" dirty="0" err="1"/>
              <a:t>Laskeuduimme</a:t>
            </a:r>
            <a:r>
              <a:rPr lang="en-US" sz="1800" dirty="0"/>
              <a:t> </a:t>
            </a:r>
            <a:r>
              <a:rPr lang="en-US" sz="1800" dirty="0" err="1"/>
              <a:t>suomeen</a:t>
            </a:r>
            <a:r>
              <a:rPr lang="en-US" sz="1800" dirty="0"/>
              <a:t> </a:t>
            </a:r>
            <a:r>
              <a:rPr lang="en-US" sz="1800" dirty="0" err="1"/>
              <a:t>noin</a:t>
            </a:r>
            <a:r>
              <a:rPr lang="en-US" sz="1800" dirty="0"/>
              <a:t> </a:t>
            </a:r>
            <a:r>
              <a:rPr lang="en-US" sz="1800" dirty="0" err="1"/>
              <a:t>klo</a:t>
            </a:r>
            <a:r>
              <a:rPr lang="en-US" sz="1800" dirty="0"/>
              <a:t>. 14.50, ja </a:t>
            </a:r>
            <a:r>
              <a:rPr lang="en-US" sz="1800" dirty="0" err="1"/>
              <a:t>perheeni</a:t>
            </a:r>
            <a:r>
              <a:rPr lang="en-US" sz="1800" dirty="0"/>
              <a:t> </a:t>
            </a:r>
            <a:r>
              <a:rPr lang="en-US" sz="1800" dirty="0" err="1"/>
              <a:t>tuli</a:t>
            </a:r>
            <a:r>
              <a:rPr lang="en-US" sz="1800" dirty="0"/>
              <a:t> </a:t>
            </a:r>
            <a:r>
              <a:rPr lang="en-US" sz="1800" dirty="0" err="1"/>
              <a:t>hakemaan</a:t>
            </a:r>
            <a:r>
              <a:rPr lang="en-US" sz="1800" dirty="0"/>
              <a:t> </a:t>
            </a:r>
            <a:r>
              <a:rPr lang="en-US" sz="1800" dirty="0" err="1"/>
              <a:t>minut</a:t>
            </a:r>
            <a:r>
              <a:rPr lang="en-US" sz="1800" dirty="0"/>
              <a:t> </a:t>
            </a:r>
            <a:r>
              <a:rPr lang="en-US" sz="1800" dirty="0" err="1"/>
              <a:t>lentokentältä</a:t>
            </a:r>
            <a:r>
              <a:rPr lang="en-US" sz="1800" dirty="0"/>
              <a:t>, </a:t>
            </a:r>
            <a:r>
              <a:rPr lang="en-US" sz="1800" dirty="0" err="1"/>
              <a:t>koska</a:t>
            </a:r>
            <a:r>
              <a:rPr lang="en-US" sz="1800" dirty="0"/>
              <a:t> </a:t>
            </a:r>
            <a:r>
              <a:rPr lang="en-US" sz="1800" dirty="0" err="1"/>
              <a:t>lähdimme</a:t>
            </a:r>
            <a:r>
              <a:rPr lang="en-US" sz="1800" dirty="0"/>
              <a:t> </a:t>
            </a:r>
            <a:r>
              <a:rPr lang="en-US" sz="1800" dirty="0" err="1"/>
              <a:t>suoraan</a:t>
            </a:r>
            <a:r>
              <a:rPr lang="en-US" sz="1800" dirty="0"/>
              <a:t> </a:t>
            </a:r>
            <a:r>
              <a:rPr lang="en-US" sz="1800" dirty="0" err="1"/>
              <a:t>mummolaan</a:t>
            </a:r>
            <a:r>
              <a:rPr lang="en-US" sz="1800" dirty="0"/>
              <a:t> </a:t>
            </a:r>
            <a:r>
              <a:rPr lang="en-US" sz="1800" dirty="0" err="1"/>
              <a:t>viettämään</a:t>
            </a:r>
            <a:r>
              <a:rPr lang="en-US" sz="1800" dirty="0"/>
              <a:t> </a:t>
            </a:r>
            <a:r>
              <a:rPr lang="en-US" sz="1800" dirty="0" err="1"/>
              <a:t>isänpäivää</a:t>
            </a:r>
            <a:r>
              <a:rPr lang="en-US" sz="1800" dirty="0"/>
              <a:t>. </a:t>
            </a:r>
          </a:p>
        </p:txBody>
      </p:sp>
    </p:spTree>
    <p:extLst>
      <p:ext uri="{BB962C8B-B14F-4D97-AF65-F5344CB8AC3E}">
        <p14:creationId xmlns:p14="http://schemas.microsoft.com/office/powerpoint/2010/main" val="14609596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A8692-D149-04FA-871F-0976BF06486B}"/>
              </a:ext>
            </a:extLst>
          </p:cNvPr>
          <p:cNvSpPr>
            <a:spLocks noGrp="1"/>
          </p:cNvSpPr>
          <p:nvPr>
            <p:ph type="title"/>
          </p:nvPr>
        </p:nvSpPr>
        <p:spPr/>
        <p:txBody>
          <a:bodyPr/>
          <a:lstStyle/>
          <a:p>
            <a:r>
              <a:rPr lang="en-US" err="1"/>
              <a:t>Matkan</a:t>
            </a:r>
            <a:r>
              <a:rPr lang="en-US"/>
              <a:t> </a:t>
            </a:r>
            <a:r>
              <a:rPr lang="en-US" err="1"/>
              <a:t>jälkeen</a:t>
            </a:r>
          </a:p>
        </p:txBody>
      </p:sp>
      <p:sp>
        <p:nvSpPr>
          <p:cNvPr id="3" name="Content Placeholder 2">
            <a:extLst>
              <a:ext uri="{FF2B5EF4-FFF2-40B4-BE49-F238E27FC236}">
                <a16:creationId xmlns:a16="http://schemas.microsoft.com/office/drawing/2014/main" id="{E50D6C4F-FC80-54D9-AEE6-34B3463E7360}"/>
              </a:ext>
            </a:extLst>
          </p:cNvPr>
          <p:cNvSpPr>
            <a:spLocks noGrp="1"/>
          </p:cNvSpPr>
          <p:nvPr>
            <p:ph idx="1"/>
          </p:nvPr>
        </p:nvSpPr>
        <p:spPr/>
        <p:txBody>
          <a:bodyPr vert="horz" lIns="91440" tIns="45720" rIns="91440" bIns="45720" rtlCol="0" anchor="t">
            <a:normAutofit/>
          </a:bodyPr>
          <a:lstStyle/>
          <a:p>
            <a:r>
              <a:rPr lang="en-US" err="1"/>
              <a:t>Espanjalaisesta</a:t>
            </a:r>
            <a:r>
              <a:rPr lang="en-US" dirty="0"/>
              <a:t> </a:t>
            </a:r>
            <a:r>
              <a:rPr lang="en-US" err="1"/>
              <a:t>kulttuurista</a:t>
            </a:r>
            <a:r>
              <a:rPr lang="en-US" dirty="0"/>
              <a:t> </a:t>
            </a:r>
            <a:r>
              <a:rPr lang="en-US" err="1"/>
              <a:t>opin</a:t>
            </a:r>
            <a:r>
              <a:rPr lang="en-US" dirty="0"/>
              <a:t>, </a:t>
            </a:r>
            <a:r>
              <a:rPr lang="en-US" err="1"/>
              <a:t>että</a:t>
            </a:r>
            <a:r>
              <a:rPr lang="en-US" dirty="0"/>
              <a:t> he </a:t>
            </a:r>
            <a:r>
              <a:rPr lang="en-US" err="1"/>
              <a:t>ovat</a:t>
            </a:r>
            <a:r>
              <a:rPr lang="en-US" dirty="0"/>
              <a:t> </a:t>
            </a:r>
            <a:r>
              <a:rPr lang="en-US" err="1"/>
              <a:t>äänekkäitä</a:t>
            </a:r>
            <a:r>
              <a:rPr lang="en-US" dirty="0"/>
              <a:t>, </a:t>
            </a:r>
            <a:r>
              <a:rPr lang="en-US" err="1"/>
              <a:t>sosiaalisia</a:t>
            </a:r>
            <a:r>
              <a:rPr lang="en-US" dirty="0"/>
              <a:t> ja </a:t>
            </a:r>
            <a:r>
              <a:rPr lang="en-US" err="1"/>
              <a:t>avoimia</a:t>
            </a:r>
            <a:r>
              <a:rPr lang="en-US" dirty="0"/>
              <a:t>. </a:t>
            </a:r>
          </a:p>
          <a:p>
            <a:r>
              <a:rPr lang="en-US" err="1"/>
              <a:t>Tulevaisuudessa</a:t>
            </a:r>
            <a:r>
              <a:rPr lang="en-US" dirty="0"/>
              <a:t> </a:t>
            </a:r>
            <a:r>
              <a:rPr lang="en-US" err="1"/>
              <a:t>en</a:t>
            </a:r>
            <a:r>
              <a:rPr lang="en-US" dirty="0"/>
              <a:t> </a:t>
            </a:r>
            <a:r>
              <a:rPr lang="en-US" err="1"/>
              <a:t>haluasi</a:t>
            </a:r>
            <a:r>
              <a:rPr lang="en-US" dirty="0"/>
              <a:t> </a:t>
            </a:r>
            <a:r>
              <a:rPr lang="en-US" err="1"/>
              <a:t>käydä</a:t>
            </a:r>
            <a:r>
              <a:rPr lang="en-US" dirty="0"/>
              <a:t> </a:t>
            </a:r>
            <a:r>
              <a:rPr lang="en-US" err="1"/>
              <a:t>töissä</a:t>
            </a:r>
            <a:r>
              <a:rPr lang="en-US" dirty="0"/>
              <a:t> </a:t>
            </a:r>
            <a:r>
              <a:rPr lang="en-US" err="1"/>
              <a:t>espanjassa</a:t>
            </a:r>
            <a:r>
              <a:rPr lang="en-US" dirty="0"/>
              <a:t>, </a:t>
            </a:r>
            <a:r>
              <a:rPr lang="en-US" err="1"/>
              <a:t>koska</a:t>
            </a:r>
            <a:r>
              <a:rPr lang="en-US" dirty="0"/>
              <a:t> </a:t>
            </a:r>
            <a:r>
              <a:rPr lang="en-US" err="1"/>
              <a:t>espanjalaisilla</a:t>
            </a:r>
            <a:r>
              <a:rPr lang="en-US" dirty="0"/>
              <a:t> on </a:t>
            </a:r>
            <a:r>
              <a:rPr lang="en-US" err="1"/>
              <a:t>tapana</a:t>
            </a:r>
            <a:r>
              <a:rPr lang="en-US" dirty="0"/>
              <a:t> </a:t>
            </a:r>
            <a:r>
              <a:rPr lang="en-US" err="1"/>
              <a:t>myöhästellä</a:t>
            </a:r>
            <a:r>
              <a:rPr lang="en-US" dirty="0"/>
              <a:t> ja </a:t>
            </a:r>
            <a:r>
              <a:rPr lang="en-US" err="1"/>
              <a:t>heidän</a:t>
            </a:r>
            <a:r>
              <a:rPr lang="en-US" dirty="0"/>
              <a:t> </a:t>
            </a:r>
            <a:r>
              <a:rPr lang="en-US" err="1"/>
              <a:t>työkulttuuri</a:t>
            </a:r>
            <a:r>
              <a:rPr lang="en-US" dirty="0"/>
              <a:t> </a:t>
            </a:r>
            <a:r>
              <a:rPr lang="en-US" err="1"/>
              <a:t>ei</a:t>
            </a:r>
            <a:r>
              <a:rPr lang="en-US" dirty="0"/>
              <a:t> </a:t>
            </a:r>
            <a:r>
              <a:rPr lang="en-US" err="1"/>
              <a:t>vaikuttanut</a:t>
            </a:r>
            <a:r>
              <a:rPr lang="en-US" dirty="0"/>
              <a:t> </a:t>
            </a:r>
            <a:r>
              <a:rPr lang="en-US" err="1"/>
              <a:t>mieluiselta</a:t>
            </a:r>
            <a:r>
              <a:rPr lang="en-US"/>
              <a:t>.</a:t>
            </a:r>
          </a:p>
          <a:p>
            <a:r>
              <a:rPr lang="en-US" err="1"/>
              <a:t>Seuraaville</a:t>
            </a:r>
            <a:r>
              <a:rPr lang="en-US" dirty="0"/>
              <a:t> </a:t>
            </a:r>
            <a:r>
              <a:rPr lang="en-US" err="1"/>
              <a:t>osallistujille</a:t>
            </a:r>
            <a:r>
              <a:rPr lang="en-US" dirty="0"/>
              <a:t> </a:t>
            </a:r>
            <a:r>
              <a:rPr lang="en-US" err="1"/>
              <a:t>neuvoni</a:t>
            </a:r>
            <a:r>
              <a:rPr lang="en-US" dirty="0"/>
              <a:t> on, </a:t>
            </a:r>
            <a:r>
              <a:rPr lang="en-US" err="1"/>
              <a:t>että</a:t>
            </a:r>
            <a:r>
              <a:rPr lang="en-US" dirty="0"/>
              <a:t> </a:t>
            </a:r>
            <a:r>
              <a:rPr lang="en-US" err="1"/>
              <a:t>päivät</a:t>
            </a:r>
            <a:r>
              <a:rPr lang="en-US" dirty="0"/>
              <a:t> </a:t>
            </a:r>
            <a:r>
              <a:rPr lang="en-US" err="1"/>
              <a:t>voivat</a:t>
            </a:r>
            <a:r>
              <a:rPr lang="en-US" dirty="0"/>
              <a:t> olla </a:t>
            </a:r>
            <a:r>
              <a:rPr lang="en-US" err="1"/>
              <a:t>pitkiä</a:t>
            </a:r>
            <a:r>
              <a:rPr lang="en-US" dirty="0"/>
              <a:t> ja </a:t>
            </a:r>
            <a:r>
              <a:rPr lang="en-US" err="1"/>
              <a:t>rankkoja</a:t>
            </a:r>
            <a:r>
              <a:rPr lang="en-US" dirty="0"/>
              <a:t> </a:t>
            </a:r>
            <a:r>
              <a:rPr lang="en-US" err="1"/>
              <a:t>sekä</a:t>
            </a:r>
            <a:r>
              <a:rPr lang="en-US" dirty="0"/>
              <a:t> </a:t>
            </a:r>
            <a:r>
              <a:rPr lang="en-US" err="1"/>
              <a:t>espanjalaisilla</a:t>
            </a:r>
            <a:r>
              <a:rPr lang="en-US" dirty="0"/>
              <a:t> on </a:t>
            </a:r>
            <a:r>
              <a:rPr lang="en-US" err="1"/>
              <a:t>tapana</a:t>
            </a:r>
            <a:r>
              <a:rPr lang="en-US" dirty="0"/>
              <a:t> </a:t>
            </a:r>
            <a:r>
              <a:rPr lang="en-US" err="1"/>
              <a:t>aina</a:t>
            </a:r>
            <a:r>
              <a:rPr lang="en-US" dirty="0"/>
              <a:t> </a:t>
            </a:r>
            <a:r>
              <a:rPr lang="en-US" err="1"/>
              <a:t>tulla</a:t>
            </a:r>
            <a:r>
              <a:rPr lang="en-US" dirty="0"/>
              <a:t> </a:t>
            </a:r>
            <a:r>
              <a:rPr lang="en-US" err="1"/>
              <a:t>myöhässä</a:t>
            </a:r>
            <a:r>
              <a:rPr lang="en-US" dirty="0"/>
              <a:t> </a:t>
            </a:r>
            <a:r>
              <a:rPr lang="en-US" err="1"/>
              <a:t>paikalle</a:t>
            </a:r>
            <a:r>
              <a:rPr lang="en-US"/>
              <a:t>. </a:t>
            </a:r>
          </a:p>
          <a:p>
            <a:r>
              <a:rPr lang="en-US" dirty="0" err="1"/>
              <a:t>Parhaat</a:t>
            </a:r>
            <a:r>
              <a:rPr lang="en-US" dirty="0"/>
              <a:t> </a:t>
            </a:r>
            <a:r>
              <a:rPr lang="en-US" dirty="0" err="1"/>
              <a:t>hetket</a:t>
            </a:r>
            <a:r>
              <a:rPr lang="en-US" dirty="0"/>
              <a:t> </a:t>
            </a:r>
            <a:r>
              <a:rPr lang="en-US" dirty="0" err="1"/>
              <a:t>jotka</a:t>
            </a:r>
            <a:r>
              <a:rPr lang="en-US" dirty="0"/>
              <a:t> </a:t>
            </a:r>
            <a:r>
              <a:rPr lang="en-US" dirty="0" err="1"/>
              <a:t>jäivät</a:t>
            </a:r>
            <a:r>
              <a:rPr lang="en-US" dirty="0"/>
              <a:t> </a:t>
            </a:r>
            <a:r>
              <a:rPr lang="en-US" dirty="0" err="1"/>
              <a:t>mieleen</a:t>
            </a:r>
            <a:r>
              <a:rPr lang="en-US" dirty="0"/>
              <a:t> </a:t>
            </a:r>
            <a:r>
              <a:rPr lang="en-US" dirty="0" err="1"/>
              <a:t>olivat</a:t>
            </a:r>
            <a:r>
              <a:rPr lang="en-US" dirty="0"/>
              <a:t>, </a:t>
            </a:r>
            <a:r>
              <a:rPr lang="en-US" dirty="0" err="1"/>
              <a:t>kun</a:t>
            </a:r>
            <a:r>
              <a:rPr lang="en-US" dirty="0"/>
              <a:t> </a:t>
            </a:r>
            <a:r>
              <a:rPr lang="en-US" dirty="0" err="1"/>
              <a:t>menimme</a:t>
            </a:r>
            <a:r>
              <a:rPr lang="en-US" dirty="0"/>
              <a:t> </a:t>
            </a:r>
            <a:r>
              <a:rPr lang="en-US" dirty="0" err="1"/>
              <a:t>puistoon</a:t>
            </a:r>
            <a:r>
              <a:rPr lang="en-US" dirty="0"/>
              <a:t>, </a:t>
            </a:r>
            <a:r>
              <a:rPr lang="en-US" dirty="0" err="1"/>
              <a:t>kun</a:t>
            </a:r>
            <a:r>
              <a:rPr lang="en-US" dirty="0"/>
              <a:t> </a:t>
            </a:r>
            <a:r>
              <a:rPr lang="en-US" dirty="0" err="1"/>
              <a:t>olimme</a:t>
            </a:r>
            <a:r>
              <a:rPr lang="en-US" dirty="0"/>
              <a:t> </a:t>
            </a:r>
            <a:r>
              <a:rPr lang="en-US" dirty="0" err="1"/>
              <a:t>illallisella</a:t>
            </a:r>
            <a:r>
              <a:rPr lang="en-US" dirty="0"/>
              <a:t> </a:t>
            </a:r>
            <a:r>
              <a:rPr lang="en-US" dirty="0" err="1"/>
              <a:t>espanjalaisen</a:t>
            </a:r>
            <a:r>
              <a:rPr lang="en-US" dirty="0"/>
              <a:t> </a:t>
            </a:r>
            <a:r>
              <a:rPr lang="en-US" dirty="0" err="1"/>
              <a:t>kanssa</a:t>
            </a:r>
            <a:r>
              <a:rPr lang="en-US" dirty="0"/>
              <a:t>, </a:t>
            </a:r>
            <a:r>
              <a:rPr lang="en-US" dirty="0" err="1"/>
              <a:t>sekä</a:t>
            </a:r>
            <a:r>
              <a:rPr lang="en-US" dirty="0"/>
              <a:t> </a:t>
            </a:r>
            <a:r>
              <a:rPr lang="en-US" dirty="0" err="1"/>
              <a:t>kauppakeskukset</a:t>
            </a:r>
            <a:r>
              <a:rPr lang="en-US" dirty="0"/>
              <a:t>. </a:t>
            </a:r>
          </a:p>
        </p:txBody>
      </p:sp>
    </p:spTree>
    <p:extLst>
      <p:ext uri="{BB962C8B-B14F-4D97-AF65-F5344CB8AC3E}">
        <p14:creationId xmlns:p14="http://schemas.microsoft.com/office/powerpoint/2010/main" val="2819791147"/>
      </p:ext>
    </p:extLst>
  </p:cSld>
  <p:clrMapOvr>
    <a:masterClrMapping/>
  </p:clrMapOvr>
</p:sld>
</file>

<file path=ppt/theme/theme1.xml><?xml version="1.0" encoding="utf-8"?>
<a:theme xmlns:a="http://schemas.openxmlformats.org/drawingml/2006/main" name="VanillaVTI">
  <a:themeElements>
    <a:clrScheme name="Vanilla">
      <a:dk1>
        <a:sysClr val="windowText" lastClr="000000"/>
      </a:dk1>
      <a:lt1>
        <a:sysClr val="window" lastClr="FFFFFF"/>
      </a:lt1>
      <a:dk2>
        <a:srgbClr val="2C3932"/>
      </a:dk2>
      <a:lt2>
        <a:srgbClr val="FDF6EA"/>
      </a:lt2>
      <a:accent1>
        <a:srgbClr val="169C9A"/>
      </a:accent1>
      <a:accent2>
        <a:srgbClr val="FA9A42"/>
      </a:accent2>
      <a:accent3>
        <a:srgbClr val="E15C3D"/>
      </a:accent3>
      <a:accent4>
        <a:srgbClr val="E78A67"/>
      </a:accent4>
      <a:accent5>
        <a:srgbClr val="A74B40"/>
      </a:accent5>
      <a:accent6>
        <a:srgbClr val="3D9072"/>
      </a:accent6>
      <a:hlink>
        <a:srgbClr val="169C9A"/>
      </a:hlink>
      <a:folHlink>
        <a:srgbClr val="E15C3D"/>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nillaVTI" id="{54D376C6-1C9B-4C6B-8F3C-483BB307BB05}" vid="{7690D8A9-C071-45EF-BA7A-F7FA9779B11D}"/>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Asiakirja" ma:contentTypeID="0x01010003CF28071C79A14B9F22182B9B92C540" ma:contentTypeVersion="14" ma:contentTypeDescription="Luo uusi asiakirja." ma:contentTypeScope="" ma:versionID="3471b6be21a51ce547119856d9a5b2a2">
  <xsd:schema xmlns:xsd="http://www.w3.org/2001/XMLSchema" xmlns:xs="http://www.w3.org/2001/XMLSchema" xmlns:p="http://schemas.microsoft.com/office/2006/metadata/properties" xmlns:ns2="99c4edd6-4692-4bdc-b7c2-f7fdb8cf042f" xmlns:ns3="76be92a1-9c2e-45bd-bc7a-77e2bc8acba2" targetNamespace="http://schemas.microsoft.com/office/2006/metadata/properties" ma:root="true" ma:fieldsID="dbdc1f6173d615387dc0572126385982" ns2:_="" ns3:_="">
    <xsd:import namespace="99c4edd6-4692-4bdc-b7c2-f7fdb8cf042f"/>
    <xsd:import namespace="76be92a1-9c2e-45bd-bc7a-77e2bc8acba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BillingMetadata"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9c4edd6-4692-4bdc-b7c2-f7fdb8cf042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Kuvien tunnisteet" ma:readOnly="false" ma:fieldId="{5cf76f15-5ced-4ddc-b409-7134ff3c332f}" ma:taxonomyMulti="true" ma:sspId="e26c6a39-ca17-4711-8675-0cb8c6f60fa5"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BillingMetadata" ma:index="20" nillable="true" ma:displayName="MediaServiceBillingMetadata" ma:hidden="true" ma:internalName="MediaServiceBillingMetadata" ma:readOnly="true">
      <xsd:simpleType>
        <xsd:restriction base="dms:Note"/>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6be92a1-9c2e-45bd-bc7a-77e2bc8acba2"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4dd0f33d-fe13-403c-8599-a549581989f7}" ma:internalName="TaxCatchAll" ma:showField="CatchAllData" ma:web="76be92a1-9c2e-45bd-bc7a-77e2bc8acba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76be92a1-9c2e-45bd-bc7a-77e2bc8acba2" xsi:nil="true"/>
    <lcf76f155ced4ddcb4097134ff3c332f xmlns="99c4edd6-4692-4bdc-b7c2-f7fdb8cf042f">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891D80D9-EF36-4BEB-9A49-22E8E7053A49}">
  <ds:schemaRefs>
    <ds:schemaRef ds:uri="http://schemas.microsoft.com/sharepoint/v3/contenttype/forms"/>
  </ds:schemaRefs>
</ds:datastoreItem>
</file>

<file path=customXml/itemProps2.xml><?xml version="1.0" encoding="utf-8"?>
<ds:datastoreItem xmlns:ds="http://schemas.openxmlformats.org/officeDocument/2006/customXml" ds:itemID="{4B2EDEF0-240D-4B32-9C50-92B2520E370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9c4edd6-4692-4bdc-b7c2-f7fdb8cf042f"/>
    <ds:schemaRef ds:uri="76be92a1-9c2e-45bd-bc7a-77e2bc8acba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BFDDD11-55B0-4EE5-B7A6-75BB221E7A26}">
  <ds:schemaRefs>
    <ds:schemaRef ds:uri="76be92a1-9c2e-45bd-bc7a-77e2bc8acba2"/>
    <ds:schemaRef ds:uri="99c4edd6-4692-4bdc-b7c2-f7fdb8cf042f"/>
    <ds:schemaRef ds:uri="http://purl.org/dc/elements/1.1/"/>
    <ds:schemaRef ds:uri="http://schemas.microsoft.com/office/infopath/2007/PartnerControls"/>
    <ds:schemaRef ds:uri="http://schemas.microsoft.com/office/2006/metadata/properties"/>
    <ds:schemaRef ds:uri="http://schemas.microsoft.com/office/2006/documentManagement/types"/>
    <ds:schemaRef ds:uri="http://purl.org/dc/dcmitype/"/>
    <ds:schemaRef ds:uri="http://schemas.openxmlformats.org/package/2006/metadata/core-properties"/>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otalTime>0</TotalTime>
  <Words>833</Words>
  <Application>Microsoft Office PowerPoint</Application>
  <PresentationFormat>Laajakuva</PresentationFormat>
  <Paragraphs>41</Paragraphs>
  <Slides>11</Slides>
  <Notes>0</Notes>
  <HiddenSlides>0</HiddenSlides>
  <MMClips>0</MMClips>
  <ScaleCrop>false</ScaleCrop>
  <HeadingPairs>
    <vt:vector size="6" baseType="variant">
      <vt:variant>
        <vt:lpstr>Käytetyt fontit</vt:lpstr>
      </vt:variant>
      <vt:variant>
        <vt:i4>4</vt:i4>
      </vt:variant>
      <vt:variant>
        <vt:lpstr>Teema</vt:lpstr>
      </vt:variant>
      <vt:variant>
        <vt:i4>1</vt:i4>
      </vt:variant>
      <vt:variant>
        <vt:lpstr>Dian otsikot</vt:lpstr>
      </vt:variant>
      <vt:variant>
        <vt:i4>11</vt:i4>
      </vt:variant>
    </vt:vector>
  </HeadingPairs>
  <TitlesOfParts>
    <vt:vector size="16" baseType="lpstr">
      <vt:lpstr>Arial</vt:lpstr>
      <vt:lpstr>Cooper Black</vt:lpstr>
      <vt:lpstr>Neue Haas Grotesk Text Pro</vt:lpstr>
      <vt:lpstr>Rage Italic</vt:lpstr>
      <vt:lpstr>VanillaVTI</vt:lpstr>
      <vt:lpstr>Espanja matkapäiväkirja</vt:lpstr>
      <vt:lpstr>Ennen matkaa</vt:lpstr>
      <vt:lpstr>Matkan aikana</vt:lpstr>
      <vt:lpstr>Maanantai </vt:lpstr>
      <vt:lpstr>Tiistai </vt:lpstr>
      <vt:lpstr>Keskiviikko </vt:lpstr>
      <vt:lpstr>Torstai </vt:lpstr>
      <vt:lpstr>Perjantai </vt:lpstr>
      <vt:lpstr>Lauantai </vt:lpstr>
      <vt:lpstr>Sunnuntai </vt:lpstr>
      <vt:lpstr>Matkan jälkeen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Espanja matkapäiväkirja</dc:title>
  <dc:creator>Iina Siren</dc:creator>
  <cp:lastModifiedBy>Oona Haanpää</cp:lastModifiedBy>
  <cp:revision>465</cp:revision>
  <dcterms:created xsi:type="dcterms:W3CDTF">2025-11-14T13:34:13Z</dcterms:created>
  <dcterms:modified xsi:type="dcterms:W3CDTF">2026-03-02T12:52:51Z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0x01010003CF28071C79A14B9F22182B9B92C540</vt:lpwstr>
  </property>
</Properties>
</file>