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97AC-2CB9-3F30-0A42-1C679F23689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I"/>
          </a:p>
        </p:txBody>
      </p:sp>
      <p:sp>
        <p:nvSpPr>
          <p:cNvPr id="3" name="Subtitle 2">
            <a:extLst>
              <a:ext uri="{FF2B5EF4-FFF2-40B4-BE49-F238E27FC236}">
                <a16:creationId xmlns:a16="http://schemas.microsoft.com/office/drawing/2014/main" id="{460AB114-2E08-0A8E-6BD9-C03B194D34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sp>
        <p:nvSpPr>
          <p:cNvPr id="4" name="Date Placeholder 3">
            <a:extLst>
              <a:ext uri="{FF2B5EF4-FFF2-40B4-BE49-F238E27FC236}">
                <a16:creationId xmlns:a16="http://schemas.microsoft.com/office/drawing/2014/main" id="{30FC86E5-FE34-460F-BEE4-2B1ED35173EB}"/>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9638B684-73BA-1991-2671-E575DF4EB0D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53B20CCF-3840-D12F-9678-7CA2BF230A17}"/>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261192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6982-08B5-7157-E92D-4B930626DC6E}"/>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F616E276-7F0E-9735-51C9-7F9C5ACB139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03443906-F253-6FCB-A06F-5D00F0D032A3}"/>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D24117A6-C96D-3D78-2213-33A7A360B414}"/>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01EA806B-1B6D-2CF1-DAE6-8C1A6697DBC5}"/>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544759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BC834-C206-CB52-B709-BC76005F546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309FFFB4-CFE3-561F-73F4-51BC83619A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9815E61-16EE-6A9A-2E51-79FE70B34DF5}"/>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17F786B9-5C68-4345-D095-0F1499465FB3}"/>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2DAF3EA6-36F6-46EF-11DD-87BC37EAB820}"/>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159315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D831-76EF-EA34-7041-6C6E0840C03D}"/>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651CAF97-80CA-694F-0409-083D9D5073C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215B8F2A-9651-B8D6-7842-B3795BB033E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F41E94D3-95F9-8C7D-3D32-92407D30570C}"/>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6" name="Footer Placeholder 5">
            <a:extLst>
              <a:ext uri="{FF2B5EF4-FFF2-40B4-BE49-F238E27FC236}">
                <a16:creationId xmlns:a16="http://schemas.microsoft.com/office/drawing/2014/main" id="{EC6F8C27-5DC0-ABCD-19DB-28F295A33DA4}"/>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8ADF5A28-E583-1B80-D03D-6D35245862B3}"/>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2303555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67B2C-7DE1-57C1-1FBB-6A9372CF4481}"/>
              </a:ext>
            </a:extLst>
          </p:cNvPr>
          <p:cNvSpPr>
            <a:spLocks noGrp="1"/>
          </p:cNvSpPr>
          <p:nvPr>
            <p:ph type="title"/>
          </p:nvPr>
        </p:nvSpPr>
        <p:spPr>
          <a:xfrm>
            <a:off x="839788" y="365125"/>
            <a:ext cx="10515600" cy="1325563"/>
          </a:xfrm>
        </p:spPr>
        <p:txBody>
          <a:bodyPr/>
          <a:lstStyle/>
          <a:p>
            <a:r>
              <a:rPr lang="en-GB"/>
              <a:t>Click to edit Master title style</a:t>
            </a:r>
            <a:endParaRPr lang="en-FI"/>
          </a:p>
        </p:txBody>
      </p:sp>
      <p:sp>
        <p:nvSpPr>
          <p:cNvPr id="3" name="Text Placeholder 2">
            <a:extLst>
              <a:ext uri="{FF2B5EF4-FFF2-40B4-BE49-F238E27FC236}">
                <a16:creationId xmlns:a16="http://schemas.microsoft.com/office/drawing/2014/main" id="{3C712502-8760-3621-251B-2DFEDF683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4F9606-422F-6B4F-506D-42F51056172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79600AAF-C9C4-7570-5108-00A54AF2AF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9FC9C6A-C7B7-CD8C-2C14-898F4F445E7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7" name="Date Placeholder 6">
            <a:extLst>
              <a:ext uri="{FF2B5EF4-FFF2-40B4-BE49-F238E27FC236}">
                <a16:creationId xmlns:a16="http://schemas.microsoft.com/office/drawing/2014/main" id="{25D6AD3B-0181-023D-2BDA-C8DBC9E1B9C9}"/>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8" name="Footer Placeholder 7">
            <a:extLst>
              <a:ext uri="{FF2B5EF4-FFF2-40B4-BE49-F238E27FC236}">
                <a16:creationId xmlns:a16="http://schemas.microsoft.com/office/drawing/2014/main" id="{22C81B56-51A6-EDBA-A9CB-D5A898141A0C}"/>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3A9479E6-2A4C-C2EE-A094-3E0C1B1E9ACB}"/>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217402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127C3-FABB-4FE5-DEF9-287C90A480E3}"/>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DDA81A22-1F2A-3AE8-D52D-2F0BA43C9E9C}"/>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4" name="Footer Placeholder 3">
            <a:extLst>
              <a:ext uri="{FF2B5EF4-FFF2-40B4-BE49-F238E27FC236}">
                <a16:creationId xmlns:a16="http://schemas.microsoft.com/office/drawing/2014/main" id="{0020EB0C-A572-C206-E019-895495D49B95}"/>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3F72E829-BCE1-6022-D57A-AA627CD95147}"/>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739414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F95F7F-0266-E258-58CE-C6FB349BEEF7}"/>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3" name="Footer Placeholder 2">
            <a:extLst>
              <a:ext uri="{FF2B5EF4-FFF2-40B4-BE49-F238E27FC236}">
                <a16:creationId xmlns:a16="http://schemas.microsoft.com/office/drawing/2014/main" id="{DE698CBB-DC8B-BF73-EDD4-0AD5FFCE1695}"/>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1A439698-5D0E-2568-76C5-E391BE1AE09C}"/>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337991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15DA8-DCE3-C8DD-932A-F8795A132F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9B976ACB-14EC-2916-C4D9-26F0D9D75F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9B99777A-7E46-F19C-6555-D69CB40CA4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B64B1E-4010-E75E-E7FE-6A60AA672761}"/>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6" name="Footer Placeholder 5">
            <a:extLst>
              <a:ext uri="{FF2B5EF4-FFF2-40B4-BE49-F238E27FC236}">
                <a16:creationId xmlns:a16="http://schemas.microsoft.com/office/drawing/2014/main" id="{6F1C0DD4-CA06-8E7A-D25B-B50A2413E736}"/>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888A9459-BA73-F052-47B9-D131DEE3D912}"/>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81195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B611-9079-0219-C6DD-ED8B315563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Picture Placeholder 2">
            <a:extLst>
              <a:ext uri="{FF2B5EF4-FFF2-40B4-BE49-F238E27FC236}">
                <a16:creationId xmlns:a16="http://schemas.microsoft.com/office/drawing/2014/main" id="{F5EC7F82-128A-75DF-7595-C9625CF3DA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5A7A4D6F-16CC-0703-558D-69D268ADDA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60C1D4B-436B-519F-409B-17EC8A5FAA04}"/>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6" name="Footer Placeholder 5">
            <a:extLst>
              <a:ext uri="{FF2B5EF4-FFF2-40B4-BE49-F238E27FC236}">
                <a16:creationId xmlns:a16="http://schemas.microsoft.com/office/drawing/2014/main" id="{6BC7E486-2DAE-39F3-6F04-5A6C089098F7}"/>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562FB620-E84C-5F32-A4EA-FD41FA6ACDF4}"/>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1864633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EF63-BC03-8E37-893B-148C0B82EAE1}"/>
              </a:ext>
            </a:extLst>
          </p:cNvPr>
          <p:cNvSpPr>
            <a:spLocks noGrp="1"/>
          </p:cNvSpPr>
          <p:nvPr>
            <p:ph type="title"/>
          </p:nvPr>
        </p:nvSpPr>
        <p:spPr/>
        <p:txBody>
          <a:bodyPr/>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126A5B13-A80D-2ED1-0DC8-41233A88ACB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8D4834C4-0E76-2B13-FB34-63ABDFE99C8F}"/>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8AFC4DE8-D6B7-6D9A-7F3F-631F500FD8E6}"/>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24B3DE-227D-DF20-A80D-331F6BDD94E6}"/>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2211235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A78E2E-833F-A4C7-552B-A0C62A6A238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9228173B-CCAF-828E-0E42-4240027AC5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285EED0B-0F24-B6D7-FDB0-19B1C673284D}"/>
              </a:ext>
            </a:extLst>
          </p:cNvPr>
          <p:cNvSpPr>
            <a:spLocks noGrp="1"/>
          </p:cNvSpPr>
          <p:nvPr>
            <p:ph type="dt" sz="half" idx="10"/>
          </p:nvPr>
        </p:nvSpPr>
        <p:spPr/>
        <p:txBody>
          <a:body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C7E1635A-A03D-7B97-7A12-3CBDD3098B8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27836F65-4F19-91F9-D30B-ADBB24892C6F}"/>
              </a:ext>
            </a:extLst>
          </p:cNvPr>
          <p:cNvSpPr>
            <a:spLocks noGrp="1"/>
          </p:cNvSpPr>
          <p:nvPr>
            <p:ph type="sldNum" sz="quarter" idx="12"/>
          </p:nvPr>
        </p:nvSpPr>
        <p:spPr/>
        <p:txBody>
          <a:bodyPr/>
          <a:lstStyle/>
          <a:p>
            <a:fld id="{78B968F6-5711-C642-90DC-47D2707F1816}" type="slidenum">
              <a:rPr lang="en-FI" smtClean="0"/>
              <a:t>‹#›</a:t>
            </a:fld>
            <a:endParaRPr lang="en-FI"/>
          </a:p>
        </p:txBody>
      </p:sp>
    </p:spTree>
    <p:extLst>
      <p:ext uri="{BB962C8B-B14F-4D97-AF65-F5344CB8AC3E}">
        <p14:creationId xmlns:p14="http://schemas.microsoft.com/office/powerpoint/2010/main" val="41886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B011B-DD88-B8AA-3735-7980C3B9F0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5DAF60C5-F473-6A1D-B323-3FFF797588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7119ED3F-7D67-6518-179E-34684E8756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A85D50-72DA-0840-89D2-826824E49C24}" type="datetimeFigureOut">
              <a:rPr lang="en-FI" smtClean="0"/>
              <a:t>03/02/2026</a:t>
            </a:fld>
            <a:endParaRPr lang="en-FI"/>
          </a:p>
        </p:txBody>
      </p:sp>
      <p:sp>
        <p:nvSpPr>
          <p:cNvPr id="5" name="Footer Placeholder 4">
            <a:extLst>
              <a:ext uri="{FF2B5EF4-FFF2-40B4-BE49-F238E27FC236}">
                <a16:creationId xmlns:a16="http://schemas.microsoft.com/office/drawing/2014/main" id="{EEB66159-8EE5-5188-DED4-95D5CB45AA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3C2A6996-0D26-9CAE-8A8D-100BF5661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B968F6-5711-C642-90DC-47D2707F1816}" type="slidenum">
              <a:rPr lang="en-FI" smtClean="0"/>
              <a:t>‹#›</a:t>
            </a:fld>
            <a:endParaRPr lang="en-FI"/>
          </a:p>
        </p:txBody>
      </p:sp>
    </p:spTree>
    <p:extLst>
      <p:ext uri="{BB962C8B-B14F-4D97-AF65-F5344CB8AC3E}">
        <p14:creationId xmlns:p14="http://schemas.microsoft.com/office/powerpoint/2010/main" val="3895107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DE8277-1D9E-E238-BFD5-E5BD29F27DBC}"/>
              </a:ext>
            </a:extLst>
          </p:cNvPr>
          <p:cNvSpPr>
            <a:spLocks noGrp="1"/>
          </p:cNvSpPr>
          <p:nvPr>
            <p:ph type="ctrTitle"/>
          </p:nvPr>
        </p:nvSpPr>
        <p:spPr>
          <a:xfrm>
            <a:off x="890338" y="640080"/>
            <a:ext cx="3734014" cy="3566160"/>
          </a:xfrm>
        </p:spPr>
        <p:txBody>
          <a:bodyPr anchor="b">
            <a:normAutofit/>
          </a:bodyPr>
          <a:lstStyle/>
          <a:p>
            <a:pPr algn="l"/>
            <a:r>
              <a:rPr lang="fi-FI" sz="4200"/>
              <a:t>Espanjan matkapäiväkirja</a:t>
            </a:r>
            <a:endParaRPr lang="en-FI" sz="4200"/>
          </a:p>
        </p:txBody>
      </p:sp>
      <p:sp>
        <p:nvSpPr>
          <p:cNvPr id="3" name="Subtitle 2">
            <a:extLst>
              <a:ext uri="{FF2B5EF4-FFF2-40B4-BE49-F238E27FC236}">
                <a16:creationId xmlns:a16="http://schemas.microsoft.com/office/drawing/2014/main" id="{1691DEC0-AC49-4741-06B5-2EE747D08898}"/>
              </a:ext>
            </a:extLst>
          </p:cNvPr>
          <p:cNvSpPr>
            <a:spLocks noGrp="1"/>
          </p:cNvSpPr>
          <p:nvPr>
            <p:ph type="subTitle" idx="1"/>
          </p:nvPr>
        </p:nvSpPr>
        <p:spPr>
          <a:xfrm>
            <a:off x="890339" y="4636008"/>
            <a:ext cx="3734014" cy="1572768"/>
          </a:xfrm>
        </p:spPr>
        <p:txBody>
          <a:bodyPr>
            <a:normAutofit/>
          </a:bodyPr>
          <a:lstStyle/>
          <a:p>
            <a:pPr algn="l"/>
            <a:r>
              <a:rPr lang="fi-FI" dirty="0"/>
              <a:t>Cerdanyola </a:t>
            </a:r>
            <a:r>
              <a:rPr lang="fi-FI" dirty="0" err="1"/>
              <a:t>del</a:t>
            </a:r>
            <a:r>
              <a:rPr lang="fi-FI" dirty="0"/>
              <a:t> </a:t>
            </a:r>
            <a:r>
              <a:rPr lang="fi-FI" dirty="0" err="1"/>
              <a:t>valles</a:t>
            </a:r>
            <a:endParaRPr lang="fi-FI"/>
          </a:p>
          <a:p>
            <a:pPr algn="l"/>
            <a:endParaRPr lang="en-FI"/>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BE9F0BB-BDA1-E2BD-66D1-262EBEE06BA4}"/>
              </a:ext>
            </a:extLst>
          </p:cNvPr>
          <p:cNvPicPr>
            <a:picLocks noChangeAspect="1"/>
          </p:cNvPicPr>
          <p:nvPr/>
        </p:nvPicPr>
        <p:blipFill>
          <a:blip r:embed="rId2">
            <a:extLst>
              <a:ext uri="{28A0092B-C50C-407E-A947-70E740481C1C}">
                <a14:useLocalDpi xmlns:a14="http://schemas.microsoft.com/office/drawing/2010/main" val="0"/>
              </a:ext>
            </a:extLst>
          </a:blip>
          <a:srcRect t="5807" r="-1" b="1941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30803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8B7EBF-63B5-D3C9-8D49-16F2AA4F61DF}"/>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a:solidFill>
                  <a:schemeClr val="tx1"/>
                </a:solidFill>
                <a:latin typeface="+mj-lt"/>
                <a:ea typeface="+mj-ea"/>
                <a:cs typeface="+mj-cs"/>
              </a:rPr>
              <a:t>Ennen matkaa</a:t>
            </a:r>
          </a:p>
        </p:txBody>
      </p:sp>
      <p:sp>
        <p:nvSpPr>
          <p:cNvPr id="4" name="TextBox 3">
            <a:extLst>
              <a:ext uri="{FF2B5EF4-FFF2-40B4-BE49-F238E27FC236}">
                <a16:creationId xmlns:a16="http://schemas.microsoft.com/office/drawing/2014/main" id="{ACF8A6D4-4F8E-70E0-3009-2DD927BF3E1A}"/>
              </a:ext>
            </a:extLst>
          </p:cNvPr>
          <p:cNvSpPr txBox="1"/>
          <p:nvPr/>
        </p:nvSpPr>
        <p:spPr>
          <a:xfrm>
            <a:off x="1144923" y="2405894"/>
            <a:ext cx="5315189" cy="353508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300"/>
              <a:t>Halusin lähteä vaihtoon koska en usein käy Suomen ulkopuolella matkoilla ja halusin nähdä miten siellä opiskellaan.</a:t>
            </a:r>
          </a:p>
          <a:p>
            <a:pPr indent="-228600">
              <a:lnSpc>
                <a:spcPct val="90000"/>
              </a:lnSpc>
              <a:spcAft>
                <a:spcPts val="600"/>
              </a:spcAft>
              <a:buFont typeface="Arial" panose="020B0604020202020204" pitchFamily="34" charset="0"/>
              <a:buChar char="•"/>
            </a:pPr>
            <a:r>
              <a:rPr lang="en-US" sz="1300"/>
              <a:t>Sain idean hakea vaihtoon kun opettajani Markus eräänä kauniina koulupäivänä asteli luokkaan kädessään lappu vaihtojaksosta.</a:t>
            </a:r>
          </a:p>
          <a:p>
            <a:pPr indent="-228600">
              <a:lnSpc>
                <a:spcPct val="90000"/>
              </a:lnSpc>
              <a:spcAft>
                <a:spcPts val="600"/>
              </a:spcAft>
              <a:buFont typeface="Arial" panose="020B0604020202020204" pitchFamily="34" charset="0"/>
              <a:buChar char="•"/>
            </a:pPr>
            <a:r>
              <a:rPr lang="en-US" sz="1300"/>
              <a:t>Minua motivoi lähtemään ulkomaille uudet kokemukset ja erilainen ympäristö, sekä tietysti ystäväni Emmi ja Aava.</a:t>
            </a:r>
          </a:p>
          <a:p>
            <a:pPr indent="-228600">
              <a:lnSpc>
                <a:spcPct val="90000"/>
              </a:lnSpc>
              <a:spcAft>
                <a:spcPts val="600"/>
              </a:spcAft>
              <a:buFont typeface="Arial" panose="020B0604020202020204" pitchFamily="34" charset="0"/>
              <a:buChar char="•"/>
            </a:pPr>
            <a:r>
              <a:rPr lang="en-US" sz="1300"/>
              <a:t>Odotin näkeväni erilaista kulttuuria ja erilaista koulunkäyntiä.</a:t>
            </a:r>
          </a:p>
          <a:p>
            <a:pPr indent="-228600">
              <a:lnSpc>
                <a:spcPct val="90000"/>
              </a:lnSpc>
              <a:spcAft>
                <a:spcPts val="600"/>
              </a:spcAft>
              <a:buFont typeface="Arial" panose="020B0604020202020204" pitchFamily="34" charset="0"/>
              <a:buChar char="•"/>
            </a:pPr>
            <a:r>
              <a:rPr lang="en-US" sz="1300"/>
              <a:t>Ennen matkaa minun piti hankkia eurooppalainen kelakortti ja varmistaa että passini oli voimassa, ainut lomake mikä muistaakseni piti allekirjoittaa oli apurahasopimus.</a:t>
            </a:r>
          </a:p>
          <a:p>
            <a:pPr indent="-228600">
              <a:lnSpc>
                <a:spcPct val="90000"/>
              </a:lnSpc>
              <a:spcAft>
                <a:spcPts val="600"/>
              </a:spcAft>
              <a:buFont typeface="Arial" panose="020B0604020202020204" pitchFamily="34" charset="0"/>
              <a:buChar char="•"/>
            </a:pPr>
            <a:r>
              <a:rPr lang="en-US" sz="1300"/>
              <a:t>Koulua meillä ei ollut juuri vaihdon aikaan vain työharjoittelu eli pyysin sen vain vapaaksi.</a:t>
            </a:r>
          </a:p>
          <a:p>
            <a:pPr indent="-228600">
              <a:lnSpc>
                <a:spcPct val="90000"/>
              </a:lnSpc>
              <a:spcAft>
                <a:spcPts val="600"/>
              </a:spcAft>
              <a:buFont typeface="Arial" panose="020B0604020202020204" pitchFamily="34" charset="0"/>
              <a:buChar char="•"/>
            </a:pPr>
            <a:r>
              <a:rPr lang="en-US" sz="1300"/>
              <a:t>Käytännössä valmistuin matkaan vain pakkaamalla tavarani ja lähtemällä, en oikein ymmärtänyt lähteväni kun vasta lentokentällä.</a:t>
            </a:r>
          </a:p>
          <a:p>
            <a:pPr indent="-228600">
              <a:lnSpc>
                <a:spcPct val="90000"/>
              </a:lnSpc>
              <a:spcAft>
                <a:spcPts val="600"/>
              </a:spcAft>
              <a:buFont typeface="Arial" panose="020B0604020202020204" pitchFamily="34" charset="0"/>
              <a:buChar char="•"/>
            </a:pPr>
            <a:endParaRPr lang="en-US" sz="130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EB9697AD-61A6-E171-DB66-91B58C2C8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333" y="909081"/>
            <a:ext cx="3803798" cy="5071731"/>
          </a:xfrm>
          <a:prstGeom prst="rect">
            <a:avLst/>
          </a:prstGeom>
        </p:spPr>
      </p:pic>
    </p:spTree>
    <p:extLst>
      <p:ext uri="{BB962C8B-B14F-4D97-AF65-F5344CB8AC3E}">
        <p14:creationId xmlns:p14="http://schemas.microsoft.com/office/powerpoint/2010/main" val="379750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BC1226-D13E-F554-1782-A0BB257D40AA}"/>
              </a:ext>
            </a:extLst>
          </p:cNvPr>
          <p:cNvSpPr>
            <a:spLocks noGrp="1"/>
          </p:cNvSpPr>
          <p:nvPr>
            <p:ph type="title"/>
          </p:nvPr>
        </p:nvSpPr>
        <p:spPr>
          <a:xfrm>
            <a:off x="5596501" y="489508"/>
            <a:ext cx="5754896" cy="1667569"/>
          </a:xfrm>
        </p:spPr>
        <p:txBody>
          <a:bodyPr anchor="b">
            <a:normAutofit/>
          </a:bodyPr>
          <a:lstStyle/>
          <a:p>
            <a:r>
              <a:rPr lang="fi-FI" sz="4000"/>
              <a:t>Matkan aikana</a:t>
            </a:r>
            <a:br>
              <a:rPr lang="fi-FI" sz="4000"/>
            </a:br>
            <a:endParaRPr lang="en-FI" sz="4000"/>
          </a:p>
        </p:txBody>
      </p:sp>
      <p:pic>
        <p:nvPicPr>
          <p:cNvPr id="4" name="Picture 3">
            <a:extLst>
              <a:ext uri="{FF2B5EF4-FFF2-40B4-BE49-F238E27FC236}">
                <a16:creationId xmlns:a16="http://schemas.microsoft.com/office/drawing/2014/main" id="{A3B4585D-0792-D2F9-1745-BB2F02BA6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845" y="918640"/>
            <a:ext cx="3246734" cy="4589025"/>
          </a:xfrm>
          <a:prstGeom prst="rect">
            <a:avLst/>
          </a:prstGeom>
        </p:spPr>
      </p:pic>
      <p:sp>
        <p:nvSpPr>
          <p:cNvPr id="3" name="Content Placeholder 2">
            <a:extLst>
              <a:ext uri="{FF2B5EF4-FFF2-40B4-BE49-F238E27FC236}">
                <a16:creationId xmlns:a16="http://schemas.microsoft.com/office/drawing/2014/main" id="{F5C48247-B380-FAEA-3235-BE42950B5950}"/>
              </a:ext>
            </a:extLst>
          </p:cNvPr>
          <p:cNvSpPr>
            <a:spLocks noGrp="1"/>
          </p:cNvSpPr>
          <p:nvPr>
            <p:ph idx="1"/>
          </p:nvPr>
        </p:nvSpPr>
        <p:spPr>
          <a:xfrm>
            <a:off x="5596502" y="2405894"/>
            <a:ext cx="5754896" cy="3197464"/>
          </a:xfrm>
        </p:spPr>
        <p:txBody>
          <a:bodyPr anchor="t">
            <a:normAutofit/>
          </a:bodyPr>
          <a:lstStyle/>
          <a:p>
            <a:r>
              <a:rPr lang="fi-FI" sz="1700"/>
              <a:t>Ensi vaikutelmani oli aika normaali ja avoin ei nyt mikään kulttuuri shokki sinäänsä, pidin paikasta missä hotellimme sijaitsi vaikka koululle kyllä käveli hetken. Koulu oli kotoisa, tai niin kotoisa kun koulu voi olla ja oppilaat olivat mukavia toki hieman ujoja meitä kohtaan.</a:t>
            </a:r>
          </a:p>
          <a:p>
            <a:r>
              <a:rPr lang="fi-FI" sz="1700"/>
              <a:t>Ainut asia mikä oli mielestäni huomattavasti erilaisempaa kuin Suomessa oli ehkä se että koululaisilla ei ollut kouluruokaa. Sekä ehkä hieman se että toisen asteen opiskelijat olivat aamupäivät töissä ja illan koulussa kun Suomessa se menee enemmän toisinpäin.</a:t>
            </a:r>
          </a:p>
          <a:p>
            <a:endParaRPr lang="en-FI" sz="1700"/>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504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256D27-D478-3EA0-CA52-B17D6B875D26}"/>
              </a:ext>
            </a:extLst>
          </p:cNvPr>
          <p:cNvSpPr>
            <a:spLocks noGrp="1"/>
          </p:cNvSpPr>
          <p:nvPr>
            <p:ph type="title"/>
          </p:nvPr>
        </p:nvSpPr>
        <p:spPr>
          <a:xfrm>
            <a:off x="836679" y="723898"/>
            <a:ext cx="6002110" cy="1495425"/>
          </a:xfrm>
        </p:spPr>
        <p:txBody>
          <a:bodyPr>
            <a:normAutofit/>
          </a:bodyPr>
          <a:lstStyle/>
          <a:p>
            <a:r>
              <a:rPr lang="fi-FI" sz="4000"/>
              <a:t>Paikallinen kulttuuri ja ruoka</a:t>
            </a:r>
            <a:endParaRPr lang="en-FI" sz="4000"/>
          </a:p>
        </p:txBody>
      </p:sp>
      <p:sp>
        <p:nvSpPr>
          <p:cNvPr id="3" name="Content Placeholder 2">
            <a:extLst>
              <a:ext uri="{FF2B5EF4-FFF2-40B4-BE49-F238E27FC236}">
                <a16:creationId xmlns:a16="http://schemas.microsoft.com/office/drawing/2014/main" id="{707DE802-1B46-81D6-925A-B5289103617B}"/>
              </a:ext>
            </a:extLst>
          </p:cNvPr>
          <p:cNvSpPr>
            <a:spLocks noGrp="1"/>
          </p:cNvSpPr>
          <p:nvPr>
            <p:ph idx="1"/>
          </p:nvPr>
        </p:nvSpPr>
        <p:spPr>
          <a:xfrm>
            <a:off x="836680" y="2405067"/>
            <a:ext cx="6002110" cy="3729034"/>
          </a:xfrm>
        </p:spPr>
        <p:txBody>
          <a:bodyPr>
            <a:normAutofit/>
          </a:bodyPr>
          <a:lstStyle/>
          <a:p>
            <a:r>
              <a:rPr lang="fi-FI" sz="2000"/>
              <a:t>En kokeillut oikein muita uusia ruokia kuin yhtenä päivänä kun meille oli järjestetty kouluruokailu ja tarjolla oli kalmaripastaa, se ei ollut minun makuuni. Itseasiassa kokeilin myös jotain heidän jälkiruokaansa jossa oli juustoa jonka päällä oli hunajaa ja pähkinöitä, laitan tähän kuvan siitä.</a:t>
            </a:r>
          </a:p>
          <a:p>
            <a:r>
              <a:rPr lang="fi-FI" sz="2000"/>
              <a:t>Espanjalaisten elämäntapa erosi Suomalaisten elämäntavasta ehkä eniten siten että heidän aikataulunsa eivät olleet kovinkaan tiukkoja tai paikkaansa pitäviä.</a:t>
            </a:r>
          </a:p>
          <a:p>
            <a:r>
              <a:rPr lang="fi-FI" sz="2000"/>
              <a:t>Mieleeni jäi varmasti eniten heidän kiireetön arkensa.</a:t>
            </a:r>
            <a:endParaRPr lang="en-FI" sz="2000"/>
          </a:p>
        </p:txBody>
      </p:sp>
      <p:pic>
        <p:nvPicPr>
          <p:cNvPr id="4" name="Picture 3">
            <a:extLst>
              <a:ext uri="{FF2B5EF4-FFF2-40B4-BE49-F238E27FC236}">
                <a16:creationId xmlns:a16="http://schemas.microsoft.com/office/drawing/2014/main" id="{3BD6D029-C418-81BC-7C27-BF73ED7021D4}"/>
              </a:ext>
            </a:extLst>
          </p:cNvPr>
          <p:cNvPicPr>
            <a:picLocks noChangeAspect="1"/>
          </p:cNvPicPr>
          <p:nvPr/>
        </p:nvPicPr>
        <p:blipFill>
          <a:blip r:embed="rId2">
            <a:extLst>
              <a:ext uri="{28A0092B-C50C-407E-A947-70E740481C1C}">
                <a14:useLocalDpi xmlns:a14="http://schemas.microsoft.com/office/drawing/2010/main" val="0"/>
              </a:ext>
            </a:extLst>
          </a:blip>
          <a:srcRect r="2935"/>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4117602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3A6190-C312-577A-7302-B9862792F5D6}"/>
              </a:ext>
            </a:extLst>
          </p:cNvPr>
          <p:cNvSpPr>
            <a:spLocks noGrp="1"/>
          </p:cNvSpPr>
          <p:nvPr>
            <p:ph type="title"/>
          </p:nvPr>
        </p:nvSpPr>
        <p:spPr>
          <a:xfrm>
            <a:off x="836679" y="723898"/>
            <a:ext cx="6002110" cy="1495425"/>
          </a:xfrm>
        </p:spPr>
        <p:txBody>
          <a:bodyPr>
            <a:normAutofit/>
          </a:bodyPr>
          <a:lstStyle/>
          <a:p>
            <a:r>
              <a:rPr lang="fi-FI" sz="4000"/>
              <a:t>Matkan jälkeen</a:t>
            </a:r>
            <a:endParaRPr lang="en-FI" sz="4000"/>
          </a:p>
        </p:txBody>
      </p:sp>
      <p:sp>
        <p:nvSpPr>
          <p:cNvPr id="3" name="Content Placeholder 2">
            <a:extLst>
              <a:ext uri="{FF2B5EF4-FFF2-40B4-BE49-F238E27FC236}">
                <a16:creationId xmlns:a16="http://schemas.microsoft.com/office/drawing/2014/main" id="{2C908C78-C9B5-B671-EDCA-7C11C2AE3157}"/>
              </a:ext>
            </a:extLst>
          </p:cNvPr>
          <p:cNvSpPr>
            <a:spLocks noGrp="1"/>
          </p:cNvSpPr>
          <p:nvPr>
            <p:ph idx="1"/>
          </p:nvPr>
        </p:nvSpPr>
        <p:spPr>
          <a:xfrm>
            <a:off x="836680" y="2405067"/>
            <a:ext cx="6002110" cy="3729034"/>
          </a:xfrm>
        </p:spPr>
        <p:txBody>
          <a:bodyPr>
            <a:normAutofit/>
          </a:bodyPr>
          <a:lstStyle/>
          <a:p>
            <a:r>
              <a:rPr lang="fi-FI" sz="1700"/>
              <a:t>Kulttuurista opin edelleen heidän kiireettömyytensä, itsestäni opin sen että aikataulujen noudattamatta jättäminen ei sovi minulle. </a:t>
            </a:r>
          </a:p>
          <a:p>
            <a:r>
              <a:rPr lang="fi-FI" sz="1700"/>
              <a:t>Kokemus ei vaikuttanut oikeastaan tulevaisuuden suunnitelmiini ainakaan niin että osaisin vielä kertoa siitä, jonain päivänä varmasti tulee tavalla tai toisella vaikuttamaan mutta ei vielä.</a:t>
            </a:r>
          </a:p>
          <a:p>
            <a:r>
              <a:rPr lang="fi-FI" sz="1700"/>
              <a:t>En ole varma mitä tekisin toisin mutta seuraaville suosittelen ainakin että jos on jonkunlaisia markkinoita lähettyvillä niin ehdottomasti sinne käymään.</a:t>
            </a:r>
          </a:p>
          <a:p>
            <a:r>
              <a:rPr lang="fi-FI" sz="1700"/>
              <a:t>Huomioita seuraaville : Varokaa taskuvarkaita ja yrittäkää opetella hieman paikallista kieltä.</a:t>
            </a:r>
            <a:endParaRPr lang="en-FI" sz="1700"/>
          </a:p>
        </p:txBody>
      </p:sp>
      <p:pic>
        <p:nvPicPr>
          <p:cNvPr id="4" name="Picture 3">
            <a:extLst>
              <a:ext uri="{FF2B5EF4-FFF2-40B4-BE49-F238E27FC236}">
                <a16:creationId xmlns:a16="http://schemas.microsoft.com/office/drawing/2014/main" id="{1E7962C1-2D6B-7F50-D87E-E3F111CB3FFD}"/>
              </a:ext>
            </a:extLst>
          </p:cNvPr>
          <p:cNvPicPr>
            <a:picLocks noChangeAspect="1"/>
          </p:cNvPicPr>
          <p:nvPr/>
        </p:nvPicPr>
        <p:blipFill>
          <a:blip r:embed="rId2">
            <a:extLst>
              <a:ext uri="{28A0092B-C50C-407E-A947-70E740481C1C}">
                <a14:useLocalDpi xmlns:a14="http://schemas.microsoft.com/office/drawing/2010/main" val="0"/>
              </a:ext>
            </a:extLst>
          </a:blip>
          <a:srcRect l="273" r="2662"/>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951453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81FDE-0A85-C6E1-314E-F10D9C4F4BB4}"/>
              </a:ext>
            </a:extLst>
          </p:cNvPr>
          <p:cNvSpPr>
            <a:spLocks noGrp="1"/>
          </p:cNvSpPr>
          <p:nvPr>
            <p:ph type="title"/>
          </p:nvPr>
        </p:nvSpPr>
        <p:spPr>
          <a:xfrm>
            <a:off x="876694" y="741391"/>
            <a:ext cx="2833324" cy="1616203"/>
          </a:xfrm>
        </p:spPr>
        <p:txBody>
          <a:bodyPr anchor="b">
            <a:normAutofit/>
          </a:bodyPr>
          <a:lstStyle/>
          <a:p>
            <a:r>
              <a:rPr lang="fi-FI" sz="3200"/>
              <a:t>Lempi muistoni</a:t>
            </a:r>
            <a:endParaRPr lang="en-FI" sz="3200"/>
          </a:p>
        </p:txBody>
      </p:sp>
      <p:sp>
        <p:nvSpPr>
          <p:cNvPr id="3" name="Content Placeholder 2">
            <a:extLst>
              <a:ext uri="{FF2B5EF4-FFF2-40B4-BE49-F238E27FC236}">
                <a16:creationId xmlns:a16="http://schemas.microsoft.com/office/drawing/2014/main" id="{98A26992-E15B-3459-7DB7-E63B5DB54E0E}"/>
              </a:ext>
            </a:extLst>
          </p:cNvPr>
          <p:cNvSpPr>
            <a:spLocks noGrp="1"/>
          </p:cNvSpPr>
          <p:nvPr>
            <p:ph idx="1"/>
          </p:nvPr>
        </p:nvSpPr>
        <p:spPr>
          <a:xfrm>
            <a:off x="876694" y="2533476"/>
            <a:ext cx="2833324" cy="3447832"/>
          </a:xfrm>
        </p:spPr>
        <p:txBody>
          <a:bodyPr anchor="t">
            <a:normAutofit/>
          </a:bodyPr>
          <a:lstStyle/>
          <a:p>
            <a:r>
              <a:rPr lang="fi-FI" sz="2000"/>
              <a:t>Lempi muistoni ovat varmaankin ne markkinat joilla kävimme, sitten paikalliset festivaalit ja ihan vain kävely ympäriinsä Emmin ja Aavan kanssa</a:t>
            </a:r>
            <a:endParaRPr lang="en-FI" sz="2000"/>
          </a:p>
        </p:txBody>
      </p:sp>
      <p:pic>
        <p:nvPicPr>
          <p:cNvPr id="5" name="Picture 4">
            <a:extLst>
              <a:ext uri="{FF2B5EF4-FFF2-40B4-BE49-F238E27FC236}">
                <a16:creationId xmlns:a16="http://schemas.microsoft.com/office/drawing/2014/main" id="{43700FC3-C058-1880-03C1-1EB2EC803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2471" y="1237106"/>
            <a:ext cx="3287840" cy="4383786"/>
          </a:xfrm>
          <a:prstGeom prst="rect">
            <a:avLst/>
          </a:prstGeom>
        </p:spPr>
      </p:pic>
      <p:pic>
        <p:nvPicPr>
          <p:cNvPr id="4" name="Picture 3">
            <a:extLst>
              <a:ext uri="{FF2B5EF4-FFF2-40B4-BE49-F238E27FC236}">
                <a16:creationId xmlns:a16="http://schemas.microsoft.com/office/drawing/2014/main" id="{9E8ED83E-B05D-7998-A876-F407BD53508F}"/>
              </a:ext>
            </a:extLst>
          </p:cNvPr>
          <p:cNvPicPr>
            <a:picLocks noChangeAspect="1"/>
          </p:cNvPicPr>
          <p:nvPr/>
        </p:nvPicPr>
        <p:blipFill>
          <a:blip r:embed="rId3">
            <a:extLst>
              <a:ext uri="{28A0092B-C50C-407E-A947-70E740481C1C}">
                <a14:useLocalDpi xmlns:a14="http://schemas.microsoft.com/office/drawing/2010/main" val="0"/>
              </a:ext>
            </a:extLst>
          </a:blip>
          <a:srcRect l="2934"/>
          <a:stretch>
            <a:fillRect/>
          </a:stretch>
        </p:blipFill>
        <p:spPr>
          <a:xfrm>
            <a:off x="7983780" y="1140849"/>
            <a:ext cx="3331526" cy="4576300"/>
          </a:xfrm>
          <a:prstGeom prst="rect">
            <a:avLst/>
          </a:prstGeom>
        </p:spPr>
      </p:pic>
      <p:grpSp>
        <p:nvGrpSpPr>
          <p:cNvPr id="14" name="Group 13">
            <a:extLst>
              <a:ext uri="{FF2B5EF4-FFF2-40B4-BE49-F238E27FC236}">
                <a16:creationId xmlns:a16="http://schemas.microsoft.com/office/drawing/2014/main" id="{792AA144-DDFF-C43B-6866-516C9091D0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15" name="Rectangle 14">
              <a:extLst>
                <a:ext uri="{FF2B5EF4-FFF2-40B4-BE49-F238E27FC236}">
                  <a16:creationId xmlns:a16="http://schemas.microsoft.com/office/drawing/2014/main" id="{56557A69-9517-26A8-EF3F-E65057EEC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7C5987E-7AB5-0A21-D727-68B38B342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9997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0F9351-B80C-2FB5-C3A1-EA1078EE64C5}"/>
              </a:ext>
            </a:extLst>
          </p:cNvPr>
          <p:cNvSpPr>
            <a:spLocks noGrp="1"/>
          </p:cNvSpPr>
          <p:nvPr>
            <p:ph type="title"/>
          </p:nvPr>
        </p:nvSpPr>
        <p:spPr>
          <a:xfrm>
            <a:off x="6564019" y="554009"/>
            <a:ext cx="4789763" cy="1662878"/>
          </a:xfrm>
        </p:spPr>
        <p:txBody>
          <a:bodyPr>
            <a:normAutofit/>
          </a:bodyPr>
          <a:lstStyle/>
          <a:p>
            <a:r>
              <a:rPr lang="fi-FI" sz="4000"/>
              <a:t>5.11.2025</a:t>
            </a:r>
            <a:endParaRPr lang="en-FI" sz="4000"/>
          </a:p>
        </p:txBody>
      </p:sp>
      <p:pic>
        <p:nvPicPr>
          <p:cNvPr id="6" name="Picture 5">
            <a:extLst>
              <a:ext uri="{FF2B5EF4-FFF2-40B4-BE49-F238E27FC236}">
                <a16:creationId xmlns:a16="http://schemas.microsoft.com/office/drawing/2014/main" id="{3792BE0D-2885-B2F0-D718-23B340D32A85}"/>
              </a:ext>
            </a:extLst>
          </p:cNvPr>
          <p:cNvPicPr>
            <a:picLocks noChangeAspect="1"/>
          </p:cNvPicPr>
          <p:nvPr/>
        </p:nvPicPr>
        <p:blipFill>
          <a:blip r:embed="rId2">
            <a:extLst>
              <a:ext uri="{28A0092B-C50C-407E-A947-70E740481C1C}">
                <a14:useLocalDpi xmlns:a14="http://schemas.microsoft.com/office/drawing/2010/main" val="0"/>
              </a:ext>
            </a:extLst>
          </a:blip>
          <a:srcRect r="-3" b="2276"/>
          <a:stretch>
            <a:fillRect/>
          </a:stretch>
        </p:blipFill>
        <p:spPr>
          <a:xfrm>
            <a:off x="20" y="10"/>
            <a:ext cx="3003103" cy="3912881"/>
          </a:xfrm>
          <a:prstGeom prst="rect">
            <a:avLst/>
          </a:prstGeom>
        </p:spPr>
      </p:pic>
      <p:pic>
        <p:nvPicPr>
          <p:cNvPr id="4" name="Picture 3">
            <a:extLst>
              <a:ext uri="{FF2B5EF4-FFF2-40B4-BE49-F238E27FC236}">
                <a16:creationId xmlns:a16="http://schemas.microsoft.com/office/drawing/2014/main" id="{FCCA8980-A085-6730-F4F1-6AF94B1C0A34}"/>
              </a:ext>
            </a:extLst>
          </p:cNvPr>
          <p:cNvPicPr>
            <a:picLocks noChangeAspect="1"/>
          </p:cNvPicPr>
          <p:nvPr/>
        </p:nvPicPr>
        <p:blipFill>
          <a:blip r:embed="rId3">
            <a:extLst>
              <a:ext uri="{28A0092B-C50C-407E-A947-70E740481C1C}">
                <a14:useLocalDpi xmlns:a14="http://schemas.microsoft.com/office/drawing/2010/main" val="0"/>
              </a:ext>
            </a:extLst>
          </a:blip>
          <a:srcRect t="27488" r="1" b="31050"/>
          <a:stretch>
            <a:fillRect/>
          </a:stretch>
        </p:blipFill>
        <p:spPr>
          <a:xfrm>
            <a:off x="3180257" y="10"/>
            <a:ext cx="3016307" cy="2223328"/>
          </a:xfrm>
          <a:prstGeom prst="rect">
            <a:avLst/>
          </a:prstGeom>
        </p:spPr>
      </p:pic>
      <p:pic>
        <p:nvPicPr>
          <p:cNvPr id="8" name="Picture 7">
            <a:extLst>
              <a:ext uri="{FF2B5EF4-FFF2-40B4-BE49-F238E27FC236}">
                <a16:creationId xmlns:a16="http://schemas.microsoft.com/office/drawing/2014/main" id="{D90F6AF8-EC15-071E-8C75-461F348FAEE4}"/>
              </a:ext>
            </a:extLst>
          </p:cNvPr>
          <p:cNvPicPr>
            <a:picLocks noChangeAspect="1"/>
          </p:cNvPicPr>
          <p:nvPr/>
        </p:nvPicPr>
        <p:blipFill>
          <a:blip r:embed="rId4">
            <a:extLst>
              <a:ext uri="{28A0092B-C50C-407E-A947-70E740481C1C}">
                <a14:useLocalDpi xmlns:a14="http://schemas.microsoft.com/office/drawing/2010/main" val="0"/>
              </a:ext>
            </a:extLst>
          </a:blip>
          <a:srcRect t="16195" r="-4" b="14424"/>
          <a:stretch>
            <a:fillRect/>
          </a:stretch>
        </p:blipFill>
        <p:spPr>
          <a:xfrm>
            <a:off x="-1" y="4079988"/>
            <a:ext cx="3003123" cy="2778013"/>
          </a:xfrm>
          <a:prstGeom prst="rect">
            <a:avLst/>
          </a:prstGeom>
        </p:spPr>
      </p:pic>
      <p:pic>
        <p:nvPicPr>
          <p:cNvPr id="7" name="Picture 6">
            <a:extLst>
              <a:ext uri="{FF2B5EF4-FFF2-40B4-BE49-F238E27FC236}">
                <a16:creationId xmlns:a16="http://schemas.microsoft.com/office/drawing/2014/main" id="{AE54DF16-0611-21FA-ED86-84B15EF492BB}"/>
              </a:ext>
            </a:extLst>
          </p:cNvPr>
          <p:cNvPicPr>
            <a:picLocks noChangeAspect="1"/>
          </p:cNvPicPr>
          <p:nvPr/>
        </p:nvPicPr>
        <p:blipFill>
          <a:blip r:embed="rId5">
            <a:extLst>
              <a:ext uri="{28A0092B-C50C-407E-A947-70E740481C1C}">
                <a14:useLocalDpi xmlns:a14="http://schemas.microsoft.com/office/drawing/2010/main" val="0"/>
              </a:ext>
            </a:extLst>
          </a:blip>
          <a:srcRect t="22889" r="-4" b="26004"/>
          <a:stretch>
            <a:fillRect/>
          </a:stretch>
        </p:blipFill>
        <p:spPr>
          <a:xfrm>
            <a:off x="3180256" y="2395057"/>
            <a:ext cx="3016307" cy="2055326"/>
          </a:xfrm>
          <a:prstGeom prst="rect">
            <a:avLst/>
          </a:prstGeom>
        </p:spPr>
      </p:pic>
      <p:pic>
        <p:nvPicPr>
          <p:cNvPr id="5" name="Picture 4">
            <a:extLst>
              <a:ext uri="{FF2B5EF4-FFF2-40B4-BE49-F238E27FC236}">
                <a16:creationId xmlns:a16="http://schemas.microsoft.com/office/drawing/2014/main" id="{E8AC5B2C-C6FC-01DE-6520-20933C4408D0}"/>
              </a:ext>
            </a:extLst>
          </p:cNvPr>
          <p:cNvPicPr>
            <a:picLocks noChangeAspect="1"/>
          </p:cNvPicPr>
          <p:nvPr/>
        </p:nvPicPr>
        <p:blipFill>
          <a:blip r:embed="rId6">
            <a:extLst>
              <a:ext uri="{28A0092B-C50C-407E-A947-70E740481C1C}">
                <a14:useLocalDpi xmlns:a14="http://schemas.microsoft.com/office/drawing/2010/main" val="0"/>
              </a:ext>
            </a:extLst>
          </a:blip>
          <a:srcRect t="6829" r="-4" b="37751"/>
          <a:stretch>
            <a:fillRect/>
          </a:stretch>
        </p:blipFill>
        <p:spPr>
          <a:xfrm>
            <a:off x="3180257" y="4629236"/>
            <a:ext cx="3016307" cy="2228765"/>
          </a:xfrm>
          <a:prstGeom prst="rect">
            <a:avLst/>
          </a:prstGeom>
        </p:spPr>
      </p:pic>
      <p:sp>
        <p:nvSpPr>
          <p:cNvPr id="3" name="Content Placeholder 2">
            <a:extLst>
              <a:ext uri="{FF2B5EF4-FFF2-40B4-BE49-F238E27FC236}">
                <a16:creationId xmlns:a16="http://schemas.microsoft.com/office/drawing/2014/main" id="{8C2CEDE9-5263-71AC-468F-E2F03E1ABA80}"/>
              </a:ext>
            </a:extLst>
          </p:cNvPr>
          <p:cNvSpPr>
            <a:spLocks noGrp="1"/>
          </p:cNvSpPr>
          <p:nvPr>
            <p:ph idx="1"/>
          </p:nvPr>
        </p:nvSpPr>
        <p:spPr>
          <a:xfrm>
            <a:off x="6564019" y="2412009"/>
            <a:ext cx="4789763" cy="3713895"/>
          </a:xfrm>
        </p:spPr>
        <p:txBody>
          <a:bodyPr>
            <a:normAutofit/>
          </a:bodyPr>
          <a:lstStyle/>
          <a:p>
            <a:r>
              <a:rPr lang="fi-FI" sz="2000"/>
              <a:t>Keskiviikkona 5.11 kävimme markkinoilla vähän kauempana barcelonan keskustasta, siellä oli paikallista ruokaa ja isompia maailmanlaajuisia sekä pienempiä paikallisia putiikkeja. </a:t>
            </a:r>
          </a:p>
          <a:p>
            <a:r>
              <a:rPr lang="fi-FI" sz="2000"/>
              <a:t>Itse päädyin ostamaan sieltä 3 käsikorua joista yhden äitini otti itselleen koska se oli hänestä niin hieno. Käsikoruni eivät maksaneet paljoa mutta osa kaupoista markkinoilla olivat hieman hintavampia.</a:t>
            </a:r>
            <a:endParaRPr lang="en-FI" sz="2000"/>
          </a:p>
        </p:txBody>
      </p:sp>
    </p:spTree>
    <p:extLst>
      <p:ext uri="{BB962C8B-B14F-4D97-AF65-F5344CB8AC3E}">
        <p14:creationId xmlns:p14="http://schemas.microsoft.com/office/powerpoint/2010/main" val="3984451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3E5684F-9524-414B-ADBE-BAE7E0D73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0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2A563D-BF3E-6FC1-DB55-9A6193B0DE63}"/>
              </a:ext>
            </a:extLst>
          </p:cNvPr>
          <p:cNvSpPr>
            <a:spLocks noGrp="1"/>
          </p:cNvSpPr>
          <p:nvPr>
            <p:ph type="title"/>
          </p:nvPr>
        </p:nvSpPr>
        <p:spPr>
          <a:xfrm>
            <a:off x="838200" y="557190"/>
            <a:ext cx="3999971" cy="1686349"/>
          </a:xfrm>
        </p:spPr>
        <p:txBody>
          <a:bodyPr>
            <a:normAutofit/>
          </a:bodyPr>
          <a:lstStyle/>
          <a:p>
            <a:r>
              <a:rPr lang="fi-FI" sz="4000"/>
              <a:t>6.11.2025</a:t>
            </a:r>
            <a:endParaRPr lang="en-FI" sz="4000"/>
          </a:p>
        </p:txBody>
      </p:sp>
      <p:sp>
        <p:nvSpPr>
          <p:cNvPr id="3" name="Content Placeholder 2">
            <a:extLst>
              <a:ext uri="{FF2B5EF4-FFF2-40B4-BE49-F238E27FC236}">
                <a16:creationId xmlns:a16="http://schemas.microsoft.com/office/drawing/2014/main" id="{44F45E62-716D-A2FD-E816-2CCC74E38F12}"/>
              </a:ext>
            </a:extLst>
          </p:cNvPr>
          <p:cNvSpPr>
            <a:spLocks noGrp="1"/>
          </p:cNvSpPr>
          <p:nvPr>
            <p:ph idx="1"/>
          </p:nvPr>
        </p:nvSpPr>
        <p:spPr>
          <a:xfrm>
            <a:off x="838200" y="2415254"/>
            <a:ext cx="3999971" cy="3707050"/>
          </a:xfrm>
        </p:spPr>
        <p:txBody>
          <a:bodyPr>
            <a:normAutofit/>
          </a:bodyPr>
          <a:lstStyle/>
          <a:p>
            <a:r>
              <a:rPr lang="fi-FI" sz="2000" dirty="0"/>
              <a:t>6.11 torstaina meillä oli koulutehtävä </a:t>
            </a:r>
            <a:r>
              <a:rPr lang="fi-FI" sz="2000" dirty="0" err="1"/>
              <a:t>barcelonan</a:t>
            </a:r>
            <a:r>
              <a:rPr lang="fi-FI" sz="2000" dirty="0"/>
              <a:t> jossain hienossa mosaiikki puistossa, siellä oli kauniin näköistä ja todella paljon turisteja.</a:t>
            </a:r>
          </a:p>
          <a:p>
            <a:r>
              <a:rPr lang="fi-FI" sz="2000" dirty="0"/>
              <a:t>Valitettavasti silloin oli aika harmaa päivä niin kuvat ei saa nyt kaikkea väriä mitä tarvitsisi mutta omilla silmillä kun katsoi oli ihanan värikästä.</a:t>
            </a:r>
            <a:endParaRPr lang="en-FI" sz="2000" dirty="0"/>
          </a:p>
        </p:txBody>
      </p:sp>
      <p:pic>
        <p:nvPicPr>
          <p:cNvPr id="8" name="Picture 7">
            <a:extLst>
              <a:ext uri="{FF2B5EF4-FFF2-40B4-BE49-F238E27FC236}">
                <a16:creationId xmlns:a16="http://schemas.microsoft.com/office/drawing/2014/main" id="{02BCD099-950A-EF0E-8FCD-5E166EB56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5221" y="178502"/>
            <a:ext cx="1961388" cy="2615184"/>
          </a:xfrm>
          <a:prstGeom prst="rect">
            <a:avLst/>
          </a:prstGeom>
        </p:spPr>
      </p:pic>
      <p:pic>
        <p:nvPicPr>
          <p:cNvPr id="5" name="Picture 4">
            <a:extLst>
              <a:ext uri="{FF2B5EF4-FFF2-40B4-BE49-F238E27FC236}">
                <a16:creationId xmlns:a16="http://schemas.microsoft.com/office/drawing/2014/main" id="{CD6E7D69-EA40-CF4F-FB7D-627BB5FED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493" y="178502"/>
            <a:ext cx="1961388" cy="2615184"/>
          </a:xfrm>
          <a:prstGeom prst="rect">
            <a:avLst/>
          </a:prstGeom>
        </p:spPr>
      </p:pic>
      <p:pic>
        <p:nvPicPr>
          <p:cNvPr id="7" name="Picture 6">
            <a:extLst>
              <a:ext uri="{FF2B5EF4-FFF2-40B4-BE49-F238E27FC236}">
                <a16:creationId xmlns:a16="http://schemas.microsoft.com/office/drawing/2014/main" id="{EC72B76C-BC01-E6A7-09FE-26CD92CED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0681" y="178502"/>
            <a:ext cx="1961388" cy="2615184"/>
          </a:xfrm>
          <a:prstGeom prst="rect">
            <a:avLst/>
          </a:prstGeom>
        </p:spPr>
      </p:pic>
      <p:pic>
        <p:nvPicPr>
          <p:cNvPr id="9" name="Picture 8">
            <a:extLst>
              <a:ext uri="{FF2B5EF4-FFF2-40B4-BE49-F238E27FC236}">
                <a16:creationId xmlns:a16="http://schemas.microsoft.com/office/drawing/2014/main" id="{99B29222-86AF-C198-E43B-65AEB65AC5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2934" y="2951462"/>
            <a:ext cx="1961388" cy="2615184"/>
          </a:xfrm>
          <a:prstGeom prst="rect">
            <a:avLst/>
          </a:prstGeom>
        </p:spPr>
      </p:pic>
      <p:pic>
        <p:nvPicPr>
          <p:cNvPr id="6" name="Picture 5">
            <a:extLst>
              <a:ext uri="{FF2B5EF4-FFF2-40B4-BE49-F238E27FC236}">
                <a16:creationId xmlns:a16="http://schemas.microsoft.com/office/drawing/2014/main" id="{F5142015-CCD7-A1C3-E032-ABDC2925AC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0206" y="2951462"/>
            <a:ext cx="1961388" cy="2615184"/>
          </a:xfrm>
          <a:prstGeom prst="rect">
            <a:avLst/>
          </a:prstGeom>
        </p:spPr>
      </p:pic>
      <p:pic>
        <p:nvPicPr>
          <p:cNvPr id="4" name="Picture 3">
            <a:extLst>
              <a:ext uri="{FF2B5EF4-FFF2-40B4-BE49-F238E27FC236}">
                <a16:creationId xmlns:a16="http://schemas.microsoft.com/office/drawing/2014/main" id="{4EEA30B6-78F0-0FD3-4111-BC413EFED1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8705" y="3463767"/>
            <a:ext cx="2120766" cy="1590574"/>
          </a:xfrm>
          <a:prstGeom prst="rect">
            <a:avLst/>
          </a:prstGeom>
        </p:spPr>
      </p:pic>
    </p:spTree>
    <p:extLst>
      <p:ext uri="{BB962C8B-B14F-4D97-AF65-F5344CB8AC3E}">
        <p14:creationId xmlns:p14="http://schemas.microsoft.com/office/powerpoint/2010/main" val="273180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29C59CE-9D5A-4E64-9F64-161998AB2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D493BF-CED4-403A-16BA-EC202A27BB1D}"/>
              </a:ext>
            </a:extLst>
          </p:cNvPr>
          <p:cNvSpPr>
            <a:spLocks noGrp="1"/>
          </p:cNvSpPr>
          <p:nvPr>
            <p:ph type="title"/>
          </p:nvPr>
        </p:nvSpPr>
        <p:spPr>
          <a:xfrm>
            <a:off x="6501809" y="365125"/>
            <a:ext cx="4851990" cy="2068086"/>
          </a:xfrm>
        </p:spPr>
        <p:txBody>
          <a:bodyPr anchor="b">
            <a:normAutofit/>
          </a:bodyPr>
          <a:lstStyle/>
          <a:p>
            <a:r>
              <a:rPr lang="fi-FI" sz="5400"/>
              <a:t>8.11.2025</a:t>
            </a:r>
            <a:endParaRPr lang="en-FI" sz="5400"/>
          </a:p>
        </p:txBody>
      </p:sp>
      <p:pic>
        <p:nvPicPr>
          <p:cNvPr id="5" name="Picture 4">
            <a:extLst>
              <a:ext uri="{FF2B5EF4-FFF2-40B4-BE49-F238E27FC236}">
                <a16:creationId xmlns:a16="http://schemas.microsoft.com/office/drawing/2014/main" id="{99D11D91-0149-7102-9072-9F43DBE91379}"/>
              </a:ext>
            </a:extLst>
          </p:cNvPr>
          <p:cNvPicPr>
            <a:picLocks noChangeAspect="1"/>
          </p:cNvPicPr>
          <p:nvPr/>
        </p:nvPicPr>
        <p:blipFill>
          <a:blip r:embed="rId2">
            <a:extLst>
              <a:ext uri="{28A0092B-C50C-407E-A947-70E740481C1C}">
                <a14:useLocalDpi xmlns:a14="http://schemas.microsoft.com/office/drawing/2010/main" val="0"/>
              </a:ext>
            </a:extLst>
          </a:blip>
          <a:srcRect t="30729" b="3484"/>
          <a:stretch>
            <a:fillRect/>
          </a:stretch>
        </p:blipFill>
        <p:spPr>
          <a:xfrm>
            <a:off x="2" y="2"/>
            <a:ext cx="2873113" cy="2520153"/>
          </a:xfrm>
          <a:custGeom>
            <a:avLst/>
            <a:gdLst/>
            <a:ahLst/>
            <a:cxnLst/>
            <a:rect l="l" t="t" r="r" b="b"/>
            <a:pathLst>
              <a:path w="2873113" h="2520153">
                <a:moveTo>
                  <a:pt x="0" y="0"/>
                </a:moveTo>
                <a:lnTo>
                  <a:pt x="2863050" y="0"/>
                </a:lnTo>
                <a:lnTo>
                  <a:pt x="2860357" y="23417"/>
                </a:lnTo>
                <a:cubicBezTo>
                  <a:pt x="2854714" y="58297"/>
                  <a:pt x="2848787" y="93209"/>
                  <a:pt x="2846577" y="128562"/>
                </a:cubicBezTo>
                <a:cubicBezTo>
                  <a:pt x="2835325" y="313204"/>
                  <a:pt x="2844701" y="497594"/>
                  <a:pt x="2857292" y="681606"/>
                </a:cubicBezTo>
                <a:cubicBezTo>
                  <a:pt x="2874974" y="930009"/>
                  <a:pt x="2873501" y="1179283"/>
                  <a:pt x="2852872" y="1427485"/>
                </a:cubicBezTo>
                <a:cubicBezTo>
                  <a:pt x="2831655" y="1647555"/>
                  <a:pt x="2835660" y="1869138"/>
                  <a:pt x="2864794" y="2088415"/>
                </a:cubicBezTo>
                <a:cubicBezTo>
                  <a:pt x="2882609" y="2212685"/>
                  <a:pt x="2866535" y="2338091"/>
                  <a:pt x="2864794" y="2462992"/>
                </a:cubicBezTo>
                <a:lnTo>
                  <a:pt x="2863832" y="2503401"/>
                </a:lnTo>
                <a:lnTo>
                  <a:pt x="2759379" y="2506812"/>
                </a:lnTo>
                <a:cubicBezTo>
                  <a:pt x="2718815" y="2505399"/>
                  <a:pt x="2678327" y="2501250"/>
                  <a:pt x="2638141" y="2494371"/>
                </a:cubicBezTo>
                <a:cubicBezTo>
                  <a:pt x="2542898" y="2477013"/>
                  <a:pt x="2447655" y="2484775"/>
                  <a:pt x="2352412" y="2491125"/>
                </a:cubicBezTo>
                <a:cubicBezTo>
                  <a:pt x="2090938" y="2508483"/>
                  <a:pt x="1829464" y="2529652"/>
                  <a:pt x="1567101" y="2515539"/>
                </a:cubicBezTo>
                <a:cubicBezTo>
                  <a:pt x="1511098" y="2512576"/>
                  <a:pt x="1456492" y="2499593"/>
                  <a:pt x="1400871" y="2494229"/>
                </a:cubicBezTo>
                <a:cubicBezTo>
                  <a:pt x="1239211" y="2478564"/>
                  <a:pt x="1078187" y="2496912"/>
                  <a:pt x="916909" y="2504391"/>
                </a:cubicBezTo>
                <a:cubicBezTo>
                  <a:pt x="738423" y="2515144"/>
                  <a:pt x="559493" y="2512971"/>
                  <a:pt x="381262" y="2497899"/>
                </a:cubicBezTo>
                <a:cubicBezTo>
                  <a:pt x="284495" y="2488444"/>
                  <a:pt x="187601" y="2485233"/>
                  <a:pt x="90675" y="2486397"/>
                </a:cubicBezTo>
                <a:lnTo>
                  <a:pt x="0" y="2490996"/>
                </a:lnTo>
                <a:close/>
              </a:path>
            </a:pathLst>
          </a:custGeom>
        </p:spPr>
      </p:pic>
      <p:pic>
        <p:nvPicPr>
          <p:cNvPr id="4" name="Picture 3">
            <a:extLst>
              <a:ext uri="{FF2B5EF4-FFF2-40B4-BE49-F238E27FC236}">
                <a16:creationId xmlns:a16="http://schemas.microsoft.com/office/drawing/2014/main" id="{6FEC1D41-CF62-9397-FE4B-BCF8748BA3A0}"/>
              </a:ext>
            </a:extLst>
          </p:cNvPr>
          <p:cNvPicPr>
            <a:picLocks noChangeAspect="1"/>
          </p:cNvPicPr>
          <p:nvPr/>
        </p:nvPicPr>
        <p:blipFill>
          <a:blip r:embed="rId3">
            <a:extLst>
              <a:ext uri="{28A0092B-C50C-407E-A947-70E740481C1C}">
                <a14:useLocalDpi xmlns:a14="http://schemas.microsoft.com/office/drawing/2010/main" val="0"/>
              </a:ext>
            </a:extLst>
          </a:blip>
          <a:srcRect t="30364" r="4" b="3051"/>
          <a:stretch>
            <a:fillRect/>
          </a:stretch>
        </p:blipFill>
        <p:spPr>
          <a:xfrm>
            <a:off x="3060436" y="10"/>
            <a:ext cx="2843573" cy="2524624"/>
          </a:xfrm>
          <a:custGeom>
            <a:avLst/>
            <a:gdLst/>
            <a:ahLst/>
            <a:cxnLst/>
            <a:rect l="l" t="t" r="r" b="b"/>
            <a:pathLst>
              <a:path w="2843573" h="2524634">
                <a:moveTo>
                  <a:pt x="26682" y="0"/>
                </a:moveTo>
                <a:lnTo>
                  <a:pt x="2822452" y="0"/>
                </a:lnTo>
                <a:lnTo>
                  <a:pt x="2820993" y="10824"/>
                </a:lnTo>
                <a:cubicBezTo>
                  <a:pt x="2808235" y="122326"/>
                  <a:pt x="2818697" y="233190"/>
                  <a:pt x="2829285" y="343799"/>
                </a:cubicBezTo>
                <a:cubicBezTo>
                  <a:pt x="2840997" y="479092"/>
                  <a:pt x="2837348" y="615270"/>
                  <a:pt x="2818441" y="749749"/>
                </a:cubicBezTo>
                <a:cubicBezTo>
                  <a:pt x="2807788" y="840800"/>
                  <a:pt x="2808044" y="932796"/>
                  <a:pt x="2819207" y="1023783"/>
                </a:cubicBezTo>
                <a:cubicBezTo>
                  <a:pt x="2837578" y="1193205"/>
                  <a:pt x="2863349" y="1363775"/>
                  <a:pt x="2819207" y="1534090"/>
                </a:cubicBezTo>
                <a:cubicBezTo>
                  <a:pt x="2800453" y="1606554"/>
                  <a:pt x="2806449" y="1682589"/>
                  <a:pt x="2816911" y="1756456"/>
                </a:cubicBezTo>
                <a:cubicBezTo>
                  <a:pt x="2833853" y="1883025"/>
                  <a:pt x="2834796" y="2011227"/>
                  <a:pt x="2819717" y="2138038"/>
                </a:cubicBezTo>
                <a:cubicBezTo>
                  <a:pt x="2811335" y="2205118"/>
                  <a:pt x="2811679" y="2273002"/>
                  <a:pt x="2820738" y="2339992"/>
                </a:cubicBezTo>
                <a:cubicBezTo>
                  <a:pt x="2827117" y="2381582"/>
                  <a:pt x="2826415" y="2423364"/>
                  <a:pt x="2825315" y="2465177"/>
                </a:cubicBezTo>
                <a:lnTo>
                  <a:pt x="2825058" y="2479654"/>
                </a:lnTo>
                <a:lnTo>
                  <a:pt x="2679762" y="2483128"/>
                </a:lnTo>
                <a:cubicBezTo>
                  <a:pt x="2618897" y="2485860"/>
                  <a:pt x="2558084" y="2490067"/>
                  <a:pt x="2497351" y="2496347"/>
                </a:cubicBezTo>
                <a:cubicBezTo>
                  <a:pt x="2332771" y="2513422"/>
                  <a:pt x="2168953" y="2506649"/>
                  <a:pt x="2004501" y="2503544"/>
                </a:cubicBezTo>
                <a:cubicBezTo>
                  <a:pt x="1819728" y="2500017"/>
                  <a:pt x="1634831" y="2501710"/>
                  <a:pt x="1450058" y="2501710"/>
                </a:cubicBezTo>
                <a:cubicBezTo>
                  <a:pt x="1369673" y="2501992"/>
                  <a:pt x="1289796" y="2497193"/>
                  <a:pt x="1209792" y="2489009"/>
                </a:cubicBezTo>
                <a:cubicBezTo>
                  <a:pt x="1093723" y="2477295"/>
                  <a:pt x="978288" y="2491407"/>
                  <a:pt x="863997" y="2510177"/>
                </a:cubicBezTo>
                <a:cubicBezTo>
                  <a:pt x="784361" y="2521298"/>
                  <a:pt x="704102" y="2526010"/>
                  <a:pt x="623857" y="2524289"/>
                </a:cubicBezTo>
                <a:cubicBezTo>
                  <a:pt x="427783" y="2524430"/>
                  <a:pt x="232091" y="2514693"/>
                  <a:pt x="36524" y="2497052"/>
                </a:cubicBezTo>
                <a:lnTo>
                  <a:pt x="13350" y="2496674"/>
                </a:lnTo>
                <a:lnTo>
                  <a:pt x="17533" y="2292198"/>
                </a:lnTo>
                <a:cubicBezTo>
                  <a:pt x="19808" y="2209062"/>
                  <a:pt x="21290" y="2125926"/>
                  <a:pt x="17874" y="2042789"/>
                </a:cubicBezTo>
                <a:cubicBezTo>
                  <a:pt x="8899" y="1823109"/>
                  <a:pt x="-1415" y="1603430"/>
                  <a:pt x="13052" y="1383876"/>
                </a:cubicBezTo>
                <a:cubicBezTo>
                  <a:pt x="22963" y="1233390"/>
                  <a:pt x="35957" y="1082147"/>
                  <a:pt x="31938" y="930905"/>
                </a:cubicBezTo>
                <a:cubicBezTo>
                  <a:pt x="27652" y="775629"/>
                  <a:pt x="13587" y="620983"/>
                  <a:pt x="3274" y="466086"/>
                </a:cubicBezTo>
                <a:cubicBezTo>
                  <a:pt x="-4187" y="352451"/>
                  <a:pt x="1117" y="238378"/>
                  <a:pt x="19079" y="125790"/>
                </a:cubicBezTo>
                <a:cubicBezTo>
                  <a:pt x="25442" y="85647"/>
                  <a:pt x="27250" y="45378"/>
                  <a:pt x="26899" y="5094"/>
                </a:cubicBezTo>
                <a:close/>
              </a:path>
            </a:pathLst>
          </a:custGeom>
        </p:spPr>
      </p:pic>
      <p:sp>
        <p:nvSpPr>
          <p:cNvPr id="13" name="sketch line">
            <a:extLst>
              <a:ext uri="{FF2B5EF4-FFF2-40B4-BE49-F238E27FC236}">
                <a16:creationId xmlns:a16="http://schemas.microsoft.com/office/drawing/2014/main" id="{2EA3E16E-E32B-4992-ADBC-EA9C33A6F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809" y="2579272"/>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D223D3-6E0A-6EB0-7980-EF8CEFAC66F2}"/>
              </a:ext>
            </a:extLst>
          </p:cNvPr>
          <p:cNvPicPr>
            <a:picLocks noChangeAspect="1"/>
          </p:cNvPicPr>
          <p:nvPr/>
        </p:nvPicPr>
        <p:blipFill>
          <a:blip r:embed="rId4">
            <a:extLst>
              <a:ext uri="{28A0092B-C50C-407E-A947-70E740481C1C}">
                <a14:useLocalDpi xmlns:a14="http://schemas.microsoft.com/office/drawing/2010/main" val="0"/>
              </a:ext>
            </a:extLst>
          </a:blip>
          <a:srcRect t="5965" r="1" b="41470"/>
          <a:stretch>
            <a:fillRect/>
          </a:stretch>
        </p:blipFill>
        <p:spPr>
          <a:xfrm>
            <a:off x="1" y="2716074"/>
            <a:ext cx="5909625" cy="4141924"/>
          </a:xfrm>
          <a:custGeom>
            <a:avLst/>
            <a:gdLst/>
            <a:ahLst/>
            <a:cxnLst/>
            <a:rect l="l" t="t" r="r" b="b"/>
            <a:pathLst>
              <a:path w="5909625" h="4141924">
                <a:moveTo>
                  <a:pt x="1823444" y="1329"/>
                </a:moveTo>
                <a:cubicBezTo>
                  <a:pt x="1893960" y="3895"/>
                  <a:pt x="1964367" y="10183"/>
                  <a:pt x="2034428" y="20181"/>
                </a:cubicBezTo>
                <a:cubicBezTo>
                  <a:pt x="2139449" y="36834"/>
                  <a:pt x="2245360" y="26532"/>
                  <a:pt x="2350889" y="19476"/>
                </a:cubicBezTo>
                <a:cubicBezTo>
                  <a:pt x="2478642" y="10867"/>
                  <a:pt x="2606268" y="6210"/>
                  <a:pt x="2734275" y="20323"/>
                </a:cubicBezTo>
                <a:cubicBezTo>
                  <a:pt x="2825326" y="30483"/>
                  <a:pt x="2916886" y="21029"/>
                  <a:pt x="3008193" y="15383"/>
                </a:cubicBezTo>
                <a:cubicBezTo>
                  <a:pt x="3103486" y="8045"/>
                  <a:pt x="3199137" y="8045"/>
                  <a:pt x="3294430" y="15383"/>
                </a:cubicBezTo>
                <a:cubicBezTo>
                  <a:pt x="3381546" y="22750"/>
                  <a:pt x="3469080" y="21000"/>
                  <a:pt x="3555904" y="10161"/>
                </a:cubicBezTo>
                <a:cubicBezTo>
                  <a:pt x="3657497" y="-1693"/>
                  <a:pt x="3759089" y="7480"/>
                  <a:pt x="3860682" y="16089"/>
                </a:cubicBezTo>
                <a:cubicBezTo>
                  <a:pt x="4039485" y="31472"/>
                  <a:pt x="4218161" y="24557"/>
                  <a:pt x="4396583" y="13266"/>
                </a:cubicBezTo>
                <a:cubicBezTo>
                  <a:pt x="4519422" y="6041"/>
                  <a:pt x="4642589" y="10007"/>
                  <a:pt x="4764856" y="25121"/>
                </a:cubicBezTo>
                <a:cubicBezTo>
                  <a:pt x="4813493" y="30483"/>
                  <a:pt x="4862258" y="29496"/>
                  <a:pt x="4911023" y="30483"/>
                </a:cubicBezTo>
                <a:cubicBezTo>
                  <a:pt x="4915721" y="30625"/>
                  <a:pt x="4920801" y="29108"/>
                  <a:pt x="4925690" y="28984"/>
                </a:cubicBezTo>
                <a:lnTo>
                  <a:pt x="4927821" y="30065"/>
                </a:lnTo>
                <a:lnTo>
                  <a:pt x="4960258" y="27641"/>
                </a:lnTo>
                <a:lnTo>
                  <a:pt x="4964870" y="27986"/>
                </a:lnTo>
                <a:lnTo>
                  <a:pt x="4964882" y="27978"/>
                </a:lnTo>
                <a:cubicBezTo>
                  <a:pt x="4969755" y="27908"/>
                  <a:pt x="4974899" y="29284"/>
                  <a:pt x="4979471" y="28790"/>
                </a:cubicBezTo>
                <a:cubicBezTo>
                  <a:pt x="5154578" y="12123"/>
                  <a:pt x="5330536" y="9611"/>
                  <a:pt x="5505974" y="21310"/>
                </a:cubicBezTo>
                <a:cubicBezTo>
                  <a:pt x="5586740" y="25614"/>
                  <a:pt x="5667442" y="25544"/>
                  <a:pt x="5748129" y="23092"/>
                </a:cubicBezTo>
                <a:lnTo>
                  <a:pt x="5892006" y="15658"/>
                </a:lnTo>
                <a:lnTo>
                  <a:pt x="5894187" y="91357"/>
                </a:lnTo>
                <a:cubicBezTo>
                  <a:pt x="5891252" y="119679"/>
                  <a:pt x="5887042" y="148001"/>
                  <a:pt x="5881429" y="176068"/>
                </a:cubicBezTo>
                <a:cubicBezTo>
                  <a:pt x="5868671" y="240494"/>
                  <a:pt x="5878112" y="303645"/>
                  <a:pt x="5888063" y="367433"/>
                </a:cubicBezTo>
                <a:cubicBezTo>
                  <a:pt x="5896291" y="414790"/>
                  <a:pt x="5896291" y="463218"/>
                  <a:pt x="5888063" y="510574"/>
                </a:cubicBezTo>
                <a:cubicBezTo>
                  <a:pt x="5868926" y="612636"/>
                  <a:pt x="5879515" y="714697"/>
                  <a:pt x="5889083" y="815610"/>
                </a:cubicBezTo>
                <a:cubicBezTo>
                  <a:pt x="5901841" y="951224"/>
                  <a:pt x="5908220" y="1085690"/>
                  <a:pt x="5876326" y="1220284"/>
                </a:cubicBezTo>
                <a:cubicBezTo>
                  <a:pt x="5856296" y="1304994"/>
                  <a:pt x="5872754" y="1390981"/>
                  <a:pt x="5883342" y="1475437"/>
                </a:cubicBezTo>
                <a:cubicBezTo>
                  <a:pt x="5891354" y="1538243"/>
                  <a:pt x="5892298" y="1601751"/>
                  <a:pt x="5886149" y="1664761"/>
                </a:cubicBezTo>
                <a:cubicBezTo>
                  <a:pt x="5876836" y="1760329"/>
                  <a:pt x="5880140" y="1856713"/>
                  <a:pt x="5895972" y="1951426"/>
                </a:cubicBezTo>
                <a:cubicBezTo>
                  <a:pt x="5905362" y="2004791"/>
                  <a:pt x="5901727" y="2059623"/>
                  <a:pt x="5885384" y="2111279"/>
                </a:cubicBezTo>
                <a:cubicBezTo>
                  <a:pt x="5861527" y="2185401"/>
                  <a:pt x="5875943" y="2261054"/>
                  <a:pt x="5885384" y="2335942"/>
                </a:cubicBezTo>
                <a:cubicBezTo>
                  <a:pt x="5899545" y="2453440"/>
                  <a:pt x="5916513" y="2570683"/>
                  <a:pt x="5906434" y="2689584"/>
                </a:cubicBezTo>
                <a:cubicBezTo>
                  <a:pt x="5904839" y="2722155"/>
                  <a:pt x="5900310" y="2754521"/>
                  <a:pt x="5892910" y="2786288"/>
                </a:cubicBezTo>
                <a:cubicBezTo>
                  <a:pt x="5859473" y="2908978"/>
                  <a:pt x="5857980" y="3038188"/>
                  <a:pt x="5888573" y="3161618"/>
                </a:cubicBezTo>
                <a:cubicBezTo>
                  <a:pt x="5920978" y="3294426"/>
                  <a:pt x="5914089" y="3426468"/>
                  <a:pt x="5880791" y="3558127"/>
                </a:cubicBezTo>
                <a:cubicBezTo>
                  <a:pt x="5844074" y="3697862"/>
                  <a:pt x="5840847" y="3844294"/>
                  <a:pt x="5871350" y="3985509"/>
                </a:cubicBezTo>
                <a:lnTo>
                  <a:pt x="5884107" y="4141924"/>
                </a:lnTo>
                <a:lnTo>
                  <a:pt x="0" y="4141924"/>
                </a:lnTo>
                <a:lnTo>
                  <a:pt x="0" y="18996"/>
                </a:lnTo>
                <a:lnTo>
                  <a:pt x="114789" y="16636"/>
                </a:lnTo>
                <a:cubicBezTo>
                  <a:pt x="229350" y="12949"/>
                  <a:pt x="343737" y="7904"/>
                  <a:pt x="457838" y="9315"/>
                </a:cubicBezTo>
                <a:cubicBezTo>
                  <a:pt x="553081" y="10444"/>
                  <a:pt x="648070" y="31612"/>
                  <a:pt x="743567" y="27661"/>
                </a:cubicBezTo>
                <a:cubicBezTo>
                  <a:pt x="1032979" y="16089"/>
                  <a:pt x="1322518" y="19899"/>
                  <a:pt x="1611803" y="4799"/>
                </a:cubicBezTo>
                <a:cubicBezTo>
                  <a:pt x="1682301" y="-85"/>
                  <a:pt x="1752927" y="-1238"/>
                  <a:pt x="1823444" y="1329"/>
                </a:cubicBezTo>
                <a:close/>
              </a:path>
            </a:pathLst>
          </a:custGeom>
        </p:spPr>
      </p:pic>
      <p:sp>
        <p:nvSpPr>
          <p:cNvPr id="3" name="Content Placeholder 2">
            <a:extLst>
              <a:ext uri="{FF2B5EF4-FFF2-40B4-BE49-F238E27FC236}">
                <a16:creationId xmlns:a16="http://schemas.microsoft.com/office/drawing/2014/main" id="{FA55A3D1-3FE4-F5DD-36A6-9153304DCE8D}"/>
              </a:ext>
            </a:extLst>
          </p:cNvPr>
          <p:cNvSpPr>
            <a:spLocks noGrp="1"/>
          </p:cNvSpPr>
          <p:nvPr>
            <p:ph idx="1"/>
          </p:nvPr>
        </p:nvSpPr>
        <p:spPr>
          <a:xfrm>
            <a:off x="6501809" y="2846851"/>
            <a:ext cx="4851990" cy="3330111"/>
          </a:xfrm>
        </p:spPr>
        <p:txBody>
          <a:bodyPr>
            <a:normAutofit/>
          </a:bodyPr>
          <a:lstStyle/>
          <a:p>
            <a:r>
              <a:rPr lang="fi-FI" sz="2200"/>
              <a:t>8.11 lauantaina eli viimeisenä päivänä joka oli vielä vapaapäivä kävimme Emmin ja Aavan kanssa päivällä kauppakeskuksessa shoppailemassa ja syömässä.</a:t>
            </a:r>
          </a:p>
          <a:p>
            <a:r>
              <a:rPr lang="fi-FI" sz="2200"/>
              <a:t>Illalla kävimme vielä katsomassa paikallisia festivaaleja.</a:t>
            </a:r>
            <a:endParaRPr lang="en-FI" sz="2200"/>
          </a:p>
        </p:txBody>
      </p:sp>
    </p:spTree>
    <p:extLst>
      <p:ext uri="{BB962C8B-B14F-4D97-AF65-F5344CB8AC3E}">
        <p14:creationId xmlns:p14="http://schemas.microsoft.com/office/powerpoint/2010/main" val="4168030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0A5839-C6CB-43B6-B4AB-72C1970D15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23EE92-24AF-465B-ABFE-0EB4F37AE2F6}">
  <ds:schemaRefs>
    <ds:schemaRef ds:uri="http://purl.org/dc/term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99c4edd6-4692-4bdc-b7c2-f7fdb8cf042f"/>
    <ds:schemaRef ds:uri="http://purl.org/dc/elements/1.1/"/>
    <ds:schemaRef ds:uri="76be92a1-9c2e-45bd-bc7a-77e2bc8acba2"/>
    <ds:schemaRef ds:uri="http://purl.org/dc/dcmitype/"/>
  </ds:schemaRefs>
</ds:datastoreItem>
</file>

<file path=customXml/itemProps3.xml><?xml version="1.0" encoding="utf-8"?>
<ds:datastoreItem xmlns:ds="http://schemas.openxmlformats.org/officeDocument/2006/customXml" ds:itemID="{6E38839D-D3EB-49F2-8DE8-15128A2AF0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511</Words>
  <Application>Microsoft Office PowerPoint</Application>
  <PresentationFormat>Laajakuva</PresentationFormat>
  <Paragraphs>33</Paragraphs>
  <Slides>9</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9</vt:i4>
      </vt:variant>
    </vt:vector>
  </HeadingPairs>
  <TitlesOfParts>
    <vt:vector size="13" baseType="lpstr">
      <vt:lpstr>Aptos</vt:lpstr>
      <vt:lpstr>Aptos Display</vt:lpstr>
      <vt:lpstr>Arial</vt:lpstr>
      <vt:lpstr>Office Theme</vt:lpstr>
      <vt:lpstr>Espanjan matkapäiväkirja</vt:lpstr>
      <vt:lpstr>Ennen matkaa</vt:lpstr>
      <vt:lpstr>Matkan aikana </vt:lpstr>
      <vt:lpstr>Paikallinen kulttuuri ja ruoka</vt:lpstr>
      <vt:lpstr>Matkan jälkeen</vt:lpstr>
      <vt:lpstr>Lempi muistoni</vt:lpstr>
      <vt:lpstr>5.11.2025</vt:lpstr>
      <vt:lpstr>6.11.2025</vt:lpstr>
      <vt:lpstr>8.11.2025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Espanjan matkapäiväkirja</dc:title>
  <dc:creator>ella.wiren</dc:creator>
  <cp:lastModifiedBy>Oona Haanpää</cp:lastModifiedBy>
  <cp:revision>2</cp:revision>
  <dcterms:created xsi:type="dcterms:W3CDTF">2025-11-14T20:01:56Z</dcterms:created>
  <dcterms:modified xsi:type="dcterms:W3CDTF">2026-03-02T11:40:10Z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