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4"/>
    <p:sldMasterId id="2147483660" r:id="rId5"/>
  </p:sldMasterIdLst>
  <p:notesMasterIdLst>
    <p:notesMasterId r:id="rId1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8" r:id="rId13"/>
    <p:sldId id="267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30943E-F332-42A0-9329-7AB0BC300B61}" v="1" dt="2025-11-03T11:50:09.821"/>
    <p1510:client id="{ECFCCB35-6DD7-44DA-AAF4-8A070662F374}" v="13" dt="2025-10-23T21:51:14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832E6-359E-4B1E-A901-D5C6A730E2C2}" type="datetimeFigureOut">
              <a:rPr lang="fi-FI" smtClean="0"/>
              <a:t>27.2.2026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ADB12-A52F-46D0-9E14-9E12B8E2F1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1598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ADB12-A52F-46D0-9E14-9E12B8E2F13F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2778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ADB12-A52F-46D0-9E14-9E12B8E2F13F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5126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ADB12-A52F-46D0-9E14-9E12B8E2F13F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927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ADB12-A52F-46D0-9E14-9E12B8E2F13F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3068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96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1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2/27/2026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8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01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5911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601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9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795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44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399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6478D8-D32A-03FC-4547-E2539C68C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60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17" r:id="rId6"/>
    <p:sldLayoutId id="2147483813" r:id="rId7"/>
    <p:sldLayoutId id="2147483814" r:id="rId8"/>
    <p:sldLayoutId id="2147483815" r:id="rId9"/>
    <p:sldLayoutId id="2147483816" r:id="rId10"/>
    <p:sldLayoutId id="2147483818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C4317D2-0BB9-634C-99CA-867487F5F84D}" type="datetimeFigureOut">
              <a:rPr lang="en-FI" smtClean="0"/>
              <a:t>02/27/2026</a:t>
            </a:fld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7691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spsch.cz/e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Straight Connector 84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4" name="Rectangle 86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68128EF-333C-D1B3-4D05-682B4130A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518" y="442913"/>
            <a:ext cx="5271804" cy="1639888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Matkaraportti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8C492A5-E5E6-9DA7-8D61-0665B1CA9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519" y="2312988"/>
            <a:ext cx="5271804" cy="3651250"/>
          </a:xfrm>
        </p:spPr>
        <p:txBody>
          <a:bodyPr vert="horz" lIns="109728" tIns="109728" rIns="109728" bIns="91440" rtlCol="0">
            <a:normAutofit/>
          </a:bodyPr>
          <a:lstStyle/>
          <a:p>
            <a:pPr indent="-228600">
              <a:buFont typeface="Corbel" panose="020B0503020204020204" pitchFamily="34" charset="0"/>
              <a:buChar char="§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Ronja Hulsi</a:t>
            </a:r>
          </a:p>
          <a:p>
            <a:pPr indent="-228600">
              <a:buFont typeface="Corbel" panose="020B0503020204020204" pitchFamily="34" charset="0"/>
              <a:buChar char="§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Laboratoroalan perustutkinto</a:t>
            </a:r>
          </a:p>
          <a:p>
            <a:pPr indent="-228600">
              <a:buFont typeface="Corbel" panose="020B0503020204020204" pitchFamily="34" charset="0"/>
              <a:buChar char="§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Ajanjakso: 29.9-10.10.25</a:t>
            </a:r>
          </a:p>
          <a:p>
            <a:pPr indent="-228600">
              <a:buFont typeface="Corbel" panose="020B0503020204020204" pitchFamily="34" charset="0"/>
              <a:buChar char="§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Kohdemaa &amp; kaupunki: Pardubice, Tsekki</a:t>
            </a:r>
          </a:p>
          <a:p>
            <a:pPr indent="-228600">
              <a:buFont typeface="Corbel" panose="020B0503020204020204" pitchFamily="34" charset="0"/>
              <a:buChar char="§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Koulu: Upper Secondary School of Chemistry Pardubice</a:t>
            </a:r>
          </a:p>
          <a:p>
            <a:pPr indent="-228600">
              <a:buFont typeface="Corbel" panose="020B0503020204020204" pitchFamily="34" charset="0"/>
              <a:buChar char="§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spsch.cz</a:t>
            </a:r>
            <a:endParaRPr lang="en-US" sz="1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5" name="Freeform: Shape 88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Kuva 4" descr="Kuva, joka sisältää kohteen taivas, piha-, vaate, Kaupungin keskusaukea&#10;&#10;Tekoälyllä luotu sisältö voi olla virheellistä.">
            <a:extLst>
              <a:ext uri="{FF2B5EF4-FFF2-40B4-BE49-F238E27FC236}">
                <a16:creationId xmlns:a16="http://schemas.microsoft.com/office/drawing/2014/main" id="{DDDE3FCA-D6E1-E1E8-754E-FAF69A815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4" r="23085"/>
          <a:stretch>
            <a:fillRect/>
          </a:stretch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066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840C95A-7626-6438-D312-1C3E6468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5" y="442913"/>
            <a:ext cx="6857365" cy="1344612"/>
          </a:xfrm>
        </p:spPr>
        <p:txBody>
          <a:bodyPr anchor="b">
            <a:normAutofit/>
          </a:bodyPr>
          <a:lstStyle/>
          <a:p>
            <a:r>
              <a:rPr lang="en-GB" dirty="0" err="1"/>
              <a:t>Jaksolle</a:t>
            </a:r>
            <a:r>
              <a:rPr lang="en-GB" dirty="0"/>
              <a:t> </a:t>
            </a:r>
            <a:r>
              <a:rPr lang="en-GB" dirty="0" err="1"/>
              <a:t>hakeutuminen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448928-F255-C142-2216-C130929EB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75" y="2312988"/>
            <a:ext cx="6857365" cy="3651250"/>
          </a:xfrm>
        </p:spPr>
        <p:txBody>
          <a:bodyPr>
            <a:normAutofit/>
          </a:bodyPr>
          <a:lstStyle/>
          <a:p>
            <a:r>
              <a:rPr lang="en-GB" dirty="0"/>
              <a:t>Kuulin </a:t>
            </a:r>
            <a:r>
              <a:rPr lang="en-GB" dirty="0" err="1"/>
              <a:t>kv-jaksosta</a:t>
            </a:r>
            <a:r>
              <a:rPr lang="en-GB" dirty="0"/>
              <a:t> </a:t>
            </a:r>
            <a:r>
              <a:rPr lang="en-GB" dirty="0" err="1"/>
              <a:t>opettajaltani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innoistuin</a:t>
            </a:r>
            <a:r>
              <a:rPr lang="en-GB" dirty="0"/>
              <a:t> </a:t>
            </a:r>
            <a:r>
              <a:rPr lang="en-GB" dirty="0" err="1"/>
              <a:t>hakemaan</a:t>
            </a:r>
            <a:r>
              <a:rPr lang="en-GB" dirty="0"/>
              <a:t> </a:t>
            </a:r>
            <a:r>
              <a:rPr lang="en-GB" dirty="0" err="1"/>
              <a:t>kv-jaksolle</a:t>
            </a:r>
            <a:r>
              <a:rPr lang="en-GB" dirty="0"/>
              <a:t>, </a:t>
            </a:r>
            <a:r>
              <a:rPr lang="en-GB" dirty="0" err="1"/>
              <a:t>koska</a:t>
            </a:r>
            <a:r>
              <a:rPr lang="en-GB" dirty="0"/>
              <a:t> </a:t>
            </a:r>
            <a:r>
              <a:rPr lang="en-GB" dirty="0" err="1"/>
              <a:t>halusin</a:t>
            </a:r>
            <a:r>
              <a:rPr lang="en-GB" dirty="0"/>
              <a:t> </a:t>
            </a:r>
            <a:r>
              <a:rPr lang="en-GB" dirty="0" err="1"/>
              <a:t>päästä</a:t>
            </a:r>
            <a:r>
              <a:rPr lang="en-GB" dirty="0"/>
              <a:t> </a:t>
            </a:r>
            <a:r>
              <a:rPr lang="en-GB" dirty="0" err="1"/>
              <a:t>tutustumaan</a:t>
            </a:r>
            <a:r>
              <a:rPr lang="en-GB" dirty="0"/>
              <a:t> </a:t>
            </a:r>
            <a:r>
              <a:rPr lang="en-GB" dirty="0" err="1"/>
              <a:t>uuteen</a:t>
            </a:r>
            <a:r>
              <a:rPr lang="en-GB" dirty="0"/>
              <a:t> </a:t>
            </a:r>
            <a:r>
              <a:rPr lang="en-GB" dirty="0" err="1"/>
              <a:t>kulttuuriin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päästä</a:t>
            </a:r>
            <a:r>
              <a:rPr lang="en-GB" dirty="0"/>
              <a:t> </a:t>
            </a:r>
            <a:r>
              <a:rPr lang="en-GB" dirty="0" err="1"/>
              <a:t>näkemään</a:t>
            </a:r>
            <a:r>
              <a:rPr lang="en-GB" dirty="0"/>
              <a:t> </a:t>
            </a:r>
            <a:r>
              <a:rPr lang="en-GB" dirty="0" err="1"/>
              <a:t>minkälaista</a:t>
            </a:r>
            <a:r>
              <a:rPr lang="en-GB" dirty="0"/>
              <a:t> </a:t>
            </a:r>
            <a:r>
              <a:rPr lang="en-GB" dirty="0" err="1"/>
              <a:t>opiskelu</a:t>
            </a:r>
            <a:r>
              <a:rPr lang="en-GB" dirty="0"/>
              <a:t> on </a:t>
            </a:r>
            <a:r>
              <a:rPr lang="en-GB" dirty="0" err="1"/>
              <a:t>siellä</a:t>
            </a:r>
            <a:r>
              <a:rPr lang="en-GB" dirty="0"/>
              <a:t>. </a:t>
            </a:r>
          </a:p>
          <a:p>
            <a:r>
              <a:rPr lang="en-GB" dirty="0" err="1"/>
              <a:t>Mielestäni</a:t>
            </a:r>
            <a:r>
              <a:rPr lang="en-GB" dirty="0"/>
              <a:t> </a:t>
            </a:r>
            <a:r>
              <a:rPr lang="en-GB" dirty="0" err="1"/>
              <a:t>valmistautuminen</a:t>
            </a:r>
            <a:r>
              <a:rPr lang="en-GB" dirty="0"/>
              <a:t> </a:t>
            </a:r>
            <a:r>
              <a:rPr lang="en-GB" dirty="0" err="1"/>
              <a:t>kv-jaksoa</a:t>
            </a:r>
            <a:r>
              <a:rPr lang="en-GB" dirty="0"/>
              <a:t> </a:t>
            </a:r>
            <a:r>
              <a:rPr lang="en-GB" dirty="0" err="1"/>
              <a:t>varten</a:t>
            </a:r>
            <a:r>
              <a:rPr lang="en-GB" dirty="0"/>
              <a:t> </a:t>
            </a:r>
            <a:r>
              <a:rPr lang="en-GB" dirty="0" err="1"/>
              <a:t>oli</a:t>
            </a:r>
            <a:r>
              <a:rPr lang="en-GB" dirty="0"/>
              <a:t> </a:t>
            </a:r>
            <a:r>
              <a:rPr lang="en-GB" dirty="0" err="1"/>
              <a:t>riittävää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odotukseni</a:t>
            </a:r>
            <a:r>
              <a:rPr lang="en-GB" dirty="0"/>
              <a:t> </a:t>
            </a:r>
            <a:r>
              <a:rPr lang="en-GB" dirty="0" err="1"/>
              <a:t>vastasivat</a:t>
            </a:r>
            <a:r>
              <a:rPr lang="en-GB" dirty="0"/>
              <a:t> </a:t>
            </a:r>
            <a:r>
              <a:rPr lang="en-GB" dirty="0" err="1"/>
              <a:t>todellisuutta</a:t>
            </a:r>
            <a:r>
              <a:rPr lang="en-GB" dirty="0"/>
              <a:t>. </a:t>
            </a:r>
            <a:r>
              <a:rPr lang="en-GB" dirty="0" err="1"/>
              <a:t>Keudan</a:t>
            </a:r>
            <a:r>
              <a:rPr lang="en-GB" dirty="0"/>
              <a:t> </a:t>
            </a:r>
            <a:r>
              <a:rPr lang="en-GB" dirty="0" err="1"/>
              <a:t>antamat</a:t>
            </a:r>
            <a:r>
              <a:rPr lang="en-GB" dirty="0"/>
              <a:t> </a:t>
            </a:r>
            <a:r>
              <a:rPr lang="en-GB" dirty="0" err="1"/>
              <a:t>valmennukset</a:t>
            </a:r>
            <a:r>
              <a:rPr lang="en-GB" dirty="0"/>
              <a:t> </a:t>
            </a:r>
            <a:r>
              <a:rPr lang="en-GB" dirty="0" err="1"/>
              <a:t>antoivat</a:t>
            </a:r>
            <a:r>
              <a:rPr lang="en-GB" dirty="0"/>
              <a:t> </a:t>
            </a:r>
            <a:r>
              <a:rPr lang="en-GB" dirty="0" err="1"/>
              <a:t>hyvää</a:t>
            </a:r>
            <a:r>
              <a:rPr lang="en-GB" dirty="0"/>
              <a:t> </a:t>
            </a:r>
            <a:r>
              <a:rPr lang="en-GB" dirty="0" err="1"/>
              <a:t>tietoa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oli</a:t>
            </a:r>
            <a:r>
              <a:rPr lang="en-GB" dirty="0"/>
              <a:t> </a:t>
            </a:r>
            <a:r>
              <a:rPr lang="en-GB" dirty="0" err="1"/>
              <a:t>mielestäni</a:t>
            </a:r>
            <a:r>
              <a:rPr lang="en-GB" dirty="0"/>
              <a:t> </a:t>
            </a:r>
            <a:r>
              <a:rPr lang="en-GB" dirty="0" err="1"/>
              <a:t>riittävä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4343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43AFF0-DB2C-5ED7-AA56-D574C535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5271804" cy="1639888"/>
          </a:xfrm>
        </p:spPr>
        <p:txBody>
          <a:bodyPr anchor="b">
            <a:normAutofit/>
          </a:bodyPr>
          <a:lstStyle/>
          <a:p>
            <a:r>
              <a:rPr lang="en-GB" dirty="0" err="1"/>
              <a:t>Koulujakso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277588-FC5A-7398-CE94-FDF26C097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9" y="2312988"/>
            <a:ext cx="5271804" cy="365125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GB" sz="1500" dirty="0" err="1"/>
              <a:t>Koulujakso</a:t>
            </a:r>
            <a:r>
              <a:rPr lang="en-GB" sz="1500" dirty="0"/>
              <a:t> </a:t>
            </a:r>
            <a:r>
              <a:rPr lang="en-GB" sz="1500" dirty="0" err="1"/>
              <a:t>oli</a:t>
            </a:r>
            <a:r>
              <a:rPr lang="en-GB" sz="1500" dirty="0"/>
              <a:t> </a:t>
            </a:r>
            <a:r>
              <a:rPr lang="en-GB" sz="1500" dirty="0" err="1"/>
              <a:t>mielenkiintoinen</a:t>
            </a:r>
            <a:r>
              <a:rPr lang="en-GB" sz="1500" dirty="0"/>
              <a:t> </a:t>
            </a:r>
            <a:r>
              <a:rPr lang="en-GB" sz="1500" dirty="0" err="1"/>
              <a:t>ja</a:t>
            </a:r>
            <a:r>
              <a:rPr lang="en-GB" sz="1500" dirty="0"/>
              <a:t> </a:t>
            </a:r>
            <a:r>
              <a:rPr lang="en-GB" sz="1500" dirty="0" err="1"/>
              <a:t>pääsimme</a:t>
            </a:r>
            <a:r>
              <a:rPr lang="en-GB" sz="1500" dirty="0"/>
              <a:t> </a:t>
            </a:r>
            <a:r>
              <a:rPr lang="en-GB" sz="1500" dirty="0" err="1"/>
              <a:t>koulun</a:t>
            </a:r>
            <a:r>
              <a:rPr lang="en-GB" sz="1500" dirty="0"/>
              <a:t> </a:t>
            </a:r>
            <a:r>
              <a:rPr lang="en-GB" sz="1500" dirty="0" err="1"/>
              <a:t>eri</a:t>
            </a:r>
            <a:r>
              <a:rPr lang="en-GB" sz="1500" dirty="0"/>
              <a:t> </a:t>
            </a:r>
            <a:r>
              <a:rPr lang="en-GB" sz="1500" dirty="0" err="1"/>
              <a:t>laboratorioihin</a:t>
            </a:r>
            <a:r>
              <a:rPr lang="en-GB" sz="1500" dirty="0"/>
              <a:t> </a:t>
            </a:r>
            <a:r>
              <a:rPr lang="en-GB" sz="1500" dirty="0" err="1"/>
              <a:t>tekemään</a:t>
            </a:r>
            <a:r>
              <a:rPr lang="en-GB" sz="1500" dirty="0"/>
              <a:t> </a:t>
            </a:r>
            <a:r>
              <a:rPr lang="en-GB" sz="1500" dirty="0" err="1"/>
              <a:t>erilaisia</a:t>
            </a:r>
            <a:r>
              <a:rPr lang="en-GB" sz="1500" dirty="0"/>
              <a:t> </a:t>
            </a:r>
            <a:r>
              <a:rPr lang="en-GB" sz="1500" dirty="0" err="1"/>
              <a:t>töitä</a:t>
            </a:r>
            <a:r>
              <a:rPr lang="en-GB" sz="1500" dirty="0"/>
              <a:t>. </a:t>
            </a:r>
            <a:r>
              <a:rPr lang="en-GB" sz="1500" dirty="0" err="1"/>
              <a:t>Koulupäivät</a:t>
            </a:r>
            <a:r>
              <a:rPr lang="en-GB" sz="1500" dirty="0"/>
              <a:t> </a:t>
            </a:r>
            <a:r>
              <a:rPr lang="en-GB" sz="1500" dirty="0" err="1"/>
              <a:t>suurimmaksi</a:t>
            </a:r>
            <a:r>
              <a:rPr lang="en-GB" sz="1500" dirty="0"/>
              <a:t> </a:t>
            </a:r>
            <a:r>
              <a:rPr lang="en-GB" sz="1500" dirty="0" err="1"/>
              <a:t>osaksi</a:t>
            </a:r>
            <a:r>
              <a:rPr lang="en-GB" sz="1500" dirty="0"/>
              <a:t> </a:t>
            </a:r>
            <a:r>
              <a:rPr lang="en-GB" sz="1500" dirty="0" err="1"/>
              <a:t>kestivät</a:t>
            </a:r>
            <a:r>
              <a:rPr lang="en-GB" sz="1500" dirty="0"/>
              <a:t> </a:t>
            </a:r>
            <a:r>
              <a:rPr lang="en-GB" sz="1500" dirty="0" err="1"/>
              <a:t>kahdeksasta</a:t>
            </a:r>
            <a:r>
              <a:rPr lang="en-GB" sz="1500" dirty="0"/>
              <a:t> </a:t>
            </a:r>
            <a:r>
              <a:rPr lang="en-GB" sz="1500" dirty="0" err="1"/>
              <a:t>noin</a:t>
            </a:r>
            <a:r>
              <a:rPr lang="en-GB" sz="1500" dirty="0"/>
              <a:t> 14-16 </a:t>
            </a:r>
            <a:r>
              <a:rPr lang="en-GB" sz="1500" dirty="0" err="1"/>
              <a:t>asti</a:t>
            </a:r>
            <a:r>
              <a:rPr lang="en-GB" sz="1500" dirty="0"/>
              <a:t>. </a:t>
            </a:r>
          </a:p>
          <a:p>
            <a:pPr>
              <a:lnSpc>
                <a:spcPct val="130000"/>
              </a:lnSpc>
            </a:pPr>
            <a:r>
              <a:rPr lang="en-GB" sz="1500" dirty="0" err="1"/>
              <a:t>Eroja</a:t>
            </a:r>
            <a:r>
              <a:rPr lang="en-GB" sz="1500" dirty="0"/>
              <a:t> </a:t>
            </a:r>
            <a:r>
              <a:rPr lang="en-GB" sz="1500" dirty="0" err="1"/>
              <a:t>Keudan</a:t>
            </a:r>
            <a:r>
              <a:rPr lang="en-GB" sz="1500" dirty="0"/>
              <a:t> </a:t>
            </a:r>
            <a:r>
              <a:rPr lang="en-GB" sz="1500" dirty="0" err="1"/>
              <a:t>ja</a:t>
            </a:r>
            <a:r>
              <a:rPr lang="en-GB" sz="1500" dirty="0"/>
              <a:t> </a:t>
            </a:r>
            <a:r>
              <a:rPr lang="en-GB" sz="1500" dirty="0" err="1"/>
              <a:t>koulun</a:t>
            </a:r>
            <a:r>
              <a:rPr lang="en-GB" sz="1500" dirty="0"/>
              <a:t> </a:t>
            </a:r>
            <a:r>
              <a:rPr lang="en-GB" sz="1500" dirty="0" err="1"/>
              <a:t>laboratorioista</a:t>
            </a:r>
            <a:r>
              <a:rPr lang="en-GB" sz="1500" dirty="0"/>
              <a:t> </a:t>
            </a:r>
            <a:r>
              <a:rPr lang="en-GB" sz="1500" dirty="0" err="1"/>
              <a:t>löytyi</a:t>
            </a:r>
            <a:r>
              <a:rPr lang="en-GB" sz="1500" dirty="0"/>
              <a:t> </a:t>
            </a:r>
            <a:r>
              <a:rPr lang="en-GB" sz="1500" dirty="0" err="1"/>
              <a:t>useampi</a:t>
            </a:r>
            <a:r>
              <a:rPr lang="en-GB" sz="1500" dirty="0"/>
              <a:t>, </a:t>
            </a:r>
            <a:r>
              <a:rPr lang="en-GB" sz="1500" dirty="0" err="1"/>
              <a:t>merkittävin</a:t>
            </a:r>
            <a:r>
              <a:rPr lang="en-GB" sz="1500" dirty="0"/>
              <a:t> </a:t>
            </a:r>
            <a:r>
              <a:rPr lang="en-GB" sz="1500" dirty="0" err="1"/>
              <a:t>näistä</a:t>
            </a:r>
            <a:r>
              <a:rPr lang="en-GB" sz="1500" dirty="0"/>
              <a:t> </a:t>
            </a:r>
            <a:r>
              <a:rPr lang="en-GB" sz="1500" dirty="0" err="1"/>
              <a:t>oli</a:t>
            </a:r>
            <a:r>
              <a:rPr lang="en-GB" sz="1500" dirty="0"/>
              <a:t> </a:t>
            </a:r>
            <a:r>
              <a:rPr lang="en-GB" sz="1500" dirty="0" err="1"/>
              <a:t>laboratorioiden</a:t>
            </a:r>
            <a:r>
              <a:rPr lang="en-GB" sz="1500" dirty="0"/>
              <a:t> </a:t>
            </a:r>
            <a:r>
              <a:rPr lang="en-GB" sz="1500" dirty="0" err="1"/>
              <a:t>määrä</a:t>
            </a:r>
            <a:r>
              <a:rPr lang="en-GB" sz="1500" dirty="0"/>
              <a:t>. </a:t>
            </a:r>
            <a:r>
              <a:rPr lang="en-GB" sz="1500" dirty="0" err="1"/>
              <a:t>SPSCH:stä</a:t>
            </a:r>
            <a:r>
              <a:rPr lang="en-GB" sz="1500" dirty="0"/>
              <a:t> </a:t>
            </a:r>
            <a:r>
              <a:rPr lang="en-GB" sz="1500" dirty="0" err="1"/>
              <a:t>löytyy</a:t>
            </a:r>
            <a:r>
              <a:rPr lang="en-GB" sz="1500" dirty="0"/>
              <a:t> </a:t>
            </a:r>
            <a:r>
              <a:rPr lang="en-GB" sz="1500" dirty="0" err="1"/>
              <a:t>seitsemän</a:t>
            </a:r>
            <a:r>
              <a:rPr lang="en-GB" sz="1500" dirty="0"/>
              <a:t> </a:t>
            </a:r>
            <a:r>
              <a:rPr lang="en-GB" sz="1500" dirty="0" err="1"/>
              <a:t>erilaista</a:t>
            </a:r>
            <a:r>
              <a:rPr lang="en-GB" sz="1500" dirty="0"/>
              <a:t> </a:t>
            </a:r>
            <a:r>
              <a:rPr lang="en-GB" sz="1500" dirty="0" err="1"/>
              <a:t>laboratoriota</a:t>
            </a:r>
            <a:r>
              <a:rPr lang="en-GB" sz="1500" dirty="0"/>
              <a:t>, </a:t>
            </a:r>
            <a:r>
              <a:rPr lang="en-GB" sz="1500" dirty="0" err="1"/>
              <a:t>jotka</a:t>
            </a:r>
            <a:r>
              <a:rPr lang="en-GB" sz="1500" dirty="0"/>
              <a:t> </a:t>
            </a:r>
            <a:r>
              <a:rPr lang="en-GB" sz="1500" dirty="0" err="1"/>
              <a:t>ymmärrykseni</a:t>
            </a:r>
            <a:r>
              <a:rPr lang="en-GB" sz="1500" dirty="0"/>
              <a:t> </a:t>
            </a:r>
            <a:r>
              <a:rPr lang="en-GB" sz="1500" dirty="0" err="1"/>
              <a:t>mukaan</a:t>
            </a:r>
            <a:r>
              <a:rPr lang="en-GB" sz="1500" dirty="0"/>
              <a:t> </a:t>
            </a:r>
            <a:r>
              <a:rPr lang="en-GB" sz="1500" dirty="0" err="1"/>
              <a:t>jokainen</a:t>
            </a:r>
            <a:r>
              <a:rPr lang="en-GB" sz="1500" dirty="0"/>
              <a:t> on </a:t>
            </a:r>
            <a:r>
              <a:rPr lang="en-GB" sz="1500" dirty="0" err="1"/>
              <a:t>tarkoitettu</a:t>
            </a:r>
            <a:r>
              <a:rPr lang="en-GB" sz="1500" dirty="0"/>
              <a:t>  </a:t>
            </a:r>
            <a:r>
              <a:rPr lang="en-GB" sz="1500" dirty="0" err="1"/>
              <a:t>erilaiselle</a:t>
            </a:r>
            <a:r>
              <a:rPr lang="en-GB" sz="1500" dirty="0"/>
              <a:t> </a:t>
            </a:r>
            <a:r>
              <a:rPr lang="en-GB" sz="1500" dirty="0" err="1"/>
              <a:t>työskentelylle</a:t>
            </a:r>
            <a:endParaRPr lang="fi-FI" sz="15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Kuva 4" descr="Kuva, joka sisältää kohteen teksti, maa&#10;&#10;Tekoälyllä luotu sisältö voi olla virheellistä.">
            <a:extLst>
              <a:ext uri="{FF2B5EF4-FFF2-40B4-BE49-F238E27FC236}">
                <a16:creationId xmlns:a16="http://schemas.microsoft.com/office/drawing/2014/main" id="{72A3682F-1516-5C2C-CF8B-03A10E51A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1"/>
          <a:stretch>
            <a:fillRect/>
          </a:stretch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550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36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3" name="Freeform: Shape 38">
            <a:extLst>
              <a:ext uri="{FF2B5EF4-FFF2-40B4-BE49-F238E27FC236}">
                <a16:creationId xmlns:a16="http://schemas.microsoft.com/office/drawing/2014/main" id="{BC0385E9-02B2-4941-889A-EAD43F5BB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36139" y="0"/>
            <a:ext cx="5455860" cy="6858000"/>
          </a:xfrm>
          <a:custGeom>
            <a:avLst/>
            <a:gdLst>
              <a:gd name="connsiteX0" fmla="*/ 3832837 w 5455860"/>
              <a:gd name="connsiteY0" fmla="*/ 0 h 6858000"/>
              <a:gd name="connsiteX1" fmla="*/ 2739604 w 5455860"/>
              <a:gd name="connsiteY1" fmla="*/ 0 h 6858000"/>
              <a:gd name="connsiteX2" fmla="*/ 1959438 w 5455860"/>
              <a:gd name="connsiteY2" fmla="*/ 0 h 6858000"/>
              <a:gd name="connsiteX3" fmla="*/ 1895061 w 5455860"/>
              <a:gd name="connsiteY3" fmla="*/ 0 h 6858000"/>
              <a:gd name="connsiteX4" fmla="*/ 249909 w 5455860"/>
              <a:gd name="connsiteY4" fmla="*/ 0 h 6858000"/>
              <a:gd name="connsiteX5" fmla="*/ 0 w 5455860"/>
              <a:gd name="connsiteY5" fmla="*/ 0 h 6858000"/>
              <a:gd name="connsiteX6" fmla="*/ 0 w 5455860"/>
              <a:gd name="connsiteY6" fmla="*/ 6858000 h 6858000"/>
              <a:gd name="connsiteX7" fmla="*/ 249909 w 5455860"/>
              <a:gd name="connsiteY7" fmla="*/ 6858000 h 6858000"/>
              <a:gd name="connsiteX8" fmla="*/ 1895061 w 5455860"/>
              <a:gd name="connsiteY8" fmla="*/ 6858000 h 6858000"/>
              <a:gd name="connsiteX9" fmla="*/ 1959438 w 5455860"/>
              <a:gd name="connsiteY9" fmla="*/ 6858000 h 6858000"/>
              <a:gd name="connsiteX10" fmla="*/ 2739604 w 5455860"/>
              <a:gd name="connsiteY10" fmla="*/ 6858000 h 6858000"/>
              <a:gd name="connsiteX11" fmla="*/ 2953106 w 5455860"/>
              <a:gd name="connsiteY11" fmla="*/ 6858000 h 6858000"/>
              <a:gd name="connsiteX12" fmla="*/ 3064862 w 5455860"/>
              <a:gd name="connsiteY12" fmla="*/ 6780599 h 6858000"/>
              <a:gd name="connsiteX13" fmla="*/ 3581510 w 5455860"/>
              <a:gd name="connsiteY13" fmla="*/ 6374814 h 6858000"/>
              <a:gd name="connsiteX14" fmla="*/ 5455860 w 5455860"/>
              <a:gd name="connsiteY14" fmla="*/ 3621656 h 6858000"/>
              <a:gd name="connsiteX15" fmla="*/ 3854961 w 5455860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55860" h="6858000">
                <a:moveTo>
                  <a:pt x="3832837" y="0"/>
                </a:moveTo>
                <a:lnTo>
                  <a:pt x="2739604" y="0"/>
                </a:lnTo>
                <a:lnTo>
                  <a:pt x="1959438" y="0"/>
                </a:lnTo>
                <a:lnTo>
                  <a:pt x="1895061" y="0"/>
                </a:lnTo>
                <a:lnTo>
                  <a:pt x="249909" y="0"/>
                </a:lnTo>
                <a:lnTo>
                  <a:pt x="0" y="0"/>
                </a:lnTo>
                <a:lnTo>
                  <a:pt x="0" y="6858000"/>
                </a:lnTo>
                <a:lnTo>
                  <a:pt x="249909" y="6858000"/>
                </a:lnTo>
                <a:lnTo>
                  <a:pt x="1895061" y="6858000"/>
                </a:lnTo>
                <a:lnTo>
                  <a:pt x="1959438" y="6858000"/>
                </a:lnTo>
                <a:lnTo>
                  <a:pt x="2739604" y="6858000"/>
                </a:lnTo>
                <a:lnTo>
                  <a:pt x="2953106" y="6858000"/>
                </a:lnTo>
                <a:lnTo>
                  <a:pt x="3064862" y="6780599"/>
                </a:lnTo>
                <a:cubicBezTo>
                  <a:pt x="3238680" y="6653108"/>
                  <a:pt x="3409307" y="6515397"/>
                  <a:pt x="3581510" y="6374814"/>
                </a:cubicBezTo>
                <a:cubicBezTo>
                  <a:pt x="4527135" y="5602839"/>
                  <a:pt x="5455860" y="4969131"/>
                  <a:pt x="5455860" y="3621656"/>
                </a:cubicBezTo>
                <a:cubicBezTo>
                  <a:pt x="5455860" y="2093192"/>
                  <a:pt x="4882124" y="754641"/>
                  <a:pt x="3854961" y="1499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Freeform: Shape 40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25586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5" name="Freeform: Shape 42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69160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D8201F8-0491-B713-8219-A28C3B521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7615" y="1045596"/>
            <a:ext cx="4148511" cy="1944371"/>
          </a:xfrm>
        </p:spPr>
        <p:txBody>
          <a:bodyPr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2700" err="1"/>
              <a:t>Oppiminen</a:t>
            </a:r>
            <a:r>
              <a:rPr lang="en-GB" sz="2700"/>
              <a:t> </a:t>
            </a:r>
            <a:r>
              <a:rPr lang="en-GB" sz="2700" err="1"/>
              <a:t>ja</a:t>
            </a:r>
            <a:r>
              <a:rPr lang="en-GB" sz="2700"/>
              <a:t> </a:t>
            </a:r>
            <a:r>
              <a:rPr lang="en-GB" sz="2700" err="1"/>
              <a:t>ongelmanratkaisu</a:t>
            </a:r>
            <a:endParaRPr lang="fi-FI" sz="2700"/>
          </a:p>
        </p:txBody>
      </p:sp>
      <p:pic>
        <p:nvPicPr>
          <p:cNvPr id="5" name="Kuva 4" descr="Kuva, joka sisältää kohteen sisä-, Kodinkone, ikkuna, keittiön kodinkone&#10;&#10;Tekoälyllä luotu sisältö voi olla virheellistä.">
            <a:extLst>
              <a:ext uri="{FF2B5EF4-FFF2-40B4-BE49-F238E27FC236}">
                <a16:creationId xmlns:a16="http://schemas.microsoft.com/office/drawing/2014/main" id="{69F3039A-80AB-85E8-AE26-1175AE657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"/>
          <a:stretch>
            <a:fillRect/>
          </a:stretch>
        </p:blipFill>
        <p:spPr>
          <a:xfrm>
            <a:off x="1567507" y="965200"/>
            <a:ext cx="3584053" cy="492760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879516-F9AB-F7A6-A8A9-3DC7A15B6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7106" y="3220279"/>
            <a:ext cx="4023361" cy="2385392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GB" sz="1300"/>
              <a:t>En </a:t>
            </a:r>
            <a:r>
              <a:rPr lang="en-GB" sz="1300" err="1"/>
              <a:t>kohdannut</a:t>
            </a:r>
            <a:r>
              <a:rPr lang="en-GB" sz="1300"/>
              <a:t> </a:t>
            </a:r>
            <a:r>
              <a:rPr lang="en-GB" sz="1300" err="1"/>
              <a:t>hirveän</a:t>
            </a:r>
            <a:r>
              <a:rPr lang="en-GB" sz="1300"/>
              <a:t> </a:t>
            </a:r>
            <a:r>
              <a:rPr lang="en-GB" sz="1300" err="1"/>
              <a:t>montaa</a:t>
            </a:r>
            <a:r>
              <a:rPr lang="en-GB" sz="1300"/>
              <a:t> </a:t>
            </a:r>
            <a:r>
              <a:rPr lang="en-GB" sz="1300" err="1"/>
              <a:t>ongelmaa</a:t>
            </a:r>
            <a:r>
              <a:rPr lang="en-GB" sz="1300"/>
              <a:t> </a:t>
            </a:r>
            <a:r>
              <a:rPr lang="en-GB" sz="1300" err="1"/>
              <a:t>kv</a:t>
            </a:r>
            <a:r>
              <a:rPr lang="en-GB" sz="1300"/>
              <a:t>-Jakson </a:t>
            </a:r>
            <a:r>
              <a:rPr lang="en-GB" sz="1300" err="1"/>
              <a:t>aikana</a:t>
            </a:r>
            <a:r>
              <a:rPr lang="en-GB" sz="1300"/>
              <a:t>. </a:t>
            </a:r>
            <a:r>
              <a:rPr lang="en-GB" sz="1300" err="1"/>
              <a:t>Sairastuin</a:t>
            </a:r>
            <a:r>
              <a:rPr lang="en-GB" sz="1300"/>
              <a:t> </a:t>
            </a:r>
            <a:r>
              <a:rPr lang="en-GB" sz="1300" err="1"/>
              <a:t>viimeisellä</a:t>
            </a:r>
            <a:r>
              <a:rPr lang="en-GB" sz="1300"/>
              <a:t> </a:t>
            </a:r>
            <a:r>
              <a:rPr lang="en-GB" sz="1300" err="1"/>
              <a:t>viikolla</a:t>
            </a:r>
            <a:r>
              <a:rPr lang="en-GB" sz="1300"/>
              <a:t>, </a:t>
            </a:r>
            <a:r>
              <a:rPr lang="en-GB" sz="1300" err="1"/>
              <a:t>jolloin</a:t>
            </a:r>
            <a:r>
              <a:rPr lang="en-GB" sz="1300"/>
              <a:t> </a:t>
            </a:r>
            <a:r>
              <a:rPr lang="en-GB" sz="1300" err="1"/>
              <a:t>jäin</a:t>
            </a:r>
            <a:r>
              <a:rPr lang="en-GB" sz="1300"/>
              <a:t> </a:t>
            </a:r>
            <a:r>
              <a:rPr lang="en-GB" sz="1300" err="1"/>
              <a:t>lepäämään</a:t>
            </a:r>
            <a:r>
              <a:rPr lang="en-GB" sz="1300"/>
              <a:t> </a:t>
            </a:r>
            <a:r>
              <a:rPr lang="en-GB" sz="1300" err="1"/>
              <a:t>yhdeksi</a:t>
            </a:r>
            <a:r>
              <a:rPr lang="en-GB" sz="1300"/>
              <a:t> </a:t>
            </a:r>
            <a:r>
              <a:rPr lang="en-GB" sz="1300" err="1"/>
              <a:t>päiväksi</a:t>
            </a:r>
            <a:r>
              <a:rPr lang="en-GB" sz="1300"/>
              <a:t> </a:t>
            </a:r>
            <a:r>
              <a:rPr lang="en-GB" sz="1300" err="1"/>
              <a:t>asuntolalle</a:t>
            </a:r>
            <a:r>
              <a:rPr lang="en-GB" sz="1300"/>
              <a:t>. </a:t>
            </a:r>
            <a:r>
              <a:rPr lang="en-GB" sz="1300" err="1"/>
              <a:t>Ilmoitin</a:t>
            </a:r>
            <a:r>
              <a:rPr lang="en-GB" sz="1300"/>
              <a:t> </a:t>
            </a:r>
            <a:r>
              <a:rPr lang="en-GB" sz="1300" err="1"/>
              <a:t>sairastumisesta</a:t>
            </a:r>
            <a:r>
              <a:rPr lang="en-GB" sz="1300"/>
              <a:t> </a:t>
            </a:r>
            <a:r>
              <a:rPr lang="en-GB" sz="1300" err="1"/>
              <a:t>kv-henkilölle</a:t>
            </a:r>
            <a:r>
              <a:rPr lang="en-GB" sz="1300"/>
              <a:t> </a:t>
            </a:r>
            <a:r>
              <a:rPr lang="en-GB" sz="1300" err="1"/>
              <a:t>koulussa</a:t>
            </a:r>
            <a:r>
              <a:rPr lang="en-GB" sz="1300"/>
              <a:t> </a:t>
            </a:r>
            <a:r>
              <a:rPr lang="en-GB" sz="1300" err="1"/>
              <a:t>sekä</a:t>
            </a:r>
            <a:r>
              <a:rPr lang="en-GB" sz="1300"/>
              <a:t> </a:t>
            </a:r>
            <a:r>
              <a:rPr lang="en-GB" sz="1300" err="1"/>
              <a:t>kv-jaksolle</a:t>
            </a:r>
            <a:r>
              <a:rPr lang="en-GB" sz="1300"/>
              <a:t> </a:t>
            </a:r>
            <a:r>
              <a:rPr lang="en-GB" sz="1300" err="1"/>
              <a:t>mukaan</a:t>
            </a:r>
            <a:r>
              <a:rPr lang="en-GB" sz="1300"/>
              <a:t> </a:t>
            </a:r>
            <a:r>
              <a:rPr lang="en-GB" sz="1300" err="1"/>
              <a:t>tulleelle</a:t>
            </a:r>
            <a:r>
              <a:rPr lang="en-GB" sz="1300"/>
              <a:t> </a:t>
            </a:r>
            <a:r>
              <a:rPr lang="en-GB" sz="1300" err="1"/>
              <a:t>opettajalle</a:t>
            </a:r>
            <a:r>
              <a:rPr lang="en-GB" sz="1300"/>
              <a:t>. </a:t>
            </a:r>
            <a:endParaRPr lang="fi-FI" sz="1300"/>
          </a:p>
        </p:txBody>
      </p:sp>
    </p:spTree>
    <p:extLst>
      <p:ext uri="{BB962C8B-B14F-4D97-AF65-F5344CB8AC3E}">
        <p14:creationId xmlns:p14="http://schemas.microsoft.com/office/powerpoint/2010/main" val="2201953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1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8159E4-1D89-4E4F-8248-A32DEA7F0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9" y="623455"/>
            <a:ext cx="5271804" cy="5340783"/>
          </a:xfrm>
        </p:spPr>
        <p:txBody>
          <a:bodyPr>
            <a:normAutofit lnSpcReduction="10000"/>
          </a:bodyPr>
          <a:lstStyle/>
          <a:p>
            <a:r>
              <a:rPr lang="en-GB" dirty="0" err="1"/>
              <a:t>Vaihtojakso</a:t>
            </a:r>
            <a:r>
              <a:rPr lang="en-GB" dirty="0"/>
              <a:t> </a:t>
            </a:r>
            <a:r>
              <a:rPr lang="en-GB" dirty="0" err="1"/>
              <a:t>auttoi</a:t>
            </a:r>
            <a:r>
              <a:rPr lang="en-GB" dirty="0"/>
              <a:t> </a:t>
            </a:r>
            <a:r>
              <a:rPr lang="en-GB" dirty="0" err="1"/>
              <a:t>parantamaan</a:t>
            </a:r>
            <a:r>
              <a:rPr lang="en-GB" dirty="0"/>
              <a:t> </a:t>
            </a:r>
            <a:r>
              <a:rPr lang="en-GB" dirty="0" err="1"/>
              <a:t>kommunikaatiotaitoja</a:t>
            </a:r>
            <a:r>
              <a:rPr lang="en-GB" dirty="0"/>
              <a:t>, </a:t>
            </a:r>
            <a:r>
              <a:rPr lang="en-GB" dirty="0" err="1"/>
              <a:t>sillä</a:t>
            </a:r>
            <a:r>
              <a:rPr lang="en-GB" dirty="0"/>
              <a:t> </a:t>
            </a:r>
            <a:r>
              <a:rPr lang="en-GB" dirty="0" err="1"/>
              <a:t>kaikki</a:t>
            </a:r>
            <a:r>
              <a:rPr lang="en-GB" dirty="0"/>
              <a:t> </a:t>
            </a:r>
            <a:r>
              <a:rPr lang="en-GB" dirty="0" err="1"/>
              <a:t>eivät</a:t>
            </a:r>
            <a:r>
              <a:rPr lang="en-GB" dirty="0"/>
              <a:t> </a:t>
            </a:r>
            <a:r>
              <a:rPr lang="en-GB" dirty="0" err="1"/>
              <a:t>ymmärtäneet</a:t>
            </a:r>
            <a:r>
              <a:rPr lang="en-GB" dirty="0"/>
              <a:t> </a:t>
            </a:r>
            <a:r>
              <a:rPr lang="en-GB" dirty="0" err="1"/>
              <a:t>englanninkieltä</a:t>
            </a:r>
            <a:r>
              <a:rPr lang="en-GB" dirty="0"/>
              <a:t> </a:t>
            </a:r>
            <a:r>
              <a:rPr lang="en-GB" dirty="0" err="1"/>
              <a:t>hyvin</a:t>
            </a:r>
            <a:r>
              <a:rPr lang="en-GB" dirty="0"/>
              <a:t>. </a:t>
            </a:r>
            <a:r>
              <a:rPr lang="en-GB" dirty="0" err="1"/>
              <a:t>Joutui</a:t>
            </a:r>
            <a:r>
              <a:rPr lang="en-GB" dirty="0"/>
              <a:t> </a:t>
            </a:r>
            <a:r>
              <a:rPr lang="en-GB" dirty="0" err="1"/>
              <a:t>tehdä</a:t>
            </a:r>
            <a:r>
              <a:rPr lang="en-GB" dirty="0"/>
              <a:t> </a:t>
            </a:r>
            <a:r>
              <a:rPr lang="en-GB" dirty="0" err="1"/>
              <a:t>käsiliikkeitä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muuta</a:t>
            </a:r>
            <a:r>
              <a:rPr lang="en-GB" dirty="0"/>
              <a:t> </a:t>
            </a:r>
            <a:r>
              <a:rPr lang="en-GB" dirty="0" err="1"/>
              <a:t>sen</a:t>
            </a:r>
            <a:r>
              <a:rPr lang="en-GB" dirty="0"/>
              <a:t> </a:t>
            </a:r>
            <a:r>
              <a:rPr lang="en-GB" dirty="0" err="1"/>
              <a:t>sellasta</a:t>
            </a:r>
            <a:r>
              <a:rPr lang="en-GB" dirty="0"/>
              <a:t>.</a:t>
            </a:r>
          </a:p>
          <a:p>
            <a:r>
              <a:rPr lang="en-GB" dirty="0" err="1"/>
              <a:t>Seuraavan</a:t>
            </a:r>
            <a:r>
              <a:rPr lang="en-GB" dirty="0"/>
              <a:t> </a:t>
            </a:r>
            <a:r>
              <a:rPr lang="en-GB" dirty="0" err="1"/>
              <a:t>kerran</a:t>
            </a:r>
            <a:r>
              <a:rPr lang="en-GB" dirty="0"/>
              <a:t> </a:t>
            </a:r>
            <a:r>
              <a:rPr lang="en-GB" dirty="0" err="1"/>
              <a:t>jos</a:t>
            </a:r>
            <a:r>
              <a:rPr lang="en-GB" dirty="0"/>
              <a:t> </a:t>
            </a:r>
            <a:r>
              <a:rPr lang="en-GB" dirty="0" err="1"/>
              <a:t>lähtisin</a:t>
            </a:r>
            <a:r>
              <a:rPr lang="en-GB" dirty="0"/>
              <a:t> </a:t>
            </a:r>
            <a:r>
              <a:rPr lang="en-GB" dirty="0" err="1"/>
              <a:t>matkalle</a:t>
            </a:r>
            <a:r>
              <a:rPr lang="en-GB" dirty="0"/>
              <a:t>, </a:t>
            </a:r>
            <a:r>
              <a:rPr lang="en-GB" dirty="0" err="1"/>
              <a:t>ottaisin</a:t>
            </a:r>
            <a:r>
              <a:rPr lang="en-GB" dirty="0"/>
              <a:t> </a:t>
            </a:r>
            <a:r>
              <a:rPr lang="en-GB" dirty="0" err="1"/>
              <a:t>selvää</a:t>
            </a:r>
            <a:r>
              <a:rPr lang="en-GB" dirty="0"/>
              <a:t> </a:t>
            </a:r>
            <a:r>
              <a:rPr lang="en-GB" dirty="0" err="1"/>
              <a:t>pärjääkö</a:t>
            </a:r>
            <a:r>
              <a:rPr lang="en-GB" dirty="0"/>
              <a:t> </a:t>
            </a:r>
            <a:r>
              <a:rPr lang="en-GB" dirty="0" err="1"/>
              <a:t>pelkällä</a:t>
            </a:r>
            <a:r>
              <a:rPr lang="en-GB" dirty="0"/>
              <a:t> </a:t>
            </a:r>
            <a:r>
              <a:rPr lang="en-GB" dirty="0" err="1"/>
              <a:t>englannilla</a:t>
            </a:r>
            <a:r>
              <a:rPr lang="en-GB" dirty="0"/>
              <a:t>. </a:t>
            </a:r>
          </a:p>
          <a:p>
            <a:r>
              <a:rPr lang="en-GB" dirty="0"/>
              <a:t>En </a:t>
            </a:r>
            <a:r>
              <a:rPr lang="en-GB" dirty="0" err="1"/>
              <a:t>huomannut</a:t>
            </a:r>
            <a:r>
              <a:rPr lang="en-GB" dirty="0"/>
              <a:t> </a:t>
            </a:r>
            <a:r>
              <a:rPr lang="en-GB" dirty="0" err="1"/>
              <a:t>hirveästi</a:t>
            </a:r>
            <a:r>
              <a:rPr lang="en-GB" dirty="0"/>
              <a:t> </a:t>
            </a:r>
            <a:r>
              <a:rPr lang="en-GB" dirty="0" err="1"/>
              <a:t>eroja</a:t>
            </a:r>
            <a:r>
              <a:rPr lang="en-GB" dirty="0"/>
              <a:t> </a:t>
            </a:r>
            <a:r>
              <a:rPr lang="en-GB" dirty="0" err="1"/>
              <a:t>Suomen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Tsekin</a:t>
            </a:r>
            <a:r>
              <a:rPr lang="en-GB" dirty="0"/>
              <a:t> </a:t>
            </a:r>
            <a:r>
              <a:rPr lang="en-GB" dirty="0" err="1"/>
              <a:t>kulttuurien</a:t>
            </a:r>
            <a:r>
              <a:rPr lang="en-GB" dirty="0"/>
              <a:t> </a:t>
            </a:r>
            <a:r>
              <a:rPr lang="en-GB" dirty="0" err="1"/>
              <a:t>välillä</a:t>
            </a:r>
            <a:r>
              <a:rPr lang="en-GB" dirty="0"/>
              <a:t>. </a:t>
            </a:r>
            <a:r>
              <a:rPr lang="en-GB" dirty="0" err="1"/>
              <a:t>Opettajat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osannut</a:t>
            </a:r>
            <a:r>
              <a:rPr lang="en-GB" dirty="0"/>
              <a:t> </a:t>
            </a:r>
            <a:r>
              <a:rPr lang="en-GB" dirty="0" err="1"/>
              <a:t>kunnolla</a:t>
            </a:r>
            <a:r>
              <a:rPr lang="en-GB" dirty="0"/>
              <a:t> </a:t>
            </a:r>
            <a:r>
              <a:rPr lang="en-GB" dirty="0" err="1"/>
              <a:t>englantia</a:t>
            </a:r>
            <a:r>
              <a:rPr lang="en-GB" dirty="0"/>
              <a:t>, </a:t>
            </a:r>
            <a:r>
              <a:rPr lang="en-GB" dirty="0" err="1"/>
              <a:t>joten</a:t>
            </a:r>
            <a:r>
              <a:rPr lang="en-GB" dirty="0"/>
              <a:t> se </a:t>
            </a:r>
            <a:r>
              <a:rPr lang="en-GB" dirty="0" err="1"/>
              <a:t>auttaa</a:t>
            </a:r>
            <a:r>
              <a:rPr lang="en-GB" dirty="0"/>
              <a:t> </a:t>
            </a:r>
            <a:r>
              <a:rPr lang="en-GB" dirty="0" err="1"/>
              <a:t>jos</a:t>
            </a:r>
            <a:r>
              <a:rPr lang="en-GB" dirty="0"/>
              <a:t> </a:t>
            </a:r>
            <a:r>
              <a:rPr lang="en-GB" dirty="0" err="1"/>
              <a:t>osaa</a:t>
            </a:r>
            <a:r>
              <a:rPr lang="en-GB" dirty="0"/>
              <a:t> </a:t>
            </a:r>
            <a:r>
              <a:rPr lang="en-GB" dirty="0" err="1"/>
              <a:t>hieman</a:t>
            </a:r>
            <a:r>
              <a:rPr lang="en-GB" dirty="0"/>
              <a:t> </a:t>
            </a:r>
            <a:r>
              <a:rPr lang="en-GB" dirty="0" err="1"/>
              <a:t>Tsekin</a:t>
            </a:r>
            <a:r>
              <a:rPr lang="en-GB" dirty="0"/>
              <a:t> </a:t>
            </a:r>
            <a:r>
              <a:rPr lang="en-GB" dirty="0" err="1"/>
              <a:t>kieltä</a:t>
            </a:r>
            <a:r>
              <a:rPr lang="en-GB" dirty="0"/>
              <a:t>. </a:t>
            </a:r>
          </a:p>
          <a:p>
            <a:endParaRPr lang="en-GB" dirty="0"/>
          </a:p>
          <a:p>
            <a:endParaRPr lang="fi-FI" dirty="0"/>
          </a:p>
        </p:txBody>
      </p:sp>
      <p:sp>
        <p:nvSpPr>
          <p:cNvPr id="33" name="Freeform: Shape 2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2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25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5" name="Kuva 14" descr="Kuva, joka sisältää kohteen piha-, taivas, pilvi, henkilö&#10;&#10;Tekoälyllä luotu sisältö voi olla virheellistä.">
            <a:extLst>
              <a:ext uri="{FF2B5EF4-FFF2-40B4-BE49-F238E27FC236}">
                <a16:creationId xmlns:a16="http://schemas.microsoft.com/office/drawing/2014/main" id="{E9C62DC8-7C0B-A356-4F0F-08C6E387D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1"/>
          <a:stretch>
            <a:fillRect/>
          </a:stretch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896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CE40DC-5723-449B-A365-A61D8C262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A45725A-C8C5-FDD2-122C-0D6E0223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24980"/>
          <a:stretch>
            <a:fillRect/>
          </a:stretch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8207E96-6DFF-4119-B2EA-3299067D2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2598" y="0"/>
            <a:ext cx="10189600" cy="6858000"/>
          </a:xfrm>
          <a:custGeom>
            <a:avLst/>
            <a:gdLst>
              <a:gd name="connsiteX0" fmla="*/ 8513625 w 10189600"/>
              <a:gd name="connsiteY0" fmla="*/ 0 h 6858000"/>
              <a:gd name="connsiteX1" fmla="*/ 1434689 w 10189600"/>
              <a:gd name="connsiteY1" fmla="*/ 0 h 6858000"/>
              <a:gd name="connsiteX2" fmla="*/ 1271976 w 10189600"/>
              <a:gd name="connsiteY2" fmla="*/ 160651 h 6858000"/>
              <a:gd name="connsiteX3" fmla="*/ 0 w 10189600"/>
              <a:gd name="connsiteY3" fmla="*/ 3879329 h 6858000"/>
              <a:gd name="connsiteX4" fmla="*/ 1565101 w 10189600"/>
              <a:gd name="connsiteY4" fmla="*/ 6659296 h 6858000"/>
              <a:gd name="connsiteX5" fmla="*/ 1789426 w 10189600"/>
              <a:gd name="connsiteY5" fmla="*/ 6858000 h 6858000"/>
              <a:gd name="connsiteX6" fmla="*/ 8868328 w 10189600"/>
              <a:gd name="connsiteY6" fmla="*/ 6858000 h 6858000"/>
              <a:gd name="connsiteX7" fmla="*/ 8925683 w 10189600"/>
              <a:gd name="connsiteY7" fmla="*/ 6804604 h 6858000"/>
              <a:gd name="connsiteX8" fmla="*/ 10189600 w 10189600"/>
              <a:gd name="connsiteY8" fmla="*/ 4217082 h 6858000"/>
              <a:gd name="connsiteX9" fmla="*/ 8536469 w 10189600"/>
              <a:gd name="connsiteY9" fmla="*/ 174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9600" h="6858000">
                <a:moveTo>
                  <a:pt x="8513625" y="0"/>
                </a:moveTo>
                <a:lnTo>
                  <a:pt x="1434689" y="0"/>
                </a:lnTo>
                <a:lnTo>
                  <a:pt x="1271976" y="160651"/>
                </a:lnTo>
                <a:cubicBezTo>
                  <a:pt x="451613" y="1030749"/>
                  <a:pt x="0" y="2373165"/>
                  <a:pt x="0" y="3879329"/>
                </a:cubicBezTo>
                <a:cubicBezTo>
                  <a:pt x="0" y="5207145"/>
                  <a:pt x="731040" y="5919527"/>
                  <a:pt x="1565101" y="6659296"/>
                </a:cubicBezTo>
                <a:lnTo>
                  <a:pt x="1789426" y="6858000"/>
                </a:lnTo>
                <a:lnTo>
                  <a:pt x="8868328" y="6858000"/>
                </a:lnTo>
                <a:lnTo>
                  <a:pt x="8925683" y="6804604"/>
                </a:lnTo>
                <a:cubicBezTo>
                  <a:pt x="9627437" y="6132444"/>
                  <a:pt x="10189600" y="5418356"/>
                  <a:pt x="10189600" y="4217082"/>
                </a:cubicBezTo>
                <a:cubicBezTo>
                  <a:pt x="10189600" y="2437327"/>
                  <a:pt x="9597144" y="878708"/>
                  <a:pt x="8536469" y="17461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E223C86-12C5-4A60-A21A-D7FC75EFC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57813" y="0"/>
            <a:ext cx="1323453" cy="6858000"/>
          </a:xfrm>
          <a:custGeom>
            <a:avLst/>
            <a:gdLst>
              <a:gd name="connsiteX0" fmla="*/ 28443 w 1323453"/>
              <a:gd name="connsiteY0" fmla="*/ 0 h 6858000"/>
              <a:gd name="connsiteX1" fmla="*/ 10519 w 1323453"/>
              <a:gd name="connsiteY1" fmla="*/ 0 h 6858000"/>
              <a:gd name="connsiteX2" fmla="*/ 37377 w 1323453"/>
              <a:gd name="connsiteY2" fmla="*/ 27367 h 6858000"/>
              <a:gd name="connsiteX3" fmla="*/ 1297455 w 1323453"/>
              <a:gd name="connsiteY3" fmla="*/ 4282319 h 6858000"/>
              <a:gd name="connsiteX4" fmla="*/ 248584 w 1323453"/>
              <a:gd name="connsiteY4" fmla="*/ 6615157 h 6858000"/>
              <a:gd name="connsiteX5" fmla="*/ 0 w 1323453"/>
              <a:gd name="connsiteY5" fmla="*/ 6858000 h 6858000"/>
              <a:gd name="connsiteX6" fmla="*/ 19869 w 1323453"/>
              <a:gd name="connsiteY6" fmla="*/ 6858000 h 6858000"/>
              <a:gd name="connsiteX7" fmla="*/ 267461 w 1323453"/>
              <a:gd name="connsiteY7" fmla="*/ 6616128 h 6858000"/>
              <a:gd name="connsiteX8" fmla="*/ 1316330 w 1323453"/>
              <a:gd name="connsiteY8" fmla="*/ 4283289 h 6858000"/>
              <a:gd name="connsiteX9" fmla="*/ 56253 w 1323453"/>
              <a:gd name="connsiteY9" fmla="*/ 2833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3453" h="6858000">
                <a:moveTo>
                  <a:pt x="28443" y="0"/>
                </a:moveTo>
                <a:lnTo>
                  <a:pt x="10519" y="0"/>
                </a:lnTo>
                <a:lnTo>
                  <a:pt x="37377" y="27367"/>
                </a:lnTo>
                <a:cubicBezTo>
                  <a:pt x="919519" y="995374"/>
                  <a:pt x="1367465" y="2551123"/>
                  <a:pt x="1297455" y="4282319"/>
                </a:cubicBezTo>
                <a:cubicBezTo>
                  <a:pt x="1254252" y="5350659"/>
                  <a:pt x="821705" y="6026831"/>
                  <a:pt x="248584" y="6615157"/>
                </a:cubicBezTo>
                <a:lnTo>
                  <a:pt x="0" y="6858000"/>
                </a:lnTo>
                <a:lnTo>
                  <a:pt x="19869" y="6858000"/>
                </a:lnTo>
                <a:lnTo>
                  <a:pt x="267461" y="6616128"/>
                </a:lnTo>
                <a:cubicBezTo>
                  <a:pt x="840581" y="6027802"/>
                  <a:pt x="1273128" y="5351630"/>
                  <a:pt x="1316330" y="4283289"/>
                </a:cubicBezTo>
                <a:cubicBezTo>
                  <a:pt x="1386340" y="2552094"/>
                  <a:pt x="938396" y="996343"/>
                  <a:pt x="56253" y="283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A573AF0-3C0B-4895-A7A6-F41B03211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45" y="0"/>
            <a:ext cx="1561993" cy="6858000"/>
          </a:xfrm>
          <a:custGeom>
            <a:avLst/>
            <a:gdLst>
              <a:gd name="connsiteX0" fmla="*/ 1544228 w 1561993"/>
              <a:gd name="connsiteY0" fmla="*/ 0 h 6858000"/>
              <a:gd name="connsiteX1" fmla="*/ 1561993 w 1561993"/>
              <a:gd name="connsiteY1" fmla="*/ 0 h 6858000"/>
              <a:gd name="connsiteX2" fmla="*/ 1540943 w 1561993"/>
              <a:gd name="connsiteY2" fmla="*/ 17040 h 6858000"/>
              <a:gd name="connsiteX3" fmla="*/ 17765 w 1561993"/>
              <a:gd name="connsiteY3" fmla="*/ 4115040 h 6858000"/>
              <a:gd name="connsiteX4" fmla="*/ 1142901 w 1561993"/>
              <a:gd name="connsiteY4" fmla="*/ 6599739 h 6858000"/>
              <a:gd name="connsiteX5" fmla="*/ 1403744 w 1561993"/>
              <a:gd name="connsiteY5" fmla="*/ 6858000 h 6858000"/>
              <a:gd name="connsiteX6" fmla="*/ 1385980 w 1561993"/>
              <a:gd name="connsiteY6" fmla="*/ 6858000 h 6858000"/>
              <a:gd name="connsiteX7" fmla="*/ 1125137 w 1561993"/>
              <a:gd name="connsiteY7" fmla="*/ 6599739 h 6858000"/>
              <a:gd name="connsiteX8" fmla="*/ 0 w 1561993"/>
              <a:gd name="connsiteY8" fmla="*/ 4115040 h 6858000"/>
              <a:gd name="connsiteX9" fmla="*/ 1523178 w 1561993"/>
              <a:gd name="connsiteY9" fmla="*/ 1704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61993" h="6858000">
                <a:moveTo>
                  <a:pt x="1544228" y="0"/>
                </a:moveTo>
                <a:lnTo>
                  <a:pt x="1561993" y="0"/>
                </a:lnTo>
                <a:lnTo>
                  <a:pt x="1540943" y="17040"/>
                </a:lnTo>
                <a:cubicBezTo>
                  <a:pt x="563647" y="857447"/>
                  <a:pt x="17765" y="2378351"/>
                  <a:pt x="17765" y="4115040"/>
                </a:cubicBezTo>
                <a:cubicBezTo>
                  <a:pt x="17765" y="5263323"/>
                  <a:pt x="514810" y="5955416"/>
                  <a:pt x="1142901" y="6599739"/>
                </a:cubicBezTo>
                <a:lnTo>
                  <a:pt x="1403744" y="6858000"/>
                </a:lnTo>
                <a:lnTo>
                  <a:pt x="1385980" y="6858000"/>
                </a:lnTo>
                <a:lnTo>
                  <a:pt x="1125137" y="6599739"/>
                </a:lnTo>
                <a:cubicBezTo>
                  <a:pt x="497046" y="5955416"/>
                  <a:pt x="0" y="5263323"/>
                  <a:pt x="0" y="4115040"/>
                </a:cubicBezTo>
                <a:cubicBezTo>
                  <a:pt x="0" y="2378351"/>
                  <a:pt x="545882" y="857447"/>
                  <a:pt x="1523178" y="170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2442AC3-A9B0-4865-8A8A-1504FFC6E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34283" y="0"/>
            <a:ext cx="1904278" cy="6858000"/>
          </a:xfrm>
          <a:custGeom>
            <a:avLst/>
            <a:gdLst>
              <a:gd name="connsiteX0" fmla="*/ 624262 w 1775065"/>
              <a:gd name="connsiteY0" fmla="*/ 0 h 6858000"/>
              <a:gd name="connsiteX1" fmla="*/ 642233 w 1775065"/>
              <a:gd name="connsiteY1" fmla="*/ 0 h 6858000"/>
              <a:gd name="connsiteX2" fmla="*/ 673003 w 1775065"/>
              <a:gd name="connsiteY2" fmla="*/ 35111 h 6858000"/>
              <a:gd name="connsiteX3" fmla="*/ 1767974 w 1775065"/>
              <a:gd name="connsiteY3" fmla="*/ 3968278 h 6858000"/>
              <a:gd name="connsiteX4" fmla="*/ 115603 w 1775065"/>
              <a:gd name="connsiteY4" fmla="*/ 6776131 h 6858000"/>
              <a:gd name="connsiteX5" fmla="*/ 19890 w 1775065"/>
              <a:gd name="connsiteY5" fmla="*/ 6858000 h 6858000"/>
              <a:gd name="connsiteX6" fmla="*/ 0 w 1775065"/>
              <a:gd name="connsiteY6" fmla="*/ 6858000 h 6858000"/>
              <a:gd name="connsiteX7" fmla="*/ 96809 w 1775065"/>
              <a:gd name="connsiteY7" fmla="*/ 6775193 h 6858000"/>
              <a:gd name="connsiteX8" fmla="*/ 1749182 w 1775065"/>
              <a:gd name="connsiteY8" fmla="*/ 3967340 h 6858000"/>
              <a:gd name="connsiteX9" fmla="*/ 654209 w 1775065"/>
              <a:gd name="connsiteY9" fmla="*/ 341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5065" h="6858000">
                <a:moveTo>
                  <a:pt x="624262" y="0"/>
                </a:moveTo>
                <a:lnTo>
                  <a:pt x="642233" y="0"/>
                </a:lnTo>
                <a:lnTo>
                  <a:pt x="673003" y="35111"/>
                </a:lnTo>
                <a:cubicBezTo>
                  <a:pt x="1445427" y="977982"/>
                  <a:pt x="1833320" y="2398562"/>
                  <a:pt x="1767974" y="3968278"/>
                </a:cubicBezTo>
                <a:cubicBezTo>
                  <a:pt x="1710622" y="5345972"/>
                  <a:pt x="964135" y="6049363"/>
                  <a:pt x="115603" y="6776131"/>
                </a:cubicBezTo>
                <a:lnTo>
                  <a:pt x="19890" y="6858000"/>
                </a:lnTo>
                <a:lnTo>
                  <a:pt x="0" y="6858000"/>
                </a:lnTo>
                <a:lnTo>
                  <a:pt x="96809" y="6775193"/>
                </a:lnTo>
                <a:cubicBezTo>
                  <a:pt x="945341" y="6048424"/>
                  <a:pt x="1691828" y="5345034"/>
                  <a:pt x="1749182" y="3967340"/>
                </a:cubicBezTo>
                <a:cubicBezTo>
                  <a:pt x="1814528" y="2397623"/>
                  <a:pt x="1426634" y="977044"/>
                  <a:pt x="654209" y="341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8451DCE-129E-43B6-BA50-3C8339E46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9577" y="0"/>
            <a:ext cx="1825312" cy="6858000"/>
          </a:xfrm>
          <a:custGeom>
            <a:avLst/>
            <a:gdLst>
              <a:gd name="connsiteX0" fmla="*/ 516683 w 1825312"/>
              <a:gd name="connsiteY0" fmla="*/ 0 h 6858000"/>
              <a:gd name="connsiteX1" fmla="*/ 541088 w 1825312"/>
              <a:gd name="connsiteY1" fmla="*/ 0 h 6858000"/>
              <a:gd name="connsiteX2" fmla="*/ 626170 w 1825312"/>
              <a:gd name="connsiteY2" fmla="*/ 99144 h 6858000"/>
              <a:gd name="connsiteX3" fmla="*/ 1825312 w 1825312"/>
              <a:gd name="connsiteY3" fmla="*/ 3859833 h 6858000"/>
              <a:gd name="connsiteX4" fmla="*/ 279633 w 1825312"/>
              <a:gd name="connsiteY4" fmla="*/ 6651338 h 6858000"/>
              <a:gd name="connsiteX5" fmla="*/ 24403 w 1825312"/>
              <a:gd name="connsiteY5" fmla="*/ 6858000 h 6858000"/>
              <a:gd name="connsiteX6" fmla="*/ 0 w 1825312"/>
              <a:gd name="connsiteY6" fmla="*/ 6858000 h 6858000"/>
              <a:gd name="connsiteX7" fmla="*/ 255230 w 1825312"/>
              <a:gd name="connsiteY7" fmla="*/ 6651338 h 6858000"/>
              <a:gd name="connsiteX8" fmla="*/ 1800907 w 1825312"/>
              <a:gd name="connsiteY8" fmla="*/ 3859833 h 6858000"/>
              <a:gd name="connsiteX9" fmla="*/ 601765 w 1825312"/>
              <a:gd name="connsiteY9" fmla="*/ 991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5312" h="6858000">
                <a:moveTo>
                  <a:pt x="516683" y="0"/>
                </a:moveTo>
                <a:lnTo>
                  <a:pt x="541088" y="0"/>
                </a:lnTo>
                <a:lnTo>
                  <a:pt x="626170" y="99144"/>
                </a:lnTo>
                <a:cubicBezTo>
                  <a:pt x="1403484" y="1069501"/>
                  <a:pt x="1825312" y="2396484"/>
                  <a:pt x="1825312" y="3859833"/>
                </a:cubicBezTo>
                <a:cubicBezTo>
                  <a:pt x="1825312" y="5149904"/>
                  <a:pt x="1142485" y="5927455"/>
                  <a:pt x="279633" y="6651338"/>
                </a:cubicBezTo>
                <a:lnTo>
                  <a:pt x="24403" y="6858000"/>
                </a:lnTo>
                <a:lnTo>
                  <a:pt x="0" y="6858000"/>
                </a:lnTo>
                <a:lnTo>
                  <a:pt x="255230" y="6651338"/>
                </a:lnTo>
                <a:cubicBezTo>
                  <a:pt x="1118082" y="5927455"/>
                  <a:pt x="1800907" y="5149904"/>
                  <a:pt x="1800907" y="3859833"/>
                </a:cubicBezTo>
                <a:cubicBezTo>
                  <a:pt x="1800907" y="2396484"/>
                  <a:pt x="1379079" y="1069501"/>
                  <a:pt x="601765" y="99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399BDF7-A5CD-7FD1-77D9-77D612903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32" y="893763"/>
            <a:ext cx="7340048" cy="1651054"/>
          </a:xfrm>
        </p:spPr>
        <p:txBody>
          <a:bodyPr anchor="b">
            <a:normAutofit/>
          </a:bodyPr>
          <a:lstStyle/>
          <a:p>
            <a:r>
              <a:rPr lang="en-GB" dirty="0" err="1"/>
              <a:t>Vapaa-aika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majoitus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8A4C45-99AB-21E1-9349-069C59FC1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5932" y="2775004"/>
            <a:ext cx="7340048" cy="3189233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/>
              <a:t>Vapaa-ajalla</a:t>
            </a:r>
            <a:r>
              <a:rPr lang="en-GB" dirty="0"/>
              <a:t> </a:t>
            </a:r>
            <a:r>
              <a:rPr lang="en-GB" dirty="0" err="1"/>
              <a:t>olin</a:t>
            </a:r>
            <a:r>
              <a:rPr lang="en-GB" dirty="0"/>
              <a:t> </a:t>
            </a:r>
            <a:r>
              <a:rPr lang="en-GB" dirty="0" err="1"/>
              <a:t>suurimmaksi</a:t>
            </a:r>
            <a:r>
              <a:rPr lang="en-GB" dirty="0"/>
              <a:t> </a:t>
            </a:r>
            <a:r>
              <a:rPr lang="en-GB" dirty="0" err="1"/>
              <a:t>osaksi</a:t>
            </a:r>
            <a:r>
              <a:rPr lang="en-GB" dirty="0"/>
              <a:t> omasa </a:t>
            </a:r>
            <a:r>
              <a:rPr lang="en-GB" dirty="0" err="1"/>
              <a:t>vaihtoryhmässä</a:t>
            </a:r>
            <a:r>
              <a:rPr lang="en-GB" dirty="0"/>
              <a:t> </a:t>
            </a:r>
            <a:r>
              <a:rPr lang="en-GB" dirty="0" err="1"/>
              <a:t>olevien</a:t>
            </a:r>
            <a:r>
              <a:rPr lang="en-GB" dirty="0"/>
              <a:t> </a:t>
            </a:r>
            <a:r>
              <a:rPr lang="en-GB" dirty="0" err="1"/>
              <a:t>ihmisten</a:t>
            </a:r>
            <a:r>
              <a:rPr lang="en-GB" dirty="0"/>
              <a:t> </a:t>
            </a:r>
            <a:r>
              <a:rPr lang="en-GB" dirty="0" err="1"/>
              <a:t>kanssa</a:t>
            </a:r>
            <a:r>
              <a:rPr lang="en-GB" dirty="0"/>
              <a:t>. </a:t>
            </a:r>
            <a:r>
              <a:rPr lang="en-GB" dirty="0" err="1"/>
              <a:t>Tutustuin</a:t>
            </a:r>
            <a:r>
              <a:rPr lang="en-GB" dirty="0"/>
              <a:t> </a:t>
            </a:r>
            <a:r>
              <a:rPr lang="en-GB" dirty="0" err="1"/>
              <a:t>uusiin</a:t>
            </a:r>
            <a:r>
              <a:rPr lang="en-GB" dirty="0"/>
              <a:t> </a:t>
            </a:r>
            <a:r>
              <a:rPr lang="en-GB" dirty="0" err="1"/>
              <a:t>ihmisiin</a:t>
            </a:r>
            <a:r>
              <a:rPr lang="en-GB" dirty="0"/>
              <a:t> </a:t>
            </a:r>
            <a:r>
              <a:rPr lang="en-GB" dirty="0" err="1"/>
              <a:t>koulussa</a:t>
            </a:r>
            <a:r>
              <a:rPr lang="en-GB" dirty="0"/>
              <a:t>, </a:t>
            </a:r>
            <a:r>
              <a:rPr lang="en-GB" dirty="0" err="1"/>
              <a:t>mutta</a:t>
            </a:r>
            <a:r>
              <a:rPr lang="en-GB" dirty="0"/>
              <a:t> </a:t>
            </a:r>
            <a:r>
              <a:rPr lang="en-GB" dirty="0" err="1"/>
              <a:t>emme</a:t>
            </a:r>
            <a:r>
              <a:rPr lang="en-GB" dirty="0"/>
              <a:t> </a:t>
            </a:r>
            <a:r>
              <a:rPr lang="en-GB" dirty="0" err="1"/>
              <a:t>oikein</a:t>
            </a:r>
            <a:r>
              <a:rPr lang="en-GB" dirty="0"/>
              <a:t> </a:t>
            </a:r>
            <a:r>
              <a:rPr lang="en-GB" dirty="0" err="1"/>
              <a:t>viettänyt</a:t>
            </a:r>
            <a:r>
              <a:rPr lang="en-GB" dirty="0"/>
              <a:t> </a:t>
            </a:r>
            <a:r>
              <a:rPr lang="en-GB" dirty="0" err="1"/>
              <a:t>aikaa</a:t>
            </a:r>
            <a:r>
              <a:rPr lang="en-GB" dirty="0"/>
              <a:t> </a:t>
            </a:r>
            <a:r>
              <a:rPr lang="en-GB" dirty="0" err="1"/>
              <a:t>vapaa-ajalla</a:t>
            </a:r>
            <a:r>
              <a:rPr lang="en-GB" dirty="0"/>
              <a:t>.</a:t>
            </a:r>
          </a:p>
          <a:p>
            <a:r>
              <a:rPr lang="en-GB" dirty="0" err="1"/>
              <a:t>Majoituimme</a:t>
            </a:r>
            <a:r>
              <a:rPr lang="en-GB" dirty="0"/>
              <a:t> </a:t>
            </a:r>
            <a:r>
              <a:rPr lang="en-GB" dirty="0" err="1"/>
              <a:t>viereisen</a:t>
            </a:r>
            <a:r>
              <a:rPr lang="en-GB" dirty="0"/>
              <a:t> </a:t>
            </a:r>
            <a:r>
              <a:rPr lang="en-GB" dirty="0" err="1"/>
              <a:t>yliopiston</a:t>
            </a:r>
            <a:r>
              <a:rPr lang="en-GB" dirty="0"/>
              <a:t> </a:t>
            </a:r>
            <a:r>
              <a:rPr lang="en-GB" dirty="0" err="1"/>
              <a:t>asuntolassa</a:t>
            </a:r>
            <a:r>
              <a:rPr lang="en-GB" dirty="0"/>
              <a:t>. </a:t>
            </a:r>
            <a:r>
              <a:rPr lang="en-GB" dirty="0" err="1"/>
              <a:t>Arkielämä</a:t>
            </a:r>
            <a:r>
              <a:rPr lang="en-GB" dirty="0"/>
              <a:t> </a:t>
            </a:r>
            <a:r>
              <a:rPr lang="en-GB" dirty="0" err="1"/>
              <a:t>oli</a:t>
            </a:r>
            <a:r>
              <a:rPr lang="en-GB" dirty="0"/>
              <a:t> </a:t>
            </a:r>
            <a:r>
              <a:rPr lang="en-GB" dirty="0" err="1"/>
              <a:t>aika</a:t>
            </a:r>
            <a:r>
              <a:rPr lang="en-GB" dirty="0"/>
              <a:t> </a:t>
            </a:r>
            <a:r>
              <a:rPr lang="en-GB" dirty="0" err="1"/>
              <a:t>samanlaista</a:t>
            </a:r>
            <a:r>
              <a:rPr lang="en-GB" dirty="0"/>
              <a:t> </a:t>
            </a:r>
            <a:r>
              <a:rPr lang="en-GB" dirty="0" err="1"/>
              <a:t>suomeen</a:t>
            </a:r>
            <a:r>
              <a:rPr lang="en-GB" dirty="0"/>
              <a:t> </a:t>
            </a:r>
            <a:r>
              <a:rPr lang="en-GB" dirty="0" err="1"/>
              <a:t>verrattuna</a:t>
            </a:r>
            <a:r>
              <a:rPr lang="en-GB" dirty="0"/>
              <a:t>,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ollut</a:t>
            </a:r>
            <a:r>
              <a:rPr lang="en-GB" dirty="0"/>
              <a:t> </a:t>
            </a:r>
            <a:r>
              <a:rPr lang="en-GB" dirty="0" err="1"/>
              <a:t>hirveän</a:t>
            </a:r>
            <a:r>
              <a:rPr lang="en-GB" dirty="0"/>
              <a:t> </a:t>
            </a:r>
            <a:r>
              <a:rPr lang="en-GB" dirty="0" err="1"/>
              <a:t>paljon</a:t>
            </a:r>
            <a:r>
              <a:rPr lang="en-GB" dirty="0"/>
              <a:t> </a:t>
            </a:r>
            <a:r>
              <a:rPr lang="en-GB" dirty="0" err="1"/>
              <a:t>eroavaisuuksia</a:t>
            </a:r>
            <a:r>
              <a:rPr lang="en-GB" dirty="0"/>
              <a:t> </a:t>
            </a:r>
            <a:r>
              <a:rPr lang="en-GB" dirty="0" err="1"/>
              <a:t>siinä</a:t>
            </a:r>
            <a:r>
              <a:rPr lang="en-GB" dirty="0"/>
              <a:t>. </a:t>
            </a:r>
          </a:p>
          <a:p>
            <a:r>
              <a:rPr lang="en-GB" dirty="0" err="1"/>
              <a:t>Vapaa-ajalle</a:t>
            </a:r>
            <a:r>
              <a:rPr lang="en-GB" dirty="0"/>
              <a:t> </a:t>
            </a:r>
            <a:r>
              <a:rPr lang="en-GB" dirty="0" err="1"/>
              <a:t>kannattaa</a:t>
            </a:r>
            <a:r>
              <a:rPr lang="en-GB" dirty="0"/>
              <a:t> </a:t>
            </a:r>
            <a:r>
              <a:rPr lang="en-GB" dirty="0" err="1"/>
              <a:t>tutkia</a:t>
            </a:r>
            <a:r>
              <a:rPr lang="en-GB" dirty="0"/>
              <a:t> </a:t>
            </a:r>
            <a:r>
              <a:rPr lang="en-GB" dirty="0" err="1"/>
              <a:t>mitä</a:t>
            </a:r>
            <a:r>
              <a:rPr lang="en-GB" dirty="0"/>
              <a:t> </a:t>
            </a:r>
            <a:r>
              <a:rPr lang="en-GB" dirty="0" err="1"/>
              <a:t>kohteestä</a:t>
            </a:r>
            <a:r>
              <a:rPr lang="en-GB" dirty="0"/>
              <a:t> </a:t>
            </a:r>
            <a:r>
              <a:rPr lang="en-GB" dirty="0" err="1"/>
              <a:t>löytyy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0071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C14302F-E955-47D0-A56B-D1D1A6953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A36CE68-CB3C-4699-9422-3073853CB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46391" y="822971"/>
            <a:ext cx="5372376" cy="509056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356DA69-4637-40FE-A14B-5213BBB58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35541" y="584218"/>
            <a:ext cx="5693134" cy="5480198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64D709A-6610-48B7-9F98-AFA02ECBA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7313" y="895082"/>
            <a:ext cx="5029020" cy="4876793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86BD22F-BBAE-2E01-5CB1-CD097173F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937" y="1796995"/>
            <a:ext cx="4269851" cy="1132217"/>
          </a:xfrm>
        </p:spPr>
        <p:txBody>
          <a:bodyPr anchor="b">
            <a:normAutofit/>
          </a:bodyPr>
          <a:lstStyle/>
          <a:p>
            <a:pPr algn="ctr"/>
            <a:r>
              <a:rPr lang="en-GB" sz="2800"/>
              <a:t>Matkustaminen</a:t>
            </a:r>
            <a:endParaRPr lang="fi-FI" sz="2800"/>
          </a:p>
        </p:txBody>
      </p:sp>
      <p:pic>
        <p:nvPicPr>
          <p:cNvPr id="5" name="Kuva 4" descr="Kuva, joka sisältää kohteen rakennus, patsas, kirkko, kupoli&#10;&#10;Tekoälyllä luotu sisältö voi olla virheellistä.">
            <a:extLst>
              <a:ext uri="{FF2B5EF4-FFF2-40B4-BE49-F238E27FC236}">
                <a16:creationId xmlns:a16="http://schemas.microsoft.com/office/drawing/2014/main" id="{79FECB3E-294C-1493-8FF0-0537B067A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424" y="822971"/>
            <a:ext cx="2863443" cy="5090566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02FF34-3335-42E0-02B0-57BBC5E07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3937" y="3088465"/>
            <a:ext cx="4269851" cy="1897003"/>
          </a:xfrm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GB" sz="1000" err="1"/>
              <a:t>Valmistauduin</a:t>
            </a:r>
            <a:r>
              <a:rPr lang="en-GB" sz="1000"/>
              <a:t> </a:t>
            </a:r>
            <a:r>
              <a:rPr lang="en-GB" sz="1000" err="1"/>
              <a:t>lähtemiseen</a:t>
            </a:r>
            <a:r>
              <a:rPr lang="en-GB" sz="1000"/>
              <a:t> </a:t>
            </a:r>
            <a:r>
              <a:rPr lang="en-GB" sz="1000" err="1"/>
              <a:t>ottamalla</a:t>
            </a:r>
            <a:r>
              <a:rPr lang="en-GB" sz="1000"/>
              <a:t> </a:t>
            </a:r>
            <a:r>
              <a:rPr lang="en-GB" sz="1000" err="1"/>
              <a:t>selvää</a:t>
            </a:r>
            <a:r>
              <a:rPr lang="en-GB" sz="1000"/>
              <a:t> </a:t>
            </a:r>
            <a:r>
              <a:rPr lang="en-GB" sz="1000" err="1"/>
              <a:t>miten</a:t>
            </a:r>
            <a:r>
              <a:rPr lang="en-GB" sz="1000"/>
              <a:t> </a:t>
            </a:r>
            <a:r>
              <a:rPr lang="en-GB" sz="1000" err="1"/>
              <a:t>julkinen</a:t>
            </a:r>
            <a:r>
              <a:rPr lang="en-GB" sz="1000"/>
              <a:t> </a:t>
            </a:r>
            <a:r>
              <a:rPr lang="en-GB" sz="1000" err="1"/>
              <a:t>liikenne</a:t>
            </a:r>
            <a:r>
              <a:rPr lang="en-GB" sz="1000"/>
              <a:t> </a:t>
            </a:r>
            <a:r>
              <a:rPr lang="en-GB" sz="1000" err="1"/>
              <a:t>toimii</a:t>
            </a:r>
            <a:r>
              <a:rPr lang="en-GB" sz="1000"/>
              <a:t> </a:t>
            </a:r>
            <a:r>
              <a:rPr lang="en-GB" sz="1000" err="1"/>
              <a:t>ja</a:t>
            </a:r>
            <a:r>
              <a:rPr lang="en-GB" sz="1000"/>
              <a:t> </a:t>
            </a:r>
            <a:r>
              <a:rPr lang="en-GB" sz="1000" err="1"/>
              <a:t>pakkasin</a:t>
            </a:r>
            <a:r>
              <a:rPr lang="en-GB" sz="1000"/>
              <a:t> </a:t>
            </a:r>
            <a:r>
              <a:rPr lang="en-GB" sz="1000" err="1"/>
              <a:t>tavarat</a:t>
            </a:r>
            <a:r>
              <a:rPr lang="en-GB" sz="1000"/>
              <a:t> </a:t>
            </a:r>
            <a:r>
              <a:rPr lang="en-GB" sz="1000" err="1"/>
              <a:t>muutamia</a:t>
            </a:r>
            <a:r>
              <a:rPr lang="en-GB" sz="1000"/>
              <a:t> </a:t>
            </a:r>
            <a:r>
              <a:rPr lang="en-GB" sz="1000" err="1"/>
              <a:t>päiviä</a:t>
            </a:r>
            <a:r>
              <a:rPr lang="en-GB" sz="1000"/>
              <a:t> </a:t>
            </a:r>
            <a:r>
              <a:rPr lang="en-GB" sz="1000" err="1"/>
              <a:t>ennen</a:t>
            </a:r>
            <a:r>
              <a:rPr lang="en-GB" sz="1000"/>
              <a:t> </a:t>
            </a:r>
            <a:r>
              <a:rPr lang="en-GB" sz="1000" err="1"/>
              <a:t>lähtöä</a:t>
            </a:r>
            <a:r>
              <a:rPr lang="en-GB" sz="1000"/>
              <a:t>.</a:t>
            </a:r>
          </a:p>
          <a:p>
            <a:pPr algn="ctr">
              <a:lnSpc>
                <a:spcPct val="130000"/>
              </a:lnSpc>
            </a:pPr>
            <a:r>
              <a:rPr lang="en-GB" sz="1000" err="1"/>
              <a:t>Kv-toimisto</a:t>
            </a:r>
            <a:r>
              <a:rPr lang="en-GB" sz="1000"/>
              <a:t> </a:t>
            </a:r>
            <a:r>
              <a:rPr lang="en-GB" sz="1000" err="1"/>
              <a:t>varasi</a:t>
            </a:r>
            <a:r>
              <a:rPr lang="en-GB" sz="1000"/>
              <a:t> </a:t>
            </a:r>
            <a:r>
              <a:rPr lang="en-GB" sz="1000" err="1"/>
              <a:t>meidän</a:t>
            </a:r>
            <a:r>
              <a:rPr lang="en-GB" sz="1000"/>
              <a:t> </a:t>
            </a:r>
            <a:r>
              <a:rPr lang="en-GB" sz="1000" err="1"/>
              <a:t>ryhmän</a:t>
            </a:r>
            <a:r>
              <a:rPr lang="en-GB" sz="1000"/>
              <a:t> </a:t>
            </a:r>
            <a:r>
              <a:rPr lang="en-GB" sz="1000" err="1"/>
              <a:t>lennot</a:t>
            </a:r>
            <a:r>
              <a:rPr lang="en-GB" sz="1000"/>
              <a:t>. </a:t>
            </a:r>
          </a:p>
          <a:p>
            <a:pPr algn="ctr">
              <a:lnSpc>
                <a:spcPct val="130000"/>
              </a:lnSpc>
            </a:pPr>
            <a:r>
              <a:rPr lang="en-GB" sz="1000" err="1"/>
              <a:t>Matkustaminen</a:t>
            </a:r>
            <a:r>
              <a:rPr lang="en-GB" sz="1000"/>
              <a:t> </a:t>
            </a:r>
            <a:r>
              <a:rPr lang="en-GB" sz="1000" err="1"/>
              <a:t>ei</a:t>
            </a:r>
            <a:r>
              <a:rPr lang="en-GB" sz="1000"/>
              <a:t> </a:t>
            </a:r>
            <a:r>
              <a:rPr lang="en-GB" sz="1000" err="1"/>
              <a:t>ollut</a:t>
            </a:r>
            <a:r>
              <a:rPr lang="en-GB" sz="1000"/>
              <a:t> </a:t>
            </a:r>
            <a:r>
              <a:rPr lang="en-GB" sz="1000" err="1"/>
              <a:t>hirveän</a:t>
            </a:r>
            <a:r>
              <a:rPr lang="en-GB" sz="1000"/>
              <a:t> </a:t>
            </a:r>
            <a:r>
              <a:rPr lang="en-GB" sz="1000" err="1"/>
              <a:t>vaikeata</a:t>
            </a:r>
            <a:r>
              <a:rPr lang="en-GB" sz="1000"/>
              <a:t>. </a:t>
            </a:r>
            <a:r>
              <a:rPr lang="en-GB" sz="1000" err="1"/>
              <a:t>Alussa</a:t>
            </a:r>
            <a:r>
              <a:rPr lang="en-GB" sz="1000"/>
              <a:t> </a:t>
            </a:r>
            <a:r>
              <a:rPr lang="en-GB" sz="1000" err="1"/>
              <a:t>Prahassa</a:t>
            </a:r>
            <a:r>
              <a:rPr lang="en-GB" sz="1000"/>
              <a:t> </a:t>
            </a:r>
            <a:r>
              <a:rPr lang="en-GB" sz="1000" err="1"/>
              <a:t>oikeaan</a:t>
            </a:r>
            <a:r>
              <a:rPr lang="en-GB" sz="1000"/>
              <a:t> </a:t>
            </a:r>
            <a:r>
              <a:rPr lang="en-GB" sz="1000" err="1"/>
              <a:t>junaan</a:t>
            </a:r>
            <a:r>
              <a:rPr lang="en-GB" sz="1000"/>
              <a:t> </a:t>
            </a:r>
            <a:r>
              <a:rPr lang="en-GB" sz="1000" err="1"/>
              <a:t>meneminen</a:t>
            </a:r>
            <a:r>
              <a:rPr lang="en-GB" sz="1000"/>
              <a:t> </a:t>
            </a:r>
            <a:r>
              <a:rPr lang="en-GB" sz="1000" err="1"/>
              <a:t>oli</a:t>
            </a:r>
            <a:r>
              <a:rPr lang="en-GB" sz="1000"/>
              <a:t> </a:t>
            </a:r>
            <a:r>
              <a:rPr lang="en-GB" sz="1000" err="1"/>
              <a:t>hieman</a:t>
            </a:r>
            <a:r>
              <a:rPr lang="en-GB" sz="1000"/>
              <a:t> </a:t>
            </a:r>
            <a:r>
              <a:rPr lang="en-GB" sz="1000" err="1"/>
              <a:t>haastavaa</a:t>
            </a:r>
            <a:r>
              <a:rPr lang="en-GB" sz="1000"/>
              <a:t>, </a:t>
            </a:r>
            <a:r>
              <a:rPr lang="en-GB" sz="1000" err="1"/>
              <a:t>mutta</a:t>
            </a:r>
            <a:r>
              <a:rPr lang="en-GB" sz="1000"/>
              <a:t> </a:t>
            </a:r>
            <a:r>
              <a:rPr lang="en-GB" sz="1000" err="1"/>
              <a:t>lopulta</a:t>
            </a:r>
            <a:r>
              <a:rPr lang="en-GB" sz="1000"/>
              <a:t> </a:t>
            </a:r>
            <a:r>
              <a:rPr lang="en-GB" sz="1000" err="1"/>
              <a:t>päästiin</a:t>
            </a:r>
            <a:r>
              <a:rPr lang="en-GB" sz="1000"/>
              <a:t> </a:t>
            </a:r>
            <a:r>
              <a:rPr lang="en-GB" sz="1000" err="1"/>
              <a:t>junaan</a:t>
            </a:r>
            <a:r>
              <a:rPr lang="en-GB" sz="1000"/>
              <a:t>. </a:t>
            </a:r>
            <a:endParaRPr lang="fi-FI" sz="1000"/>
          </a:p>
        </p:txBody>
      </p:sp>
    </p:spTree>
    <p:extLst>
      <p:ext uri="{BB962C8B-B14F-4D97-AF65-F5344CB8AC3E}">
        <p14:creationId xmlns:p14="http://schemas.microsoft.com/office/powerpoint/2010/main" val="26935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Kuva 4" descr="Kuva, joka sisältää kohteen piha-, maa, puu, leikkikenttä&#10;&#10;Tekoälyllä luotu sisältö voi olla virheellistä.">
            <a:extLst>
              <a:ext uri="{FF2B5EF4-FFF2-40B4-BE49-F238E27FC236}">
                <a16:creationId xmlns:a16="http://schemas.microsoft.com/office/drawing/2014/main" id="{2966B498-BA31-9A97-3458-7F05D79DC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2" r="-1" b="34099"/>
          <a:stretch>
            <a:fillRect/>
          </a:stretch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0BA56A81-C9DD-4EBA-9E13-32FFB51C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3" y="0"/>
            <a:ext cx="7307402" cy="6858000"/>
          </a:xfrm>
          <a:custGeom>
            <a:avLst/>
            <a:gdLst>
              <a:gd name="connsiteX0" fmla="*/ 0 w 7097265"/>
              <a:gd name="connsiteY0" fmla="*/ 0 h 6858000"/>
              <a:gd name="connsiteX1" fmla="*/ 5474242 w 7097265"/>
              <a:gd name="connsiteY1" fmla="*/ 0 h 6858000"/>
              <a:gd name="connsiteX2" fmla="*/ 5496366 w 7097265"/>
              <a:gd name="connsiteY2" fmla="*/ 14997 h 6858000"/>
              <a:gd name="connsiteX3" fmla="*/ 7097265 w 7097265"/>
              <a:gd name="connsiteY3" fmla="*/ 3621656 h 6858000"/>
              <a:gd name="connsiteX4" fmla="*/ 5222916 w 7097265"/>
              <a:gd name="connsiteY4" fmla="*/ 6374814 h 6858000"/>
              <a:gd name="connsiteX5" fmla="*/ 4706267 w 7097265"/>
              <a:gd name="connsiteY5" fmla="*/ 6780599 h 6858000"/>
              <a:gd name="connsiteX6" fmla="*/ 4594511 w 7097265"/>
              <a:gd name="connsiteY6" fmla="*/ 6858000 h 6858000"/>
              <a:gd name="connsiteX7" fmla="*/ 0 w 70972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7265" h="6858000">
                <a:moveTo>
                  <a:pt x="0" y="0"/>
                </a:moveTo>
                <a:lnTo>
                  <a:pt x="5474242" y="0"/>
                </a:lnTo>
                <a:lnTo>
                  <a:pt x="5496366" y="14997"/>
                </a:lnTo>
                <a:cubicBezTo>
                  <a:pt x="6523529" y="754641"/>
                  <a:pt x="7097265" y="2093192"/>
                  <a:pt x="7097265" y="3621656"/>
                </a:cubicBezTo>
                <a:cubicBezTo>
                  <a:pt x="7097265" y="4969131"/>
                  <a:pt x="6168540" y="5602839"/>
                  <a:pt x="5222916" y="6374814"/>
                </a:cubicBezTo>
                <a:cubicBezTo>
                  <a:pt x="5050713" y="6515397"/>
                  <a:pt x="4880085" y="6653108"/>
                  <a:pt x="4706267" y="6780599"/>
                </a:cubicBezTo>
                <a:lnTo>
                  <a:pt x="4594511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536952B-E4FC-9EB3-E761-A1F9A94A4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4780129" cy="1639888"/>
          </a:xfrm>
        </p:spPr>
        <p:txBody>
          <a:bodyPr anchor="b">
            <a:normAutofit/>
          </a:bodyPr>
          <a:lstStyle/>
          <a:p>
            <a:r>
              <a:rPr lang="en-GB" dirty="0" err="1"/>
              <a:t>Kestävä</a:t>
            </a:r>
            <a:r>
              <a:rPr lang="en-GB" dirty="0"/>
              <a:t> </a:t>
            </a:r>
            <a:r>
              <a:rPr lang="en-GB" dirty="0" err="1"/>
              <a:t>kehitys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C05158-FCDA-4CA5-F196-2D87F7362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8" y="2312988"/>
            <a:ext cx="5368525" cy="3651250"/>
          </a:xfrm>
        </p:spPr>
        <p:txBody>
          <a:bodyPr>
            <a:normAutofit/>
          </a:bodyPr>
          <a:lstStyle/>
          <a:p>
            <a:r>
              <a:rPr lang="en-GB" dirty="0" err="1"/>
              <a:t>Kierrätys</a:t>
            </a:r>
            <a:r>
              <a:rPr lang="en-GB" dirty="0"/>
              <a:t> </a:t>
            </a:r>
            <a:r>
              <a:rPr lang="en-GB" dirty="0" err="1"/>
              <a:t>Tsekissä</a:t>
            </a:r>
            <a:r>
              <a:rPr lang="en-GB" dirty="0"/>
              <a:t> </a:t>
            </a:r>
            <a:r>
              <a:rPr lang="en-GB" dirty="0" err="1"/>
              <a:t>vaikutti</a:t>
            </a:r>
            <a:r>
              <a:rPr lang="en-GB" dirty="0"/>
              <a:t> </a:t>
            </a:r>
            <a:r>
              <a:rPr lang="en-GB" dirty="0" err="1"/>
              <a:t>aika</a:t>
            </a:r>
            <a:r>
              <a:rPr lang="en-GB" dirty="0"/>
              <a:t> </a:t>
            </a:r>
            <a:r>
              <a:rPr lang="en-GB" dirty="0" err="1"/>
              <a:t>samanlaiselta</a:t>
            </a:r>
            <a:r>
              <a:rPr lang="en-GB" dirty="0"/>
              <a:t> </a:t>
            </a:r>
            <a:r>
              <a:rPr lang="en-GB" dirty="0" err="1"/>
              <a:t>kuin</a:t>
            </a:r>
            <a:r>
              <a:rPr lang="en-GB" dirty="0"/>
              <a:t> </a:t>
            </a:r>
            <a:r>
              <a:rPr lang="en-GB" dirty="0" err="1"/>
              <a:t>Suomessa</a:t>
            </a:r>
            <a:r>
              <a:rPr lang="en-GB" dirty="0"/>
              <a:t>. </a:t>
            </a:r>
          </a:p>
          <a:p>
            <a:r>
              <a:rPr lang="en-GB" dirty="0" err="1"/>
              <a:t>Koulussa</a:t>
            </a:r>
            <a:r>
              <a:rPr lang="en-GB" dirty="0"/>
              <a:t> </a:t>
            </a:r>
            <a:r>
              <a:rPr lang="en-GB" dirty="0" err="1"/>
              <a:t>kaikkia</a:t>
            </a:r>
            <a:r>
              <a:rPr lang="en-GB" dirty="0"/>
              <a:t> </a:t>
            </a:r>
            <a:r>
              <a:rPr lang="en-GB" dirty="0" err="1"/>
              <a:t>kohdeltiin</a:t>
            </a:r>
            <a:r>
              <a:rPr lang="en-GB" dirty="0"/>
              <a:t> </a:t>
            </a:r>
            <a:r>
              <a:rPr lang="en-GB" dirty="0" err="1"/>
              <a:t>ihan</a:t>
            </a:r>
            <a:r>
              <a:rPr lang="en-GB" dirty="0"/>
              <a:t> </a:t>
            </a:r>
            <a:r>
              <a:rPr lang="en-GB" dirty="0" err="1"/>
              <a:t>samalailla</a:t>
            </a:r>
            <a:r>
              <a:rPr lang="en-GB" dirty="0"/>
              <a:t> </a:t>
            </a:r>
            <a:r>
              <a:rPr lang="en-GB" dirty="0" err="1"/>
              <a:t>riippumatta</a:t>
            </a:r>
            <a:r>
              <a:rPr lang="en-GB" dirty="0"/>
              <a:t> </a:t>
            </a:r>
            <a:r>
              <a:rPr lang="en-GB" dirty="0" err="1"/>
              <a:t>siitä</a:t>
            </a:r>
            <a:r>
              <a:rPr lang="en-GB" dirty="0"/>
              <a:t> </a:t>
            </a:r>
            <a:r>
              <a:rPr lang="en-GB" dirty="0" err="1"/>
              <a:t>mistä</a:t>
            </a:r>
            <a:r>
              <a:rPr lang="en-GB" dirty="0"/>
              <a:t> tai </a:t>
            </a:r>
            <a:r>
              <a:rPr lang="en-GB" dirty="0" err="1"/>
              <a:t>kuka</a:t>
            </a:r>
            <a:r>
              <a:rPr lang="en-GB" dirty="0"/>
              <a:t> </a:t>
            </a:r>
            <a:r>
              <a:rPr lang="en-GB" dirty="0" err="1"/>
              <a:t>olit</a:t>
            </a:r>
            <a:r>
              <a:rPr lang="en-GB" dirty="0"/>
              <a:t>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53157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16CBD50-9F01-E832-E7D6-742866A7F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18" y="442913"/>
            <a:ext cx="5271804" cy="1639888"/>
          </a:xfrm>
        </p:spPr>
        <p:txBody>
          <a:bodyPr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fi-FI" sz="2200"/>
              <a:t>Terveisiä </a:t>
            </a:r>
            <a:r>
              <a:rPr lang="fi-FI" sz="2200" err="1"/>
              <a:t>Keudan</a:t>
            </a:r>
            <a:r>
              <a:rPr lang="fi-FI" sz="2200"/>
              <a:t> markkinointiin ja viestintäkanaviin jaettavaksi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0BF7CA-105C-F65A-6B65-368BC783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19" y="2312988"/>
            <a:ext cx="5271804" cy="3651250"/>
          </a:xfrm>
        </p:spPr>
        <p:txBody>
          <a:bodyPr>
            <a:normAutofit/>
          </a:bodyPr>
          <a:lstStyle/>
          <a:p>
            <a:r>
              <a:rPr lang="en-GB" dirty="0" err="1"/>
              <a:t>Kv-jaksolle</a:t>
            </a:r>
            <a:r>
              <a:rPr lang="en-GB" dirty="0"/>
              <a:t> </a:t>
            </a:r>
            <a:r>
              <a:rPr lang="en-GB" dirty="0" err="1"/>
              <a:t>kannattaa</a:t>
            </a:r>
            <a:r>
              <a:rPr lang="en-GB" dirty="0"/>
              <a:t> </a:t>
            </a:r>
            <a:r>
              <a:rPr lang="en-GB" dirty="0" err="1"/>
              <a:t>lähteä</a:t>
            </a:r>
            <a:r>
              <a:rPr lang="en-GB" dirty="0"/>
              <a:t>, </a:t>
            </a:r>
            <a:r>
              <a:rPr lang="en-GB" dirty="0" err="1"/>
              <a:t>jos</a:t>
            </a:r>
            <a:r>
              <a:rPr lang="en-GB" dirty="0"/>
              <a:t> </a:t>
            </a:r>
            <a:r>
              <a:rPr lang="en-GB" dirty="0" err="1"/>
              <a:t>sinne</a:t>
            </a:r>
            <a:r>
              <a:rPr lang="en-GB" dirty="0"/>
              <a:t> </a:t>
            </a:r>
            <a:r>
              <a:rPr lang="en-GB" dirty="0" err="1"/>
              <a:t>lähtö</a:t>
            </a:r>
            <a:r>
              <a:rPr lang="en-GB" dirty="0"/>
              <a:t> </a:t>
            </a:r>
            <a:r>
              <a:rPr lang="en-GB" dirty="0" err="1"/>
              <a:t>kiinnostaa</a:t>
            </a:r>
            <a:r>
              <a:rPr lang="en-GB" dirty="0"/>
              <a:t> </a:t>
            </a:r>
            <a:r>
              <a:rPr lang="en-GB" dirty="0" err="1"/>
              <a:t>edes</a:t>
            </a:r>
            <a:r>
              <a:rPr lang="en-GB" dirty="0"/>
              <a:t> </a:t>
            </a:r>
            <a:r>
              <a:rPr lang="en-GB" dirty="0" err="1"/>
              <a:t>vähän</a:t>
            </a:r>
            <a:r>
              <a:rPr lang="en-GB" dirty="0"/>
              <a:t>. </a:t>
            </a:r>
            <a:r>
              <a:rPr lang="en-GB" dirty="0" err="1"/>
              <a:t>Jaksolle</a:t>
            </a:r>
            <a:r>
              <a:rPr lang="en-GB" dirty="0"/>
              <a:t> </a:t>
            </a:r>
            <a:r>
              <a:rPr lang="en-GB" dirty="0" err="1"/>
              <a:t>lähteminen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satu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uudet</a:t>
            </a:r>
            <a:r>
              <a:rPr lang="en-GB" dirty="0"/>
              <a:t> </a:t>
            </a:r>
            <a:r>
              <a:rPr lang="en-GB" dirty="0" err="1"/>
              <a:t>kokemukset</a:t>
            </a:r>
            <a:r>
              <a:rPr lang="en-GB" dirty="0"/>
              <a:t> on </a:t>
            </a:r>
            <a:r>
              <a:rPr lang="en-GB" dirty="0" err="1"/>
              <a:t>aina</a:t>
            </a:r>
            <a:r>
              <a:rPr lang="en-GB" dirty="0"/>
              <a:t> </a:t>
            </a:r>
            <a:r>
              <a:rPr lang="en-GB" dirty="0" err="1"/>
              <a:t>hyväksi</a:t>
            </a:r>
            <a:endParaRPr lang="fi-FI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Kuva 4" descr="Kuva, joka sisältää kohteen portaat, sisä-, metalli, rakennus&#10;&#10;Tekoälyllä luotu sisältö voi olla virheellistä.">
            <a:extLst>
              <a:ext uri="{FF2B5EF4-FFF2-40B4-BE49-F238E27FC236}">
                <a16:creationId xmlns:a16="http://schemas.microsoft.com/office/drawing/2014/main" id="{85B6BD6B-9AA8-8858-66DE-48792D2F2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1"/>
          <a:stretch>
            <a:fillRect/>
          </a:stretch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6505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61A76A42-525D-DFCF-BEC4-78DA787E64E6}"/>
              </a:ext>
            </a:extLst>
          </p:cNvPr>
          <p:cNvSpPr txBox="1"/>
          <p:nvPr/>
        </p:nvSpPr>
        <p:spPr>
          <a:xfrm>
            <a:off x="355849" y="289314"/>
            <a:ext cx="5740151" cy="1123384"/>
          </a:xfrm>
          <a:prstGeom prst="rect">
            <a:avLst/>
          </a:prstGeom>
          <a:solidFill>
            <a:schemeClr val="bg1"/>
          </a:solidFill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>
                <a:cs typeface="Calibri" panose="020F0502020204030204"/>
              </a:rPr>
              <a:t>Valmistautuminen kansainvälisessä työympäristössä toimimiseen</a:t>
            </a:r>
            <a:endParaRPr lang="fi-FI" sz="1200" noProof="1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etsit tietoa ja perehdyt kansainväliseen työympäristöön ja tulevaan tehtävään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perehdyit työtehtävään liittyvien maiden kulttuurii ja yhteiskuntaan?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huolehdit kansainvälisessä työtehtävässä tarvittavista järjestelyistä ja asiakirjoista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selvitit ja sovit työtehtävän tavoitteet ja sisällöt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ottaa huomioon työympäristöön ja -tehtävään liittyvät vaatimukset, tarpeet ja aikataulun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3A1AE9D8-5D27-B89F-E2FE-D39DB0BD2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49" y="1640743"/>
            <a:ext cx="10515600" cy="3365047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7BA0B2D-C6F7-6182-876B-B5BCA4DC28A6}"/>
              </a:ext>
            </a:extLst>
          </p:cNvPr>
          <p:cNvSpPr txBox="1"/>
          <p:nvPr/>
        </p:nvSpPr>
        <p:spPr>
          <a:xfrm>
            <a:off x="355849" y="5205848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4739A66-C060-5290-0C4F-367BFCB159B5}"/>
              </a:ext>
            </a:extLst>
          </p:cNvPr>
          <p:cNvSpPr txBox="1"/>
          <p:nvPr/>
        </p:nvSpPr>
        <p:spPr>
          <a:xfrm>
            <a:off x="571500" y="2421082"/>
            <a:ext cx="9621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Tutustuin</a:t>
            </a:r>
            <a:r>
              <a:rPr lang="en-GB" dirty="0"/>
              <a:t> </a:t>
            </a:r>
            <a:r>
              <a:rPr lang="en-GB" dirty="0" err="1"/>
              <a:t>maan</a:t>
            </a:r>
            <a:r>
              <a:rPr lang="en-GB" dirty="0"/>
              <a:t> </a:t>
            </a:r>
            <a:r>
              <a:rPr lang="en-GB" dirty="0" err="1"/>
              <a:t>kulttuuriin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huolehdin</a:t>
            </a:r>
            <a:r>
              <a:rPr lang="en-GB" dirty="0"/>
              <a:t> </a:t>
            </a:r>
            <a:r>
              <a:rPr lang="en-GB" dirty="0" err="1"/>
              <a:t>asiakirjoista</a:t>
            </a:r>
            <a:r>
              <a:rPr lang="en-GB" dirty="0"/>
              <a:t>. </a:t>
            </a:r>
            <a:r>
              <a:rPr lang="en-GB" dirty="0" err="1"/>
              <a:t>Meille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ollut</a:t>
            </a:r>
            <a:r>
              <a:rPr lang="en-GB" dirty="0"/>
              <a:t> </a:t>
            </a:r>
            <a:r>
              <a:rPr lang="en-GB" dirty="0" err="1"/>
              <a:t>annettu</a:t>
            </a:r>
            <a:r>
              <a:rPr lang="en-GB" dirty="0"/>
              <a:t> </a:t>
            </a:r>
            <a:r>
              <a:rPr lang="en-GB" dirty="0" err="1"/>
              <a:t>työtehtävien</a:t>
            </a:r>
            <a:r>
              <a:rPr lang="en-GB" dirty="0"/>
              <a:t> </a:t>
            </a:r>
            <a:r>
              <a:rPr lang="en-GB" dirty="0" err="1"/>
              <a:t>ohjeita</a:t>
            </a:r>
            <a:r>
              <a:rPr lang="en-GB" dirty="0"/>
              <a:t> </a:t>
            </a:r>
            <a:r>
              <a:rPr lang="en-GB" dirty="0" err="1"/>
              <a:t>valmiiksi</a:t>
            </a:r>
            <a:r>
              <a:rPr lang="en-GB" dirty="0"/>
              <a:t>. </a:t>
            </a:r>
            <a:r>
              <a:rPr lang="en-GB" dirty="0" err="1"/>
              <a:t>Sanoisisin</a:t>
            </a:r>
            <a:r>
              <a:rPr lang="en-GB" dirty="0"/>
              <a:t> </a:t>
            </a:r>
            <a:r>
              <a:rPr lang="en-GB" dirty="0" err="1"/>
              <a:t>että</a:t>
            </a:r>
            <a:r>
              <a:rPr lang="en-GB" dirty="0"/>
              <a:t> </a:t>
            </a:r>
            <a:r>
              <a:rPr lang="en-GB" dirty="0" err="1"/>
              <a:t>osaaminen</a:t>
            </a:r>
            <a:r>
              <a:rPr lang="en-GB" dirty="0"/>
              <a:t> on 3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828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D9F12D07-B248-8F2E-BC0B-5EB83A6E4F9D}"/>
              </a:ext>
            </a:extLst>
          </p:cNvPr>
          <p:cNvSpPr txBox="1"/>
          <p:nvPr/>
        </p:nvSpPr>
        <p:spPr>
          <a:xfrm>
            <a:off x="321091" y="261326"/>
            <a:ext cx="6415440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200" b="1" dirty="0"/>
              <a:t>Vuorovaikutus kansainvälisessä työympäristössä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vuorovaikutuksessa kansainvälisen työyhteisön ja kansainvälisten asiakkaiden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täytän toimialani keskeistä sanastoa vieraalla kielellä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osaamistani kansainvälisessä työympäristössä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käytän eri viestintäkanavia vastuullisesta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eri kulttuuritaustaisten ihmisten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työkulttuurin mukaisesti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2491E50E-5530-2479-299D-E56E590F0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91" y="1753702"/>
            <a:ext cx="10770995" cy="3350596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C6BDCBC-B46A-F79D-6930-64CBB66F1E00}"/>
              </a:ext>
            </a:extLst>
          </p:cNvPr>
          <p:cNvSpPr txBox="1"/>
          <p:nvPr/>
        </p:nvSpPr>
        <p:spPr>
          <a:xfrm>
            <a:off x="321091" y="530401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FF297F7C-68A8-A010-0196-569C443F121F}"/>
              </a:ext>
            </a:extLst>
          </p:cNvPr>
          <p:cNvSpPr txBox="1"/>
          <p:nvPr/>
        </p:nvSpPr>
        <p:spPr>
          <a:xfrm>
            <a:off x="522514" y="2634343"/>
            <a:ext cx="9884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Mielestäni</a:t>
            </a:r>
            <a:r>
              <a:rPr lang="en-GB" dirty="0"/>
              <a:t> </a:t>
            </a:r>
            <a:r>
              <a:rPr lang="en-GB" dirty="0" err="1"/>
              <a:t>osasin</a:t>
            </a:r>
            <a:r>
              <a:rPr lang="en-GB" dirty="0"/>
              <a:t> </a:t>
            </a:r>
            <a:r>
              <a:rPr lang="en-GB" dirty="0" err="1"/>
              <a:t>osasin</a:t>
            </a:r>
            <a:r>
              <a:rPr lang="en-GB" dirty="0"/>
              <a:t> </a:t>
            </a:r>
            <a:r>
              <a:rPr lang="en-GB" dirty="0" err="1"/>
              <a:t>ihan</a:t>
            </a:r>
            <a:r>
              <a:rPr lang="en-GB" dirty="0"/>
              <a:t> </a:t>
            </a:r>
            <a:r>
              <a:rPr lang="en-GB" dirty="0" err="1"/>
              <a:t>hyvin</a:t>
            </a:r>
            <a:r>
              <a:rPr lang="en-GB" dirty="0"/>
              <a:t> </a:t>
            </a:r>
            <a:r>
              <a:rPr lang="en-GB" dirty="0" err="1"/>
              <a:t>kommunikoida</a:t>
            </a:r>
            <a:r>
              <a:rPr lang="en-GB" dirty="0"/>
              <a:t> </a:t>
            </a:r>
            <a:r>
              <a:rPr lang="en-GB" dirty="0" err="1"/>
              <a:t>muiden</a:t>
            </a:r>
            <a:r>
              <a:rPr lang="en-GB" dirty="0"/>
              <a:t> </a:t>
            </a:r>
            <a:r>
              <a:rPr lang="en-GB" dirty="0" err="1"/>
              <a:t>kanssa</a:t>
            </a:r>
            <a:r>
              <a:rPr lang="en-GB" dirty="0"/>
              <a:t>. </a:t>
            </a:r>
            <a:r>
              <a:rPr lang="en-GB" dirty="0" err="1"/>
              <a:t>Osasin</a:t>
            </a:r>
            <a:r>
              <a:rPr lang="en-GB" dirty="0"/>
              <a:t> olla </a:t>
            </a:r>
            <a:r>
              <a:rPr lang="en-GB" dirty="0" err="1"/>
              <a:t>yhteistyökykyinen</a:t>
            </a:r>
            <a:r>
              <a:rPr lang="en-GB" dirty="0"/>
              <a:t>, </a:t>
            </a:r>
            <a:r>
              <a:rPr lang="en-GB" dirty="0" err="1"/>
              <a:t>itsenäinen</a:t>
            </a:r>
            <a:r>
              <a:rPr lang="en-GB" dirty="0"/>
              <a:t> </a:t>
            </a:r>
            <a:r>
              <a:rPr lang="en-GB" dirty="0" err="1"/>
              <a:t>sekä</a:t>
            </a:r>
            <a:r>
              <a:rPr lang="en-GB" dirty="0"/>
              <a:t> </a:t>
            </a:r>
            <a:r>
              <a:rPr lang="en-GB" dirty="0" err="1"/>
              <a:t>käyttää</a:t>
            </a:r>
            <a:r>
              <a:rPr lang="en-GB" dirty="0"/>
              <a:t> </a:t>
            </a:r>
            <a:r>
              <a:rPr lang="en-GB" dirty="0" err="1"/>
              <a:t>englanninkieleltä</a:t>
            </a:r>
            <a:r>
              <a:rPr lang="en-GB" dirty="0"/>
              <a:t>. </a:t>
            </a:r>
            <a:r>
              <a:rPr lang="en-GB" dirty="0" err="1"/>
              <a:t>Mielestäni</a:t>
            </a:r>
            <a:r>
              <a:rPr lang="en-GB" dirty="0"/>
              <a:t> </a:t>
            </a:r>
            <a:r>
              <a:rPr lang="en-GB" dirty="0" err="1"/>
              <a:t>osaaminen</a:t>
            </a:r>
            <a:r>
              <a:rPr lang="en-GB" dirty="0"/>
              <a:t> </a:t>
            </a:r>
            <a:r>
              <a:rPr lang="en-GB" dirty="0" err="1"/>
              <a:t>ois</a:t>
            </a:r>
            <a:r>
              <a:rPr lang="en-GB" dirty="0"/>
              <a:t> </a:t>
            </a:r>
            <a:r>
              <a:rPr lang="en-GB" dirty="0" err="1"/>
              <a:t>joku</a:t>
            </a:r>
            <a:r>
              <a:rPr lang="en-GB" dirty="0"/>
              <a:t> 3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984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B57D1CF-58AB-3B59-B6CE-7914423130CB}"/>
              </a:ext>
            </a:extLst>
          </p:cNvPr>
          <p:cNvSpPr txBox="1"/>
          <p:nvPr/>
        </p:nvSpPr>
        <p:spPr>
          <a:xfrm>
            <a:off x="333772" y="246543"/>
            <a:ext cx="5629878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/>
              <a:t>Työskentely kansainvälisessä 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naudatan sovittuja työaikoja ja toimintatapoja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joustavasti erilaisissa tilanteissa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noudatan työtehtäviin liittyviä määräyksiä ja ohjeita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huomioin terveyteen ja turvallisuuteen liittyvät riskit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vastuullisesti ja eettisesti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tasa-arvoa ja yhdenvertaisuutta edistäen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C03B7092-988D-028D-3680-03343A882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779186"/>
            <a:ext cx="10449077" cy="329962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5A4E847-5FFB-D4B1-6D7E-D32299C11F40}"/>
              </a:ext>
            </a:extLst>
          </p:cNvPr>
          <p:cNvSpPr txBox="1"/>
          <p:nvPr/>
        </p:nvSpPr>
        <p:spPr>
          <a:xfrm>
            <a:off x="333772" y="533014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955FDA40-99A1-956B-0B33-4201BE80F181}"/>
              </a:ext>
            </a:extLst>
          </p:cNvPr>
          <p:cNvSpPr txBox="1"/>
          <p:nvPr/>
        </p:nvSpPr>
        <p:spPr>
          <a:xfrm>
            <a:off x="426027" y="2597727"/>
            <a:ext cx="9975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Toimin</a:t>
            </a:r>
            <a:r>
              <a:rPr lang="en-GB" dirty="0"/>
              <a:t> </a:t>
            </a:r>
            <a:r>
              <a:rPr lang="en-GB" dirty="0" err="1"/>
              <a:t>mielestäni</a:t>
            </a:r>
            <a:r>
              <a:rPr lang="en-GB" dirty="0"/>
              <a:t> </a:t>
            </a:r>
            <a:r>
              <a:rPr lang="en-GB" dirty="0" err="1"/>
              <a:t>vastuullisesti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tasa-arvoisesti</a:t>
            </a:r>
            <a:r>
              <a:rPr lang="en-GB" dirty="0"/>
              <a:t>. </a:t>
            </a:r>
            <a:r>
              <a:rPr lang="en-GB" dirty="0" err="1"/>
              <a:t>Noudatin</a:t>
            </a:r>
            <a:r>
              <a:rPr lang="en-GB" dirty="0"/>
              <a:t> </a:t>
            </a:r>
            <a:r>
              <a:rPr lang="en-GB" dirty="0" err="1"/>
              <a:t>sovittuja</a:t>
            </a:r>
            <a:r>
              <a:rPr lang="en-GB" dirty="0"/>
              <a:t> </a:t>
            </a:r>
            <a:r>
              <a:rPr lang="en-GB" dirty="0" err="1"/>
              <a:t>työaikoja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toimintatapoja</a:t>
            </a:r>
            <a:r>
              <a:rPr lang="en-GB" dirty="0"/>
              <a:t>. </a:t>
            </a:r>
            <a:r>
              <a:rPr lang="en-GB" dirty="0" err="1"/>
              <a:t>Sanoisisin</a:t>
            </a:r>
            <a:r>
              <a:rPr lang="en-GB" dirty="0"/>
              <a:t> </a:t>
            </a:r>
            <a:r>
              <a:rPr lang="en-GB" dirty="0" err="1"/>
              <a:t>että</a:t>
            </a:r>
            <a:r>
              <a:rPr lang="en-GB" dirty="0"/>
              <a:t> </a:t>
            </a:r>
            <a:r>
              <a:rPr lang="en-GB" dirty="0" err="1"/>
              <a:t>tää</a:t>
            </a:r>
            <a:r>
              <a:rPr lang="en-GB" dirty="0"/>
              <a:t> </a:t>
            </a:r>
            <a:r>
              <a:rPr lang="en-GB" dirty="0" err="1"/>
              <a:t>ois</a:t>
            </a:r>
            <a:r>
              <a:rPr lang="en-GB" dirty="0"/>
              <a:t> 4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4142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6D9D23AF-D838-9057-62DF-D1C909B06920}"/>
              </a:ext>
            </a:extLst>
          </p:cNvPr>
          <p:cNvSpPr txBox="1"/>
          <p:nvPr/>
        </p:nvSpPr>
        <p:spPr>
          <a:xfrm>
            <a:off x="330911" y="249307"/>
            <a:ext cx="6885616" cy="1123384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rtlCol="0">
            <a:spAutoFit/>
          </a:bodyPr>
          <a:lstStyle/>
          <a:p>
            <a:r>
              <a:rPr lang="fi-FI" sz="1200" b="1" dirty="0"/>
              <a:t>Kansainvälisen osaamisen hyödyntäminen ja jakaminen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kansainvälisessä työtehtävässä hankitun osaamisen merkitystä urallani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hyödynnän kansainvälistä osaamistani työssäni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työtehtävään liittyvien maiden työmenetelmien ja toimintakulttuurien vaikutuksia työn sujuvuuteen ja lopputulokseen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kansainvälistä osaamistani työyhteisössä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F028D615-2D51-7257-A751-E06126549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911" y="1567794"/>
            <a:ext cx="10515600" cy="357168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 myös asteikolla 1-5.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9BE389B-1F61-563A-477E-5BFB07E9EB16}"/>
              </a:ext>
            </a:extLst>
          </p:cNvPr>
          <p:cNvSpPr txBox="1"/>
          <p:nvPr/>
        </p:nvSpPr>
        <p:spPr>
          <a:xfrm>
            <a:off x="330911" y="5260996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41857C8-7E6A-5926-AF4C-6B2C450A600B}"/>
              </a:ext>
            </a:extLst>
          </p:cNvPr>
          <p:cNvSpPr txBox="1"/>
          <p:nvPr/>
        </p:nvSpPr>
        <p:spPr>
          <a:xfrm>
            <a:off x="498764" y="2306782"/>
            <a:ext cx="1003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Hyödynnän</a:t>
            </a:r>
            <a:r>
              <a:rPr lang="en-GB" dirty="0"/>
              <a:t> </a:t>
            </a:r>
            <a:r>
              <a:rPr lang="en-GB" dirty="0" err="1"/>
              <a:t>jaksolta</a:t>
            </a:r>
            <a:r>
              <a:rPr lang="en-GB" dirty="0"/>
              <a:t> </a:t>
            </a:r>
            <a:r>
              <a:rPr lang="en-GB" dirty="0" err="1"/>
              <a:t>opittua</a:t>
            </a:r>
            <a:r>
              <a:rPr lang="en-GB" dirty="0"/>
              <a:t> </a:t>
            </a:r>
            <a:r>
              <a:rPr lang="en-GB" dirty="0" err="1"/>
              <a:t>osaamista</a:t>
            </a:r>
            <a:r>
              <a:rPr lang="en-GB" dirty="0"/>
              <a:t>. </a:t>
            </a:r>
            <a:r>
              <a:rPr lang="en-GB" dirty="0" err="1"/>
              <a:t>Sanoisisin</a:t>
            </a:r>
            <a:r>
              <a:rPr lang="en-GB" dirty="0"/>
              <a:t> </a:t>
            </a:r>
            <a:r>
              <a:rPr lang="en-GB" dirty="0" err="1"/>
              <a:t>että</a:t>
            </a:r>
            <a:r>
              <a:rPr lang="en-GB" dirty="0"/>
              <a:t> </a:t>
            </a:r>
            <a:r>
              <a:rPr lang="en-GB" dirty="0" err="1"/>
              <a:t>tää</a:t>
            </a:r>
            <a:r>
              <a:rPr lang="en-GB" dirty="0"/>
              <a:t> on </a:t>
            </a:r>
            <a:r>
              <a:rPr lang="en-GB" dirty="0" err="1"/>
              <a:t>joku</a:t>
            </a:r>
            <a:r>
              <a:rPr lang="en-GB" dirty="0"/>
              <a:t> 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7510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ppt/theme/theme2.xml><?xml version="1.0" encoding="utf-8"?>
<a:theme xmlns:a="http://schemas.openxmlformats.org/drawingml/2006/main" name="KEUDA_PPT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BB6021DF-C781-D642-85B0-9F9D9E528A23}" vid="{03C18B23-F6E9-9843-97FC-5445E0834A21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540e4dd40e91f9f51930d6916c769f37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681b43501700b0645087e71fe72cce83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49E32F-EDE1-4C7D-A795-6D41FE9F06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D8D75-EF1D-4D71-92D5-0F7925CEBF71}">
  <ds:schemaRefs>
    <ds:schemaRef ds:uri="99c4edd6-4692-4bdc-b7c2-f7fdb8cf042f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6be92a1-9c2e-45bd-bc7a-77e2bc8acba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683B599-22C8-45A8-B2D7-5DF747E4E8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871</Words>
  <Application>Microsoft Office PowerPoint</Application>
  <PresentationFormat>Laajakuva</PresentationFormat>
  <Paragraphs>92</Paragraphs>
  <Slides>13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13</vt:i4>
      </vt:variant>
    </vt:vector>
  </HeadingPairs>
  <TitlesOfParts>
    <vt:vector size="20" baseType="lpstr">
      <vt:lpstr>Meiryo</vt:lpstr>
      <vt:lpstr>Aptos</vt:lpstr>
      <vt:lpstr>Arial</vt:lpstr>
      <vt:lpstr>Calibri</vt:lpstr>
      <vt:lpstr>Corbel</vt:lpstr>
      <vt:lpstr>SketchLinesVTI</vt:lpstr>
      <vt:lpstr>KEUDA_PPT</vt:lpstr>
      <vt:lpstr>Matkaraportti</vt:lpstr>
      <vt:lpstr>Jaksolle hakeutuminen</vt:lpstr>
      <vt:lpstr>Koulujakso</vt:lpstr>
      <vt:lpstr>Oppiminen ja ongelmanratkaisu</vt:lpstr>
      <vt:lpstr>PowerPoint-esitys</vt:lpstr>
      <vt:lpstr>Vapaa-aika ja majoitus</vt:lpstr>
      <vt:lpstr>Matkustaminen</vt:lpstr>
      <vt:lpstr>Kestävä kehitys</vt:lpstr>
      <vt:lpstr>Terveisiä Keudan markkinointiin ja viestintäkanaviin jaettavaksi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ronja.hulsi</dc:creator>
  <cp:lastModifiedBy>Oona Haanpää</cp:lastModifiedBy>
  <cp:revision>2</cp:revision>
  <dcterms:created xsi:type="dcterms:W3CDTF">2025-10-23T19:59:32Z</dcterms:created>
  <dcterms:modified xsi:type="dcterms:W3CDTF">2026-02-27T12:25:08Z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