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2" r:id="rId7"/>
    <p:sldId id="258" r:id="rId8"/>
    <p:sldId id="259" r:id="rId9"/>
    <p:sldId id="260" r:id="rId10"/>
    <p:sldId id="261" r:id="rId11"/>
    <p:sldId id="263" r:id="rId12"/>
    <p:sldId id="264"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404EB-6B3E-F6A6-37EA-F24ECCA4B3C0}" v="515" dt="2025-10-01T19:25:18.783"/>
    <p1510:client id="{14BC0907-E47A-0D3E-9D19-791A64A8C0EC}" v="1070" dt="2025-10-02T16:46:24.295"/>
    <p1510:client id="{24B27650-4C3F-2B80-4B1F-08E270F8769D}" v="1268" dt="2025-10-01T20:17:04.040"/>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20.2.2026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20.2.2026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20.2.2026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20.2.2026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20.2.2026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20.2.2026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20.2.2026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20.2.2026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20.2.2026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20.2.2026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20.2.2026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20.2.2026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1645139"/>
          </a:xfrm>
        </p:spPr>
        <p:txBody>
          <a:bodyPr>
            <a:normAutofit fontScale="90000"/>
          </a:bodyPr>
          <a:lstStyle/>
          <a:p>
            <a:br>
              <a:rPr lang="fi-FI" sz="4000"/>
            </a:br>
            <a:br>
              <a:rPr lang="fi-FI" sz="4000"/>
            </a:br>
            <a:br>
              <a:rPr lang="fi-FI" sz="4000"/>
            </a:br>
            <a:br>
              <a:rPr lang="fi-FI" sz="4000"/>
            </a:br>
            <a:r>
              <a:rPr lang="fi-FI" sz="4400"/>
              <a:t>Kosti </a:t>
            </a:r>
            <a:r>
              <a:rPr lang="fi-FI" sz="4400" err="1"/>
              <a:t>kärkkäinen</a:t>
            </a:r>
          </a:p>
        </p:txBody>
      </p:sp>
      <p:sp>
        <p:nvSpPr>
          <p:cNvPr id="3" name="Alaotsikko 2"/>
          <p:cNvSpPr>
            <a:spLocks noGrp="1"/>
          </p:cNvSpPr>
          <p:nvPr>
            <p:ph type="subTitle" idx="1"/>
          </p:nvPr>
        </p:nvSpPr>
        <p:spPr/>
        <p:txBody>
          <a:bodyPr vert="horz" lIns="91440" tIns="45720" rIns="91440" bIns="45720" rtlCol="0" anchor="t">
            <a:normAutofit/>
          </a:bodyPr>
          <a:lstStyle/>
          <a:p>
            <a:r>
              <a:rPr lang="fi-FI" sz="3200"/>
              <a:t>Matkaraportti Ranska</a:t>
            </a:r>
          </a:p>
          <a:p>
            <a:r>
              <a:rPr lang="fi-FI" sz="3200"/>
              <a:t>22.9 - 28.9.2025</a:t>
            </a:r>
            <a:endParaRPr lang="fi-FI"/>
          </a:p>
          <a:p>
            <a:endParaRPr lang="fi-FI" sz="3200"/>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 name="Rectangle 111">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2F3507F4-1B2A-00B2-7045-D9FEE76078C0}"/>
              </a:ext>
            </a:extLst>
          </p:cNvPr>
          <p:cNvPicPr>
            <a:picLocks noChangeAspect="1"/>
          </p:cNvPicPr>
          <p:nvPr/>
        </p:nvPicPr>
        <p:blipFill>
          <a:blip r:embed="rId2" cstate="print">
            <a:extLst>
              <a:ext uri="{28A0092B-C50C-407E-A947-70E740481C1C}">
                <a14:useLocalDpi xmlns:a14="http://schemas.microsoft.com/office/drawing/2010/main" val="0"/>
              </a:ext>
            </a:extLst>
          </a:blip>
          <a:srcRect r="-4" b="2788"/>
          <a:stretch>
            <a:fillRect/>
          </a:stretch>
        </p:blipFill>
        <p:spPr>
          <a:xfrm>
            <a:off x="-1" y="10"/>
            <a:ext cx="3003123" cy="3892380"/>
          </a:xfrm>
          <a:prstGeom prst="rect">
            <a:avLst/>
          </a:prstGeom>
        </p:spPr>
      </p:pic>
      <p:pic>
        <p:nvPicPr>
          <p:cNvPr id="7" name="Kuva 6">
            <a:extLst>
              <a:ext uri="{FF2B5EF4-FFF2-40B4-BE49-F238E27FC236}">
                <a16:creationId xmlns:a16="http://schemas.microsoft.com/office/drawing/2014/main" id="{4C1ACA5D-2C22-B709-1A67-5E868A2477D3}"/>
              </a:ext>
            </a:extLst>
          </p:cNvPr>
          <p:cNvPicPr>
            <a:picLocks noChangeAspect="1"/>
          </p:cNvPicPr>
          <p:nvPr/>
        </p:nvPicPr>
        <p:blipFill>
          <a:blip r:embed="rId3" cstate="print">
            <a:extLst>
              <a:ext uri="{28A0092B-C50C-407E-A947-70E740481C1C}">
                <a14:useLocalDpi xmlns:a14="http://schemas.microsoft.com/office/drawing/2010/main" val="0"/>
              </a:ext>
            </a:extLst>
          </a:blip>
          <a:srcRect t="13750" r="-4" b="16976"/>
          <a:stretch>
            <a:fillRect/>
          </a:stretch>
        </p:blipFill>
        <p:spPr>
          <a:xfrm>
            <a:off x="3180257" y="10"/>
            <a:ext cx="3016307" cy="2785935"/>
          </a:xfrm>
          <a:prstGeom prst="rect">
            <a:avLst/>
          </a:prstGeom>
        </p:spPr>
      </p:pic>
      <p:pic>
        <p:nvPicPr>
          <p:cNvPr id="5" name="Kuva 4">
            <a:extLst>
              <a:ext uri="{FF2B5EF4-FFF2-40B4-BE49-F238E27FC236}">
                <a16:creationId xmlns:a16="http://schemas.microsoft.com/office/drawing/2014/main" id="{0BCDEB2D-1E3A-B778-985F-96D1FFDCDD5A}"/>
              </a:ext>
            </a:extLst>
          </p:cNvPr>
          <p:cNvPicPr>
            <a:picLocks noChangeAspect="1"/>
          </p:cNvPicPr>
          <p:nvPr/>
        </p:nvPicPr>
        <p:blipFill>
          <a:blip r:embed="rId4" cstate="print">
            <a:extLst>
              <a:ext uri="{28A0092B-C50C-407E-A947-70E740481C1C}">
                <a14:useLocalDpi xmlns:a14="http://schemas.microsoft.com/office/drawing/2010/main" val="0"/>
              </a:ext>
            </a:extLst>
          </a:blip>
          <a:srcRect t="23016" r="-4" b="7603"/>
          <a:stretch>
            <a:fillRect/>
          </a:stretch>
        </p:blipFill>
        <p:spPr>
          <a:xfrm>
            <a:off x="-1" y="4079988"/>
            <a:ext cx="3003123" cy="2778013"/>
          </a:xfrm>
          <a:prstGeom prst="rect">
            <a:avLst/>
          </a:prstGeom>
        </p:spPr>
      </p:pic>
      <p:pic>
        <p:nvPicPr>
          <p:cNvPr id="4" name="Sisällön paikkamerkki 3">
            <a:extLst>
              <a:ext uri="{FF2B5EF4-FFF2-40B4-BE49-F238E27FC236}">
                <a16:creationId xmlns:a16="http://schemas.microsoft.com/office/drawing/2014/main" id="{EA2B89EC-E0B8-08B9-C1EA-7AB5707D7777}"/>
              </a:ext>
            </a:extLst>
          </p:cNvPr>
          <p:cNvPicPr>
            <a:picLocks noChangeAspect="1"/>
          </p:cNvPicPr>
          <p:nvPr/>
        </p:nvPicPr>
        <p:blipFill>
          <a:blip r:embed="rId5" cstate="print">
            <a:extLst>
              <a:ext uri="{28A0092B-C50C-407E-A947-70E740481C1C}">
                <a14:useLocalDpi xmlns:a14="http://schemas.microsoft.com/office/drawing/2010/main" val="0"/>
              </a:ext>
            </a:extLst>
          </a:blip>
          <a:srcRect t="22404" r="1" b="4861"/>
          <a:stretch>
            <a:fillRect/>
          </a:stretch>
        </p:blipFill>
        <p:spPr>
          <a:xfrm>
            <a:off x="3180257" y="2957665"/>
            <a:ext cx="3016307" cy="3900335"/>
          </a:xfrm>
          <a:prstGeom prst="rect">
            <a:avLst/>
          </a:prstGeom>
        </p:spPr>
      </p:pic>
      <p:sp>
        <p:nvSpPr>
          <p:cNvPr id="89" name="Content Placeholder 88">
            <a:extLst>
              <a:ext uri="{FF2B5EF4-FFF2-40B4-BE49-F238E27FC236}">
                <a16:creationId xmlns:a16="http://schemas.microsoft.com/office/drawing/2014/main" id="{0DBD6497-C5CF-B674-3B5C-5C3627527466}"/>
              </a:ext>
            </a:extLst>
          </p:cNvPr>
          <p:cNvSpPr>
            <a:spLocks noGrp="1"/>
          </p:cNvSpPr>
          <p:nvPr>
            <p:ph idx="1"/>
          </p:nvPr>
        </p:nvSpPr>
        <p:spPr>
          <a:xfrm>
            <a:off x="6551550" y="2957665"/>
            <a:ext cx="4802249" cy="3178562"/>
          </a:xfrm>
        </p:spPr>
        <p:txBody>
          <a:bodyPr>
            <a:normAutofit/>
          </a:bodyPr>
          <a:lstStyle/>
          <a:p>
            <a:pPr marL="0" indent="0">
              <a:buNone/>
            </a:pPr>
            <a:endParaRPr lang="en-US" sz="2000"/>
          </a:p>
          <a:p>
            <a:pPr marL="0" indent="0">
              <a:buNone/>
            </a:pPr>
            <a:endParaRPr lang="en-US" sz="2000"/>
          </a:p>
        </p:txBody>
      </p:sp>
      <p:sp>
        <p:nvSpPr>
          <p:cNvPr id="10" name="Otsikko 9">
            <a:extLst>
              <a:ext uri="{FF2B5EF4-FFF2-40B4-BE49-F238E27FC236}">
                <a16:creationId xmlns:a16="http://schemas.microsoft.com/office/drawing/2014/main" id="{FF5A10AB-876F-EF06-4BA0-FCAEE99E2621}"/>
              </a:ext>
            </a:extLst>
          </p:cNvPr>
          <p:cNvSpPr>
            <a:spLocks noGrp="1"/>
          </p:cNvSpPr>
          <p:nvPr>
            <p:ph type="title"/>
          </p:nvPr>
        </p:nvSpPr>
        <p:spPr>
          <a:xfrm>
            <a:off x="6807200" y="306510"/>
            <a:ext cx="4605215" cy="6552101"/>
          </a:xfrm>
        </p:spPr>
        <p:txBody>
          <a:bodyPr/>
          <a:lstStyle/>
          <a:p>
            <a:endParaRPr lang="fi-FI" dirty="0"/>
          </a:p>
        </p:txBody>
      </p:sp>
      <p:sp>
        <p:nvSpPr>
          <p:cNvPr id="12" name="Title 1">
            <a:extLst>
              <a:ext uri="{FF2B5EF4-FFF2-40B4-BE49-F238E27FC236}">
                <a16:creationId xmlns:a16="http://schemas.microsoft.com/office/drawing/2014/main" id="{C0E3878B-A862-F011-676B-DD2C1B86A4F4}"/>
              </a:ext>
            </a:extLst>
          </p:cNvPr>
          <p:cNvSpPr txBox="1">
            <a:spLocks/>
          </p:cNvSpPr>
          <p:nvPr/>
        </p:nvSpPr>
        <p:spPr>
          <a:xfrm>
            <a:off x="6800206" y="489228"/>
            <a:ext cx="4551641" cy="3549700"/>
          </a:xfrm>
          <a:prstGeom prst="rect">
            <a:avLst/>
          </a:prstGeom>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a:buChar char="•"/>
            </a:pPr>
            <a:r>
              <a:rPr lang="en-US" sz="4000" dirty="0" err="1"/>
              <a:t>Maanantai</a:t>
            </a:r>
            <a:r>
              <a:rPr lang="en-US" sz="4000" dirty="0"/>
              <a:t> 22.09</a:t>
            </a:r>
            <a:br>
              <a:rPr lang="en-US" sz="4000" dirty="0"/>
            </a:br>
            <a:endParaRPr lang="en-US" sz="2000" dirty="0"/>
          </a:p>
          <a:p>
            <a:endParaRPr lang="en-US" sz="1800" dirty="0"/>
          </a:p>
          <a:p>
            <a:pPr marL="342900" indent="-342900">
              <a:buFont typeface="Arial"/>
              <a:buChar char="•"/>
            </a:pPr>
            <a:r>
              <a:rPr lang="en-US" sz="2000" dirty="0" err="1"/>
              <a:t>Saavuimme</a:t>
            </a:r>
            <a:r>
              <a:rPr lang="en-US" sz="2000" dirty="0"/>
              <a:t> </a:t>
            </a:r>
            <a:r>
              <a:rPr lang="en-US" sz="2000" dirty="0" err="1"/>
              <a:t>ranskaan</a:t>
            </a:r>
            <a:r>
              <a:rPr lang="en-US" sz="2000" dirty="0"/>
              <a:t> </a:t>
            </a:r>
            <a:r>
              <a:rPr lang="en-US" sz="2000" dirty="0" err="1"/>
              <a:t>klo</a:t>
            </a:r>
            <a:r>
              <a:rPr lang="en-US" sz="2000" dirty="0"/>
              <a:t> 10.00 </a:t>
            </a:r>
            <a:r>
              <a:rPr lang="en-US" sz="2000" dirty="0" err="1"/>
              <a:t>charles</a:t>
            </a:r>
            <a:r>
              <a:rPr lang="en-US" sz="2000" dirty="0"/>
              <a:t> de </a:t>
            </a:r>
            <a:r>
              <a:rPr lang="en-US" sz="2000" dirty="0" err="1"/>
              <a:t>gaullen</a:t>
            </a:r>
            <a:r>
              <a:rPr lang="en-US" sz="2000" dirty="0"/>
              <a:t> </a:t>
            </a:r>
            <a:r>
              <a:rPr lang="en-US" sz="2000" dirty="0" err="1"/>
              <a:t>lentokentälle</a:t>
            </a:r>
            <a:r>
              <a:rPr lang="en-US" sz="2000" dirty="0"/>
              <a:t>. </a:t>
            </a:r>
            <a:r>
              <a:rPr lang="en-US" sz="2000" dirty="0" err="1"/>
              <a:t>Lentokentältä</a:t>
            </a:r>
            <a:r>
              <a:rPr lang="en-US" sz="2000" dirty="0"/>
              <a:t> </a:t>
            </a:r>
            <a:r>
              <a:rPr lang="en-US" sz="2000" dirty="0" err="1"/>
              <a:t>oli</a:t>
            </a:r>
            <a:r>
              <a:rPr lang="en-US" sz="2000" dirty="0"/>
              <a:t> 3 </a:t>
            </a:r>
            <a:r>
              <a:rPr lang="en-US" sz="2000" dirty="0" err="1"/>
              <a:t>tunnin</a:t>
            </a:r>
            <a:r>
              <a:rPr lang="en-US" sz="2000" dirty="0"/>
              <a:t> </a:t>
            </a:r>
            <a:r>
              <a:rPr lang="en-US" sz="2000" dirty="0" err="1"/>
              <a:t>ajomatka</a:t>
            </a:r>
            <a:r>
              <a:rPr lang="en-US" sz="2000" dirty="0"/>
              <a:t> </a:t>
            </a:r>
            <a:r>
              <a:rPr lang="en-US" sz="2000" dirty="0" err="1"/>
              <a:t>Toursiin</a:t>
            </a:r>
            <a:r>
              <a:rPr lang="en-US" sz="2000" dirty="0"/>
              <a:t>. </a:t>
            </a:r>
            <a:r>
              <a:rPr lang="en-US" sz="2000" dirty="0" err="1"/>
              <a:t>Kävimme</a:t>
            </a:r>
            <a:r>
              <a:rPr lang="en-US" sz="2000" dirty="0"/>
              <a:t> </a:t>
            </a:r>
            <a:r>
              <a:rPr lang="en-US" sz="2000" dirty="0" err="1"/>
              <a:t>Toursin</a:t>
            </a:r>
            <a:r>
              <a:rPr lang="en-US" sz="2000" dirty="0"/>
              <a:t> </a:t>
            </a:r>
            <a:r>
              <a:rPr lang="en-US" sz="2000" dirty="0" err="1"/>
              <a:t>paikallisessa</a:t>
            </a:r>
            <a:r>
              <a:rPr lang="en-US" sz="2000" dirty="0"/>
              <a:t> </a:t>
            </a:r>
            <a:r>
              <a:rPr lang="en-US" sz="2000" dirty="0" err="1"/>
              <a:t>talotekniikka</a:t>
            </a:r>
            <a:r>
              <a:rPr lang="en-US" sz="2000" dirty="0"/>
              <a:t> </a:t>
            </a:r>
            <a:r>
              <a:rPr lang="en-US" sz="2000" dirty="0" err="1"/>
              <a:t>koulussa</a:t>
            </a:r>
            <a:r>
              <a:rPr lang="en-US" sz="2000" dirty="0"/>
              <a:t>. </a:t>
            </a:r>
            <a:r>
              <a:rPr lang="en-US" sz="2000" dirty="0" err="1"/>
              <a:t>Näin</a:t>
            </a:r>
            <a:r>
              <a:rPr lang="en-US" sz="2000" dirty="0"/>
              <a:t> </a:t>
            </a:r>
            <a:r>
              <a:rPr lang="en-US" sz="2000" dirty="0" err="1"/>
              <a:t>minkälaista</a:t>
            </a:r>
            <a:r>
              <a:rPr lang="en-US" sz="2000" dirty="0"/>
              <a:t> </a:t>
            </a:r>
            <a:r>
              <a:rPr lang="en-US" sz="2000" dirty="0" err="1"/>
              <a:t>putkikoulu</a:t>
            </a:r>
            <a:r>
              <a:rPr lang="en-US" sz="2000" dirty="0"/>
              <a:t> on </a:t>
            </a:r>
            <a:r>
              <a:rPr lang="en-US" sz="2000" dirty="0" err="1"/>
              <a:t>ranskassa</a:t>
            </a:r>
            <a:r>
              <a:rPr lang="en-US" sz="2000" dirty="0"/>
              <a:t>. </a:t>
            </a:r>
            <a:r>
              <a:rPr lang="en-US" sz="2000" dirty="0" err="1"/>
              <a:t>Lähdimme</a:t>
            </a:r>
            <a:r>
              <a:rPr lang="en-US" sz="2000" dirty="0"/>
              <a:t> </a:t>
            </a:r>
            <a:r>
              <a:rPr lang="en-US" sz="2000" dirty="0" err="1"/>
              <a:t>päivällä</a:t>
            </a:r>
            <a:r>
              <a:rPr lang="en-US" sz="2000" dirty="0"/>
              <a:t> </a:t>
            </a:r>
            <a:r>
              <a:rPr lang="en-US" sz="2000" dirty="0" err="1"/>
              <a:t>kiertelemään</a:t>
            </a:r>
            <a:r>
              <a:rPr lang="en-US" sz="2000" dirty="0"/>
              <a:t> </a:t>
            </a:r>
            <a:r>
              <a:rPr lang="en-US" sz="2000" dirty="0" err="1"/>
              <a:t>kaupunkia</a:t>
            </a:r>
            <a:r>
              <a:rPr lang="en-US" sz="2000" dirty="0"/>
              <a:t> ja </a:t>
            </a:r>
            <a:r>
              <a:rPr lang="en-US" sz="2000" dirty="0" err="1"/>
              <a:t>näimme</a:t>
            </a:r>
            <a:r>
              <a:rPr lang="en-US" sz="2000" dirty="0"/>
              <a:t> </a:t>
            </a:r>
            <a:r>
              <a:rPr lang="en-US" sz="2000" dirty="0" err="1"/>
              <a:t>hienoja</a:t>
            </a:r>
            <a:r>
              <a:rPr lang="en-US" sz="2000" dirty="0"/>
              <a:t> </a:t>
            </a:r>
            <a:r>
              <a:rPr lang="en-US" sz="2000" dirty="0" err="1"/>
              <a:t>rakennuksia</a:t>
            </a:r>
            <a:r>
              <a:rPr lang="en-US" sz="2000" dirty="0"/>
              <a:t> </a:t>
            </a:r>
            <a:r>
              <a:rPr lang="en-US" sz="2000" dirty="0" err="1"/>
              <a:t>esim</a:t>
            </a:r>
            <a:r>
              <a:rPr lang="en-US" sz="2000" dirty="0"/>
              <a:t>. hotel de </a:t>
            </a:r>
            <a:r>
              <a:rPr lang="en-US" sz="2000" dirty="0" err="1"/>
              <a:t>ville</a:t>
            </a:r>
            <a:r>
              <a:rPr lang="en-US" sz="2000" dirty="0"/>
              <a:t>. </a:t>
            </a:r>
            <a:r>
              <a:rPr lang="en-US" sz="2000" dirty="0" err="1"/>
              <a:t>Illalla</a:t>
            </a:r>
            <a:r>
              <a:rPr lang="en-US" sz="2000" dirty="0"/>
              <a:t> </a:t>
            </a:r>
            <a:r>
              <a:rPr lang="en-US" sz="2000" dirty="0" err="1"/>
              <a:t>kävimme</a:t>
            </a:r>
            <a:r>
              <a:rPr lang="en-US" sz="2000" dirty="0"/>
              <a:t> </a:t>
            </a:r>
            <a:r>
              <a:rPr lang="en-US" sz="2000" dirty="0" err="1"/>
              <a:t>syömässä</a:t>
            </a:r>
            <a:r>
              <a:rPr lang="en-US" sz="2000" dirty="0"/>
              <a:t> </a:t>
            </a:r>
            <a:r>
              <a:rPr lang="en-US" sz="2000" dirty="0" err="1"/>
              <a:t>pizzat</a:t>
            </a:r>
            <a:r>
              <a:rPr lang="en-US" sz="2000" dirty="0"/>
              <a:t>.</a:t>
            </a:r>
            <a:br>
              <a:rPr lang="en-US" sz="2000" dirty="0"/>
            </a:br>
            <a:br>
              <a:rPr lang="en-US" sz="2000" dirty="0"/>
            </a:br>
            <a:br>
              <a:rPr lang="en-US" sz="2000" dirty="0"/>
            </a:br>
            <a:br>
              <a:rPr lang="en-US" dirty="0"/>
            </a:br>
            <a:br>
              <a:rPr lang="en-US" dirty="0"/>
            </a:br>
            <a:r>
              <a:rPr lang="en-US" sz="4000" dirty="0"/>
              <a:t> </a:t>
            </a:r>
            <a:endParaRPr lang="en-US" dirty="0"/>
          </a:p>
        </p:txBody>
      </p:sp>
      <p:sp>
        <p:nvSpPr>
          <p:cNvPr id="14" name="Title 1">
            <a:extLst>
              <a:ext uri="{FF2B5EF4-FFF2-40B4-BE49-F238E27FC236}">
                <a16:creationId xmlns:a16="http://schemas.microsoft.com/office/drawing/2014/main" id="{C498D786-11E4-A95F-B968-86FD30724F3F}"/>
              </a:ext>
            </a:extLst>
          </p:cNvPr>
          <p:cNvSpPr txBox="1">
            <a:spLocks/>
          </p:cNvSpPr>
          <p:nvPr/>
        </p:nvSpPr>
        <p:spPr>
          <a:xfrm>
            <a:off x="6700560" y="280167"/>
            <a:ext cx="4805639" cy="376462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a:br>
            <a:br>
              <a:rPr lang="en-US"/>
            </a:br>
            <a:br>
              <a:rPr lang="en-US"/>
            </a:br>
            <a:br>
              <a:rPr lang="en-US"/>
            </a:br>
            <a:br>
              <a:rPr lang="en-US"/>
            </a:br>
            <a:r>
              <a:rPr lang="en-US" sz="4000"/>
              <a:t> </a:t>
            </a:r>
            <a:endParaRPr lang="en-US"/>
          </a:p>
        </p:txBody>
      </p:sp>
    </p:spTree>
    <p:extLst>
      <p:ext uri="{BB962C8B-B14F-4D97-AF65-F5344CB8AC3E}">
        <p14:creationId xmlns:p14="http://schemas.microsoft.com/office/powerpoint/2010/main" val="3174549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716D72B-0D25-43A5-8554-C535E5118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E4877D-A317-207C-4CF5-B44B40B75DB1}"/>
              </a:ext>
            </a:extLst>
          </p:cNvPr>
          <p:cNvSpPr>
            <a:spLocks noGrp="1"/>
          </p:cNvSpPr>
          <p:nvPr>
            <p:ph type="title"/>
          </p:nvPr>
        </p:nvSpPr>
        <p:spPr>
          <a:xfrm>
            <a:off x="7543801" y="432877"/>
            <a:ext cx="4001451" cy="505991"/>
          </a:xfrm>
        </p:spPr>
        <p:txBody>
          <a:bodyPr anchor="b">
            <a:normAutofit fontScale="90000"/>
          </a:bodyPr>
          <a:lstStyle/>
          <a:p>
            <a:r>
              <a:rPr lang="en-US" sz="5400"/>
              <a:t>Tiistai 23.09</a:t>
            </a:r>
          </a:p>
        </p:txBody>
      </p:sp>
      <p:pic>
        <p:nvPicPr>
          <p:cNvPr id="8" name="Kuva 7">
            <a:extLst>
              <a:ext uri="{FF2B5EF4-FFF2-40B4-BE49-F238E27FC236}">
                <a16:creationId xmlns:a16="http://schemas.microsoft.com/office/drawing/2014/main" id="{5C1B82C9-6115-C89E-F342-B265BA681BC5}"/>
              </a:ext>
            </a:extLst>
          </p:cNvPr>
          <p:cNvPicPr>
            <a:picLocks noChangeAspect="1"/>
          </p:cNvPicPr>
          <p:nvPr/>
        </p:nvPicPr>
        <p:blipFill>
          <a:blip r:embed="rId2" cstate="print">
            <a:extLst>
              <a:ext uri="{28A0092B-C50C-407E-A947-70E740481C1C}">
                <a14:useLocalDpi xmlns:a14="http://schemas.microsoft.com/office/drawing/2010/main" val="0"/>
              </a:ext>
            </a:extLst>
          </a:blip>
          <a:srcRect r="1" b="20714"/>
          <a:stretch>
            <a:fillRect/>
          </a:stretch>
        </p:blipFill>
        <p:spPr>
          <a:xfrm>
            <a:off x="-7" y="10"/>
            <a:ext cx="3919476" cy="4143497"/>
          </a:xfrm>
          <a:custGeom>
            <a:avLst/>
            <a:gdLst/>
            <a:ahLst/>
            <a:cxnLst/>
            <a:rect l="l" t="t" r="r" b="b"/>
            <a:pathLst>
              <a:path w="3919476" h="4143507">
                <a:moveTo>
                  <a:pt x="0" y="0"/>
                </a:moveTo>
                <a:lnTo>
                  <a:pt x="3903116" y="0"/>
                </a:lnTo>
                <a:lnTo>
                  <a:pt x="3899307" y="150213"/>
                </a:lnTo>
                <a:cubicBezTo>
                  <a:pt x="3899870" y="322276"/>
                  <a:pt x="3912280" y="494071"/>
                  <a:pt x="3910163" y="665222"/>
                </a:cubicBezTo>
                <a:cubicBezTo>
                  <a:pt x="3909034" y="760465"/>
                  <a:pt x="3887866" y="855454"/>
                  <a:pt x="3891817" y="950951"/>
                </a:cubicBezTo>
                <a:cubicBezTo>
                  <a:pt x="3903389" y="1240363"/>
                  <a:pt x="3899579" y="1529902"/>
                  <a:pt x="3914679" y="1819187"/>
                </a:cubicBezTo>
                <a:cubicBezTo>
                  <a:pt x="3924446" y="1960184"/>
                  <a:pt x="3919293" y="2101691"/>
                  <a:pt x="3899297" y="2241812"/>
                </a:cubicBezTo>
                <a:cubicBezTo>
                  <a:pt x="3882644" y="2346833"/>
                  <a:pt x="3892946" y="2452744"/>
                  <a:pt x="3900002" y="2558273"/>
                </a:cubicBezTo>
                <a:cubicBezTo>
                  <a:pt x="3908611" y="2686026"/>
                  <a:pt x="3913268" y="2813652"/>
                  <a:pt x="3899155" y="2941659"/>
                </a:cubicBezTo>
                <a:cubicBezTo>
                  <a:pt x="3888995" y="3032710"/>
                  <a:pt x="3898449" y="3124270"/>
                  <a:pt x="3904095" y="3215577"/>
                </a:cubicBezTo>
                <a:cubicBezTo>
                  <a:pt x="3911433" y="3310871"/>
                  <a:pt x="3911433" y="3406520"/>
                  <a:pt x="3904095" y="3501814"/>
                </a:cubicBezTo>
                <a:cubicBezTo>
                  <a:pt x="3896728" y="3588930"/>
                  <a:pt x="3898478" y="3676464"/>
                  <a:pt x="3909317" y="3763288"/>
                </a:cubicBezTo>
                <a:cubicBezTo>
                  <a:pt x="3921171" y="3864881"/>
                  <a:pt x="3911998" y="3966473"/>
                  <a:pt x="3903389" y="4068066"/>
                </a:cubicBezTo>
                <a:lnTo>
                  <a:pt x="3899890" y="4129496"/>
                </a:lnTo>
                <a:lnTo>
                  <a:pt x="3856837" y="4131079"/>
                </a:lnTo>
                <a:cubicBezTo>
                  <a:pt x="3690565" y="4131562"/>
                  <a:pt x="3524292" y="4118803"/>
                  <a:pt x="3358020" y="4125635"/>
                </a:cubicBezTo>
                <a:cubicBezTo>
                  <a:pt x="3138339" y="4134610"/>
                  <a:pt x="2918661" y="4144924"/>
                  <a:pt x="2699106" y="4130457"/>
                </a:cubicBezTo>
                <a:cubicBezTo>
                  <a:pt x="2548620" y="4120546"/>
                  <a:pt x="2397378" y="4107552"/>
                  <a:pt x="2246135" y="4111571"/>
                </a:cubicBezTo>
                <a:cubicBezTo>
                  <a:pt x="2090859" y="4115857"/>
                  <a:pt x="1936213" y="4129921"/>
                  <a:pt x="1781316" y="4140235"/>
                </a:cubicBezTo>
                <a:cubicBezTo>
                  <a:pt x="1667682" y="4147695"/>
                  <a:pt x="1553608" y="4142392"/>
                  <a:pt x="1441020" y="4124430"/>
                </a:cubicBezTo>
                <a:cubicBezTo>
                  <a:pt x="1360735" y="4111704"/>
                  <a:pt x="1279946" y="4117196"/>
                  <a:pt x="1199535" y="4121751"/>
                </a:cubicBezTo>
                <a:cubicBezTo>
                  <a:pt x="1054343" y="4130324"/>
                  <a:pt x="909653" y="4143718"/>
                  <a:pt x="764462" y="4130324"/>
                </a:cubicBezTo>
                <a:cubicBezTo>
                  <a:pt x="634770" y="4118267"/>
                  <a:pt x="503820" y="4108490"/>
                  <a:pt x="375137" y="4118267"/>
                </a:cubicBezTo>
                <a:cubicBezTo>
                  <a:pt x="278626" y="4125601"/>
                  <a:pt x="182043" y="4132935"/>
                  <a:pt x="85336" y="4130493"/>
                </a:cubicBezTo>
                <a:lnTo>
                  <a:pt x="0" y="4125145"/>
                </a:lnTo>
                <a:close/>
              </a:path>
            </a:pathLst>
          </a:custGeom>
        </p:spPr>
      </p:pic>
      <p:pic>
        <p:nvPicPr>
          <p:cNvPr id="7" name="Kuva 6">
            <a:extLst>
              <a:ext uri="{FF2B5EF4-FFF2-40B4-BE49-F238E27FC236}">
                <a16:creationId xmlns:a16="http://schemas.microsoft.com/office/drawing/2014/main" id="{C3C9BF2D-6FB6-923A-5748-1E5B6D660327}"/>
              </a:ext>
            </a:extLst>
          </p:cNvPr>
          <p:cNvPicPr>
            <a:picLocks noChangeAspect="1"/>
          </p:cNvPicPr>
          <p:nvPr/>
        </p:nvPicPr>
        <p:blipFill>
          <a:blip r:embed="rId3">
            <a:extLst>
              <a:ext uri="{28A0092B-C50C-407E-A947-70E740481C1C}">
                <a14:useLocalDpi xmlns:a14="http://schemas.microsoft.com/office/drawing/2010/main" val="0"/>
              </a:ext>
            </a:extLst>
          </a:blip>
          <a:srcRect t="18088" b="28397"/>
          <a:stretch>
            <a:fillRect/>
          </a:stretch>
        </p:blipFill>
        <p:spPr>
          <a:xfrm>
            <a:off x="4115400" y="10"/>
            <a:ext cx="3058323" cy="3597029"/>
          </a:xfrm>
          <a:custGeom>
            <a:avLst/>
            <a:gdLst/>
            <a:ahLst/>
            <a:cxnLst/>
            <a:rect l="l" t="t" r="r" b="b"/>
            <a:pathLst>
              <a:path w="3058323" h="3597039">
                <a:moveTo>
                  <a:pt x="15411" y="0"/>
                </a:moveTo>
                <a:lnTo>
                  <a:pt x="3031762" y="0"/>
                </a:lnTo>
                <a:lnTo>
                  <a:pt x="3046461" y="132146"/>
                </a:lnTo>
                <a:cubicBezTo>
                  <a:pt x="3048338" y="180004"/>
                  <a:pt x="3046791" y="227996"/>
                  <a:pt x="3041802" y="275754"/>
                </a:cubicBezTo>
                <a:cubicBezTo>
                  <a:pt x="3027897" y="401800"/>
                  <a:pt x="3049074" y="530780"/>
                  <a:pt x="3008505" y="654529"/>
                </a:cubicBezTo>
                <a:cubicBezTo>
                  <a:pt x="3005571" y="667491"/>
                  <a:pt x="3004614" y="680823"/>
                  <a:pt x="3005698" y="694078"/>
                </a:cubicBezTo>
                <a:cubicBezTo>
                  <a:pt x="3005188" y="761821"/>
                  <a:pt x="3019349" y="827651"/>
                  <a:pt x="3033127" y="893608"/>
                </a:cubicBezTo>
                <a:cubicBezTo>
                  <a:pt x="3048309" y="966327"/>
                  <a:pt x="3067190" y="1038663"/>
                  <a:pt x="3044226" y="1113933"/>
                </a:cubicBezTo>
                <a:cubicBezTo>
                  <a:pt x="3037911" y="1137802"/>
                  <a:pt x="3037911" y="1162909"/>
                  <a:pt x="3044226" y="1186779"/>
                </a:cubicBezTo>
                <a:cubicBezTo>
                  <a:pt x="3050414" y="1219872"/>
                  <a:pt x="3050414" y="1253833"/>
                  <a:pt x="3044226" y="1286927"/>
                </a:cubicBezTo>
                <a:cubicBezTo>
                  <a:pt x="3034913" y="1357732"/>
                  <a:pt x="3025345" y="1428920"/>
                  <a:pt x="3030448" y="1500363"/>
                </a:cubicBezTo>
                <a:cubicBezTo>
                  <a:pt x="3038001" y="1625694"/>
                  <a:pt x="3036164" y="1751408"/>
                  <a:pt x="3024962" y="1876459"/>
                </a:cubicBezTo>
                <a:cubicBezTo>
                  <a:pt x="3020242" y="1937185"/>
                  <a:pt x="3013991" y="1998805"/>
                  <a:pt x="3036572" y="2058128"/>
                </a:cubicBezTo>
                <a:cubicBezTo>
                  <a:pt x="3039761" y="2065719"/>
                  <a:pt x="3039761" y="2074267"/>
                  <a:pt x="3036572" y="2081857"/>
                </a:cubicBezTo>
                <a:cubicBezTo>
                  <a:pt x="2993834" y="2180984"/>
                  <a:pt x="3005826" y="2282153"/>
                  <a:pt x="3027897" y="2382556"/>
                </a:cubicBezTo>
                <a:cubicBezTo>
                  <a:pt x="3059523" y="2516907"/>
                  <a:pt x="3066565" y="2655863"/>
                  <a:pt x="3048691" y="2792715"/>
                </a:cubicBezTo>
                <a:cubicBezTo>
                  <a:pt x="3037337" y="2873471"/>
                  <a:pt x="3023687" y="2954354"/>
                  <a:pt x="3031596" y="3036386"/>
                </a:cubicBezTo>
                <a:cubicBezTo>
                  <a:pt x="3037490" y="3100417"/>
                  <a:pt x="3039736" y="3164741"/>
                  <a:pt x="3038358" y="3229027"/>
                </a:cubicBezTo>
                <a:cubicBezTo>
                  <a:pt x="3036891" y="3311633"/>
                  <a:pt x="3031788" y="3394080"/>
                  <a:pt x="3028535" y="3476606"/>
                </a:cubicBezTo>
                <a:lnTo>
                  <a:pt x="3026145" y="3582089"/>
                </a:lnTo>
                <a:lnTo>
                  <a:pt x="2837742" y="3576169"/>
                </a:lnTo>
                <a:cubicBezTo>
                  <a:pt x="2749601" y="3575123"/>
                  <a:pt x="2661428" y="3575842"/>
                  <a:pt x="2573255" y="3578457"/>
                </a:cubicBezTo>
                <a:cubicBezTo>
                  <a:pt x="2415279" y="3583558"/>
                  <a:pt x="2257302" y="3585390"/>
                  <a:pt x="2099327" y="3578457"/>
                </a:cubicBezTo>
                <a:cubicBezTo>
                  <a:pt x="1926907" y="3570479"/>
                  <a:pt x="1754870" y="3579504"/>
                  <a:pt x="1582958" y="3591536"/>
                </a:cubicBezTo>
                <a:cubicBezTo>
                  <a:pt x="1416747" y="3603177"/>
                  <a:pt x="1250917" y="3594544"/>
                  <a:pt x="1084959" y="3582381"/>
                </a:cubicBezTo>
                <a:cubicBezTo>
                  <a:pt x="910095" y="3569328"/>
                  <a:pt x="734510" y="3570585"/>
                  <a:pt x="559849" y="3586174"/>
                </a:cubicBezTo>
                <a:cubicBezTo>
                  <a:pt x="445325" y="3596376"/>
                  <a:pt x="330549" y="3581074"/>
                  <a:pt x="216532" y="3582119"/>
                </a:cubicBezTo>
                <a:lnTo>
                  <a:pt x="3784" y="3583799"/>
                </a:lnTo>
                <a:lnTo>
                  <a:pt x="23102" y="3304343"/>
                </a:lnTo>
                <a:cubicBezTo>
                  <a:pt x="27378" y="3232352"/>
                  <a:pt x="25445" y="3160183"/>
                  <a:pt x="17316" y="3088458"/>
                </a:cubicBezTo>
                <a:cubicBezTo>
                  <a:pt x="9187" y="3007476"/>
                  <a:pt x="12024" y="2925898"/>
                  <a:pt x="25783" y="2845525"/>
                </a:cubicBezTo>
                <a:cubicBezTo>
                  <a:pt x="43141" y="2750282"/>
                  <a:pt x="35379" y="2655039"/>
                  <a:pt x="29029" y="2559796"/>
                </a:cubicBezTo>
                <a:cubicBezTo>
                  <a:pt x="11671" y="2298322"/>
                  <a:pt x="-9498" y="2036848"/>
                  <a:pt x="4615" y="1774485"/>
                </a:cubicBezTo>
                <a:cubicBezTo>
                  <a:pt x="7578" y="1718482"/>
                  <a:pt x="20561" y="1663876"/>
                  <a:pt x="25925" y="1608255"/>
                </a:cubicBezTo>
                <a:cubicBezTo>
                  <a:pt x="41590" y="1446595"/>
                  <a:pt x="23242" y="1285571"/>
                  <a:pt x="15763" y="1124293"/>
                </a:cubicBezTo>
                <a:cubicBezTo>
                  <a:pt x="5010" y="945807"/>
                  <a:pt x="7183" y="766877"/>
                  <a:pt x="22255" y="588646"/>
                </a:cubicBezTo>
                <a:cubicBezTo>
                  <a:pt x="41165" y="395112"/>
                  <a:pt x="35097" y="201070"/>
                  <a:pt x="19010" y="7282"/>
                </a:cubicBezTo>
                <a:close/>
              </a:path>
            </a:pathLst>
          </a:custGeom>
        </p:spPr>
      </p:pic>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6484" y="2424319"/>
            <a:ext cx="3851563" cy="18288"/>
          </a:xfrm>
          <a:custGeom>
            <a:avLst/>
            <a:gdLst>
              <a:gd name="csX0" fmla="*/ 0 w 3851563"/>
              <a:gd name="csY0" fmla="*/ 0 h 18288"/>
              <a:gd name="csX1" fmla="*/ 718958 w 3851563"/>
              <a:gd name="csY1" fmla="*/ 0 h 18288"/>
              <a:gd name="csX2" fmla="*/ 1437917 w 3851563"/>
              <a:gd name="csY2" fmla="*/ 0 h 18288"/>
              <a:gd name="csX3" fmla="*/ 1964297 w 3851563"/>
              <a:gd name="csY3" fmla="*/ 0 h 18288"/>
              <a:gd name="csX4" fmla="*/ 2606224 w 3851563"/>
              <a:gd name="csY4" fmla="*/ 0 h 18288"/>
              <a:gd name="csX5" fmla="*/ 3171120 w 3851563"/>
              <a:gd name="csY5" fmla="*/ 0 h 18288"/>
              <a:gd name="csX6" fmla="*/ 3851563 w 3851563"/>
              <a:gd name="csY6" fmla="*/ 0 h 18288"/>
              <a:gd name="csX7" fmla="*/ 3851563 w 3851563"/>
              <a:gd name="csY7" fmla="*/ 18288 h 18288"/>
              <a:gd name="csX8" fmla="*/ 3209636 w 3851563"/>
              <a:gd name="csY8" fmla="*/ 18288 h 18288"/>
              <a:gd name="csX9" fmla="*/ 2644740 w 3851563"/>
              <a:gd name="csY9" fmla="*/ 18288 h 18288"/>
              <a:gd name="csX10" fmla="*/ 2002813 w 3851563"/>
              <a:gd name="csY10" fmla="*/ 18288 h 18288"/>
              <a:gd name="csX11" fmla="*/ 1399401 w 3851563"/>
              <a:gd name="csY11" fmla="*/ 18288 h 18288"/>
              <a:gd name="csX12" fmla="*/ 834505 w 3851563"/>
              <a:gd name="csY12" fmla="*/ 18288 h 18288"/>
              <a:gd name="csX13" fmla="*/ 0 w 3851563"/>
              <a:gd name="csY13" fmla="*/ 18288 h 18288"/>
              <a:gd name="csX14" fmla="*/ 0 w 3851563"/>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51563" h="18288" fill="none" extrusionOk="0">
                <a:moveTo>
                  <a:pt x="0" y="0"/>
                </a:moveTo>
                <a:cubicBezTo>
                  <a:pt x="195934" y="10403"/>
                  <a:pt x="550513" y="-3379"/>
                  <a:pt x="718958" y="0"/>
                </a:cubicBezTo>
                <a:cubicBezTo>
                  <a:pt x="887403" y="3379"/>
                  <a:pt x="1238155" y="34184"/>
                  <a:pt x="1437917" y="0"/>
                </a:cubicBezTo>
                <a:cubicBezTo>
                  <a:pt x="1637679" y="-34184"/>
                  <a:pt x="1735575" y="21633"/>
                  <a:pt x="1964297" y="0"/>
                </a:cubicBezTo>
                <a:cubicBezTo>
                  <a:pt x="2193019" y="-21633"/>
                  <a:pt x="2398398" y="-18127"/>
                  <a:pt x="2606224" y="0"/>
                </a:cubicBezTo>
                <a:cubicBezTo>
                  <a:pt x="2814050" y="18127"/>
                  <a:pt x="3010763" y="-3923"/>
                  <a:pt x="3171120" y="0"/>
                </a:cubicBezTo>
                <a:cubicBezTo>
                  <a:pt x="3331477" y="3923"/>
                  <a:pt x="3662318" y="22618"/>
                  <a:pt x="3851563" y="0"/>
                </a:cubicBezTo>
                <a:cubicBezTo>
                  <a:pt x="3851602" y="7328"/>
                  <a:pt x="3852182" y="9982"/>
                  <a:pt x="3851563" y="18288"/>
                </a:cubicBezTo>
                <a:cubicBezTo>
                  <a:pt x="3539697" y="8623"/>
                  <a:pt x="3360357" y="-7186"/>
                  <a:pt x="3209636" y="18288"/>
                </a:cubicBezTo>
                <a:cubicBezTo>
                  <a:pt x="3058915" y="43762"/>
                  <a:pt x="2810322" y="8087"/>
                  <a:pt x="2644740" y="18288"/>
                </a:cubicBezTo>
                <a:cubicBezTo>
                  <a:pt x="2479158" y="28489"/>
                  <a:pt x="2131941" y="44882"/>
                  <a:pt x="2002813" y="18288"/>
                </a:cubicBezTo>
                <a:cubicBezTo>
                  <a:pt x="1873685" y="-8306"/>
                  <a:pt x="1675560" y="30966"/>
                  <a:pt x="1399401" y="18288"/>
                </a:cubicBezTo>
                <a:cubicBezTo>
                  <a:pt x="1123242" y="5610"/>
                  <a:pt x="1065368" y="33824"/>
                  <a:pt x="834505" y="18288"/>
                </a:cubicBezTo>
                <a:cubicBezTo>
                  <a:pt x="603642" y="2752"/>
                  <a:pt x="191505" y="58863"/>
                  <a:pt x="0" y="18288"/>
                </a:cubicBezTo>
                <a:cubicBezTo>
                  <a:pt x="-593" y="9736"/>
                  <a:pt x="244" y="6610"/>
                  <a:pt x="0" y="0"/>
                </a:cubicBezTo>
                <a:close/>
              </a:path>
              <a:path w="3851563" h="18288" stroke="0" extrusionOk="0">
                <a:moveTo>
                  <a:pt x="0" y="0"/>
                </a:moveTo>
                <a:cubicBezTo>
                  <a:pt x="289752" y="13020"/>
                  <a:pt x="480313" y="17689"/>
                  <a:pt x="641927" y="0"/>
                </a:cubicBezTo>
                <a:cubicBezTo>
                  <a:pt x="803541" y="-17689"/>
                  <a:pt x="1025789" y="14289"/>
                  <a:pt x="1322370" y="0"/>
                </a:cubicBezTo>
                <a:cubicBezTo>
                  <a:pt x="1618951" y="-14289"/>
                  <a:pt x="1675364" y="4422"/>
                  <a:pt x="1925782" y="0"/>
                </a:cubicBezTo>
                <a:cubicBezTo>
                  <a:pt x="2176200" y="-4422"/>
                  <a:pt x="2354648" y="21578"/>
                  <a:pt x="2644740" y="0"/>
                </a:cubicBezTo>
                <a:cubicBezTo>
                  <a:pt x="2934832" y="-21578"/>
                  <a:pt x="2992732" y="-4264"/>
                  <a:pt x="3286667" y="0"/>
                </a:cubicBezTo>
                <a:cubicBezTo>
                  <a:pt x="3580602" y="4264"/>
                  <a:pt x="3638704" y="20914"/>
                  <a:pt x="3851563" y="0"/>
                </a:cubicBezTo>
                <a:cubicBezTo>
                  <a:pt x="3851890" y="8595"/>
                  <a:pt x="3851491" y="13110"/>
                  <a:pt x="3851563" y="18288"/>
                </a:cubicBezTo>
                <a:cubicBezTo>
                  <a:pt x="3681588" y="-9641"/>
                  <a:pt x="3414286" y="12858"/>
                  <a:pt x="3209636" y="18288"/>
                </a:cubicBezTo>
                <a:cubicBezTo>
                  <a:pt x="3004986" y="23718"/>
                  <a:pt x="2777102" y="31540"/>
                  <a:pt x="2490677" y="18288"/>
                </a:cubicBezTo>
                <a:cubicBezTo>
                  <a:pt x="2204252" y="5036"/>
                  <a:pt x="2142029" y="45834"/>
                  <a:pt x="1810235" y="18288"/>
                </a:cubicBezTo>
                <a:cubicBezTo>
                  <a:pt x="1478441" y="-9258"/>
                  <a:pt x="1432135" y="21272"/>
                  <a:pt x="1245339" y="18288"/>
                </a:cubicBezTo>
                <a:cubicBezTo>
                  <a:pt x="1058543" y="15304"/>
                  <a:pt x="886298" y="9998"/>
                  <a:pt x="718958" y="18288"/>
                </a:cubicBezTo>
                <a:cubicBezTo>
                  <a:pt x="551618" y="26578"/>
                  <a:pt x="308263" y="-12886"/>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a:extLst>
              <a:ext uri="{FF2B5EF4-FFF2-40B4-BE49-F238E27FC236}">
                <a16:creationId xmlns:a16="http://schemas.microsoft.com/office/drawing/2014/main" id="{07FA24E2-1B98-9ADA-C102-B86401BE60DC}"/>
              </a:ext>
            </a:extLst>
          </p:cNvPr>
          <p:cNvPicPr>
            <a:picLocks noChangeAspect="1"/>
          </p:cNvPicPr>
          <p:nvPr/>
        </p:nvPicPr>
        <p:blipFill>
          <a:blip r:embed="rId4" cstate="print">
            <a:extLst>
              <a:ext uri="{28A0092B-C50C-407E-A947-70E740481C1C}">
                <a14:useLocalDpi xmlns:a14="http://schemas.microsoft.com/office/drawing/2010/main" val="0"/>
              </a:ext>
            </a:extLst>
          </a:blip>
          <a:srcRect t="4045" r="-1" b="47468"/>
          <a:stretch>
            <a:fillRect/>
          </a:stretch>
        </p:blipFill>
        <p:spPr>
          <a:xfrm>
            <a:off x="4" y="4328340"/>
            <a:ext cx="3912953" cy="2529660"/>
          </a:xfrm>
          <a:custGeom>
            <a:avLst/>
            <a:gdLst/>
            <a:ahLst/>
            <a:cxnLst/>
            <a:rect l="l" t="t" r="r" b="b"/>
            <a:pathLst>
              <a:path w="3912953" h="2529660">
                <a:moveTo>
                  <a:pt x="936025" y="662"/>
                </a:moveTo>
                <a:cubicBezTo>
                  <a:pt x="1035236" y="-744"/>
                  <a:pt x="1134457" y="93"/>
                  <a:pt x="1233691" y="3173"/>
                </a:cubicBezTo>
                <a:cubicBezTo>
                  <a:pt x="1304145" y="5316"/>
                  <a:pt x="1373087" y="24605"/>
                  <a:pt x="1443792" y="29025"/>
                </a:cubicBezTo>
                <a:cubicBezTo>
                  <a:pt x="1628434" y="40276"/>
                  <a:pt x="1812824" y="30901"/>
                  <a:pt x="1996836" y="18310"/>
                </a:cubicBezTo>
                <a:cubicBezTo>
                  <a:pt x="2245239" y="628"/>
                  <a:pt x="2494513" y="2101"/>
                  <a:pt x="2742715" y="22730"/>
                </a:cubicBezTo>
                <a:cubicBezTo>
                  <a:pt x="2962786" y="43947"/>
                  <a:pt x="3184369" y="39942"/>
                  <a:pt x="3403645" y="10808"/>
                </a:cubicBezTo>
                <a:cubicBezTo>
                  <a:pt x="3527916" y="-7007"/>
                  <a:pt x="3653321" y="9067"/>
                  <a:pt x="3778223" y="10808"/>
                </a:cubicBezTo>
                <a:lnTo>
                  <a:pt x="3895044" y="13590"/>
                </a:lnTo>
                <a:lnTo>
                  <a:pt x="3906212" y="275626"/>
                </a:lnTo>
                <a:cubicBezTo>
                  <a:pt x="3913438" y="398465"/>
                  <a:pt x="3909471" y="521632"/>
                  <a:pt x="3894358" y="643899"/>
                </a:cubicBezTo>
                <a:cubicBezTo>
                  <a:pt x="3888995" y="692536"/>
                  <a:pt x="3889982" y="741301"/>
                  <a:pt x="3888995" y="790066"/>
                </a:cubicBezTo>
                <a:cubicBezTo>
                  <a:pt x="3888712" y="799463"/>
                  <a:pt x="3895063" y="810383"/>
                  <a:pt x="3883632" y="818257"/>
                </a:cubicBezTo>
                <a:lnTo>
                  <a:pt x="3883632" y="830956"/>
                </a:lnTo>
                <a:cubicBezTo>
                  <a:pt x="3896192" y="837941"/>
                  <a:pt x="3889701" y="849370"/>
                  <a:pt x="3890688" y="858514"/>
                </a:cubicBezTo>
                <a:cubicBezTo>
                  <a:pt x="3907355" y="1033621"/>
                  <a:pt x="3909867" y="1209579"/>
                  <a:pt x="3898168" y="1385017"/>
                </a:cubicBezTo>
                <a:cubicBezTo>
                  <a:pt x="3889559" y="1546549"/>
                  <a:pt x="3898449" y="1707827"/>
                  <a:pt x="3908893" y="1869233"/>
                </a:cubicBezTo>
                <a:cubicBezTo>
                  <a:pt x="3921312" y="2061116"/>
                  <a:pt x="3901555" y="2252872"/>
                  <a:pt x="3898591" y="2444754"/>
                </a:cubicBezTo>
                <a:cubicBezTo>
                  <a:pt x="3898309" y="2461962"/>
                  <a:pt x="3899367" y="2479201"/>
                  <a:pt x="3900673" y="2496440"/>
                </a:cubicBezTo>
                <a:lnTo>
                  <a:pt x="3902963" y="2529660"/>
                </a:lnTo>
                <a:lnTo>
                  <a:pt x="0" y="2529660"/>
                </a:lnTo>
                <a:lnTo>
                  <a:pt x="0" y="15736"/>
                </a:lnTo>
                <a:lnTo>
                  <a:pt x="938" y="16032"/>
                </a:lnTo>
                <a:cubicBezTo>
                  <a:pt x="213686" y="39741"/>
                  <a:pt x="426055" y="24338"/>
                  <a:pt x="638426" y="11612"/>
                </a:cubicBezTo>
                <a:cubicBezTo>
                  <a:pt x="737616" y="5719"/>
                  <a:pt x="836815" y="2069"/>
                  <a:pt x="936025" y="662"/>
                </a:cubicBezTo>
                <a:close/>
              </a:path>
            </a:pathLst>
          </a:custGeom>
        </p:spPr>
      </p:pic>
      <p:pic>
        <p:nvPicPr>
          <p:cNvPr id="3" name="Sisällön paikkamerkki 2">
            <a:extLst>
              <a:ext uri="{FF2B5EF4-FFF2-40B4-BE49-F238E27FC236}">
                <a16:creationId xmlns:a16="http://schemas.microsoft.com/office/drawing/2014/main" id="{6142A2C3-0BA9-9D15-F569-C6A98706B54E}"/>
              </a:ext>
            </a:extLst>
          </p:cNvPr>
          <p:cNvPicPr>
            <a:picLocks noChangeAspect="1"/>
          </p:cNvPicPr>
          <p:nvPr/>
        </p:nvPicPr>
        <p:blipFill>
          <a:blip r:embed="rId5" cstate="print">
            <a:extLst>
              <a:ext uri="{28A0092B-C50C-407E-A947-70E740481C1C}">
                <a14:useLocalDpi xmlns:a14="http://schemas.microsoft.com/office/drawing/2010/main" val="0"/>
              </a:ext>
            </a:extLst>
          </a:blip>
          <a:srcRect t="6169" r="-1" b="18634"/>
          <a:stretch>
            <a:fillRect/>
          </a:stretch>
        </p:blipFill>
        <p:spPr>
          <a:xfrm>
            <a:off x="4110923" y="3791169"/>
            <a:ext cx="3058821" cy="3066831"/>
          </a:xfrm>
          <a:custGeom>
            <a:avLst/>
            <a:gdLst/>
            <a:ahLst/>
            <a:cxnLst/>
            <a:rect l="l" t="t" r="r" b="b"/>
            <a:pathLst>
              <a:path w="3058821" h="3066831">
                <a:moveTo>
                  <a:pt x="2787020" y="1261"/>
                </a:moveTo>
                <a:cubicBezTo>
                  <a:pt x="2839709" y="-518"/>
                  <a:pt x="2892422" y="-414"/>
                  <a:pt x="2945069" y="1571"/>
                </a:cubicBezTo>
                <a:lnTo>
                  <a:pt x="3038769" y="8460"/>
                </a:lnTo>
                <a:lnTo>
                  <a:pt x="3040494" y="37341"/>
                </a:lnTo>
                <a:cubicBezTo>
                  <a:pt x="3041244" y="71882"/>
                  <a:pt x="3039776" y="106360"/>
                  <a:pt x="3033397" y="140806"/>
                </a:cubicBezTo>
                <a:cubicBezTo>
                  <a:pt x="3014006" y="247842"/>
                  <a:pt x="3013240" y="353093"/>
                  <a:pt x="3049089" y="457834"/>
                </a:cubicBezTo>
                <a:cubicBezTo>
                  <a:pt x="3061974" y="495214"/>
                  <a:pt x="3059933" y="536166"/>
                  <a:pt x="3055085" y="576225"/>
                </a:cubicBezTo>
                <a:cubicBezTo>
                  <a:pt x="3043731" y="670377"/>
                  <a:pt x="3028167" y="764784"/>
                  <a:pt x="3035311" y="859828"/>
                </a:cubicBezTo>
                <a:cubicBezTo>
                  <a:pt x="3053554" y="1099545"/>
                  <a:pt x="3026891" y="1339261"/>
                  <a:pt x="3038883" y="1578850"/>
                </a:cubicBezTo>
                <a:cubicBezTo>
                  <a:pt x="3039113" y="1594185"/>
                  <a:pt x="3038526" y="1609507"/>
                  <a:pt x="3037097" y="1624778"/>
                </a:cubicBezTo>
                <a:cubicBezTo>
                  <a:pt x="3032504" y="1713061"/>
                  <a:pt x="3017960" y="1801599"/>
                  <a:pt x="3043476" y="1889499"/>
                </a:cubicBezTo>
                <a:cubicBezTo>
                  <a:pt x="3046015" y="1904618"/>
                  <a:pt x="3045632" y="1920080"/>
                  <a:pt x="3042328" y="1935044"/>
                </a:cubicBezTo>
                <a:cubicBezTo>
                  <a:pt x="3031394" y="2011884"/>
                  <a:pt x="3028524" y="2089667"/>
                  <a:pt x="3033780" y="2167106"/>
                </a:cubicBezTo>
                <a:cubicBezTo>
                  <a:pt x="3048962" y="2335903"/>
                  <a:pt x="3051130" y="2505606"/>
                  <a:pt x="3040286" y="2674734"/>
                </a:cubicBezTo>
                <a:cubicBezTo>
                  <a:pt x="3036459" y="2750260"/>
                  <a:pt x="3031611" y="2825530"/>
                  <a:pt x="3028294" y="2900035"/>
                </a:cubicBezTo>
                <a:cubicBezTo>
                  <a:pt x="3027210" y="2934608"/>
                  <a:pt x="3025392" y="2969245"/>
                  <a:pt x="3026078" y="3003803"/>
                </a:cubicBezTo>
                <a:lnTo>
                  <a:pt x="3033892" y="3066831"/>
                </a:lnTo>
                <a:lnTo>
                  <a:pt x="23851" y="3066831"/>
                </a:lnTo>
                <a:lnTo>
                  <a:pt x="42401" y="2704831"/>
                </a:lnTo>
                <a:cubicBezTo>
                  <a:pt x="45364" y="2461136"/>
                  <a:pt x="53409" y="2216933"/>
                  <a:pt x="28288" y="1974000"/>
                </a:cubicBezTo>
                <a:cubicBezTo>
                  <a:pt x="11213" y="1809420"/>
                  <a:pt x="17986" y="1645602"/>
                  <a:pt x="21091" y="1481150"/>
                </a:cubicBezTo>
                <a:cubicBezTo>
                  <a:pt x="24619" y="1296377"/>
                  <a:pt x="22926" y="1111480"/>
                  <a:pt x="22926" y="926707"/>
                </a:cubicBezTo>
                <a:cubicBezTo>
                  <a:pt x="22643" y="846322"/>
                  <a:pt x="27442" y="766445"/>
                  <a:pt x="35627" y="686441"/>
                </a:cubicBezTo>
                <a:cubicBezTo>
                  <a:pt x="47340" y="570372"/>
                  <a:pt x="33228" y="454937"/>
                  <a:pt x="14458" y="340646"/>
                </a:cubicBezTo>
                <a:cubicBezTo>
                  <a:pt x="3337" y="261010"/>
                  <a:pt x="-1375" y="180751"/>
                  <a:pt x="346" y="100506"/>
                </a:cubicBezTo>
                <a:lnTo>
                  <a:pt x="2424" y="12627"/>
                </a:lnTo>
                <a:lnTo>
                  <a:pt x="3495" y="12901"/>
                </a:lnTo>
                <a:cubicBezTo>
                  <a:pt x="343898" y="-3971"/>
                  <a:pt x="684174" y="17086"/>
                  <a:pt x="1024451" y="18263"/>
                </a:cubicBezTo>
                <a:cubicBezTo>
                  <a:pt x="1134033" y="18655"/>
                  <a:pt x="1243235" y="13685"/>
                  <a:pt x="1352564" y="9238"/>
                </a:cubicBezTo>
                <a:cubicBezTo>
                  <a:pt x="1493565" y="3614"/>
                  <a:pt x="1634312" y="14731"/>
                  <a:pt x="1775060" y="12508"/>
                </a:cubicBezTo>
                <a:cubicBezTo>
                  <a:pt x="2008160" y="8846"/>
                  <a:pt x="2241134" y="19571"/>
                  <a:pt x="2474235" y="12508"/>
                </a:cubicBezTo>
                <a:cubicBezTo>
                  <a:pt x="2578497" y="9238"/>
                  <a:pt x="2682758" y="4268"/>
                  <a:pt x="2787020" y="1261"/>
                </a:cubicBezTo>
                <a:close/>
              </a:path>
            </a:pathLst>
          </a:custGeom>
        </p:spPr>
      </p:pic>
      <p:sp>
        <p:nvSpPr>
          <p:cNvPr id="25" name="Content Placeholder 11">
            <a:extLst>
              <a:ext uri="{FF2B5EF4-FFF2-40B4-BE49-F238E27FC236}">
                <a16:creationId xmlns:a16="http://schemas.microsoft.com/office/drawing/2014/main" id="{E4B5C284-FC3B-1474-BEDD-3BFDDBAF9297}"/>
              </a:ext>
            </a:extLst>
          </p:cNvPr>
          <p:cNvSpPr>
            <a:spLocks noGrp="1"/>
          </p:cNvSpPr>
          <p:nvPr>
            <p:ph idx="1"/>
          </p:nvPr>
        </p:nvSpPr>
        <p:spPr>
          <a:xfrm>
            <a:off x="7543618" y="2446102"/>
            <a:ext cx="3997805" cy="4393226"/>
          </a:xfrm>
        </p:spPr>
        <p:txBody>
          <a:bodyPr vert="horz" lIns="91440" tIns="45720" rIns="91440" bIns="45720" rtlCol="0" anchor="t">
            <a:normAutofit/>
          </a:bodyPr>
          <a:lstStyle/>
          <a:p>
            <a:r>
              <a:rPr lang="en-US" sz="2200" err="1"/>
              <a:t>Lähdimme</a:t>
            </a:r>
            <a:r>
              <a:rPr lang="en-US" sz="2200"/>
              <a:t> </a:t>
            </a:r>
            <a:r>
              <a:rPr lang="en-US" sz="2200" err="1"/>
              <a:t>aamulla</a:t>
            </a:r>
            <a:r>
              <a:rPr lang="en-US" sz="2200"/>
              <a:t> </a:t>
            </a:r>
            <a:r>
              <a:rPr lang="en-US" sz="2200" err="1"/>
              <a:t>kiertämään</a:t>
            </a:r>
            <a:r>
              <a:rPr lang="en-US" sz="2200"/>
              <a:t> </a:t>
            </a:r>
            <a:r>
              <a:rPr lang="en-US" sz="2200" err="1"/>
              <a:t>Toursia</a:t>
            </a:r>
            <a:r>
              <a:rPr lang="en-US" sz="2200"/>
              <a:t> 4 </a:t>
            </a:r>
            <a:r>
              <a:rPr lang="en-US" sz="2200" err="1"/>
              <a:t>muun</a:t>
            </a:r>
            <a:r>
              <a:rPr lang="en-US" sz="2200"/>
              <a:t> </a:t>
            </a:r>
            <a:r>
              <a:rPr lang="en-US" sz="2200" err="1"/>
              <a:t>saksalais</a:t>
            </a:r>
            <a:r>
              <a:rPr lang="en-US" sz="2200"/>
              <a:t> </a:t>
            </a:r>
            <a:r>
              <a:rPr lang="en-US" sz="2200" err="1"/>
              <a:t>opiskelijan</a:t>
            </a:r>
            <a:r>
              <a:rPr lang="en-US" sz="2200"/>
              <a:t> </a:t>
            </a:r>
            <a:r>
              <a:rPr lang="en-US" sz="2200" err="1"/>
              <a:t>kanssa</a:t>
            </a:r>
            <a:r>
              <a:rPr lang="en-US" sz="2200"/>
              <a:t>. </a:t>
            </a:r>
            <a:r>
              <a:rPr lang="en-US" sz="2200" err="1"/>
              <a:t>Oppaana</a:t>
            </a:r>
            <a:r>
              <a:rPr lang="en-US" sz="2200"/>
              <a:t> </a:t>
            </a:r>
            <a:r>
              <a:rPr lang="en-US" sz="2200" err="1"/>
              <a:t>oli</a:t>
            </a:r>
            <a:r>
              <a:rPr lang="en-US" sz="2200"/>
              <a:t> Romain, </a:t>
            </a:r>
            <a:r>
              <a:rPr lang="en-US" sz="2200" err="1"/>
              <a:t>paikallisen</a:t>
            </a:r>
            <a:r>
              <a:rPr lang="en-US" sz="2200"/>
              <a:t> </a:t>
            </a:r>
            <a:r>
              <a:rPr lang="en-US" sz="2200" err="1"/>
              <a:t>koulun</a:t>
            </a:r>
            <a:r>
              <a:rPr lang="en-US" sz="2200"/>
              <a:t> </a:t>
            </a:r>
            <a:r>
              <a:rPr lang="en-US" sz="2200" err="1"/>
              <a:t>opettaja</a:t>
            </a:r>
            <a:r>
              <a:rPr lang="en-US" sz="2200"/>
              <a:t>. </a:t>
            </a:r>
            <a:r>
              <a:rPr lang="en-US" sz="2200" err="1"/>
              <a:t>Kiertueen</a:t>
            </a:r>
            <a:r>
              <a:rPr lang="en-US" sz="2200"/>
              <a:t> </a:t>
            </a:r>
            <a:r>
              <a:rPr lang="en-US" sz="2200" err="1"/>
              <a:t>aikana</a:t>
            </a:r>
            <a:r>
              <a:rPr lang="en-US" sz="2200"/>
              <a:t> </a:t>
            </a:r>
            <a:r>
              <a:rPr lang="en-US" sz="2200" err="1"/>
              <a:t>kävimme</a:t>
            </a:r>
            <a:r>
              <a:rPr lang="en-US" sz="2200"/>
              <a:t> </a:t>
            </a:r>
            <a:r>
              <a:rPr lang="en-US" sz="2200" err="1"/>
              <a:t>kirkossa</a:t>
            </a:r>
            <a:r>
              <a:rPr lang="en-US" sz="2200"/>
              <a:t> ja </a:t>
            </a:r>
            <a:r>
              <a:rPr lang="en-US" sz="2200" err="1"/>
              <a:t>kävelimme</a:t>
            </a:r>
            <a:r>
              <a:rPr lang="en-US" sz="2200"/>
              <a:t> </a:t>
            </a:r>
            <a:r>
              <a:rPr lang="en-US" sz="2200" err="1"/>
              <a:t>ympäri</a:t>
            </a:r>
            <a:r>
              <a:rPr lang="en-US" sz="2200"/>
              <a:t> </a:t>
            </a:r>
            <a:r>
              <a:rPr lang="en-US" sz="2200" err="1"/>
              <a:t>Toursin</a:t>
            </a:r>
            <a:r>
              <a:rPr lang="en-US" sz="2200"/>
              <a:t> </a:t>
            </a:r>
            <a:r>
              <a:rPr lang="en-US" sz="2200" err="1"/>
              <a:t>keskustaa</a:t>
            </a:r>
            <a:r>
              <a:rPr lang="en-US" sz="2200"/>
              <a:t>. Klo 13 </a:t>
            </a:r>
            <a:r>
              <a:rPr lang="en-US" sz="2200" err="1"/>
              <a:t>lähdimme</a:t>
            </a:r>
            <a:r>
              <a:rPr lang="en-US" sz="2200"/>
              <a:t> </a:t>
            </a:r>
            <a:r>
              <a:rPr lang="en-US" sz="2200" err="1"/>
              <a:t>Romainin</a:t>
            </a:r>
            <a:r>
              <a:rPr lang="en-US" sz="2200"/>
              <a:t> </a:t>
            </a:r>
            <a:r>
              <a:rPr lang="en-US" sz="2200" err="1"/>
              <a:t>kyydillä</a:t>
            </a:r>
            <a:r>
              <a:rPr lang="en-US" sz="2200"/>
              <a:t> </a:t>
            </a:r>
            <a:r>
              <a:rPr lang="en-US" sz="2200" err="1"/>
              <a:t>koululle</a:t>
            </a:r>
            <a:r>
              <a:rPr lang="en-US" sz="2200"/>
              <a:t>. </a:t>
            </a:r>
            <a:r>
              <a:rPr lang="en-US" sz="2200" err="1"/>
              <a:t>Koulupäivä</a:t>
            </a:r>
            <a:r>
              <a:rPr lang="en-US" sz="2200"/>
              <a:t> </a:t>
            </a:r>
            <a:r>
              <a:rPr lang="en-US" sz="2200" err="1"/>
              <a:t>kesti</a:t>
            </a:r>
            <a:r>
              <a:rPr lang="en-US" sz="2200"/>
              <a:t> </a:t>
            </a:r>
            <a:r>
              <a:rPr lang="en-US" sz="2200" err="1"/>
              <a:t>noin</a:t>
            </a:r>
            <a:r>
              <a:rPr lang="en-US" sz="2200"/>
              <a:t> 3 </a:t>
            </a:r>
            <a:r>
              <a:rPr lang="en-US" sz="2200" err="1"/>
              <a:t>tuntia</a:t>
            </a:r>
            <a:r>
              <a:rPr lang="en-US" sz="2200"/>
              <a:t>. </a:t>
            </a:r>
            <a:r>
              <a:rPr lang="en-US" sz="2200" err="1"/>
              <a:t>Illalla</a:t>
            </a:r>
            <a:r>
              <a:rPr lang="en-US" sz="2200"/>
              <a:t> </a:t>
            </a:r>
            <a:r>
              <a:rPr lang="en-US" sz="2200" err="1"/>
              <a:t>kävimme</a:t>
            </a:r>
            <a:r>
              <a:rPr lang="en-US" sz="2200"/>
              <a:t> </a:t>
            </a:r>
            <a:r>
              <a:rPr lang="en-US" sz="2200" err="1"/>
              <a:t>syömässä</a:t>
            </a:r>
            <a:r>
              <a:rPr lang="en-US" sz="2200"/>
              <a:t> kebabit.</a:t>
            </a:r>
          </a:p>
          <a:p>
            <a:endParaRPr lang="en-US" sz="2200"/>
          </a:p>
        </p:txBody>
      </p:sp>
    </p:spTree>
    <p:extLst>
      <p:ext uri="{BB962C8B-B14F-4D97-AF65-F5344CB8AC3E}">
        <p14:creationId xmlns:p14="http://schemas.microsoft.com/office/powerpoint/2010/main" val="61821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D1375-B610-CF42-E070-C9C41AC60E6D}"/>
              </a:ext>
            </a:extLst>
          </p:cNvPr>
          <p:cNvSpPr>
            <a:spLocks noGrp="1"/>
          </p:cNvSpPr>
          <p:nvPr>
            <p:ph type="title"/>
          </p:nvPr>
        </p:nvSpPr>
        <p:spPr>
          <a:xfrm>
            <a:off x="5980638" y="1128094"/>
            <a:ext cx="5262386" cy="1415270"/>
          </a:xfrm>
        </p:spPr>
        <p:txBody>
          <a:bodyPr anchor="t">
            <a:normAutofit/>
          </a:bodyPr>
          <a:lstStyle/>
          <a:p>
            <a:r>
              <a:rPr lang="en-US" sz="3200"/>
              <a:t>Keskiviikko 24.09</a:t>
            </a:r>
          </a:p>
        </p:txBody>
      </p:sp>
      <p:pic>
        <p:nvPicPr>
          <p:cNvPr id="4" name="Sisällön paikkamerkki 3">
            <a:extLst>
              <a:ext uri="{FF2B5EF4-FFF2-40B4-BE49-F238E27FC236}">
                <a16:creationId xmlns:a16="http://schemas.microsoft.com/office/drawing/2014/main" id="{0607B4C1-94D5-FD37-0D48-5E81E440C39A}"/>
              </a:ext>
            </a:extLst>
          </p:cNvPr>
          <p:cNvPicPr>
            <a:picLocks noChangeAspect="1"/>
          </p:cNvPicPr>
          <p:nvPr/>
        </p:nvPicPr>
        <p:blipFill>
          <a:blip r:embed="rId2" cstate="print">
            <a:extLst>
              <a:ext uri="{28A0092B-C50C-407E-A947-70E740481C1C}">
                <a14:useLocalDpi xmlns:a14="http://schemas.microsoft.com/office/drawing/2010/main" val="0"/>
              </a:ext>
            </a:extLst>
          </a:blip>
          <a:srcRect t="2201" r="1" b="1"/>
          <a:stretch>
            <a:fillRect/>
          </a:stretch>
        </p:blipFill>
        <p:spPr>
          <a:xfrm>
            <a:off x="-6926" y="-1"/>
            <a:ext cx="2633669" cy="3434257"/>
          </a:xfrm>
          <a:prstGeom prst="rect">
            <a:avLst/>
          </a:prstGeom>
        </p:spPr>
      </p:pic>
      <p:pic>
        <p:nvPicPr>
          <p:cNvPr id="5" name="Kuva 4">
            <a:extLst>
              <a:ext uri="{FF2B5EF4-FFF2-40B4-BE49-F238E27FC236}">
                <a16:creationId xmlns:a16="http://schemas.microsoft.com/office/drawing/2014/main" id="{0AC865B2-15C2-C825-03A4-996B90ED600D}"/>
              </a:ext>
            </a:extLst>
          </p:cNvPr>
          <p:cNvPicPr>
            <a:picLocks noChangeAspect="1"/>
          </p:cNvPicPr>
          <p:nvPr/>
        </p:nvPicPr>
        <p:blipFill>
          <a:blip r:embed="rId3" cstate="print">
            <a:extLst>
              <a:ext uri="{28A0092B-C50C-407E-A947-70E740481C1C}">
                <a14:useLocalDpi xmlns:a14="http://schemas.microsoft.com/office/drawing/2010/main" val="0"/>
              </a:ext>
            </a:extLst>
          </a:blip>
          <a:srcRect t="2351" r="1" b="1"/>
          <a:stretch>
            <a:fillRect/>
          </a:stretch>
        </p:blipFill>
        <p:spPr>
          <a:xfrm>
            <a:off x="-6927" y="3429000"/>
            <a:ext cx="2633669" cy="3429000"/>
          </a:xfrm>
          <a:prstGeom prst="rect">
            <a:avLst/>
          </a:prstGeom>
        </p:spPr>
      </p:pic>
      <p:pic>
        <p:nvPicPr>
          <p:cNvPr id="6" name="Kuva 5">
            <a:extLst>
              <a:ext uri="{FF2B5EF4-FFF2-40B4-BE49-F238E27FC236}">
                <a16:creationId xmlns:a16="http://schemas.microsoft.com/office/drawing/2014/main" id="{9F59FB1D-4AED-91CD-C938-7248D3289BC2}"/>
              </a:ext>
            </a:extLst>
          </p:cNvPr>
          <p:cNvPicPr>
            <a:picLocks noChangeAspect="1"/>
          </p:cNvPicPr>
          <p:nvPr/>
        </p:nvPicPr>
        <p:blipFill>
          <a:blip r:embed="rId4">
            <a:extLst>
              <a:ext uri="{28A0092B-C50C-407E-A947-70E740481C1C}">
                <a14:useLocalDpi xmlns:a14="http://schemas.microsoft.com/office/drawing/2010/main" val="0"/>
              </a:ext>
            </a:extLst>
          </a:blip>
          <a:srcRect t="21155" r="3" b="19560"/>
          <a:stretch>
            <a:fillRect/>
          </a:stretch>
        </p:blipFill>
        <p:spPr>
          <a:xfrm>
            <a:off x="2626741" y="10"/>
            <a:ext cx="2635645" cy="3434246"/>
          </a:xfrm>
          <a:prstGeom prst="rect">
            <a:avLst/>
          </a:prstGeom>
        </p:spPr>
      </p:pic>
      <p:cxnSp>
        <p:nvCxnSpPr>
          <p:cNvPr id="33" name="Straight Connector 32">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521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Kuva 6">
            <a:extLst>
              <a:ext uri="{FF2B5EF4-FFF2-40B4-BE49-F238E27FC236}">
                <a16:creationId xmlns:a16="http://schemas.microsoft.com/office/drawing/2014/main" id="{495A506F-7359-65D1-597A-0F7943F292A0}"/>
              </a:ext>
            </a:extLst>
          </p:cNvPr>
          <p:cNvPicPr>
            <a:picLocks noChangeAspect="1"/>
          </p:cNvPicPr>
          <p:nvPr/>
        </p:nvPicPr>
        <p:blipFill>
          <a:blip r:embed="rId5" cstate="print">
            <a:extLst>
              <a:ext uri="{28A0092B-C50C-407E-A947-70E740481C1C}">
                <a14:useLocalDpi xmlns:a14="http://schemas.microsoft.com/office/drawing/2010/main" val="0"/>
              </a:ext>
            </a:extLst>
          </a:blip>
          <a:srcRect t="290" r="5" b="2273"/>
          <a:stretch>
            <a:fillRect/>
          </a:stretch>
        </p:blipFill>
        <p:spPr>
          <a:xfrm>
            <a:off x="2623106" y="3429000"/>
            <a:ext cx="2639278" cy="3429000"/>
          </a:xfrm>
          <a:prstGeom prst="rect">
            <a:avLst/>
          </a:prstGeom>
        </p:spPr>
      </p:pic>
      <p:sp>
        <p:nvSpPr>
          <p:cNvPr id="11" name="Content Placeholder 10">
            <a:extLst>
              <a:ext uri="{FF2B5EF4-FFF2-40B4-BE49-F238E27FC236}">
                <a16:creationId xmlns:a16="http://schemas.microsoft.com/office/drawing/2014/main" id="{AE536097-533D-0DCA-292C-EAB764646B49}"/>
              </a:ext>
            </a:extLst>
          </p:cNvPr>
          <p:cNvSpPr>
            <a:spLocks noGrp="1"/>
          </p:cNvSpPr>
          <p:nvPr>
            <p:ph idx="1"/>
          </p:nvPr>
        </p:nvSpPr>
        <p:spPr>
          <a:xfrm>
            <a:off x="5980638" y="2543364"/>
            <a:ext cx="5262385" cy="3599019"/>
          </a:xfrm>
        </p:spPr>
        <p:txBody>
          <a:bodyPr vert="horz" lIns="91440" tIns="45720" rIns="91440" bIns="45720" rtlCol="0">
            <a:normAutofit/>
          </a:bodyPr>
          <a:lstStyle/>
          <a:p>
            <a:r>
              <a:rPr lang="en-US" sz="2000"/>
              <a:t>Lähdimme aamulla klo 7.30 bussilla koululle. Koulussa päästiin tutustumaan kylmälaite järjestelmiin. Pääsimme tekemään kylmälaitteen tyhjennys sekä täyttö. Koulupäivä kesti noin 4 tuntia. Päivän jälkeen lähdimme Romainin kyydillä kohti Leonardo Da Vincin linnaa. Linnassa näki paljon hienoja maalauksia ja erilaisia rakennelmia. Linnan ulkopuolella oli hieno puutarha. Linna kiertueen jälkeen lähdimme takaisin toursiin. Illalla kävimme syömässä thaimaalaisessa ravintolassa.</a:t>
            </a:r>
          </a:p>
        </p:txBody>
      </p:sp>
    </p:spTree>
    <p:extLst>
      <p:ext uri="{BB962C8B-B14F-4D97-AF65-F5344CB8AC3E}">
        <p14:creationId xmlns:p14="http://schemas.microsoft.com/office/powerpoint/2010/main" val="216038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B902CB9-C7DC-4673-B7D5-F22DCF0EC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6CBD14-2808-571B-42CF-2205901648BD}"/>
              </a:ext>
            </a:extLst>
          </p:cNvPr>
          <p:cNvSpPr>
            <a:spLocks noGrp="1"/>
          </p:cNvSpPr>
          <p:nvPr>
            <p:ph type="title"/>
          </p:nvPr>
        </p:nvSpPr>
        <p:spPr>
          <a:xfrm>
            <a:off x="7353824" y="554510"/>
            <a:ext cx="3999971" cy="1317554"/>
          </a:xfrm>
        </p:spPr>
        <p:txBody>
          <a:bodyPr anchor="b">
            <a:normAutofit/>
          </a:bodyPr>
          <a:lstStyle/>
          <a:p>
            <a:r>
              <a:rPr lang="en-US" sz="4000"/>
              <a:t>Torstai 25.09</a:t>
            </a:r>
          </a:p>
        </p:txBody>
      </p:sp>
      <p:pic>
        <p:nvPicPr>
          <p:cNvPr id="4" name="Sisällön paikkamerkki 3">
            <a:extLst>
              <a:ext uri="{FF2B5EF4-FFF2-40B4-BE49-F238E27FC236}">
                <a16:creationId xmlns:a16="http://schemas.microsoft.com/office/drawing/2014/main" id="{A17F5A9D-9295-E6B0-4CCE-08109D102120}"/>
              </a:ext>
            </a:extLst>
          </p:cNvPr>
          <p:cNvPicPr>
            <a:picLocks noChangeAspect="1"/>
          </p:cNvPicPr>
          <p:nvPr/>
        </p:nvPicPr>
        <p:blipFill>
          <a:blip r:embed="rId2" cstate="print">
            <a:extLst>
              <a:ext uri="{28A0092B-C50C-407E-A947-70E740481C1C}">
                <a14:useLocalDpi xmlns:a14="http://schemas.microsoft.com/office/drawing/2010/main" val="0"/>
              </a:ext>
            </a:extLst>
          </a:blip>
          <a:srcRect t="4537" r="-4" b="7248"/>
          <a:stretch>
            <a:fillRect/>
          </a:stretch>
        </p:blipFill>
        <p:spPr>
          <a:xfrm>
            <a:off x="569609" y="176288"/>
            <a:ext cx="2541833" cy="2989586"/>
          </a:xfrm>
          <a:prstGeom prst="rect">
            <a:avLst/>
          </a:prstGeom>
        </p:spPr>
      </p:pic>
      <p:pic>
        <p:nvPicPr>
          <p:cNvPr id="6" name="Kuva 5">
            <a:extLst>
              <a:ext uri="{FF2B5EF4-FFF2-40B4-BE49-F238E27FC236}">
                <a16:creationId xmlns:a16="http://schemas.microsoft.com/office/drawing/2014/main" id="{907E6A8B-03A9-AAA6-DD46-34BD49812619}"/>
              </a:ext>
            </a:extLst>
          </p:cNvPr>
          <p:cNvPicPr>
            <a:picLocks noChangeAspect="1"/>
          </p:cNvPicPr>
          <p:nvPr/>
        </p:nvPicPr>
        <p:blipFill>
          <a:blip r:embed="rId3" cstate="print">
            <a:extLst>
              <a:ext uri="{28A0092B-C50C-407E-A947-70E740481C1C}">
                <a14:useLocalDpi xmlns:a14="http://schemas.microsoft.com/office/drawing/2010/main" val="0"/>
              </a:ext>
            </a:extLst>
          </a:blip>
          <a:srcRect r="-1" b="24803"/>
          <a:stretch>
            <a:fillRect/>
          </a:stretch>
        </p:blipFill>
        <p:spPr>
          <a:xfrm>
            <a:off x="3846368" y="176288"/>
            <a:ext cx="2981783" cy="2989586"/>
          </a:xfrm>
          <a:prstGeom prst="rect">
            <a:avLst/>
          </a:prstGeom>
        </p:spPr>
      </p:pic>
      <p:pic>
        <p:nvPicPr>
          <p:cNvPr id="7" name="Kuva 6">
            <a:extLst>
              <a:ext uri="{FF2B5EF4-FFF2-40B4-BE49-F238E27FC236}">
                <a16:creationId xmlns:a16="http://schemas.microsoft.com/office/drawing/2014/main" id="{BE51AC32-C52A-7ED4-2BC7-16447830F957}"/>
              </a:ext>
            </a:extLst>
          </p:cNvPr>
          <p:cNvPicPr>
            <a:picLocks noChangeAspect="1"/>
          </p:cNvPicPr>
          <p:nvPr/>
        </p:nvPicPr>
        <p:blipFill>
          <a:blip r:embed="rId4" cstate="print">
            <a:extLst>
              <a:ext uri="{28A0092B-C50C-407E-A947-70E740481C1C}">
                <a14:useLocalDpi xmlns:a14="http://schemas.microsoft.com/office/drawing/2010/main" val="0"/>
              </a:ext>
            </a:extLst>
          </a:blip>
          <a:srcRect t="12468" r="1" b="8245"/>
          <a:stretch>
            <a:fillRect/>
          </a:stretch>
        </p:blipFill>
        <p:spPr>
          <a:xfrm>
            <a:off x="439042" y="3337589"/>
            <a:ext cx="2802967" cy="2963216"/>
          </a:xfrm>
          <a:prstGeom prst="rect">
            <a:avLst/>
          </a:prstGeom>
        </p:spPr>
      </p:pic>
      <p:pic>
        <p:nvPicPr>
          <p:cNvPr id="5" name="Kuva 4">
            <a:extLst>
              <a:ext uri="{FF2B5EF4-FFF2-40B4-BE49-F238E27FC236}">
                <a16:creationId xmlns:a16="http://schemas.microsoft.com/office/drawing/2014/main" id="{CFE7D550-6DAC-46F7-A429-2D315EEA9FC2}"/>
              </a:ext>
            </a:extLst>
          </p:cNvPr>
          <p:cNvPicPr>
            <a:picLocks noChangeAspect="1"/>
          </p:cNvPicPr>
          <p:nvPr/>
        </p:nvPicPr>
        <p:blipFill>
          <a:blip r:embed="rId5" cstate="print">
            <a:extLst>
              <a:ext uri="{28A0092B-C50C-407E-A947-70E740481C1C}">
                <a14:useLocalDpi xmlns:a14="http://schemas.microsoft.com/office/drawing/2010/main" val="0"/>
              </a:ext>
            </a:extLst>
          </a:blip>
          <a:srcRect l="4563" r="8428" b="1"/>
          <a:stretch>
            <a:fillRect/>
          </a:stretch>
        </p:blipFill>
        <p:spPr>
          <a:xfrm>
            <a:off x="3682646" y="3337589"/>
            <a:ext cx="3309228" cy="2139343"/>
          </a:xfrm>
          <a:prstGeom prst="rect">
            <a:avLst/>
          </a:prstGeom>
        </p:spPr>
      </p:pic>
      <p:sp>
        <p:nvSpPr>
          <p:cNvPr id="11" name="Content Placeholder 10">
            <a:extLst>
              <a:ext uri="{FF2B5EF4-FFF2-40B4-BE49-F238E27FC236}">
                <a16:creationId xmlns:a16="http://schemas.microsoft.com/office/drawing/2014/main" id="{54CFB12F-2C26-CC72-34B3-D583884DF369}"/>
              </a:ext>
            </a:extLst>
          </p:cNvPr>
          <p:cNvSpPr>
            <a:spLocks noGrp="1"/>
          </p:cNvSpPr>
          <p:nvPr>
            <p:ph idx="1"/>
          </p:nvPr>
        </p:nvSpPr>
        <p:spPr>
          <a:xfrm>
            <a:off x="7353824" y="2080028"/>
            <a:ext cx="3999971" cy="4584716"/>
          </a:xfrm>
        </p:spPr>
        <p:txBody>
          <a:bodyPr vert="horz" lIns="91440" tIns="45720" rIns="91440" bIns="45720" rtlCol="0" anchor="t">
            <a:normAutofit lnSpcReduction="10000"/>
          </a:bodyPr>
          <a:lstStyle/>
          <a:p>
            <a:r>
              <a:rPr lang="en-US" sz="2000" err="1"/>
              <a:t>Lähdimme</a:t>
            </a:r>
            <a:r>
              <a:rPr lang="en-US" sz="2000"/>
              <a:t> </a:t>
            </a:r>
            <a:r>
              <a:rPr lang="en-US" sz="2000" err="1"/>
              <a:t>klo</a:t>
            </a:r>
            <a:r>
              <a:rPr lang="en-US" sz="2000"/>
              <a:t> 9 </a:t>
            </a:r>
            <a:r>
              <a:rPr lang="en-US" sz="2000" err="1"/>
              <a:t>bussilla</a:t>
            </a:r>
            <a:r>
              <a:rPr lang="en-US" sz="2000"/>
              <a:t> </a:t>
            </a:r>
            <a:r>
              <a:rPr lang="en-US" sz="2000" err="1"/>
              <a:t>koululle</a:t>
            </a:r>
            <a:r>
              <a:rPr lang="en-US" sz="2000"/>
              <a:t>. </a:t>
            </a:r>
            <a:r>
              <a:rPr lang="en-US" sz="2000" err="1"/>
              <a:t>Koululta</a:t>
            </a:r>
            <a:r>
              <a:rPr lang="en-US" sz="2000"/>
              <a:t> </a:t>
            </a:r>
            <a:r>
              <a:rPr lang="en-US" sz="2000" err="1"/>
              <a:t>lähdimme</a:t>
            </a:r>
            <a:r>
              <a:rPr lang="en-US" sz="2000"/>
              <a:t> </a:t>
            </a:r>
            <a:r>
              <a:rPr lang="en-US" sz="2000" err="1"/>
              <a:t>kävelemään</a:t>
            </a:r>
            <a:r>
              <a:rPr lang="en-US" sz="2000"/>
              <a:t> </a:t>
            </a:r>
            <a:r>
              <a:rPr lang="en-US" sz="2000" err="1"/>
              <a:t>toursin</a:t>
            </a:r>
            <a:r>
              <a:rPr lang="en-US" sz="2000"/>
              <a:t> </a:t>
            </a:r>
            <a:r>
              <a:rPr lang="en-US" sz="2000" err="1"/>
              <a:t>voimalaitokselle</a:t>
            </a:r>
            <a:r>
              <a:rPr lang="en-US" sz="2000"/>
              <a:t>. </a:t>
            </a:r>
            <a:r>
              <a:rPr lang="en-US" sz="2000" err="1"/>
              <a:t>Voimalaitoksella</a:t>
            </a:r>
            <a:r>
              <a:rPr lang="en-US" sz="2000"/>
              <a:t> </a:t>
            </a:r>
            <a:r>
              <a:rPr lang="en-US" sz="2000" err="1"/>
              <a:t>tutustuimme</a:t>
            </a:r>
            <a:r>
              <a:rPr lang="en-US" sz="2000"/>
              <a:t> </a:t>
            </a:r>
            <a:r>
              <a:rPr lang="en-US" sz="2000" err="1"/>
              <a:t>miten</a:t>
            </a:r>
            <a:r>
              <a:rPr lang="en-US" sz="2000"/>
              <a:t> </a:t>
            </a:r>
            <a:r>
              <a:rPr lang="en-US" sz="2000" err="1"/>
              <a:t>laitos</a:t>
            </a:r>
            <a:r>
              <a:rPr lang="en-US" sz="2000"/>
              <a:t> </a:t>
            </a:r>
            <a:r>
              <a:rPr lang="en-US" sz="2000" err="1"/>
              <a:t>toimii</a:t>
            </a:r>
            <a:r>
              <a:rPr lang="en-US" sz="2000"/>
              <a:t>. </a:t>
            </a:r>
            <a:r>
              <a:rPr lang="en-US" sz="2000" err="1"/>
              <a:t>Kiertueen</a:t>
            </a:r>
            <a:r>
              <a:rPr lang="en-US" sz="2000"/>
              <a:t> </a:t>
            </a:r>
            <a:r>
              <a:rPr lang="en-US" sz="2000" err="1"/>
              <a:t>jälkeen</a:t>
            </a:r>
            <a:r>
              <a:rPr lang="en-US" sz="2000"/>
              <a:t> </a:t>
            </a:r>
            <a:r>
              <a:rPr lang="en-US" sz="2000" err="1"/>
              <a:t>lähdimme</a:t>
            </a:r>
            <a:r>
              <a:rPr lang="en-US" sz="2000"/>
              <a:t> </a:t>
            </a:r>
            <a:r>
              <a:rPr lang="en-US" sz="2000" err="1"/>
              <a:t>toiselle</a:t>
            </a:r>
            <a:r>
              <a:rPr lang="en-US" sz="2000"/>
              <a:t> </a:t>
            </a:r>
            <a:r>
              <a:rPr lang="en-US" sz="2000" err="1"/>
              <a:t>laitokselle</a:t>
            </a:r>
            <a:r>
              <a:rPr lang="en-US" sz="2000"/>
              <a:t>, </a:t>
            </a:r>
            <a:r>
              <a:rPr lang="en-US" sz="2000" err="1"/>
              <a:t>minkä</a:t>
            </a:r>
            <a:r>
              <a:rPr lang="en-US" sz="2000"/>
              <a:t> </a:t>
            </a:r>
            <a:r>
              <a:rPr lang="en-US" sz="2000" err="1"/>
              <a:t>rakentaminen</a:t>
            </a:r>
            <a:r>
              <a:rPr lang="en-US" sz="2000"/>
              <a:t> </a:t>
            </a:r>
            <a:r>
              <a:rPr lang="en-US" sz="2000" err="1"/>
              <a:t>oli</a:t>
            </a:r>
            <a:r>
              <a:rPr lang="en-US" sz="2000"/>
              <a:t> </a:t>
            </a:r>
            <a:r>
              <a:rPr lang="en-US" sz="2000" err="1"/>
              <a:t>vielä</a:t>
            </a:r>
            <a:r>
              <a:rPr lang="en-US" sz="2000"/>
              <a:t> </a:t>
            </a:r>
            <a:r>
              <a:rPr lang="en-US" sz="2000" err="1"/>
              <a:t>kesken</a:t>
            </a:r>
            <a:r>
              <a:rPr lang="en-US" sz="2000"/>
              <a:t>. </a:t>
            </a:r>
            <a:r>
              <a:rPr lang="en-US" sz="2000" err="1"/>
              <a:t>Lähdimme</a:t>
            </a:r>
            <a:r>
              <a:rPr lang="en-US" sz="2000"/>
              <a:t> </a:t>
            </a:r>
            <a:r>
              <a:rPr lang="en-US" sz="2000" err="1"/>
              <a:t>koululle</a:t>
            </a:r>
            <a:r>
              <a:rPr lang="en-US" sz="2000"/>
              <a:t> </a:t>
            </a:r>
            <a:r>
              <a:rPr lang="en-US" sz="2000" err="1"/>
              <a:t>kiertelyn</a:t>
            </a:r>
            <a:r>
              <a:rPr lang="en-US" sz="2000"/>
              <a:t> </a:t>
            </a:r>
            <a:r>
              <a:rPr lang="en-US" sz="2000" err="1"/>
              <a:t>jälkeen</a:t>
            </a:r>
            <a:r>
              <a:rPr lang="en-US" sz="2000"/>
              <a:t> ja </a:t>
            </a:r>
            <a:r>
              <a:rPr lang="en-US" sz="2000" err="1"/>
              <a:t>koulussa</a:t>
            </a:r>
            <a:r>
              <a:rPr lang="en-US" sz="2000"/>
              <a:t> </a:t>
            </a:r>
            <a:r>
              <a:rPr lang="en-US" sz="2000" err="1"/>
              <a:t>pääsimme</a:t>
            </a:r>
            <a:r>
              <a:rPr lang="en-US" sz="2000"/>
              <a:t> </a:t>
            </a:r>
            <a:r>
              <a:rPr lang="en-US" sz="2000" err="1"/>
              <a:t>aloittamaan</a:t>
            </a:r>
            <a:r>
              <a:rPr lang="en-US" sz="2000"/>
              <a:t> </a:t>
            </a:r>
            <a:r>
              <a:rPr lang="en-US" sz="2000" err="1"/>
              <a:t>hitsaus</a:t>
            </a:r>
            <a:r>
              <a:rPr lang="en-US" sz="2000"/>
              <a:t> </a:t>
            </a:r>
            <a:r>
              <a:rPr lang="en-US" sz="2000" err="1"/>
              <a:t>työn</a:t>
            </a:r>
            <a:r>
              <a:rPr lang="en-US" sz="2000"/>
              <a:t>. </a:t>
            </a:r>
            <a:r>
              <a:rPr lang="en-US" sz="2000" err="1"/>
              <a:t>Koulupäivä</a:t>
            </a:r>
            <a:r>
              <a:rPr lang="en-US" sz="2000"/>
              <a:t> </a:t>
            </a:r>
            <a:r>
              <a:rPr lang="en-US" sz="2000" err="1"/>
              <a:t>kesti</a:t>
            </a:r>
            <a:r>
              <a:rPr lang="en-US" sz="2000"/>
              <a:t> </a:t>
            </a:r>
            <a:r>
              <a:rPr lang="en-US" sz="2000" err="1"/>
              <a:t>noin</a:t>
            </a:r>
            <a:r>
              <a:rPr lang="en-US" sz="2000"/>
              <a:t> 3 </a:t>
            </a:r>
            <a:r>
              <a:rPr lang="en-US" sz="2000" err="1"/>
              <a:t>tuntia</a:t>
            </a:r>
            <a:r>
              <a:rPr lang="en-US" sz="2000"/>
              <a:t>. </a:t>
            </a:r>
            <a:r>
              <a:rPr lang="en-US" sz="2000" err="1"/>
              <a:t>Päivän</a:t>
            </a:r>
            <a:r>
              <a:rPr lang="en-US" sz="2000"/>
              <a:t> </a:t>
            </a:r>
            <a:r>
              <a:rPr lang="en-US" sz="2000" err="1"/>
              <a:t>jälkeen</a:t>
            </a:r>
            <a:r>
              <a:rPr lang="en-US" sz="2000"/>
              <a:t> </a:t>
            </a:r>
            <a:r>
              <a:rPr lang="en-US" sz="2000" err="1"/>
              <a:t>lähdimme</a:t>
            </a:r>
            <a:r>
              <a:rPr lang="en-US" sz="2000"/>
              <a:t> </a:t>
            </a:r>
            <a:r>
              <a:rPr lang="en-US" sz="2000" err="1"/>
              <a:t>takaisin</a:t>
            </a:r>
            <a:r>
              <a:rPr lang="en-US" sz="2000"/>
              <a:t> </a:t>
            </a:r>
            <a:r>
              <a:rPr lang="en-US" sz="2000" err="1"/>
              <a:t>kämpille</a:t>
            </a:r>
            <a:r>
              <a:rPr lang="en-US" sz="2000"/>
              <a:t>. </a:t>
            </a:r>
            <a:r>
              <a:rPr lang="en-US" sz="2000" err="1"/>
              <a:t>Illalla</a:t>
            </a:r>
            <a:r>
              <a:rPr lang="en-US" sz="2000"/>
              <a:t> </a:t>
            </a:r>
            <a:r>
              <a:rPr lang="en-US" sz="2000" err="1"/>
              <a:t>kävimme</a:t>
            </a:r>
            <a:r>
              <a:rPr lang="en-US" sz="2000"/>
              <a:t> </a:t>
            </a:r>
            <a:r>
              <a:rPr lang="en-US" sz="2000" err="1"/>
              <a:t>syömässä</a:t>
            </a:r>
            <a:r>
              <a:rPr lang="en-US" sz="2000"/>
              <a:t> </a:t>
            </a:r>
            <a:r>
              <a:rPr lang="en-US" sz="2000" err="1"/>
              <a:t>tacot</a:t>
            </a:r>
            <a:r>
              <a:rPr lang="en-US" sz="2000"/>
              <a:t> ja </a:t>
            </a:r>
            <a:r>
              <a:rPr lang="en-US" sz="2000" err="1"/>
              <a:t>kiertelimme</a:t>
            </a:r>
            <a:r>
              <a:rPr lang="en-US" sz="2000"/>
              <a:t> </a:t>
            </a:r>
            <a:r>
              <a:rPr lang="en-US" sz="2000" err="1"/>
              <a:t>ympäri</a:t>
            </a:r>
            <a:r>
              <a:rPr lang="en-US" sz="2000"/>
              <a:t> </a:t>
            </a:r>
            <a:r>
              <a:rPr lang="en-US" sz="2000" err="1"/>
              <a:t>toursin</a:t>
            </a:r>
            <a:r>
              <a:rPr lang="en-US" sz="2000"/>
              <a:t> keskustaa.</a:t>
            </a:r>
          </a:p>
        </p:txBody>
      </p:sp>
    </p:spTree>
    <p:extLst>
      <p:ext uri="{BB962C8B-B14F-4D97-AF65-F5344CB8AC3E}">
        <p14:creationId xmlns:p14="http://schemas.microsoft.com/office/powerpoint/2010/main" val="2967547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BE96-8C25-50DD-A9FA-4FBD6B7A89EF}"/>
              </a:ext>
            </a:extLst>
          </p:cNvPr>
          <p:cNvSpPr>
            <a:spLocks noGrp="1"/>
          </p:cNvSpPr>
          <p:nvPr>
            <p:ph type="title"/>
          </p:nvPr>
        </p:nvSpPr>
        <p:spPr>
          <a:xfrm>
            <a:off x="7482361" y="947280"/>
            <a:ext cx="4031466" cy="769508"/>
          </a:xfrm>
        </p:spPr>
        <p:txBody>
          <a:bodyPr vert="horz" lIns="91440" tIns="45720" rIns="91440" bIns="45720" rtlCol="0" anchor="t">
            <a:normAutofit/>
          </a:bodyPr>
          <a:lstStyle/>
          <a:p>
            <a:r>
              <a:rPr lang="en-US" sz="3200"/>
              <a:t>Perjantai 26.09</a:t>
            </a:r>
          </a:p>
        </p:txBody>
      </p:sp>
      <p:sp>
        <p:nvSpPr>
          <p:cNvPr id="93" name="Rectangle 92">
            <a:extLst>
              <a:ext uri="{FF2B5EF4-FFF2-40B4-BE49-F238E27FC236}">
                <a16:creationId xmlns:a16="http://schemas.microsoft.com/office/drawing/2014/main" id="{B00278AE-C62A-3610-2127-E5F5BEDC2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4470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a:extLst>
              <a:ext uri="{FF2B5EF4-FFF2-40B4-BE49-F238E27FC236}">
                <a16:creationId xmlns:a16="http://schemas.microsoft.com/office/drawing/2014/main" id="{04AE70EC-7609-4149-C145-7A40A248DC31}"/>
              </a:ext>
            </a:extLst>
          </p:cNvPr>
          <p:cNvPicPr>
            <a:picLocks noChangeAspect="1"/>
          </p:cNvPicPr>
          <p:nvPr/>
        </p:nvPicPr>
        <p:blipFill>
          <a:blip r:embed="rId2" cstate="print">
            <a:extLst>
              <a:ext uri="{28A0092B-C50C-407E-A947-70E740481C1C}">
                <a14:useLocalDpi xmlns:a14="http://schemas.microsoft.com/office/drawing/2010/main" val="0"/>
              </a:ext>
            </a:extLst>
          </a:blip>
          <a:srcRect t="47681" r="1" b="5972"/>
          <a:stretch>
            <a:fillRect/>
          </a:stretch>
        </p:blipFill>
        <p:spPr>
          <a:xfrm>
            <a:off x="801329" y="1900012"/>
            <a:ext cx="2988458" cy="3044119"/>
          </a:xfrm>
          <a:prstGeom prst="rect">
            <a:avLst/>
          </a:prstGeom>
        </p:spPr>
      </p:pic>
      <p:pic>
        <p:nvPicPr>
          <p:cNvPr id="6" name="Kuva 5">
            <a:extLst>
              <a:ext uri="{FF2B5EF4-FFF2-40B4-BE49-F238E27FC236}">
                <a16:creationId xmlns:a16="http://schemas.microsoft.com/office/drawing/2014/main" id="{0AC7F07B-1CA0-8D04-C818-6F58791021D0}"/>
              </a:ext>
            </a:extLst>
          </p:cNvPr>
          <p:cNvPicPr>
            <a:picLocks noChangeAspect="1"/>
          </p:cNvPicPr>
          <p:nvPr/>
        </p:nvPicPr>
        <p:blipFill>
          <a:blip r:embed="rId3" cstate="print">
            <a:extLst>
              <a:ext uri="{28A0092B-C50C-407E-A947-70E740481C1C}">
                <a14:useLocalDpi xmlns:a14="http://schemas.microsoft.com/office/drawing/2010/main" val="0"/>
              </a:ext>
            </a:extLst>
          </a:blip>
          <a:srcRect t="24310" r="-1" b="18392"/>
          <a:stretch>
            <a:fillRect/>
          </a:stretch>
        </p:blipFill>
        <p:spPr>
          <a:xfrm>
            <a:off x="3976385" y="1171415"/>
            <a:ext cx="2119616" cy="2159085"/>
          </a:xfrm>
          <a:prstGeom prst="rect">
            <a:avLst/>
          </a:prstGeom>
        </p:spPr>
      </p:pic>
      <p:cxnSp>
        <p:nvCxnSpPr>
          <p:cNvPr id="94" name="Straight Connector 93">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78854"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Kuva 4">
            <a:extLst>
              <a:ext uri="{FF2B5EF4-FFF2-40B4-BE49-F238E27FC236}">
                <a16:creationId xmlns:a16="http://schemas.microsoft.com/office/drawing/2014/main" id="{C5EFE7E6-5628-C23E-B040-5ED44F75278F}"/>
              </a:ext>
            </a:extLst>
          </p:cNvPr>
          <p:cNvPicPr>
            <a:picLocks noChangeAspect="1"/>
          </p:cNvPicPr>
          <p:nvPr/>
        </p:nvPicPr>
        <p:blipFill>
          <a:blip r:embed="rId4" cstate="print">
            <a:extLst>
              <a:ext uri="{28A0092B-C50C-407E-A947-70E740481C1C}">
                <a14:useLocalDpi xmlns:a14="http://schemas.microsoft.com/office/drawing/2010/main" val="0"/>
              </a:ext>
            </a:extLst>
          </a:blip>
          <a:srcRect r="2" b="5781"/>
          <a:stretch>
            <a:fillRect/>
          </a:stretch>
        </p:blipFill>
        <p:spPr>
          <a:xfrm>
            <a:off x="3976452" y="3522263"/>
            <a:ext cx="2122537" cy="2162024"/>
          </a:xfrm>
          <a:prstGeom prst="rect">
            <a:avLst/>
          </a:prstGeom>
        </p:spPr>
      </p:pic>
      <p:sp>
        <p:nvSpPr>
          <p:cNvPr id="32" name="Content Placeholder 22">
            <a:extLst>
              <a:ext uri="{FF2B5EF4-FFF2-40B4-BE49-F238E27FC236}">
                <a16:creationId xmlns:a16="http://schemas.microsoft.com/office/drawing/2014/main" id="{AC35E5CE-8386-D9F5-BBEA-C54861455CD7}"/>
              </a:ext>
            </a:extLst>
          </p:cNvPr>
          <p:cNvSpPr>
            <a:spLocks noGrp="1"/>
          </p:cNvSpPr>
          <p:nvPr>
            <p:ph idx="1"/>
          </p:nvPr>
        </p:nvSpPr>
        <p:spPr>
          <a:xfrm>
            <a:off x="6862431" y="1897601"/>
            <a:ext cx="5155090" cy="4244782"/>
          </a:xfrm>
        </p:spPr>
        <p:txBody>
          <a:bodyPr vert="horz" lIns="91440" tIns="45720" rIns="91440" bIns="45720" rtlCol="0" anchor="t">
            <a:normAutofit/>
          </a:bodyPr>
          <a:lstStyle/>
          <a:p>
            <a:r>
              <a:rPr lang="en-US" sz="2000" err="1"/>
              <a:t>Lähdimme</a:t>
            </a:r>
            <a:r>
              <a:rPr lang="en-US" sz="2000"/>
              <a:t> </a:t>
            </a:r>
            <a:r>
              <a:rPr lang="en-US" sz="2000" err="1"/>
              <a:t>klo</a:t>
            </a:r>
            <a:r>
              <a:rPr lang="en-US" sz="2000"/>
              <a:t> 8.30 </a:t>
            </a:r>
            <a:r>
              <a:rPr lang="en-US" sz="2000" err="1"/>
              <a:t>bussilla</a:t>
            </a:r>
            <a:r>
              <a:rPr lang="en-US" sz="2000"/>
              <a:t> </a:t>
            </a:r>
            <a:r>
              <a:rPr lang="en-US" sz="2000" err="1"/>
              <a:t>koululle</a:t>
            </a:r>
            <a:r>
              <a:rPr lang="en-US" sz="2000"/>
              <a:t>. </a:t>
            </a:r>
            <a:r>
              <a:rPr lang="en-US" sz="2000" err="1"/>
              <a:t>Kaasuhitsaus</a:t>
            </a:r>
            <a:r>
              <a:rPr lang="en-US" sz="2000"/>
              <a:t>/</a:t>
            </a:r>
            <a:r>
              <a:rPr lang="en-US" sz="2000" err="1"/>
              <a:t>kupari</a:t>
            </a:r>
            <a:r>
              <a:rPr lang="en-US" sz="2000"/>
              <a:t> </a:t>
            </a:r>
            <a:r>
              <a:rPr lang="en-US" sz="2000" err="1"/>
              <a:t>työn</a:t>
            </a:r>
            <a:r>
              <a:rPr lang="en-US" sz="2000"/>
              <a:t> </a:t>
            </a:r>
            <a:r>
              <a:rPr lang="en-US" sz="2000" err="1"/>
              <a:t>valmiiksi</a:t>
            </a:r>
            <a:r>
              <a:rPr lang="en-US" sz="2000"/>
              <a:t>. </a:t>
            </a:r>
            <a:r>
              <a:rPr lang="en-US" sz="2000" err="1"/>
              <a:t>Pääsimme</a:t>
            </a:r>
            <a:r>
              <a:rPr lang="en-US" sz="2000"/>
              <a:t> </a:t>
            </a:r>
            <a:r>
              <a:rPr lang="en-US" sz="2000" err="1"/>
              <a:t>myös</a:t>
            </a:r>
            <a:r>
              <a:rPr lang="en-US" sz="2000"/>
              <a:t> </a:t>
            </a:r>
            <a:r>
              <a:rPr lang="en-US" sz="2000" err="1"/>
              <a:t>syömään</a:t>
            </a:r>
            <a:r>
              <a:rPr lang="en-US" sz="2000"/>
              <a:t> </a:t>
            </a:r>
            <a:r>
              <a:rPr lang="en-US" sz="2000" err="1"/>
              <a:t>opettajien</a:t>
            </a:r>
            <a:r>
              <a:rPr lang="en-US" sz="2000"/>
              <a:t> </a:t>
            </a:r>
            <a:r>
              <a:rPr lang="en-US" sz="2000" err="1"/>
              <a:t>kanssa</a:t>
            </a:r>
            <a:r>
              <a:rPr lang="en-US" sz="2000"/>
              <a:t> </a:t>
            </a:r>
            <a:r>
              <a:rPr lang="en-US" sz="2000" err="1"/>
              <a:t>patonkia</a:t>
            </a:r>
            <a:r>
              <a:rPr lang="en-US" sz="2000"/>
              <a:t> ja </a:t>
            </a:r>
            <a:r>
              <a:rPr lang="en-US" sz="2000" err="1"/>
              <a:t>hyviä</a:t>
            </a:r>
            <a:r>
              <a:rPr lang="en-US" sz="2000"/>
              <a:t> </a:t>
            </a:r>
            <a:r>
              <a:rPr lang="en-US" sz="2000" err="1"/>
              <a:t>lihoja</a:t>
            </a:r>
            <a:r>
              <a:rPr lang="en-US" sz="2000"/>
              <a:t>. </a:t>
            </a:r>
            <a:r>
              <a:rPr lang="en-US" sz="2000" err="1"/>
              <a:t>Koulupäivä</a:t>
            </a:r>
            <a:r>
              <a:rPr lang="en-US" sz="2000"/>
              <a:t> </a:t>
            </a:r>
            <a:r>
              <a:rPr lang="en-US" sz="2000" err="1"/>
              <a:t>kesti</a:t>
            </a:r>
            <a:r>
              <a:rPr lang="en-US" sz="2000"/>
              <a:t> </a:t>
            </a:r>
            <a:r>
              <a:rPr lang="en-US" sz="2000" err="1"/>
              <a:t>noin</a:t>
            </a:r>
            <a:r>
              <a:rPr lang="en-US" sz="2000"/>
              <a:t> 4 </a:t>
            </a:r>
            <a:r>
              <a:rPr lang="en-US" sz="2000" err="1"/>
              <a:t>tuntia</a:t>
            </a:r>
            <a:r>
              <a:rPr lang="en-US" sz="2000"/>
              <a:t>. </a:t>
            </a:r>
            <a:r>
              <a:rPr lang="en-US" sz="2000" err="1"/>
              <a:t>Päivän</a:t>
            </a:r>
            <a:r>
              <a:rPr lang="en-US" sz="2000"/>
              <a:t> </a:t>
            </a:r>
            <a:r>
              <a:rPr lang="en-US" sz="2000" err="1"/>
              <a:t>jälkeen</a:t>
            </a:r>
            <a:r>
              <a:rPr lang="en-US" sz="2000"/>
              <a:t> </a:t>
            </a:r>
            <a:r>
              <a:rPr lang="en-US" sz="2000" err="1"/>
              <a:t>lähdimme</a:t>
            </a:r>
            <a:r>
              <a:rPr lang="en-US" sz="2000"/>
              <a:t> </a:t>
            </a:r>
            <a:r>
              <a:rPr lang="en-US" sz="2000" err="1"/>
              <a:t>opettajan</a:t>
            </a:r>
            <a:r>
              <a:rPr lang="en-US" sz="2000"/>
              <a:t> </a:t>
            </a:r>
            <a:r>
              <a:rPr lang="en-US" sz="2000" err="1"/>
              <a:t>kyydillä</a:t>
            </a:r>
            <a:r>
              <a:rPr lang="en-US" sz="2000"/>
              <a:t> </a:t>
            </a:r>
            <a:r>
              <a:rPr lang="en-US" sz="2000" err="1"/>
              <a:t>toursiin</a:t>
            </a:r>
            <a:r>
              <a:rPr lang="en-US" sz="2000"/>
              <a:t>. </a:t>
            </a:r>
            <a:r>
              <a:rPr lang="en-US" sz="2000" err="1"/>
              <a:t>Illalla</a:t>
            </a:r>
            <a:r>
              <a:rPr lang="en-US" sz="2000"/>
              <a:t> </a:t>
            </a:r>
            <a:r>
              <a:rPr lang="en-US" sz="2000" err="1"/>
              <a:t>menimme</a:t>
            </a:r>
            <a:r>
              <a:rPr lang="en-US" sz="2000"/>
              <a:t> </a:t>
            </a:r>
            <a:r>
              <a:rPr lang="en-US" sz="2000" err="1"/>
              <a:t>syömään</a:t>
            </a:r>
            <a:r>
              <a:rPr lang="en-US" sz="2000"/>
              <a:t> </a:t>
            </a:r>
            <a:r>
              <a:rPr lang="en-US" sz="2000" err="1"/>
              <a:t>ranskalaiseen</a:t>
            </a:r>
            <a:r>
              <a:rPr lang="en-US" sz="2000"/>
              <a:t> </a:t>
            </a:r>
            <a:r>
              <a:rPr lang="en-US" sz="2000" err="1"/>
              <a:t>ravintolaan</a:t>
            </a:r>
            <a:r>
              <a:rPr lang="en-US" sz="2000"/>
              <a:t> ja </a:t>
            </a:r>
            <a:r>
              <a:rPr lang="en-US" sz="2000" err="1"/>
              <a:t>söimme</a:t>
            </a:r>
            <a:r>
              <a:rPr lang="en-US" sz="2000"/>
              <a:t> </a:t>
            </a:r>
            <a:r>
              <a:rPr lang="en-US" sz="2000" err="1"/>
              <a:t>ankkaa</a:t>
            </a:r>
            <a:r>
              <a:rPr lang="en-US" sz="2000"/>
              <a:t>. </a:t>
            </a:r>
            <a:r>
              <a:rPr lang="en-US" sz="2000" err="1"/>
              <a:t>Kävimme</a:t>
            </a:r>
            <a:r>
              <a:rPr lang="en-US" sz="2000"/>
              <a:t> </a:t>
            </a:r>
            <a:r>
              <a:rPr lang="en-US" sz="2000" err="1"/>
              <a:t>myös</a:t>
            </a:r>
            <a:r>
              <a:rPr lang="en-US" sz="2000"/>
              <a:t> </a:t>
            </a:r>
            <a:r>
              <a:rPr lang="en-US" sz="2000" err="1"/>
              <a:t>kiertelemässä</a:t>
            </a:r>
            <a:r>
              <a:rPr lang="en-US" sz="2000"/>
              <a:t> </a:t>
            </a:r>
            <a:r>
              <a:rPr lang="en-US" sz="2000" err="1"/>
              <a:t>ympäri</a:t>
            </a:r>
            <a:r>
              <a:rPr lang="en-US" sz="2000"/>
              <a:t> </a:t>
            </a:r>
            <a:r>
              <a:rPr lang="en-US" sz="2000" err="1"/>
              <a:t>keskustaa</a:t>
            </a:r>
            <a:r>
              <a:rPr lang="en-US" sz="2000"/>
              <a:t>.  </a:t>
            </a:r>
          </a:p>
        </p:txBody>
      </p:sp>
    </p:spTree>
    <p:extLst>
      <p:ext uri="{BB962C8B-B14F-4D97-AF65-F5344CB8AC3E}">
        <p14:creationId xmlns:p14="http://schemas.microsoft.com/office/powerpoint/2010/main" val="1600747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313FB-E9DA-3A66-FA09-46A08699CBBF}"/>
              </a:ext>
            </a:extLst>
          </p:cNvPr>
          <p:cNvSpPr>
            <a:spLocks noGrp="1"/>
          </p:cNvSpPr>
          <p:nvPr>
            <p:ph type="title"/>
          </p:nvPr>
        </p:nvSpPr>
        <p:spPr>
          <a:xfrm>
            <a:off x="762000" y="1138036"/>
            <a:ext cx="4622351" cy="1402470"/>
          </a:xfrm>
        </p:spPr>
        <p:txBody>
          <a:bodyPr anchor="t">
            <a:normAutofit/>
          </a:bodyPr>
          <a:lstStyle/>
          <a:p>
            <a:r>
              <a:rPr lang="en-US" sz="3200"/>
              <a:t>Lauantai 27.09</a:t>
            </a:r>
          </a:p>
        </p:txBody>
      </p:sp>
      <p:cxnSp>
        <p:nvCxnSpPr>
          <p:cNvPr id="14" name="Straight Connector 1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300E325E-E1F4-D431-77CD-B908ED229019}"/>
              </a:ext>
            </a:extLst>
          </p:cNvPr>
          <p:cNvSpPr>
            <a:spLocks noGrp="1"/>
          </p:cNvSpPr>
          <p:nvPr>
            <p:ph idx="1"/>
          </p:nvPr>
        </p:nvSpPr>
        <p:spPr>
          <a:xfrm>
            <a:off x="826576" y="2099143"/>
            <a:ext cx="4557775" cy="4043240"/>
          </a:xfrm>
        </p:spPr>
        <p:txBody>
          <a:bodyPr vert="horz" lIns="91440" tIns="45720" rIns="91440" bIns="45720" rtlCol="0" anchor="t">
            <a:normAutofit/>
          </a:bodyPr>
          <a:lstStyle/>
          <a:p>
            <a:r>
              <a:rPr lang="en-US" sz="2000" err="1"/>
              <a:t>Lähdimme</a:t>
            </a:r>
            <a:r>
              <a:rPr lang="en-US" sz="2000"/>
              <a:t> </a:t>
            </a:r>
            <a:r>
              <a:rPr lang="en-US" sz="2000" err="1"/>
              <a:t>klo</a:t>
            </a:r>
            <a:r>
              <a:rPr lang="en-US" sz="2000"/>
              <a:t> 11.00 </a:t>
            </a:r>
            <a:r>
              <a:rPr lang="en-US" sz="2000" err="1"/>
              <a:t>Romainin</a:t>
            </a:r>
            <a:r>
              <a:rPr lang="en-US" sz="2000"/>
              <a:t> </a:t>
            </a:r>
            <a:r>
              <a:rPr lang="en-US" sz="2000" err="1"/>
              <a:t>kyydillä</a:t>
            </a:r>
            <a:r>
              <a:rPr lang="en-US" sz="2000"/>
              <a:t> </a:t>
            </a:r>
            <a:r>
              <a:rPr lang="en-US" sz="2000" err="1"/>
              <a:t>kohti</a:t>
            </a:r>
            <a:r>
              <a:rPr lang="en-US" sz="2000"/>
              <a:t> </a:t>
            </a:r>
            <a:r>
              <a:rPr lang="en-US" sz="2000" err="1"/>
              <a:t>Chambordin</a:t>
            </a:r>
            <a:r>
              <a:rPr lang="en-US" sz="2000"/>
              <a:t> </a:t>
            </a:r>
            <a:r>
              <a:rPr lang="en-US" sz="2000" err="1"/>
              <a:t>linnaa</a:t>
            </a:r>
            <a:r>
              <a:rPr lang="en-US" sz="2000"/>
              <a:t>. </a:t>
            </a:r>
            <a:r>
              <a:rPr lang="en-US" sz="2000" err="1"/>
              <a:t>Matka</a:t>
            </a:r>
            <a:r>
              <a:rPr lang="en-US" sz="2000"/>
              <a:t> </a:t>
            </a:r>
            <a:r>
              <a:rPr lang="en-US" sz="2000" err="1"/>
              <a:t>kesti</a:t>
            </a:r>
            <a:r>
              <a:rPr lang="en-US" sz="2000"/>
              <a:t> </a:t>
            </a:r>
            <a:r>
              <a:rPr lang="en-US" sz="2000" err="1"/>
              <a:t>noin</a:t>
            </a:r>
            <a:r>
              <a:rPr lang="en-US" sz="2000"/>
              <a:t> </a:t>
            </a:r>
            <a:r>
              <a:rPr lang="en-US" sz="2000" err="1"/>
              <a:t>tunnin</a:t>
            </a:r>
            <a:r>
              <a:rPr lang="en-US" sz="2000"/>
              <a:t>. </a:t>
            </a:r>
            <a:r>
              <a:rPr lang="en-US" sz="2000" err="1"/>
              <a:t>Linnassa</a:t>
            </a:r>
            <a:r>
              <a:rPr lang="en-US" sz="2000"/>
              <a:t> </a:t>
            </a:r>
            <a:r>
              <a:rPr lang="en-US" sz="2000" err="1"/>
              <a:t>oli</a:t>
            </a:r>
            <a:r>
              <a:rPr lang="en-US" sz="2000"/>
              <a:t> </a:t>
            </a:r>
            <a:r>
              <a:rPr lang="en-US" sz="2000" err="1"/>
              <a:t>paljon</a:t>
            </a:r>
            <a:r>
              <a:rPr lang="en-US" sz="2000"/>
              <a:t> </a:t>
            </a:r>
            <a:r>
              <a:rPr lang="en-US" sz="2000" err="1"/>
              <a:t>taidetta</a:t>
            </a:r>
            <a:r>
              <a:rPr lang="en-US" sz="2000"/>
              <a:t> ja </a:t>
            </a:r>
            <a:r>
              <a:rPr lang="en-US" sz="2000" err="1"/>
              <a:t>rakennelmia</a:t>
            </a:r>
            <a:r>
              <a:rPr lang="en-US" sz="2000"/>
              <a:t>. Linnan </a:t>
            </a:r>
            <a:r>
              <a:rPr lang="en-US" sz="2000" err="1"/>
              <a:t>ulkopuolella</a:t>
            </a:r>
            <a:r>
              <a:rPr lang="en-US" sz="2000"/>
              <a:t> </a:t>
            </a:r>
            <a:r>
              <a:rPr lang="en-US" sz="2000" err="1"/>
              <a:t>oli</a:t>
            </a:r>
            <a:r>
              <a:rPr lang="en-US" sz="2000"/>
              <a:t> </a:t>
            </a:r>
            <a:r>
              <a:rPr lang="en-US" sz="2000" err="1"/>
              <a:t>hieno</a:t>
            </a:r>
            <a:r>
              <a:rPr lang="en-US" sz="2000"/>
              <a:t> </a:t>
            </a:r>
            <a:r>
              <a:rPr lang="en-US" sz="2000" err="1"/>
              <a:t>puutarha</a:t>
            </a:r>
            <a:r>
              <a:rPr lang="en-US" sz="2000"/>
              <a:t>. Linna </a:t>
            </a:r>
            <a:r>
              <a:rPr lang="en-US" sz="2000" err="1"/>
              <a:t>kiertueen</a:t>
            </a:r>
            <a:r>
              <a:rPr lang="en-US" sz="2000"/>
              <a:t> </a:t>
            </a:r>
            <a:r>
              <a:rPr lang="en-US" sz="2000" err="1"/>
              <a:t>jälkeen</a:t>
            </a:r>
            <a:r>
              <a:rPr lang="en-US" sz="2000"/>
              <a:t> </a:t>
            </a:r>
            <a:r>
              <a:rPr lang="en-US" sz="2000" err="1"/>
              <a:t>lähdimme</a:t>
            </a:r>
            <a:r>
              <a:rPr lang="en-US" sz="2000"/>
              <a:t> </a:t>
            </a:r>
            <a:r>
              <a:rPr lang="en-US" sz="2000" err="1"/>
              <a:t>ajamaan</a:t>
            </a:r>
            <a:r>
              <a:rPr lang="en-US" sz="2000"/>
              <a:t> </a:t>
            </a:r>
            <a:r>
              <a:rPr lang="en-US" sz="2000" err="1"/>
              <a:t>takaisin</a:t>
            </a:r>
            <a:r>
              <a:rPr lang="en-US" sz="2000"/>
              <a:t> </a:t>
            </a:r>
            <a:r>
              <a:rPr lang="en-US" sz="2000" err="1"/>
              <a:t>toursiin</a:t>
            </a:r>
            <a:r>
              <a:rPr lang="en-US" sz="2000"/>
              <a:t>. </a:t>
            </a:r>
            <a:r>
              <a:rPr lang="en-US" sz="2000" err="1"/>
              <a:t>Illalla</a:t>
            </a:r>
            <a:r>
              <a:rPr lang="en-US" sz="2000"/>
              <a:t> </a:t>
            </a:r>
            <a:r>
              <a:rPr lang="en-US" sz="2000" err="1"/>
              <a:t>hengailimme</a:t>
            </a:r>
            <a:r>
              <a:rPr lang="en-US" sz="2000"/>
              <a:t> </a:t>
            </a:r>
            <a:r>
              <a:rPr lang="en-US" sz="2000" err="1"/>
              <a:t>toursin</a:t>
            </a:r>
            <a:r>
              <a:rPr lang="en-US" sz="2000"/>
              <a:t> </a:t>
            </a:r>
            <a:r>
              <a:rPr lang="en-US" sz="2000" err="1"/>
              <a:t>keskustassa</a:t>
            </a:r>
            <a:r>
              <a:rPr lang="en-US" sz="2000"/>
              <a:t> ja </a:t>
            </a:r>
            <a:r>
              <a:rPr lang="en-US" sz="2000" err="1"/>
              <a:t>kävimme</a:t>
            </a:r>
            <a:r>
              <a:rPr lang="en-US" sz="2000"/>
              <a:t> </a:t>
            </a:r>
            <a:r>
              <a:rPr lang="en-US" sz="2000" err="1"/>
              <a:t>syömässä</a:t>
            </a:r>
            <a:r>
              <a:rPr lang="en-US" sz="2000"/>
              <a:t> </a:t>
            </a:r>
            <a:r>
              <a:rPr lang="en-US" sz="2000" err="1"/>
              <a:t>kebabit</a:t>
            </a:r>
            <a:r>
              <a:rPr lang="en-US" sz="2000"/>
              <a:t>. </a:t>
            </a:r>
          </a:p>
        </p:txBody>
      </p:sp>
      <p:pic>
        <p:nvPicPr>
          <p:cNvPr id="7" name="Kuva 6">
            <a:extLst>
              <a:ext uri="{FF2B5EF4-FFF2-40B4-BE49-F238E27FC236}">
                <a16:creationId xmlns:a16="http://schemas.microsoft.com/office/drawing/2014/main" id="{221BF73E-1FC1-7B4F-B028-40814A8D6B9E}"/>
              </a:ext>
            </a:extLst>
          </p:cNvPr>
          <p:cNvPicPr>
            <a:picLocks noChangeAspect="1"/>
          </p:cNvPicPr>
          <p:nvPr/>
        </p:nvPicPr>
        <p:blipFill>
          <a:blip r:embed="rId2" cstate="print">
            <a:extLst>
              <a:ext uri="{28A0092B-C50C-407E-A947-70E740481C1C}">
                <a14:useLocalDpi xmlns:a14="http://schemas.microsoft.com/office/drawing/2010/main" val="0"/>
              </a:ext>
            </a:extLst>
          </a:blip>
          <a:srcRect t="34459" r="2" b="1907"/>
          <a:stretch>
            <a:fillRect/>
          </a:stretch>
        </p:blipFill>
        <p:spPr>
          <a:xfrm>
            <a:off x="6115068" y="10"/>
            <a:ext cx="2999308" cy="4194782"/>
          </a:xfrm>
          <a:prstGeom prst="rect">
            <a:avLst/>
          </a:prstGeom>
        </p:spPr>
      </p:pic>
      <p:pic>
        <p:nvPicPr>
          <p:cNvPr id="4" name="Sisällön paikkamerkki 3">
            <a:extLst>
              <a:ext uri="{FF2B5EF4-FFF2-40B4-BE49-F238E27FC236}">
                <a16:creationId xmlns:a16="http://schemas.microsoft.com/office/drawing/2014/main" id="{7E0CCA63-3245-073C-D2F0-4669D3B28CA2}"/>
              </a:ext>
            </a:extLst>
          </p:cNvPr>
          <p:cNvPicPr>
            <a:picLocks noChangeAspect="1"/>
          </p:cNvPicPr>
          <p:nvPr/>
        </p:nvPicPr>
        <p:blipFill>
          <a:blip r:embed="rId3" cstate="print">
            <a:extLst>
              <a:ext uri="{28A0092B-C50C-407E-A947-70E740481C1C}">
                <a14:useLocalDpi xmlns:a14="http://schemas.microsoft.com/office/drawing/2010/main" val="0"/>
              </a:ext>
            </a:extLst>
          </a:blip>
          <a:srcRect l="2657" r="8067" b="4"/>
          <a:stretch>
            <a:fillRect/>
          </a:stretch>
        </p:blipFill>
        <p:spPr>
          <a:xfrm>
            <a:off x="9169799" y="-1"/>
            <a:ext cx="3022201" cy="2538787"/>
          </a:xfrm>
          <a:prstGeom prst="rect">
            <a:avLst/>
          </a:prstGeom>
        </p:spPr>
      </p:pic>
      <p:pic>
        <p:nvPicPr>
          <p:cNvPr id="6" name="Kuva 5">
            <a:extLst>
              <a:ext uri="{FF2B5EF4-FFF2-40B4-BE49-F238E27FC236}">
                <a16:creationId xmlns:a16="http://schemas.microsoft.com/office/drawing/2014/main" id="{E1A05D69-F23B-0A23-E406-EA8373894CA5}"/>
              </a:ext>
            </a:extLst>
          </p:cNvPr>
          <p:cNvPicPr>
            <a:picLocks noChangeAspect="1"/>
          </p:cNvPicPr>
          <p:nvPr/>
        </p:nvPicPr>
        <p:blipFill>
          <a:blip r:embed="rId4" cstate="print">
            <a:extLst>
              <a:ext uri="{28A0092B-C50C-407E-A947-70E740481C1C}">
                <a14:useLocalDpi xmlns:a14="http://schemas.microsoft.com/office/drawing/2010/main" val="0"/>
              </a:ext>
            </a:extLst>
          </a:blip>
          <a:srcRect l="27068" r="8202" b="3"/>
          <a:stretch>
            <a:fillRect/>
          </a:stretch>
        </p:blipFill>
        <p:spPr>
          <a:xfrm>
            <a:off x="6115069" y="4251683"/>
            <a:ext cx="2999308" cy="2606317"/>
          </a:xfrm>
          <a:prstGeom prst="rect">
            <a:avLst/>
          </a:prstGeom>
        </p:spPr>
      </p:pic>
      <p:pic>
        <p:nvPicPr>
          <p:cNvPr id="5" name="Kuva 4">
            <a:extLst>
              <a:ext uri="{FF2B5EF4-FFF2-40B4-BE49-F238E27FC236}">
                <a16:creationId xmlns:a16="http://schemas.microsoft.com/office/drawing/2014/main" id="{340E626F-F751-6223-0137-507D7AEB94A3}"/>
              </a:ext>
            </a:extLst>
          </p:cNvPr>
          <p:cNvPicPr>
            <a:picLocks noChangeAspect="1"/>
          </p:cNvPicPr>
          <p:nvPr/>
        </p:nvPicPr>
        <p:blipFill>
          <a:blip r:embed="rId5" cstate="print">
            <a:extLst>
              <a:ext uri="{28A0092B-C50C-407E-A947-70E740481C1C}">
                <a14:useLocalDpi xmlns:a14="http://schemas.microsoft.com/office/drawing/2010/main" val="0"/>
              </a:ext>
            </a:extLst>
          </a:blip>
          <a:srcRect r="5471" b="4"/>
          <a:stretch>
            <a:fillRect/>
          </a:stretch>
        </p:blipFill>
        <p:spPr>
          <a:xfrm>
            <a:off x="9169798" y="2595385"/>
            <a:ext cx="3022200" cy="4262615"/>
          </a:xfrm>
          <a:prstGeom prst="rect">
            <a:avLst/>
          </a:prstGeom>
        </p:spPr>
      </p:pic>
    </p:spTree>
    <p:extLst>
      <p:ext uri="{BB962C8B-B14F-4D97-AF65-F5344CB8AC3E}">
        <p14:creationId xmlns:p14="http://schemas.microsoft.com/office/powerpoint/2010/main" val="31622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269E39-24AA-1E59-8265-08202E34BADD}"/>
              </a:ext>
            </a:extLst>
          </p:cNvPr>
          <p:cNvSpPr>
            <a:spLocks noGrp="1"/>
          </p:cNvSpPr>
          <p:nvPr>
            <p:ph type="title"/>
          </p:nvPr>
        </p:nvSpPr>
        <p:spPr>
          <a:xfrm>
            <a:off x="612648" y="365124"/>
            <a:ext cx="5221224" cy="2066544"/>
          </a:xfrm>
        </p:spPr>
        <p:txBody>
          <a:bodyPr anchor="b">
            <a:normAutofit/>
          </a:bodyPr>
          <a:lstStyle/>
          <a:p>
            <a:r>
              <a:rPr lang="en-US" sz="5400"/>
              <a:t>Sunnuntai 28.09</a:t>
            </a:r>
          </a:p>
        </p:txBody>
      </p:sp>
      <p:pic>
        <p:nvPicPr>
          <p:cNvPr id="6" name="Kuva 5">
            <a:extLst>
              <a:ext uri="{FF2B5EF4-FFF2-40B4-BE49-F238E27FC236}">
                <a16:creationId xmlns:a16="http://schemas.microsoft.com/office/drawing/2014/main" id="{2F411B33-FBEE-4733-BB8E-F99866F133E2}"/>
              </a:ext>
            </a:extLst>
          </p:cNvPr>
          <p:cNvPicPr>
            <a:picLocks noChangeAspect="1"/>
          </p:cNvPicPr>
          <p:nvPr/>
        </p:nvPicPr>
        <p:blipFill>
          <a:blip r:embed="rId2" cstate="print">
            <a:extLst>
              <a:ext uri="{28A0092B-C50C-407E-A947-70E740481C1C}">
                <a14:useLocalDpi xmlns:a14="http://schemas.microsoft.com/office/drawing/2010/main" val="0"/>
              </a:ext>
            </a:extLst>
          </a:blip>
          <a:srcRect t="28315" r="3" b="20191"/>
          <a:stretch>
            <a:fillRect/>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4" name="Sisällön paikkamerkki 3">
            <a:extLst>
              <a:ext uri="{FF2B5EF4-FFF2-40B4-BE49-F238E27FC236}">
                <a16:creationId xmlns:a16="http://schemas.microsoft.com/office/drawing/2014/main" id="{79A6A803-CB0C-E8A6-D72D-F3CA46C66142}"/>
              </a:ext>
            </a:extLst>
          </p:cNvPr>
          <p:cNvPicPr>
            <a:picLocks noChangeAspect="1"/>
          </p:cNvPicPr>
          <p:nvPr/>
        </p:nvPicPr>
        <p:blipFill>
          <a:blip r:embed="rId3" cstate="print">
            <a:extLst>
              <a:ext uri="{28A0092B-C50C-407E-A947-70E740481C1C}">
                <a14:useLocalDpi xmlns:a14="http://schemas.microsoft.com/office/drawing/2010/main" val="0"/>
              </a:ext>
            </a:extLst>
          </a:blip>
          <a:srcRect r="3" b="33743"/>
          <a:stretch>
            <a:fillRect/>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20"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9">
            <a:extLst>
              <a:ext uri="{FF2B5EF4-FFF2-40B4-BE49-F238E27FC236}">
                <a16:creationId xmlns:a16="http://schemas.microsoft.com/office/drawing/2014/main" id="{A115208B-32A5-5F46-0F64-23220A7DDD74}"/>
              </a:ext>
            </a:extLst>
          </p:cNvPr>
          <p:cNvSpPr>
            <a:spLocks noGrp="1"/>
          </p:cNvSpPr>
          <p:nvPr>
            <p:ph idx="1"/>
          </p:nvPr>
        </p:nvSpPr>
        <p:spPr>
          <a:xfrm>
            <a:off x="612648" y="2843784"/>
            <a:ext cx="5221224" cy="3328416"/>
          </a:xfrm>
        </p:spPr>
        <p:txBody>
          <a:bodyPr vert="horz" lIns="91440" tIns="45720" rIns="91440" bIns="45720" rtlCol="0" anchor="t">
            <a:normAutofit/>
          </a:bodyPr>
          <a:lstStyle/>
          <a:p>
            <a:pPr marL="0" indent="0">
              <a:buNone/>
            </a:pPr>
            <a:r>
              <a:rPr lang="en-US" sz="2200" err="1"/>
              <a:t>Lähdimme</a:t>
            </a:r>
            <a:r>
              <a:rPr lang="en-US" sz="2200"/>
              <a:t> </a:t>
            </a:r>
            <a:r>
              <a:rPr lang="en-US" sz="2200" err="1"/>
              <a:t>aamulla</a:t>
            </a:r>
            <a:r>
              <a:rPr lang="en-US" sz="2200"/>
              <a:t> </a:t>
            </a:r>
            <a:r>
              <a:rPr lang="en-US" sz="2200" err="1"/>
              <a:t>klo</a:t>
            </a:r>
            <a:r>
              <a:rPr lang="en-US" sz="2200"/>
              <a:t> 7 </a:t>
            </a:r>
            <a:r>
              <a:rPr lang="en-US" sz="2200" err="1"/>
              <a:t>toursista</a:t>
            </a:r>
            <a:r>
              <a:rPr lang="en-US" sz="2200"/>
              <a:t> </a:t>
            </a:r>
            <a:r>
              <a:rPr lang="en-US" sz="2200" err="1"/>
              <a:t>junalla</a:t>
            </a:r>
            <a:r>
              <a:rPr lang="en-US" sz="2200"/>
              <a:t> </a:t>
            </a:r>
            <a:r>
              <a:rPr lang="en-US" sz="2200" err="1"/>
              <a:t>kohti</a:t>
            </a:r>
            <a:r>
              <a:rPr lang="en-US" sz="2200"/>
              <a:t> </a:t>
            </a:r>
            <a:r>
              <a:rPr lang="en-US" sz="2200" err="1"/>
              <a:t>pariisin</a:t>
            </a:r>
            <a:r>
              <a:rPr lang="en-US" sz="2200"/>
              <a:t> </a:t>
            </a:r>
            <a:r>
              <a:rPr lang="en-US" sz="2200" err="1"/>
              <a:t>lentokenttää</a:t>
            </a:r>
            <a:r>
              <a:rPr lang="en-US" sz="2200"/>
              <a:t>. </a:t>
            </a:r>
            <a:r>
              <a:rPr lang="en-US" sz="2200" err="1"/>
              <a:t>Matka</a:t>
            </a:r>
            <a:r>
              <a:rPr lang="en-US" sz="2200"/>
              <a:t> </a:t>
            </a:r>
            <a:r>
              <a:rPr lang="en-US" sz="2200" err="1"/>
              <a:t>kesti</a:t>
            </a:r>
            <a:r>
              <a:rPr lang="en-US" sz="2200"/>
              <a:t> alle 2 </a:t>
            </a:r>
            <a:r>
              <a:rPr lang="en-US" sz="2200" err="1"/>
              <a:t>tuntia</a:t>
            </a:r>
            <a:r>
              <a:rPr lang="en-US" sz="2200"/>
              <a:t>. </a:t>
            </a:r>
            <a:r>
              <a:rPr lang="en-US" sz="2200" err="1"/>
              <a:t>Lentökentällä</a:t>
            </a:r>
            <a:r>
              <a:rPr lang="en-US" sz="2200"/>
              <a:t> </a:t>
            </a:r>
            <a:r>
              <a:rPr lang="en-US" sz="2200" err="1"/>
              <a:t>kiertelimme</a:t>
            </a:r>
            <a:r>
              <a:rPr lang="en-US" sz="2200"/>
              <a:t> </a:t>
            </a:r>
            <a:r>
              <a:rPr lang="en-US" sz="2200" err="1"/>
              <a:t>eri</a:t>
            </a:r>
            <a:r>
              <a:rPr lang="en-US" sz="2200"/>
              <a:t> </a:t>
            </a:r>
            <a:r>
              <a:rPr lang="en-US" sz="2200" err="1"/>
              <a:t>kaupoissa</a:t>
            </a:r>
            <a:r>
              <a:rPr lang="en-US" sz="2200"/>
              <a:t> </a:t>
            </a:r>
            <a:r>
              <a:rPr lang="en-US" sz="2200" err="1"/>
              <a:t>ostelemassa</a:t>
            </a:r>
            <a:r>
              <a:rPr lang="en-US" sz="2200"/>
              <a:t> </a:t>
            </a:r>
            <a:r>
              <a:rPr lang="en-US" sz="2200" err="1"/>
              <a:t>tuliaisia</a:t>
            </a:r>
            <a:r>
              <a:rPr lang="en-US" sz="2200"/>
              <a:t>. Lento </a:t>
            </a:r>
            <a:r>
              <a:rPr lang="en-US" sz="2200" err="1"/>
              <a:t>lähti</a:t>
            </a:r>
            <a:r>
              <a:rPr lang="en-US" sz="2200"/>
              <a:t> </a:t>
            </a:r>
            <a:r>
              <a:rPr lang="en-US" sz="2200" err="1"/>
              <a:t>klo</a:t>
            </a:r>
            <a:r>
              <a:rPr lang="en-US" sz="2200"/>
              <a:t> 15 </a:t>
            </a:r>
            <a:r>
              <a:rPr lang="en-US" sz="2200" err="1"/>
              <a:t>pariisista</a:t>
            </a:r>
            <a:r>
              <a:rPr lang="en-US" sz="2200"/>
              <a:t> ja </a:t>
            </a:r>
            <a:r>
              <a:rPr lang="en-US" sz="2200" err="1"/>
              <a:t>olimme</a:t>
            </a:r>
            <a:r>
              <a:rPr lang="en-US" sz="2200"/>
              <a:t> </a:t>
            </a:r>
            <a:r>
              <a:rPr lang="en-US" sz="2200" err="1"/>
              <a:t>suomessa</a:t>
            </a:r>
            <a:r>
              <a:rPr lang="en-US" sz="2200"/>
              <a:t> </a:t>
            </a:r>
            <a:r>
              <a:rPr lang="en-US" sz="2200" err="1"/>
              <a:t>klo</a:t>
            </a:r>
            <a:r>
              <a:rPr lang="en-US" sz="2200"/>
              <a:t> 19. </a:t>
            </a:r>
            <a:endParaRPr lang="en-US"/>
          </a:p>
        </p:txBody>
      </p:sp>
      <p:pic>
        <p:nvPicPr>
          <p:cNvPr id="5" name="Kuva 4">
            <a:extLst>
              <a:ext uri="{FF2B5EF4-FFF2-40B4-BE49-F238E27FC236}">
                <a16:creationId xmlns:a16="http://schemas.microsoft.com/office/drawing/2014/main" id="{0E7A2B69-EF4B-1234-9079-ED72EB307804}"/>
              </a:ext>
            </a:extLst>
          </p:cNvPr>
          <p:cNvPicPr>
            <a:picLocks noChangeAspect="1"/>
          </p:cNvPicPr>
          <p:nvPr/>
        </p:nvPicPr>
        <p:blipFill>
          <a:blip r:embed="rId4" cstate="print">
            <a:extLst>
              <a:ext uri="{28A0092B-C50C-407E-A947-70E740481C1C}">
                <a14:useLocalDpi xmlns:a14="http://schemas.microsoft.com/office/drawing/2010/main" val="0"/>
              </a:ext>
            </a:extLst>
          </a:blip>
          <a:srcRect l="871" r="2" b="2"/>
          <a:stretch>
            <a:fillRect/>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spTree>
    <p:extLst>
      <p:ext uri="{BB962C8B-B14F-4D97-AF65-F5344CB8AC3E}">
        <p14:creationId xmlns:p14="http://schemas.microsoft.com/office/powerpoint/2010/main" val="1562263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9638-B841-7A99-FD4B-65730589FC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3695CB-E355-CE87-042B-8FD04A4570DA}"/>
              </a:ext>
            </a:extLst>
          </p:cNvPr>
          <p:cNvSpPr>
            <a:spLocks noGrp="1"/>
          </p:cNvSpPr>
          <p:nvPr>
            <p:ph idx="1"/>
          </p:nvPr>
        </p:nvSpPr>
        <p:spPr/>
        <p:txBody>
          <a:bodyPr vert="horz" lIns="91440" tIns="45720" rIns="91440" bIns="45720" rtlCol="0" anchor="t">
            <a:normAutofit/>
          </a:bodyPr>
          <a:lstStyle/>
          <a:p>
            <a:pPr marL="0" indent="0">
              <a:buNone/>
            </a:pPr>
            <a:r>
              <a:rPr lang="en-US" sz="1800" dirty="0" err="1"/>
              <a:t>Reissu</a:t>
            </a:r>
            <a:r>
              <a:rPr lang="en-US" sz="1800" dirty="0"/>
              <a:t> </a:t>
            </a:r>
            <a:r>
              <a:rPr lang="en-US" sz="1800" dirty="0" err="1"/>
              <a:t>oli</a:t>
            </a:r>
            <a:r>
              <a:rPr lang="en-US" sz="1800" dirty="0"/>
              <a:t> </a:t>
            </a:r>
            <a:r>
              <a:rPr lang="en-US" sz="1800" dirty="0" err="1"/>
              <a:t>hieno</a:t>
            </a:r>
            <a:r>
              <a:rPr lang="en-US" sz="1800" dirty="0"/>
              <a:t> </a:t>
            </a:r>
            <a:r>
              <a:rPr lang="en-US" sz="1800" dirty="0" err="1"/>
              <a:t>kokemus</a:t>
            </a:r>
            <a:r>
              <a:rPr lang="en-US" sz="1800" dirty="0"/>
              <a:t>. </a:t>
            </a:r>
            <a:r>
              <a:rPr lang="en-US" sz="1800" dirty="0" err="1"/>
              <a:t>Reissu</a:t>
            </a:r>
            <a:r>
              <a:rPr lang="en-US" sz="1800" dirty="0"/>
              <a:t> </a:t>
            </a:r>
            <a:r>
              <a:rPr lang="en-US" sz="1800" dirty="0" err="1"/>
              <a:t>vaikutti</a:t>
            </a:r>
            <a:r>
              <a:rPr lang="en-US" sz="1800" dirty="0"/>
              <a:t> </a:t>
            </a:r>
            <a:r>
              <a:rPr lang="en-US" sz="1800" dirty="0" err="1"/>
              <a:t>minuun</a:t>
            </a:r>
            <a:r>
              <a:rPr lang="en-US" sz="1800" dirty="0"/>
              <a:t> </a:t>
            </a:r>
            <a:r>
              <a:rPr lang="en-US" sz="1800" dirty="0" err="1"/>
              <a:t>positiivisella</a:t>
            </a:r>
            <a:r>
              <a:rPr lang="en-US" sz="1800" dirty="0"/>
              <a:t> </a:t>
            </a:r>
            <a:r>
              <a:rPr lang="en-US" sz="1800" dirty="0" err="1"/>
              <a:t>tavalla</a:t>
            </a:r>
            <a:r>
              <a:rPr lang="en-US" sz="1800" dirty="0"/>
              <a:t>. </a:t>
            </a:r>
            <a:r>
              <a:rPr lang="en-US" sz="1800" dirty="0" err="1"/>
              <a:t>Opin</a:t>
            </a:r>
            <a:r>
              <a:rPr lang="en-US" sz="1800" dirty="0"/>
              <a:t> </a:t>
            </a:r>
            <a:r>
              <a:rPr lang="en-US" sz="1800" dirty="0" err="1"/>
              <a:t>uutta</a:t>
            </a:r>
            <a:r>
              <a:rPr lang="en-US" sz="1800" dirty="0"/>
              <a:t> </a:t>
            </a:r>
            <a:r>
              <a:rPr lang="en-US" sz="1800" dirty="0" err="1"/>
              <a:t>ranskalaisesta</a:t>
            </a:r>
            <a:r>
              <a:rPr lang="en-US" sz="1800" dirty="0"/>
              <a:t> </a:t>
            </a:r>
            <a:r>
              <a:rPr lang="en-US" sz="1800" dirty="0" err="1"/>
              <a:t>kulttuurista</a:t>
            </a:r>
            <a:r>
              <a:rPr lang="en-US" sz="1800" dirty="0"/>
              <a:t> </a:t>
            </a:r>
            <a:r>
              <a:rPr lang="en-US" sz="1800" dirty="0" err="1"/>
              <a:t>sekä</a:t>
            </a:r>
            <a:r>
              <a:rPr lang="en-US" sz="1800" dirty="0"/>
              <a:t> </a:t>
            </a:r>
            <a:r>
              <a:rPr lang="en-US" sz="1800" dirty="0" err="1"/>
              <a:t>miten</a:t>
            </a:r>
            <a:r>
              <a:rPr lang="en-US" sz="1800" dirty="0"/>
              <a:t> </a:t>
            </a:r>
            <a:r>
              <a:rPr lang="en-US" sz="1800" dirty="0" err="1"/>
              <a:t>ranskalaisessa</a:t>
            </a:r>
            <a:r>
              <a:rPr lang="en-US" sz="1800" dirty="0"/>
              <a:t> </a:t>
            </a:r>
            <a:r>
              <a:rPr lang="en-US" sz="1800" dirty="0" err="1"/>
              <a:t>koulussa</a:t>
            </a:r>
            <a:r>
              <a:rPr lang="en-US" sz="1800" dirty="0"/>
              <a:t> </a:t>
            </a:r>
            <a:r>
              <a:rPr lang="en-US" sz="1800" dirty="0" err="1"/>
              <a:t>tehdään</a:t>
            </a:r>
            <a:r>
              <a:rPr lang="en-US" sz="1800" dirty="0"/>
              <a:t> </a:t>
            </a:r>
            <a:r>
              <a:rPr lang="en-US" sz="1800" dirty="0" err="1"/>
              <a:t>putkitöitä</a:t>
            </a:r>
            <a:r>
              <a:rPr lang="en-US" sz="1800" dirty="0"/>
              <a:t>. </a:t>
            </a:r>
            <a:r>
              <a:rPr lang="en-US" sz="1800" dirty="0" err="1"/>
              <a:t>Matka</a:t>
            </a:r>
            <a:r>
              <a:rPr lang="en-US" sz="1800" dirty="0"/>
              <a:t> </a:t>
            </a:r>
            <a:r>
              <a:rPr lang="en-US" sz="1800" dirty="0" err="1"/>
              <a:t>ei</a:t>
            </a:r>
            <a:r>
              <a:rPr lang="en-US" sz="1800" dirty="0"/>
              <a:t> </a:t>
            </a:r>
            <a:r>
              <a:rPr lang="en-US" sz="1800" dirty="0" err="1"/>
              <a:t>ollut</a:t>
            </a:r>
            <a:r>
              <a:rPr lang="en-US" sz="1800" dirty="0"/>
              <a:t> </a:t>
            </a:r>
            <a:r>
              <a:rPr lang="en-US" sz="1800" dirty="0" err="1"/>
              <a:t>aivan</a:t>
            </a:r>
            <a:r>
              <a:rPr lang="en-US" sz="1800" dirty="0"/>
              <a:t> </a:t>
            </a:r>
            <a:r>
              <a:rPr lang="en-US" sz="1800" dirty="0" err="1"/>
              <a:t>sitä</a:t>
            </a:r>
            <a:r>
              <a:rPr lang="en-US" sz="1800" dirty="0"/>
              <a:t> </a:t>
            </a:r>
            <a:r>
              <a:rPr lang="en-US" sz="1800" dirty="0" err="1"/>
              <a:t>mitä</a:t>
            </a:r>
            <a:r>
              <a:rPr lang="en-US" sz="1800" dirty="0"/>
              <a:t> </a:t>
            </a:r>
            <a:r>
              <a:rPr lang="en-US" sz="1800" dirty="0" err="1"/>
              <a:t>minä</a:t>
            </a:r>
            <a:r>
              <a:rPr lang="en-US" sz="1800" dirty="0"/>
              <a:t> </a:t>
            </a:r>
            <a:r>
              <a:rPr lang="en-US" sz="1800" dirty="0" err="1"/>
              <a:t>odotin</a:t>
            </a:r>
            <a:r>
              <a:rPr lang="en-US" sz="1800" dirty="0"/>
              <a:t>. Ennen </a:t>
            </a:r>
            <a:r>
              <a:rPr lang="en-US" sz="1800" dirty="0" err="1"/>
              <a:t>matkaa</a:t>
            </a:r>
            <a:r>
              <a:rPr lang="en-US" sz="1800" dirty="0"/>
              <a:t> </a:t>
            </a:r>
            <a:r>
              <a:rPr lang="en-US" sz="1800" dirty="0" err="1"/>
              <a:t>en</a:t>
            </a:r>
            <a:r>
              <a:rPr lang="en-US" sz="1800" dirty="0"/>
              <a:t> </a:t>
            </a:r>
            <a:r>
              <a:rPr lang="en-US" sz="1800" dirty="0" err="1"/>
              <a:t>ajatellut</a:t>
            </a:r>
            <a:r>
              <a:rPr lang="en-US" sz="1800" dirty="0"/>
              <a:t>, </a:t>
            </a:r>
            <a:r>
              <a:rPr lang="en-US" sz="1800" dirty="0" err="1"/>
              <a:t>että</a:t>
            </a:r>
            <a:r>
              <a:rPr lang="en-US" sz="1800" dirty="0"/>
              <a:t> </a:t>
            </a:r>
            <a:r>
              <a:rPr lang="en-US" sz="1800" dirty="0" err="1"/>
              <a:t>tulen</a:t>
            </a:r>
            <a:r>
              <a:rPr lang="en-US" sz="1800" dirty="0"/>
              <a:t> </a:t>
            </a:r>
            <a:r>
              <a:rPr lang="en-US" sz="1800" dirty="0" err="1"/>
              <a:t>näkemään</a:t>
            </a:r>
            <a:r>
              <a:rPr lang="en-US" sz="1800" dirty="0"/>
              <a:t> </a:t>
            </a:r>
            <a:r>
              <a:rPr lang="en-US" sz="1800" dirty="0" err="1"/>
              <a:t>myös</a:t>
            </a:r>
            <a:r>
              <a:rPr lang="en-US" sz="1800" dirty="0"/>
              <a:t> </a:t>
            </a:r>
            <a:r>
              <a:rPr lang="en-US" sz="1800" dirty="0" err="1"/>
              <a:t>muita</a:t>
            </a:r>
            <a:r>
              <a:rPr lang="en-US" sz="1800" dirty="0"/>
              <a:t> </a:t>
            </a:r>
            <a:r>
              <a:rPr lang="en-US" sz="1800" dirty="0" err="1"/>
              <a:t>koulunvaihto</a:t>
            </a:r>
            <a:r>
              <a:rPr lang="en-US" sz="1800" dirty="0"/>
              <a:t> </a:t>
            </a:r>
            <a:r>
              <a:rPr lang="en-US" sz="1800" dirty="0" err="1"/>
              <a:t>opiskelijoita</a:t>
            </a:r>
            <a:r>
              <a:rPr lang="en-US" sz="1800" dirty="0"/>
              <a:t> </a:t>
            </a:r>
            <a:r>
              <a:rPr lang="en-US" sz="1800" dirty="0" err="1"/>
              <a:t>toisesta</a:t>
            </a:r>
            <a:r>
              <a:rPr lang="en-US" sz="1800" dirty="0"/>
              <a:t> </a:t>
            </a:r>
            <a:r>
              <a:rPr lang="en-US" sz="1800" dirty="0" err="1"/>
              <a:t>maasta</a:t>
            </a:r>
            <a:r>
              <a:rPr lang="en-US" sz="1800" dirty="0"/>
              <a:t>. </a:t>
            </a:r>
            <a:r>
              <a:rPr lang="en-US" sz="1800" dirty="0" err="1"/>
              <a:t>Voin</a:t>
            </a:r>
            <a:r>
              <a:rPr lang="en-US" sz="1800" dirty="0"/>
              <a:t> </a:t>
            </a:r>
            <a:r>
              <a:rPr lang="en-US" sz="1800" dirty="0" err="1"/>
              <a:t>ehdottomasti</a:t>
            </a:r>
            <a:r>
              <a:rPr lang="en-US" sz="1800" dirty="0"/>
              <a:t> </a:t>
            </a:r>
            <a:r>
              <a:rPr lang="en-US" sz="1800" dirty="0" err="1"/>
              <a:t>suositella</a:t>
            </a:r>
            <a:r>
              <a:rPr lang="en-US" sz="1800" dirty="0"/>
              <a:t> </a:t>
            </a:r>
            <a:r>
              <a:rPr lang="en-US" sz="1800" dirty="0" err="1"/>
              <a:t>vaihtoa</a:t>
            </a:r>
            <a:r>
              <a:rPr lang="en-US" sz="1800" dirty="0"/>
              <a:t> </a:t>
            </a:r>
            <a:r>
              <a:rPr lang="en-US" sz="1800" dirty="0" err="1"/>
              <a:t>myös</a:t>
            </a:r>
            <a:r>
              <a:rPr lang="en-US" sz="1800" dirty="0"/>
              <a:t> </a:t>
            </a:r>
            <a:r>
              <a:rPr lang="en-US" sz="1800" dirty="0" err="1"/>
              <a:t>muille</a:t>
            </a:r>
            <a:r>
              <a:rPr lang="en-US" sz="1800" dirty="0"/>
              <a:t> </a:t>
            </a:r>
            <a:r>
              <a:rPr lang="en-US" sz="1800" dirty="0" err="1"/>
              <a:t>opiskelijoille</a:t>
            </a:r>
            <a:r>
              <a:rPr lang="en-US" sz="1800" dirty="0"/>
              <a:t>, </a:t>
            </a:r>
            <a:r>
              <a:rPr lang="en-US" sz="1800" dirty="0" err="1"/>
              <a:t>joita</a:t>
            </a:r>
            <a:r>
              <a:rPr lang="en-US" sz="1800" dirty="0"/>
              <a:t> </a:t>
            </a:r>
            <a:r>
              <a:rPr lang="en-US" sz="1800" dirty="0" err="1"/>
              <a:t>kiinnostaa</a:t>
            </a:r>
            <a:r>
              <a:rPr lang="en-US" sz="1800" dirty="0"/>
              <a:t> </a:t>
            </a:r>
            <a:r>
              <a:rPr lang="en-US" sz="1800" dirty="0" err="1"/>
              <a:t>matkailu</a:t>
            </a:r>
            <a:r>
              <a:rPr lang="en-US" sz="1800" dirty="0"/>
              <a:t> </a:t>
            </a:r>
            <a:r>
              <a:rPr lang="en-US" sz="1800" dirty="0" err="1"/>
              <a:t>sekä</a:t>
            </a:r>
            <a:r>
              <a:rPr lang="en-US" sz="1800" dirty="0"/>
              <a:t> </a:t>
            </a:r>
            <a:r>
              <a:rPr lang="en-US" sz="1800" dirty="0" err="1"/>
              <a:t>erilainen</a:t>
            </a:r>
            <a:r>
              <a:rPr lang="en-US" sz="1800" dirty="0"/>
              <a:t> </a:t>
            </a:r>
            <a:r>
              <a:rPr lang="en-US" sz="1800" dirty="0" err="1"/>
              <a:t>kulttuuri</a:t>
            </a:r>
            <a:r>
              <a:rPr lang="en-US" sz="1800" dirty="0"/>
              <a:t>. Ennen </a:t>
            </a:r>
            <a:r>
              <a:rPr lang="en-US" sz="1800" dirty="0" err="1"/>
              <a:t>vaihtoa</a:t>
            </a:r>
            <a:r>
              <a:rPr lang="en-US" sz="1800" dirty="0"/>
              <a:t> </a:t>
            </a:r>
            <a:r>
              <a:rPr lang="en-US" sz="1800" dirty="0" err="1"/>
              <a:t>pohdin</a:t>
            </a:r>
            <a:r>
              <a:rPr lang="en-US" sz="1800" dirty="0"/>
              <a:t>, </a:t>
            </a:r>
            <a:r>
              <a:rPr lang="en-US" sz="1800" dirty="0" err="1"/>
              <a:t>että</a:t>
            </a:r>
            <a:r>
              <a:rPr lang="en-US" sz="1800" dirty="0"/>
              <a:t> </a:t>
            </a:r>
            <a:r>
              <a:rPr lang="en-US" sz="1800" dirty="0" err="1"/>
              <a:t>haluanko</a:t>
            </a:r>
            <a:r>
              <a:rPr lang="en-US" sz="1800" dirty="0"/>
              <a:t> </a:t>
            </a:r>
            <a:r>
              <a:rPr lang="en-US" sz="1800" dirty="0" err="1"/>
              <a:t>sittenkää</a:t>
            </a:r>
            <a:r>
              <a:rPr lang="en-US" sz="1800" dirty="0"/>
              <a:t> </a:t>
            </a:r>
            <a:r>
              <a:rPr lang="en-US" sz="1800" dirty="0" err="1"/>
              <a:t>lähteä</a:t>
            </a:r>
            <a:r>
              <a:rPr lang="en-US" sz="1800" dirty="0"/>
              <a:t> </a:t>
            </a:r>
            <a:r>
              <a:rPr lang="en-US" sz="1800" dirty="0" err="1"/>
              <a:t>reissuun</a:t>
            </a:r>
            <a:r>
              <a:rPr lang="en-US" sz="1800" dirty="0"/>
              <a:t>, </a:t>
            </a:r>
            <a:r>
              <a:rPr lang="en-US" sz="1800" dirty="0" err="1"/>
              <a:t>mutta</a:t>
            </a:r>
            <a:r>
              <a:rPr lang="en-US" sz="1800" dirty="0"/>
              <a:t> </a:t>
            </a:r>
            <a:r>
              <a:rPr lang="en-US" sz="1800" dirty="0" err="1"/>
              <a:t>tajusin</a:t>
            </a:r>
            <a:r>
              <a:rPr lang="en-US" sz="1800" dirty="0"/>
              <a:t>, </a:t>
            </a:r>
            <a:r>
              <a:rPr lang="en-US" sz="1800" dirty="0" err="1"/>
              <a:t>että</a:t>
            </a:r>
            <a:r>
              <a:rPr lang="en-US" sz="1800" dirty="0"/>
              <a:t> se </a:t>
            </a:r>
            <a:r>
              <a:rPr lang="en-US" sz="1800" dirty="0" err="1"/>
              <a:t>tulee</a:t>
            </a:r>
            <a:r>
              <a:rPr lang="en-US" sz="1800" dirty="0"/>
              <a:t> </a:t>
            </a:r>
            <a:r>
              <a:rPr lang="en-US" sz="1800" dirty="0" err="1"/>
              <a:t>olemaan</a:t>
            </a:r>
            <a:r>
              <a:rPr lang="en-US" sz="1800" dirty="0"/>
              <a:t> vain </a:t>
            </a:r>
            <a:r>
              <a:rPr lang="en-US" sz="1800" dirty="0" err="1"/>
              <a:t>kerran</a:t>
            </a:r>
            <a:r>
              <a:rPr lang="en-US" sz="1800" dirty="0"/>
              <a:t> </a:t>
            </a:r>
            <a:r>
              <a:rPr lang="en-US" sz="1800" dirty="0" err="1"/>
              <a:t>elämässä</a:t>
            </a:r>
            <a:r>
              <a:rPr lang="en-US" sz="1800" dirty="0"/>
              <a:t> </a:t>
            </a:r>
            <a:r>
              <a:rPr lang="en-US" sz="1800" dirty="0" err="1"/>
              <a:t>oleva</a:t>
            </a:r>
            <a:r>
              <a:rPr lang="en-US" sz="1800" dirty="0"/>
              <a:t> </a:t>
            </a:r>
            <a:r>
              <a:rPr lang="en-US" sz="1800" dirty="0" err="1"/>
              <a:t>kokemus</a:t>
            </a:r>
            <a:r>
              <a:rPr lang="en-US" sz="1800" dirty="0"/>
              <a:t> </a:t>
            </a:r>
            <a:r>
              <a:rPr lang="en-US" sz="1800" dirty="0" err="1"/>
              <a:t>mitä</a:t>
            </a:r>
            <a:r>
              <a:rPr lang="en-US" sz="1800" dirty="0"/>
              <a:t> </a:t>
            </a:r>
            <a:r>
              <a:rPr lang="en-US" sz="1800" dirty="0" err="1"/>
              <a:t>ei</a:t>
            </a:r>
            <a:r>
              <a:rPr lang="en-US" sz="1800" dirty="0"/>
              <a:t> </a:t>
            </a:r>
            <a:r>
              <a:rPr lang="en-US" sz="1800" dirty="0" err="1"/>
              <a:t>voi</a:t>
            </a:r>
            <a:r>
              <a:rPr lang="en-US" sz="1800" dirty="0"/>
              <a:t> </a:t>
            </a:r>
            <a:r>
              <a:rPr lang="en-US" sz="1800" dirty="0" err="1"/>
              <a:t>kokea</a:t>
            </a:r>
            <a:r>
              <a:rPr lang="en-US" sz="1800" dirty="0"/>
              <a:t> </a:t>
            </a:r>
            <a:r>
              <a:rPr lang="en-US" sz="1800" dirty="0" err="1"/>
              <a:t>uudestaan</a:t>
            </a:r>
            <a:r>
              <a:rPr lang="en-US" sz="1800" dirty="0"/>
              <a:t>. </a:t>
            </a:r>
            <a:r>
              <a:rPr lang="en-US" sz="1800" dirty="0" err="1"/>
              <a:t>Kivointa</a:t>
            </a:r>
            <a:r>
              <a:rPr lang="en-US" sz="1800" dirty="0"/>
              <a:t> </a:t>
            </a:r>
            <a:r>
              <a:rPr lang="en-US" sz="1800" dirty="0" err="1"/>
              <a:t>oli</a:t>
            </a:r>
            <a:r>
              <a:rPr lang="en-US" sz="1800" dirty="0"/>
              <a:t> </a:t>
            </a:r>
            <a:r>
              <a:rPr lang="en-US" sz="1800" dirty="0" err="1"/>
              <a:t>mielestäni</a:t>
            </a:r>
            <a:r>
              <a:rPr lang="en-US" sz="1800" dirty="0"/>
              <a:t> se </a:t>
            </a:r>
            <a:r>
              <a:rPr lang="en-US" sz="1800" dirty="0" err="1"/>
              <a:t>kun</a:t>
            </a:r>
            <a:r>
              <a:rPr lang="en-US" sz="1800" dirty="0"/>
              <a:t> </a:t>
            </a:r>
            <a:r>
              <a:rPr lang="en-US" sz="1800" dirty="0" err="1"/>
              <a:t>pääsimme</a:t>
            </a:r>
            <a:r>
              <a:rPr lang="en-US" sz="1800" dirty="0"/>
              <a:t> </a:t>
            </a:r>
            <a:r>
              <a:rPr lang="en-US" sz="1800" dirty="0" err="1"/>
              <a:t>näkemään</a:t>
            </a:r>
            <a:r>
              <a:rPr lang="en-US" sz="1800" dirty="0"/>
              <a:t> </a:t>
            </a:r>
            <a:r>
              <a:rPr lang="en-US" sz="1800" dirty="0" err="1"/>
              <a:t>erilaisia</a:t>
            </a:r>
            <a:r>
              <a:rPr lang="en-US" sz="1800" dirty="0"/>
              <a:t> </a:t>
            </a:r>
            <a:r>
              <a:rPr lang="en-US" sz="1800" dirty="0" err="1"/>
              <a:t>nähtävyyksiä</a:t>
            </a:r>
            <a:r>
              <a:rPr lang="en-US" sz="1800" dirty="0"/>
              <a:t> </a:t>
            </a:r>
            <a:r>
              <a:rPr lang="en-US" sz="1800" dirty="0" err="1"/>
              <a:t>esim</a:t>
            </a:r>
            <a:r>
              <a:rPr lang="en-US" sz="1800" dirty="0"/>
              <a:t>. </a:t>
            </a:r>
            <a:r>
              <a:rPr lang="en-US" sz="1800" dirty="0" err="1"/>
              <a:t>Kävimme</a:t>
            </a:r>
            <a:r>
              <a:rPr lang="en-US" sz="1800" dirty="0"/>
              <a:t> Leonardo Da </a:t>
            </a:r>
            <a:r>
              <a:rPr lang="en-US" sz="1800" dirty="0" err="1"/>
              <a:t>vincin</a:t>
            </a:r>
            <a:r>
              <a:rPr lang="en-US" sz="1800" dirty="0"/>
              <a:t> </a:t>
            </a:r>
            <a:r>
              <a:rPr lang="en-US" sz="1800" dirty="0" err="1"/>
              <a:t>linnassa</a:t>
            </a:r>
            <a:r>
              <a:rPr lang="en-US" sz="1800" dirty="0"/>
              <a:t> ja </a:t>
            </a:r>
            <a:r>
              <a:rPr lang="en-US" sz="1800" dirty="0" err="1"/>
              <a:t>Chambordin</a:t>
            </a:r>
            <a:r>
              <a:rPr lang="en-US" sz="1800" dirty="0"/>
              <a:t> </a:t>
            </a:r>
            <a:r>
              <a:rPr lang="en-US" sz="1800" dirty="0" err="1"/>
              <a:t>isossa</a:t>
            </a:r>
            <a:r>
              <a:rPr lang="en-US" sz="1800" dirty="0"/>
              <a:t> </a:t>
            </a:r>
            <a:r>
              <a:rPr lang="en-US" sz="1800" dirty="0" err="1"/>
              <a:t>linnassa</a:t>
            </a:r>
            <a:r>
              <a:rPr lang="en-US" sz="1800" dirty="0"/>
              <a:t>. </a:t>
            </a:r>
            <a:r>
              <a:rPr lang="en-US" sz="1800" dirty="0" err="1"/>
              <a:t>Mielestäni</a:t>
            </a:r>
            <a:r>
              <a:rPr lang="en-US" sz="1800" dirty="0"/>
              <a:t> </a:t>
            </a:r>
            <a:r>
              <a:rPr lang="en-US" sz="1800" dirty="0" err="1"/>
              <a:t>erikoista</a:t>
            </a:r>
            <a:r>
              <a:rPr lang="en-US" sz="1800" dirty="0"/>
              <a:t> </a:t>
            </a:r>
            <a:r>
              <a:rPr lang="en-US" sz="1800" dirty="0" err="1"/>
              <a:t>oli</a:t>
            </a:r>
            <a:r>
              <a:rPr lang="en-US" sz="1800" dirty="0"/>
              <a:t> se </a:t>
            </a:r>
            <a:r>
              <a:rPr lang="en-US" sz="1800" dirty="0" err="1"/>
              <a:t>miten</a:t>
            </a:r>
            <a:r>
              <a:rPr lang="en-US" sz="1800" dirty="0"/>
              <a:t> </a:t>
            </a:r>
            <a:r>
              <a:rPr lang="en-US" sz="1800" dirty="0" err="1"/>
              <a:t>eri</a:t>
            </a:r>
            <a:r>
              <a:rPr lang="en-US" sz="1800" dirty="0"/>
              <a:t> </a:t>
            </a:r>
            <a:r>
              <a:rPr lang="en-US" sz="1800" dirty="0" err="1"/>
              <a:t>tavalla</a:t>
            </a:r>
            <a:r>
              <a:rPr lang="en-US" sz="1800" dirty="0"/>
              <a:t> </a:t>
            </a:r>
            <a:r>
              <a:rPr lang="en-US" sz="1800" dirty="0" err="1"/>
              <a:t>koulussa</a:t>
            </a:r>
            <a:r>
              <a:rPr lang="en-US" sz="1800" dirty="0"/>
              <a:t> </a:t>
            </a:r>
            <a:r>
              <a:rPr lang="en-US" sz="1800" dirty="0" err="1"/>
              <a:t>tehtiin</a:t>
            </a:r>
            <a:r>
              <a:rPr lang="en-US" sz="1800" dirty="0"/>
              <a:t> </a:t>
            </a:r>
            <a:r>
              <a:rPr lang="en-US" sz="1800" dirty="0" err="1"/>
              <a:t>harjoitustyöt</a:t>
            </a:r>
            <a:r>
              <a:rPr lang="en-US" sz="1800" dirty="0"/>
              <a:t> </a:t>
            </a:r>
            <a:r>
              <a:rPr lang="en-US" sz="1800" dirty="0" err="1"/>
              <a:t>kuin</a:t>
            </a:r>
            <a:r>
              <a:rPr lang="en-US" sz="1800" dirty="0"/>
              <a:t> </a:t>
            </a:r>
            <a:r>
              <a:rPr lang="en-US" sz="1800" dirty="0" err="1"/>
              <a:t>suomessa</a:t>
            </a:r>
            <a:r>
              <a:rPr lang="en-US" sz="1800" dirty="0"/>
              <a:t>. </a:t>
            </a:r>
            <a:r>
              <a:rPr lang="en-US" sz="1800" dirty="0" err="1"/>
              <a:t>Ranskassa</a:t>
            </a:r>
            <a:r>
              <a:rPr lang="en-US" sz="1800" dirty="0"/>
              <a:t> </a:t>
            </a:r>
            <a:r>
              <a:rPr lang="en-US" sz="1800" dirty="0" err="1"/>
              <a:t>erilaista</a:t>
            </a:r>
            <a:r>
              <a:rPr lang="en-US" sz="1800" dirty="0"/>
              <a:t> </a:t>
            </a:r>
            <a:r>
              <a:rPr lang="en-US" sz="1800" dirty="0" err="1"/>
              <a:t>suomeen</a:t>
            </a:r>
            <a:r>
              <a:rPr lang="en-US" sz="1800" dirty="0"/>
              <a:t> </a:t>
            </a:r>
            <a:r>
              <a:rPr lang="en-US" sz="1800" dirty="0" err="1"/>
              <a:t>verrattuna</a:t>
            </a:r>
            <a:r>
              <a:rPr lang="en-US" sz="1800" dirty="0"/>
              <a:t> </a:t>
            </a:r>
            <a:r>
              <a:rPr lang="en-US" sz="1800" dirty="0" err="1"/>
              <a:t>oli</a:t>
            </a:r>
            <a:r>
              <a:rPr lang="en-US" sz="1800" dirty="0"/>
              <a:t> se, </a:t>
            </a:r>
            <a:r>
              <a:rPr lang="en-US" sz="1800" dirty="0" err="1"/>
              <a:t>että</a:t>
            </a:r>
            <a:r>
              <a:rPr lang="en-US" sz="1800" dirty="0"/>
              <a:t> </a:t>
            </a:r>
            <a:r>
              <a:rPr lang="en-US" sz="1800" dirty="0" err="1"/>
              <a:t>päivässä</a:t>
            </a:r>
            <a:r>
              <a:rPr lang="en-US" sz="1800" dirty="0"/>
              <a:t> </a:t>
            </a:r>
            <a:r>
              <a:rPr lang="en-US" sz="1800" dirty="0" err="1"/>
              <a:t>syödään</a:t>
            </a:r>
            <a:r>
              <a:rPr lang="en-US" sz="1800" dirty="0"/>
              <a:t> 3 </a:t>
            </a:r>
            <a:r>
              <a:rPr lang="en-US" sz="1800" dirty="0" err="1"/>
              <a:t>kertaa</a:t>
            </a:r>
            <a:r>
              <a:rPr lang="en-US" sz="1800" dirty="0"/>
              <a:t>. </a:t>
            </a:r>
            <a:r>
              <a:rPr lang="en-US" sz="1800" dirty="0" err="1"/>
              <a:t>Viimeinen</a:t>
            </a:r>
            <a:r>
              <a:rPr lang="en-US" sz="1800" dirty="0"/>
              <a:t> </a:t>
            </a:r>
            <a:r>
              <a:rPr lang="en-US" sz="1800" dirty="0" err="1"/>
              <a:t>ateria</a:t>
            </a:r>
            <a:r>
              <a:rPr lang="en-US" sz="1800" dirty="0"/>
              <a:t> </a:t>
            </a:r>
            <a:r>
              <a:rPr lang="en-US" sz="1800" dirty="0" err="1"/>
              <a:t>syödään</a:t>
            </a:r>
            <a:r>
              <a:rPr lang="en-US" sz="1800" dirty="0"/>
              <a:t> </a:t>
            </a:r>
            <a:r>
              <a:rPr lang="en-US" sz="1800" dirty="0" err="1"/>
              <a:t>vasta</a:t>
            </a:r>
            <a:r>
              <a:rPr lang="en-US" sz="1800" dirty="0"/>
              <a:t> </a:t>
            </a:r>
            <a:r>
              <a:rPr lang="en-US" sz="1800" dirty="0" err="1"/>
              <a:t>myöhään</a:t>
            </a:r>
            <a:r>
              <a:rPr lang="en-US" sz="1800" dirty="0"/>
              <a:t> </a:t>
            </a:r>
            <a:r>
              <a:rPr lang="en-US" sz="1800" dirty="0" err="1"/>
              <a:t>illalla</a:t>
            </a:r>
            <a:r>
              <a:rPr lang="en-US" sz="1800" dirty="0"/>
              <a:t>. </a:t>
            </a:r>
            <a:r>
              <a:rPr lang="en-US" sz="1800" dirty="0" err="1"/>
              <a:t>Erilaista</a:t>
            </a:r>
            <a:r>
              <a:rPr lang="en-US" sz="1800" dirty="0"/>
              <a:t> </a:t>
            </a:r>
            <a:r>
              <a:rPr lang="en-US" sz="1800" dirty="0" err="1"/>
              <a:t>oli</a:t>
            </a:r>
            <a:r>
              <a:rPr lang="en-US" sz="1800" dirty="0"/>
              <a:t> </a:t>
            </a:r>
            <a:r>
              <a:rPr lang="en-US" sz="1800" dirty="0" err="1"/>
              <a:t>myös</a:t>
            </a:r>
            <a:r>
              <a:rPr lang="en-US" sz="1800" dirty="0"/>
              <a:t> se </a:t>
            </a:r>
            <a:r>
              <a:rPr lang="en-US" sz="1800" dirty="0" err="1"/>
              <a:t>että</a:t>
            </a:r>
            <a:r>
              <a:rPr lang="en-US" sz="1800" dirty="0"/>
              <a:t>, </a:t>
            </a:r>
            <a:r>
              <a:rPr lang="en-US" sz="1800" dirty="0" err="1"/>
              <a:t>koulupäivät</a:t>
            </a:r>
            <a:r>
              <a:rPr lang="en-US" sz="1800" dirty="0"/>
              <a:t> </a:t>
            </a:r>
            <a:r>
              <a:rPr lang="en-US" sz="1800" dirty="0" err="1"/>
              <a:t>ovat</a:t>
            </a:r>
            <a:r>
              <a:rPr lang="en-US" sz="1800" dirty="0"/>
              <a:t> </a:t>
            </a:r>
            <a:r>
              <a:rPr lang="en-US" sz="1800" dirty="0" err="1"/>
              <a:t>paljon</a:t>
            </a:r>
            <a:r>
              <a:rPr lang="en-US" sz="1800" dirty="0"/>
              <a:t> </a:t>
            </a:r>
            <a:r>
              <a:rPr lang="en-US" sz="1800" dirty="0" err="1"/>
              <a:t>pidempiä</a:t>
            </a:r>
            <a:r>
              <a:rPr lang="en-US" sz="1800" dirty="0"/>
              <a:t> </a:t>
            </a:r>
            <a:r>
              <a:rPr lang="en-US" sz="1800" dirty="0" err="1"/>
              <a:t>kuin</a:t>
            </a:r>
            <a:r>
              <a:rPr lang="en-US" sz="1800" dirty="0"/>
              <a:t> </a:t>
            </a:r>
            <a:r>
              <a:rPr lang="en-US" sz="1800" dirty="0" err="1"/>
              <a:t>suomessa</a:t>
            </a:r>
            <a:r>
              <a:rPr lang="en-US" sz="1800" dirty="0"/>
              <a:t>. </a:t>
            </a:r>
            <a:r>
              <a:rPr lang="en-US" sz="1800" dirty="0" err="1"/>
              <a:t>Ranskassa</a:t>
            </a:r>
            <a:r>
              <a:rPr lang="en-US" sz="1800" dirty="0"/>
              <a:t> on </a:t>
            </a:r>
            <a:r>
              <a:rPr lang="en-US" sz="1800" dirty="0" err="1"/>
              <a:t>Samankaltainen</a:t>
            </a:r>
            <a:r>
              <a:rPr lang="en-US" sz="1800" dirty="0"/>
              <a:t> </a:t>
            </a:r>
            <a:r>
              <a:rPr lang="en-US" sz="1800" dirty="0" err="1"/>
              <a:t>toimiva</a:t>
            </a:r>
            <a:r>
              <a:rPr lang="en-US" sz="1800" dirty="0"/>
              <a:t> </a:t>
            </a:r>
            <a:r>
              <a:rPr lang="en-US" sz="1800" dirty="0" err="1"/>
              <a:t>hyvä</a:t>
            </a:r>
            <a:r>
              <a:rPr lang="en-US" sz="1800" dirty="0"/>
              <a:t> </a:t>
            </a:r>
            <a:r>
              <a:rPr lang="en-US" sz="1800" dirty="0" err="1"/>
              <a:t>julkinen</a:t>
            </a:r>
            <a:r>
              <a:rPr lang="en-US" sz="1800" dirty="0"/>
              <a:t> </a:t>
            </a:r>
            <a:r>
              <a:rPr lang="en-US" sz="1800" dirty="0" err="1"/>
              <a:t>liikenne</a:t>
            </a:r>
            <a:r>
              <a:rPr lang="en-US" sz="1800" dirty="0"/>
              <a:t> </a:t>
            </a:r>
            <a:r>
              <a:rPr lang="en-US" sz="1800" dirty="0" err="1"/>
              <a:t>kuin</a:t>
            </a:r>
            <a:r>
              <a:rPr lang="en-US" sz="1800" dirty="0"/>
              <a:t> </a:t>
            </a:r>
            <a:r>
              <a:rPr lang="en-US" sz="1800" dirty="0" err="1"/>
              <a:t>suomessa</a:t>
            </a:r>
            <a:r>
              <a:rPr lang="en-US" sz="1800" dirty="0"/>
              <a:t>. </a:t>
            </a:r>
            <a:r>
              <a:rPr lang="en-US" sz="1800" dirty="0" err="1"/>
              <a:t>Ranskassa</a:t>
            </a:r>
            <a:r>
              <a:rPr lang="en-US" sz="1800" dirty="0"/>
              <a:t> </a:t>
            </a:r>
            <a:r>
              <a:rPr lang="en-US" sz="1800" dirty="0" err="1"/>
              <a:t>opiskelijoilla</a:t>
            </a:r>
            <a:r>
              <a:rPr lang="en-US" sz="1800" dirty="0"/>
              <a:t> on </a:t>
            </a:r>
            <a:r>
              <a:rPr lang="en-US" sz="1800" dirty="0" err="1"/>
              <a:t>myös</a:t>
            </a:r>
            <a:r>
              <a:rPr lang="en-US" sz="1800" dirty="0"/>
              <a:t> </a:t>
            </a:r>
            <a:r>
              <a:rPr lang="en-US" sz="1800" dirty="0" err="1"/>
              <a:t>vapaat</a:t>
            </a:r>
            <a:r>
              <a:rPr lang="en-US" sz="1800" dirty="0"/>
              <a:t> </a:t>
            </a:r>
            <a:r>
              <a:rPr lang="en-US" sz="1800" dirty="0" err="1"/>
              <a:t>viikonloput</a:t>
            </a:r>
            <a:r>
              <a:rPr lang="en-US" sz="1800" dirty="0"/>
              <a:t> </a:t>
            </a:r>
            <a:r>
              <a:rPr lang="en-US" sz="1800" dirty="0" err="1"/>
              <a:t>kuin</a:t>
            </a:r>
            <a:r>
              <a:rPr lang="en-US" sz="1800" dirty="0"/>
              <a:t> </a:t>
            </a:r>
            <a:r>
              <a:rPr lang="en-US" sz="1800" dirty="0" err="1"/>
              <a:t>suomessa</a:t>
            </a:r>
            <a:r>
              <a:rPr lang="en-US" sz="1800" dirty="0"/>
              <a:t>. </a:t>
            </a:r>
          </a:p>
        </p:txBody>
      </p:sp>
    </p:spTree>
    <p:extLst>
      <p:ext uri="{BB962C8B-B14F-4D97-AF65-F5344CB8AC3E}">
        <p14:creationId xmlns:p14="http://schemas.microsoft.com/office/powerpoint/2010/main" val="139056463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40e4dd40e91f9f51930d6916c769f37">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681b43501700b0645087e71fe72cce83"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B17255-8AA9-492B-B4EF-694AE211B1FD}">
  <ds:schemaRefs>
    <ds:schemaRef ds:uri="http://schemas.microsoft.com/sharepoint/v3/contenttype/forms"/>
  </ds:schemaRefs>
</ds:datastoreItem>
</file>

<file path=customXml/itemProps2.xml><?xml version="1.0" encoding="utf-8"?>
<ds:datastoreItem xmlns:ds="http://schemas.openxmlformats.org/officeDocument/2006/customXml" ds:itemID="{B145EF83-1C6D-448B-8284-86FB299C72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1957D3-3440-431C-89EA-8316DA110137}">
  <ds:schemaRefs>
    <ds:schemaRef ds:uri="99c4edd6-4692-4bdc-b7c2-f7fdb8cf042f"/>
    <ds:schemaRef ds:uri="http://schemas.microsoft.com/office/2006/metadata/properties"/>
    <ds:schemaRef ds:uri="http://www.w3.org/XML/1998/namespace"/>
    <ds:schemaRef ds:uri="http://schemas.microsoft.com/office/2006/documentManagement/types"/>
    <ds:schemaRef ds:uri="76be92a1-9c2e-45bd-bc7a-77e2bc8acba2"/>
    <ds:schemaRef ds:uri="http://schemas.microsoft.com/office/infopath/2007/PartnerControls"/>
    <ds:schemaRef ds:uri="http://purl.org/dc/terms/"/>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TotalTime>
  <Words>562</Words>
  <Application>Microsoft Office PowerPoint</Application>
  <PresentationFormat>Laajakuva</PresentationFormat>
  <Paragraphs>20</Paragraphs>
  <Slides>9</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9</vt:i4>
      </vt:variant>
    </vt:vector>
  </HeadingPairs>
  <TitlesOfParts>
    <vt:vector size="13" baseType="lpstr">
      <vt:lpstr>Aptos</vt:lpstr>
      <vt:lpstr>Aptos Display</vt:lpstr>
      <vt:lpstr>Arial</vt:lpstr>
      <vt:lpstr>Office-teema</vt:lpstr>
      <vt:lpstr>    Kosti kärkkäinen</vt:lpstr>
      <vt:lpstr>PowerPoint-esitys</vt:lpstr>
      <vt:lpstr>Tiistai 23.09</vt:lpstr>
      <vt:lpstr>Keskiviikko 24.09</vt:lpstr>
      <vt:lpstr>Torstai 25.09</vt:lpstr>
      <vt:lpstr>Perjantai 26.09</vt:lpstr>
      <vt:lpstr>Lauantai 27.09</vt:lpstr>
      <vt:lpstr>Sunnuntai 28.09</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Kosti kärkkäinen</dc:title>
  <dc:creator>Iina Siren</dc:creator>
  <cp:lastModifiedBy>Oona Haanpää</cp:lastModifiedBy>
  <cp:revision>170</cp:revision>
  <dcterms:created xsi:type="dcterms:W3CDTF">2025-09-30T16:48:56Z</dcterms:created>
  <dcterms:modified xsi:type="dcterms:W3CDTF">2026-02-20T12:36:43Z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