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9" r:id="rId4"/>
  </p:sldMasterIdLst>
  <p:sldIdLst>
    <p:sldId id="256" r:id="rId5"/>
    <p:sldId id="257" r:id="rId6"/>
    <p:sldId id="258" r:id="rId7"/>
    <p:sldId id="259" r:id="rId8"/>
    <p:sldId id="263" r:id="rId9"/>
    <p:sldId id="260" r:id="rId10"/>
    <p:sldId id="261" r:id="rId11"/>
    <p:sldId id="262" r:id="rId12"/>
    <p:sldId id="264" r:id="rId13"/>
    <p:sldId id="265" r:id="rId14"/>
    <p:sldId id="266"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311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4E65E0-3D91-D3F9-974D-54C07963E6D5}" v="21" dt="2025-11-06T13:04:26"/>
    <p1510:client id="{71EE04F4-EEE8-1D6A-0DF4-3B55C99DC796}" v="5873" dt="2025-11-07T11:11:27.510"/>
    <p1510:client id="{D0CEBE66-266C-0C40-8665-8B1FBE8C04B0}" v="296" dt="2025-11-06T16:08:54.583"/>
    <p1510:client id="{D353581D-1E67-96A5-48FD-A44509F58A5B}" v="516" dt="2025-11-06T12:54:07.952"/>
    <p1510:client id="{D466B528-4C4C-D842-99F8-A531A5999A98}" v="537" dt="2025-11-07T12:44:39.6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4" d="100"/>
          <a:sy n="74" d="100"/>
        </p:scale>
        <p:origin x="18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2.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F3B451-E7CA-4800-A78A-8E2E83DF57C7}" type="doc">
      <dgm:prSet loTypeId="urn:microsoft.com/office/officeart/2005/8/layout/vProcess5" loCatId="process" qsTypeId="urn:microsoft.com/office/officeart/2005/8/quickstyle/simple4" qsCatId="simple" csTypeId="urn:microsoft.com/office/officeart/2005/8/colors/accent2_2" csCatId="accent2"/>
      <dgm:spPr/>
      <dgm:t>
        <a:bodyPr/>
        <a:lstStyle/>
        <a:p>
          <a:endParaRPr lang="en-US"/>
        </a:p>
      </dgm:t>
    </dgm:pt>
    <dgm:pt modelId="{99F58CFE-D3AE-4C16-AE51-8BDCFF3422F6}">
      <dgm:prSet/>
      <dgm:spPr/>
      <dgm:t>
        <a:bodyPr/>
        <a:lstStyle/>
        <a:p>
          <a:pPr rtl="0"/>
          <a:r>
            <a:rPr lang="en-US" sz="1900" dirty="0" err="1"/>
            <a:t>Berliinissä</a:t>
          </a:r>
          <a:r>
            <a:rPr lang="en-US" sz="1900" dirty="0"/>
            <a:t> </a:t>
          </a:r>
          <a:r>
            <a:rPr lang="en-US" sz="1900" dirty="0" err="1"/>
            <a:t>tuntui</a:t>
          </a:r>
          <a:r>
            <a:rPr lang="en-US" sz="1900" dirty="0"/>
            <a:t> </a:t>
          </a:r>
          <a:r>
            <a:rPr lang="en-US" sz="1900" dirty="0" err="1"/>
            <a:t>olevan</a:t>
          </a:r>
          <a:r>
            <a:rPr lang="en-US" sz="1900" dirty="0"/>
            <a:t> </a:t>
          </a:r>
          <a:r>
            <a:rPr lang="en-US" sz="1900" dirty="0" err="1"/>
            <a:t>helpompaa</a:t>
          </a:r>
          <a:r>
            <a:rPr lang="en-US" sz="1900" dirty="0"/>
            <a:t> </a:t>
          </a:r>
          <a:r>
            <a:rPr lang="en-US" sz="1900" dirty="0" err="1"/>
            <a:t>tutustua</a:t>
          </a:r>
          <a:r>
            <a:rPr lang="en-US" sz="1900" dirty="0"/>
            <a:t> </a:t>
          </a:r>
          <a:r>
            <a:rPr lang="en-US" sz="1900" dirty="0" err="1"/>
            <a:t>uusiin</a:t>
          </a:r>
          <a:r>
            <a:rPr lang="en-US" sz="1900" dirty="0"/>
            <a:t> </a:t>
          </a:r>
          <a:r>
            <a:rPr lang="en-US" sz="1900" dirty="0" err="1"/>
            <a:t>ihmisiin</a:t>
          </a:r>
          <a:r>
            <a:rPr lang="en-US" sz="1900" dirty="0"/>
            <a:t>. </a:t>
          </a:r>
          <a:r>
            <a:rPr lang="en-US" sz="1900" dirty="0" err="1"/>
            <a:t>Sanoisin</a:t>
          </a:r>
          <a:r>
            <a:rPr lang="en-US" sz="1900" dirty="0"/>
            <a:t> </a:t>
          </a:r>
          <a:r>
            <a:rPr lang="en-US" sz="1900" dirty="0" err="1"/>
            <a:t>meiningin</a:t>
          </a:r>
          <a:r>
            <a:rPr lang="en-US" sz="1900" dirty="0"/>
            <a:t> </a:t>
          </a:r>
          <a:r>
            <a:rPr lang="en-US" sz="1900" dirty="0" err="1"/>
            <a:t>olleen</a:t>
          </a:r>
          <a:r>
            <a:rPr lang="en-US" sz="1900" dirty="0"/>
            <a:t> </a:t>
          </a:r>
          <a:r>
            <a:rPr lang="en-US" sz="1900" dirty="0" err="1"/>
            <a:t>enemmän</a:t>
          </a:r>
          <a:r>
            <a:rPr lang="en-US" sz="1900" dirty="0"/>
            <a:t> </a:t>
          </a:r>
          <a:r>
            <a:rPr lang="en-US" sz="1900" dirty="0" err="1"/>
            <a:t>yhteisöllisempää</a:t>
          </a:r>
          <a:r>
            <a:rPr lang="en-US" sz="1900" dirty="0"/>
            <a:t> </a:t>
          </a:r>
          <a:r>
            <a:rPr lang="en-US" sz="1900" dirty="0" err="1"/>
            <a:t>Suomeen</a:t>
          </a:r>
          <a:r>
            <a:rPr lang="en-US" sz="1900" dirty="0"/>
            <a:t> </a:t>
          </a:r>
          <a:r>
            <a:rPr lang="en-US" sz="1900" dirty="0" err="1"/>
            <a:t>verrattuna</a:t>
          </a:r>
          <a:r>
            <a:rPr lang="en-US" sz="1900" dirty="0"/>
            <a:t>. </a:t>
          </a:r>
          <a:r>
            <a:rPr lang="en-US" sz="1900" dirty="0" err="1"/>
            <a:t>Suomessa</a:t>
          </a:r>
          <a:r>
            <a:rPr lang="en-US" sz="1900" dirty="0"/>
            <a:t> </a:t>
          </a:r>
          <a:r>
            <a:rPr lang="en-US" sz="1900" dirty="0" err="1"/>
            <a:t>kaikki</a:t>
          </a:r>
          <a:r>
            <a:rPr lang="en-US" sz="1900" dirty="0"/>
            <a:t> </a:t>
          </a:r>
          <a:r>
            <a:rPr lang="en-US" sz="1900" dirty="0" err="1"/>
            <a:t>elävät</a:t>
          </a:r>
          <a:r>
            <a:rPr lang="en-US" sz="1900" dirty="0"/>
            <a:t> </a:t>
          </a:r>
          <a:r>
            <a:rPr lang="en-US" sz="1900" dirty="0" err="1"/>
            <a:t>omassa</a:t>
          </a:r>
          <a:r>
            <a:rPr lang="en-US" sz="1900" dirty="0"/>
            <a:t> </a:t>
          </a:r>
          <a:r>
            <a:rPr lang="en-US" sz="1900" dirty="0" err="1"/>
            <a:t>kuplassaan</a:t>
          </a:r>
          <a:r>
            <a:rPr lang="en-US" sz="1900" dirty="0"/>
            <a:t>. Toki </a:t>
          </a:r>
          <a:r>
            <a:rPr lang="en-US" sz="1900" dirty="0" err="1"/>
            <a:t>omalla</a:t>
          </a:r>
          <a:r>
            <a:rPr lang="en-US" sz="1900" dirty="0"/>
            <a:t> </a:t>
          </a:r>
          <a:r>
            <a:rPr lang="en-US" sz="1900" dirty="0" err="1"/>
            <a:t>tyylilläni</a:t>
          </a:r>
          <a:r>
            <a:rPr lang="en-US" sz="1900" dirty="0"/>
            <a:t> </a:t>
          </a:r>
          <a:r>
            <a:rPr lang="en-US" sz="1900" dirty="0" err="1"/>
            <a:t>oli</a:t>
          </a:r>
          <a:r>
            <a:rPr lang="en-US" sz="1900" dirty="0"/>
            <a:t> </a:t>
          </a:r>
          <a:r>
            <a:rPr lang="en-US" sz="1900" dirty="0" err="1"/>
            <a:t>osansa</a:t>
          </a:r>
          <a:r>
            <a:rPr lang="en-US" sz="1900" dirty="0"/>
            <a:t>, </a:t>
          </a:r>
          <a:r>
            <a:rPr lang="en-US" sz="1900" dirty="0" err="1"/>
            <a:t>sillä</a:t>
          </a:r>
          <a:r>
            <a:rPr lang="en-US" sz="1900" dirty="0"/>
            <a:t> se </a:t>
          </a:r>
          <a:r>
            <a:rPr lang="en-US" sz="1900" dirty="0" err="1"/>
            <a:t>herätti</a:t>
          </a:r>
          <a:r>
            <a:rPr lang="en-US" sz="1900" dirty="0"/>
            <a:t> </a:t>
          </a:r>
          <a:r>
            <a:rPr lang="en-US" sz="1900" dirty="0" err="1"/>
            <a:t>paljon</a:t>
          </a:r>
          <a:r>
            <a:rPr lang="en-US" sz="1900" dirty="0"/>
            <a:t> </a:t>
          </a:r>
          <a:r>
            <a:rPr lang="en-US" sz="1900" dirty="0" err="1"/>
            <a:t>huomiota</a:t>
          </a:r>
          <a:r>
            <a:rPr lang="en-US" sz="1900" dirty="0"/>
            <a:t> </a:t>
          </a:r>
          <a:r>
            <a:rPr lang="en-US" sz="1900" dirty="0" err="1"/>
            <a:t>värikkyytensä</a:t>
          </a:r>
          <a:r>
            <a:rPr lang="en-US" sz="1900" dirty="0"/>
            <a:t> ja </a:t>
          </a:r>
          <a:r>
            <a:rPr lang="en-US" sz="1900" dirty="0" err="1"/>
            <a:t>omanlaisuutensa</a:t>
          </a:r>
          <a:r>
            <a:rPr lang="en-US" sz="1900" dirty="0"/>
            <a:t> </a:t>
          </a:r>
          <a:r>
            <a:rPr lang="en-US" sz="1900" dirty="0" err="1"/>
            <a:t>vuoksi</a:t>
          </a:r>
          <a:r>
            <a:rPr lang="en-US" sz="1900" dirty="0"/>
            <a:t>, </a:t>
          </a:r>
          <a:r>
            <a:rPr lang="en-US" sz="1900" dirty="0" err="1"/>
            <a:t>joten</a:t>
          </a:r>
          <a:r>
            <a:rPr lang="en-US" sz="1900" dirty="0"/>
            <a:t> </a:t>
          </a:r>
          <a:r>
            <a:rPr lang="en-US" sz="1900" dirty="0" err="1">
              <a:latin typeface="Century Gothic" panose="020B0502020202020204"/>
            </a:rPr>
            <a:t>lähes</a:t>
          </a:r>
          <a:r>
            <a:rPr lang="en-US" sz="1900" dirty="0">
              <a:latin typeface="Century Gothic" panose="020B0502020202020204"/>
            </a:rPr>
            <a:t> </a:t>
          </a:r>
          <a:r>
            <a:rPr lang="en-US" sz="1900" dirty="0" err="1">
              <a:latin typeface="Century Gothic" panose="020B0502020202020204"/>
            </a:rPr>
            <a:t>aina</a:t>
          </a:r>
          <a:r>
            <a:rPr lang="en-US" sz="1900" dirty="0">
              <a:latin typeface="Century Gothic" panose="020B0502020202020204"/>
            </a:rPr>
            <a:t> </a:t>
          </a:r>
          <a:r>
            <a:rPr lang="en-US" sz="1900" dirty="0" err="1">
              <a:latin typeface="Century Gothic" panose="020B0502020202020204"/>
            </a:rPr>
            <a:t>kun</a:t>
          </a:r>
          <a:r>
            <a:rPr lang="en-US" sz="1900" dirty="0">
              <a:latin typeface="Century Gothic" panose="020B0502020202020204"/>
            </a:rPr>
            <a:t> </a:t>
          </a:r>
          <a:r>
            <a:rPr lang="en-US" sz="1900" dirty="0" err="1">
              <a:latin typeface="Century Gothic" panose="020B0502020202020204"/>
            </a:rPr>
            <a:t>poistuin</a:t>
          </a:r>
          <a:r>
            <a:rPr lang="en-US" sz="1900" dirty="0"/>
            <a:t> </a:t>
          </a:r>
          <a:r>
            <a:rPr lang="en-US" sz="1900" dirty="0" err="1"/>
            <a:t>vapaa-aikanani</a:t>
          </a:r>
          <a:r>
            <a:rPr lang="en-US" sz="1900" dirty="0"/>
            <a:t> </a:t>
          </a:r>
          <a:r>
            <a:rPr lang="en-US" sz="1900" dirty="0" err="1"/>
            <a:t>hotellista</a:t>
          </a:r>
          <a:r>
            <a:rPr lang="en-US" sz="1900" dirty="0"/>
            <a:t> </a:t>
          </a:r>
          <a:r>
            <a:rPr lang="en-US" sz="1900" dirty="0" err="1">
              <a:latin typeface="Century Gothic" panose="020B0502020202020204"/>
            </a:rPr>
            <a:t>mua</a:t>
          </a:r>
          <a:r>
            <a:rPr lang="en-US" sz="1900" dirty="0"/>
            <a:t> </a:t>
          </a:r>
          <a:r>
            <a:rPr lang="en-US" sz="1900" dirty="0" err="1"/>
            <a:t>tultiin</a:t>
          </a:r>
          <a:r>
            <a:rPr lang="en-US" sz="1900" dirty="0"/>
            <a:t> </a:t>
          </a:r>
          <a:r>
            <a:rPr lang="en-US" sz="1900" dirty="0" err="1">
              <a:latin typeface="Century Gothic" panose="020B0502020202020204"/>
            </a:rPr>
            <a:t>kehumaan</a:t>
          </a:r>
          <a:r>
            <a:rPr lang="en-US" sz="1900" dirty="0">
              <a:latin typeface="Century Gothic" panose="020B0502020202020204"/>
            </a:rPr>
            <a:t> ja </a:t>
          </a:r>
          <a:r>
            <a:rPr lang="en-US" sz="1900" dirty="0" err="1">
              <a:latin typeface="Century Gothic" panose="020B0502020202020204"/>
            </a:rPr>
            <a:t>mulle</a:t>
          </a:r>
          <a:r>
            <a:rPr lang="en-US" sz="1900" dirty="0">
              <a:latin typeface="Century Gothic" panose="020B0502020202020204"/>
            </a:rPr>
            <a:t> </a:t>
          </a:r>
          <a:r>
            <a:rPr lang="en-US" sz="1900" dirty="0" err="1">
              <a:latin typeface="Century Gothic" panose="020B0502020202020204"/>
            </a:rPr>
            <a:t>tultiin</a:t>
          </a:r>
          <a:r>
            <a:rPr lang="en-US" sz="1900" dirty="0">
              <a:latin typeface="Century Gothic" panose="020B0502020202020204"/>
            </a:rPr>
            <a:t> </a:t>
          </a:r>
          <a:r>
            <a:rPr lang="en-US" sz="1900" dirty="0" err="1"/>
            <a:t>juttelemaan</a:t>
          </a:r>
          <a:r>
            <a:rPr lang="en-US" sz="1900" dirty="0"/>
            <a:t> </a:t>
          </a:r>
          <a:r>
            <a:rPr lang="en-US" sz="1900" dirty="0" err="1"/>
            <a:t>mutta</a:t>
          </a:r>
          <a:r>
            <a:rPr lang="en-US" sz="1900" dirty="0"/>
            <a:t> </a:t>
          </a:r>
          <a:r>
            <a:rPr lang="en-US" sz="1900" dirty="0" err="1"/>
            <a:t>sitä</a:t>
          </a:r>
          <a:r>
            <a:rPr lang="en-US" sz="1900" dirty="0"/>
            <a:t> </a:t>
          </a:r>
          <a:r>
            <a:rPr lang="en-US" sz="1900" dirty="0" err="1"/>
            <a:t>kautta</a:t>
          </a:r>
          <a:r>
            <a:rPr lang="en-US" sz="1900" dirty="0"/>
            <a:t> </a:t>
          </a:r>
          <a:r>
            <a:rPr lang="en-US" sz="1900" dirty="0" err="1"/>
            <a:t>sain</a:t>
          </a:r>
          <a:r>
            <a:rPr lang="en-US" sz="1900" dirty="0"/>
            <a:t> </a:t>
          </a:r>
          <a:r>
            <a:rPr lang="en-US" sz="1900" dirty="0" err="1"/>
            <a:t>hyviä</a:t>
          </a:r>
          <a:r>
            <a:rPr lang="en-US" sz="1900" dirty="0"/>
            <a:t> </a:t>
          </a:r>
          <a:r>
            <a:rPr lang="en-US" sz="1900" dirty="0" err="1"/>
            <a:t>muistoja</a:t>
          </a:r>
          <a:r>
            <a:rPr lang="en-US" sz="1900" dirty="0"/>
            <a:t> ja </a:t>
          </a:r>
          <a:r>
            <a:rPr lang="en-US" sz="1900" dirty="0" err="1"/>
            <a:t>tapasin</a:t>
          </a:r>
          <a:r>
            <a:rPr lang="en-US" sz="1900" dirty="0"/>
            <a:t> </a:t>
          </a:r>
          <a:r>
            <a:rPr lang="en-US" sz="1900" dirty="0" err="1"/>
            <a:t>ihania</a:t>
          </a:r>
          <a:r>
            <a:rPr lang="en-US" sz="1900" dirty="0"/>
            <a:t> </a:t>
          </a:r>
          <a:r>
            <a:rPr lang="en-US" sz="1900" dirty="0" err="1"/>
            <a:t>ihmisiä</a:t>
          </a:r>
          <a:r>
            <a:rPr lang="en-US" sz="1900" dirty="0"/>
            <a:t> </a:t>
          </a:r>
          <a:r>
            <a:rPr lang="en-US" sz="1900" dirty="0" err="1"/>
            <a:t>kyseisten</a:t>
          </a:r>
          <a:r>
            <a:rPr lang="en-US" sz="1900" dirty="0"/>
            <a:t> </a:t>
          </a:r>
          <a:r>
            <a:rPr lang="en-US" sz="1900" dirty="0" err="1"/>
            <a:t>kohtaamisien</a:t>
          </a:r>
          <a:r>
            <a:rPr lang="en-US" sz="1900" dirty="0"/>
            <a:t> </a:t>
          </a:r>
          <a:r>
            <a:rPr lang="en-US" sz="1900" dirty="0" err="1"/>
            <a:t>kautta</a:t>
          </a:r>
          <a:r>
            <a:rPr lang="en-US" sz="1900" dirty="0"/>
            <a:t>. </a:t>
          </a:r>
        </a:p>
      </dgm:t>
    </dgm:pt>
    <dgm:pt modelId="{FAB2A585-8B88-46FB-BE11-BDB83B7E2601}" type="parTrans" cxnId="{8ABCF6C0-C070-4E99-B036-5AF5B5008846}">
      <dgm:prSet/>
      <dgm:spPr/>
      <dgm:t>
        <a:bodyPr/>
        <a:lstStyle/>
        <a:p>
          <a:endParaRPr lang="en-US"/>
        </a:p>
      </dgm:t>
    </dgm:pt>
    <dgm:pt modelId="{47010878-FA4A-4109-91FB-74937B5C8EAE}" type="sibTrans" cxnId="{8ABCF6C0-C070-4E99-B036-5AF5B5008846}">
      <dgm:prSet/>
      <dgm:spPr/>
      <dgm:t>
        <a:bodyPr/>
        <a:lstStyle/>
        <a:p>
          <a:endParaRPr lang="en-US"/>
        </a:p>
      </dgm:t>
    </dgm:pt>
    <dgm:pt modelId="{6FCBC106-BF13-4775-832A-2FA8E60B36BF}">
      <dgm:prSet/>
      <dgm:spPr/>
      <dgm:t>
        <a:bodyPr/>
        <a:lstStyle/>
        <a:p>
          <a:r>
            <a:rPr lang="en-US" sz="1900" dirty="0" err="1"/>
            <a:t>Muutama</a:t>
          </a:r>
          <a:r>
            <a:rPr lang="en-US" sz="1900" dirty="0"/>
            <a:t> </a:t>
          </a:r>
          <a:r>
            <a:rPr lang="en-US" sz="1900" dirty="0" err="1"/>
            <a:t>suurehko</a:t>
          </a:r>
          <a:r>
            <a:rPr lang="en-US" sz="1900" dirty="0"/>
            <a:t> </a:t>
          </a:r>
          <a:r>
            <a:rPr lang="en-US" sz="1900" dirty="0" err="1"/>
            <a:t>puistokin</a:t>
          </a:r>
          <a:r>
            <a:rPr lang="en-US" sz="1900" dirty="0"/>
            <a:t> </a:t>
          </a:r>
          <a:r>
            <a:rPr lang="en-US" sz="1900" dirty="0" err="1"/>
            <a:t>löytyi</a:t>
          </a:r>
          <a:r>
            <a:rPr lang="en-US" sz="1900" dirty="0"/>
            <a:t> ja </a:t>
          </a:r>
          <a:r>
            <a:rPr lang="en-US" sz="1900" dirty="0" err="1"/>
            <a:t>upeita</a:t>
          </a:r>
          <a:r>
            <a:rPr lang="en-US" sz="1900" dirty="0"/>
            <a:t>, </a:t>
          </a:r>
          <a:r>
            <a:rPr lang="en-US" sz="1900" dirty="0" err="1"/>
            <a:t>pitkiä</a:t>
          </a:r>
          <a:r>
            <a:rPr lang="en-US" sz="1900" dirty="0"/>
            <a:t> ja </a:t>
          </a:r>
          <a:r>
            <a:rPr lang="en-US" sz="1900" dirty="0" err="1"/>
            <a:t>paksurunkoisia</a:t>
          </a:r>
          <a:r>
            <a:rPr lang="en-US" sz="1900" dirty="0"/>
            <a:t> </a:t>
          </a:r>
          <a:r>
            <a:rPr lang="en-US" sz="1900" dirty="0" err="1"/>
            <a:t>puita</a:t>
          </a:r>
          <a:r>
            <a:rPr lang="en-US" sz="1900" dirty="0"/>
            <a:t> </a:t>
          </a:r>
          <a:r>
            <a:rPr lang="en-US" sz="1900" dirty="0" err="1"/>
            <a:t>mitä</a:t>
          </a:r>
          <a:r>
            <a:rPr lang="en-US" sz="1900" dirty="0"/>
            <a:t> </a:t>
          </a:r>
          <a:r>
            <a:rPr lang="en-US" sz="1900" dirty="0" err="1"/>
            <a:t>ei</a:t>
          </a:r>
          <a:r>
            <a:rPr lang="en-US" sz="1900" dirty="0"/>
            <a:t> </a:t>
          </a:r>
          <a:r>
            <a:rPr lang="en-US" sz="1900" dirty="0" err="1"/>
            <a:t>Suomessa</a:t>
          </a:r>
          <a:r>
            <a:rPr lang="en-US" sz="1900" dirty="0"/>
            <a:t> ole.</a:t>
          </a:r>
        </a:p>
      </dgm:t>
    </dgm:pt>
    <dgm:pt modelId="{DE6615E5-8776-44F4-BBA4-854814EC7C87}" type="parTrans" cxnId="{2A9F7317-9563-4774-909A-AAD2880973FF}">
      <dgm:prSet/>
      <dgm:spPr/>
      <dgm:t>
        <a:bodyPr/>
        <a:lstStyle/>
        <a:p>
          <a:endParaRPr lang="en-US"/>
        </a:p>
      </dgm:t>
    </dgm:pt>
    <dgm:pt modelId="{D1CA1EBB-F21E-4D37-9A12-A5CDFD1949EB}" type="sibTrans" cxnId="{2A9F7317-9563-4774-909A-AAD2880973FF}">
      <dgm:prSet/>
      <dgm:spPr/>
      <dgm:t>
        <a:bodyPr/>
        <a:lstStyle/>
        <a:p>
          <a:endParaRPr lang="en-US"/>
        </a:p>
      </dgm:t>
    </dgm:pt>
    <dgm:pt modelId="{9159992B-A1D1-4A2F-902C-8B90D447B1FF}">
      <dgm:prSet/>
      <dgm:spPr/>
      <dgm:t>
        <a:bodyPr/>
        <a:lstStyle/>
        <a:p>
          <a:r>
            <a:rPr lang="en-US" sz="1900" dirty="0" err="1">
              <a:latin typeface="Century Gothic" panose="020B0502020202020204"/>
            </a:rPr>
            <a:t>Mistä</a:t>
          </a:r>
          <a:r>
            <a:rPr lang="en-US" sz="1900" dirty="0"/>
            <a:t> </a:t>
          </a:r>
          <a:r>
            <a:rPr lang="en-US" sz="1900" dirty="0" err="1"/>
            <a:t>Berliinissä</a:t>
          </a:r>
          <a:r>
            <a:rPr lang="en-US" sz="1900" dirty="0"/>
            <a:t> </a:t>
          </a:r>
          <a:r>
            <a:rPr lang="en-US" sz="1900" dirty="0" err="1"/>
            <a:t>en</a:t>
          </a:r>
          <a:r>
            <a:rPr lang="en-US" sz="1900" dirty="0"/>
            <a:t> </a:t>
          </a:r>
          <a:r>
            <a:rPr lang="en-US" sz="1900" dirty="0" err="1"/>
            <a:t>pitänyt</a:t>
          </a:r>
          <a:r>
            <a:rPr lang="en-US" sz="1900" dirty="0"/>
            <a:t> </a:t>
          </a:r>
          <a:r>
            <a:rPr lang="en-US" sz="1900" dirty="0" err="1"/>
            <a:t>oli</a:t>
          </a:r>
          <a:r>
            <a:rPr lang="en-US" sz="1900" dirty="0"/>
            <a:t> </a:t>
          </a:r>
          <a:r>
            <a:rPr lang="en-US" sz="1900" dirty="0" err="1"/>
            <a:t>roskaisuus</a:t>
          </a:r>
          <a:r>
            <a:rPr lang="en-US" sz="1900" dirty="0"/>
            <a:t>. </a:t>
          </a:r>
          <a:r>
            <a:rPr lang="en-US" sz="1900" dirty="0" err="1"/>
            <a:t>Joissain</a:t>
          </a:r>
          <a:r>
            <a:rPr lang="en-US" sz="1900" dirty="0"/>
            <a:t> </a:t>
          </a:r>
          <a:r>
            <a:rPr lang="en-US" sz="1900" dirty="0" err="1"/>
            <a:t>paikoissa</a:t>
          </a:r>
          <a:r>
            <a:rPr lang="en-US" sz="1900" dirty="0"/>
            <a:t> </a:t>
          </a:r>
          <a:r>
            <a:rPr lang="en-US" sz="1900" dirty="0" err="1"/>
            <a:t>oli</a:t>
          </a:r>
          <a:r>
            <a:rPr lang="en-US" sz="1900" dirty="0"/>
            <a:t> </a:t>
          </a:r>
          <a:r>
            <a:rPr lang="en-US" sz="1900" dirty="0" err="1"/>
            <a:t>todella</a:t>
          </a:r>
          <a:r>
            <a:rPr lang="en-US" sz="1900" dirty="0"/>
            <a:t> </a:t>
          </a:r>
          <a:r>
            <a:rPr lang="en-US" sz="1900" dirty="0" err="1"/>
            <a:t>roskaista</a:t>
          </a:r>
          <a:r>
            <a:rPr lang="en-US" sz="1900" dirty="0"/>
            <a:t>. </a:t>
          </a:r>
          <a:r>
            <a:rPr lang="en-US" sz="1900" dirty="0" err="1"/>
            <a:t>Suomessa</a:t>
          </a:r>
          <a:r>
            <a:rPr lang="en-US" sz="1900" dirty="0"/>
            <a:t> on </a:t>
          </a:r>
          <a:r>
            <a:rPr lang="en-US" sz="1900" dirty="0" err="1"/>
            <a:t>tottunut</a:t>
          </a:r>
          <a:r>
            <a:rPr lang="en-US" sz="1900" dirty="0"/>
            <a:t> </a:t>
          </a:r>
          <a:r>
            <a:rPr lang="en-US" sz="1900" dirty="0" err="1"/>
            <a:t>siistiin</a:t>
          </a:r>
          <a:r>
            <a:rPr lang="en-US" sz="1900" dirty="0"/>
            <a:t> </a:t>
          </a:r>
          <a:r>
            <a:rPr lang="en-US" sz="1900" dirty="0" err="1"/>
            <a:t>ympäristöön</a:t>
          </a:r>
          <a:r>
            <a:rPr lang="en-US" sz="1900" dirty="0"/>
            <a:t>. </a:t>
          </a:r>
          <a:r>
            <a:rPr lang="en-US" sz="1900" dirty="0" err="1"/>
            <a:t>Kodittoamiakin</a:t>
          </a:r>
          <a:r>
            <a:rPr lang="en-US" sz="1900" dirty="0"/>
            <a:t> </a:t>
          </a:r>
          <a:r>
            <a:rPr lang="en-US" sz="1900" dirty="0" err="1"/>
            <a:t>näkyi</a:t>
          </a:r>
          <a:r>
            <a:rPr lang="en-US" sz="1900" dirty="0"/>
            <a:t> </a:t>
          </a:r>
          <a:r>
            <a:rPr lang="en-US" sz="1900" dirty="0" err="1"/>
            <a:t>olevan</a:t>
          </a:r>
          <a:r>
            <a:rPr lang="en-US" sz="1900" dirty="0"/>
            <a:t> </a:t>
          </a:r>
          <a:r>
            <a:rPr lang="en-US" sz="1900" dirty="0" err="1"/>
            <a:t>jonkun</a:t>
          </a:r>
          <a:r>
            <a:rPr lang="en-US" sz="1900" dirty="0"/>
            <a:t> </a:t>
          </a:r>
          <a:r>
            <a:rPr lang="en-US" sz="1900" dirty="0" err="1"/>
            <a:t>verran</a:t>
          </a:r>
          <a:r>
            <a:rPr lang="en-US" sz="1900" dirty="0"/>
            <a:t>, </a:t>
          </a:r>
          <a:r>
            <a:rPr lang="en-US" sz="1900" dirty="0" err="1"/>
            <a:t>joka</a:t>
          </a:r>
          <a:r>
            <a:rPr lang="en-US" sz="1900" dirty="0"/>
            <a:t> </a:t>
          </a:r>
          <a:r>
            <a:rPr lang="en-US" sz="1900" dirty="0" err="1"/>
            <a:t>sai</a:t>
          </a:r>
          <a:r>
            <a:rPr lang="en-US" sz="1900" dirty="0"/>
            <a:t> mut </a:t>
          </a:r>
          <a:r>
            <a:rPr lang="en-US" sz="1900" dirty="0" err="1"/>
            <a:t>todella</a:t>
          </a:r>
          <a:r>
            <a:rPr lang="en-US" sz="1900" dirty="0"/>
            <a:t> </a:t>
          </a:r>
          <a:r>
            <a:rPr lang="en-US" sz="1900" dirty="0" err="1"/>
            <a:t>surulliseksi</a:t>
          </a:r>
          <a:r>
            <a:rPr lang="en-US" sz="1900" dirty="0"/>
            <a:t>. </a:t>
          </a:r>
          <a:r>
            <a:rPr lang="en-US" sz="1900" dirty="0" err="1"/>
            <a:t>Myös</a:t>
          </a:r>
          <a:r>
            <a:rPr lang="en-US" sz="1900" dirty="0"/>
            <a:t> </a:t>
          </a:r>
          <a:r>
            <a:rPr lang="en-US" sz="1900" dirty="0" err="1"/>
            <a:t>kauhea</a:t>
          </a:r>
          <a:r>
            <a:rPr lang="en-US" sz="1900" dirty="0"/>
            <a:t> </a:t>
          </a:r>
          <a:r>
            <a:rPr lang="en-US" sz="1900" dirty="0" err="1"/>
            <a:t>haju</a:t>
          </a:r>
          <a:r>
            <a:rPr lang="en-US" sz="1900" dirty="0"/>
            <a:t> </a:t>
          </a:r>
          <a:r>
            <a:rPr lang="en-US" sz="1900" dirty="0" err="1"/>
            <a:t>pisti</a:t>
          </a:r>
          <a:r>
            <a:rPr lang="en-US" sz="1900" dirty="0"/>
            <a:t> </a:t>
          </a:r>
          <a:r>
            <a:rPr lang="en-US" sz="1900" dirty="0" err="1"/>
            <a:t>välillä</a:t>
          </a:r>
          <a:r>
            <a:rPr lang="en-US" sz="1900" dirty="0"/>
            <a:t> </a:t>
          </a:r>
          <a:r>
            <a:rPr lang="en-US" sz="1900" dirty="0" err="1"/>
            <a:t>ulkona</a:t>
          </a:r>
          <a:r>
            <a:rPr lang="en-US" sz="1900" dirty="0"/>
            <a:t> </a:t>
          </a:r>
          <a:r>
            <a:rPr lang="en-US" sz="1900" dirty="0" err="1"/>
            <a:t>kävellessä</a:t>
          </a:r>
          <a:r>
            <a:rPr lang="en-US" sz="1900" dirty="0"/>
            <a:t> </a:t>
          </a:r>
          <a:r>
            <a:rPr lang="en-US" sz="1900" dirty="0" err="1"/>
            <a:t>nenään</a:t>
          </a:r>
          <a:r>
            <a:rPr lang="en-US" sz="1900" dirty="0"/>
            <a:t>. </a:t>
          </a:r>
        </a:p>
      </dgm:t>
    </dgm:pt>
    <dgm:pt modelId="{605C09C6-174B-4439-8DA8-341ACD8B630C}" type="parTrans" cxnId="{28A1AE06-4D32-4FEF-829C-6AF719E02E78}">
      <dgm:prSet/>
      <dgm:spPr/>
      <dgm:t>
        <a:bodyPr/>
        <a:lstStyle/>
        <a:p>
          <a:endParaRPr lang="en-US"/>
        </a:p>
      </dgm:t>
    </dgm:pt>
    <dgm:pt modelId="{959D2FE9-CE08-4FE7-8C75-57E4C53FD632}" type="sibTrans" cxnId="{28A1AE06-4D32-4FEF-829C-6AF719E02E78}">
      <dgm:prSet/>
      <dgm:spPr/>
      <dgm:t>
        <a:bodyPr/>
        <a:lstStyle/>
        <a:p>
          <a:endParaRPr lang="en-US"/>
        </a:p>
      </dgm:t>
    </dgm:pt>
    <dgm:pt modelId="{C0797F4A-FE52-46EB-93F2-A5831F4B0C1D}" type="pres">
      <dgm:prSet presAssocID="{60F3B451-E7CA-4800-A78A-8E2E83DF57C7}" presName="outerComposite" presStyleCnt="0">
        <dgm:presLayoutVars>
          <dgm:chMax val="5"/>
          <dgm:dir/>
          <dgm:resizeHandles val="exact"/>
        </dgm:presLayoutVars>
      </dgm:prSet>
      <dgm:spPr/>
    </dgm:pt>
    <dgm:pt modelId="{8CAB6086-3A7B-4993-B311-CBF23EE3CAE8}" type="pres">
      <dgm:prSet presAssocID="{60F3B451-E7CA-4800-A78A-8E2E83DF57C7}" presName="dummyMaxCanvas" presStyleCnt="0">
        <dgm:presLayoutVars/>
      </dgm:prSet>
      <dgm:spPr/>
    </dgm:pt>
    <dgm:pt modelId="{DB99524D-0C72-472D-B128-61CF4AA9B601}" type="pres">
      <dgm:prSet presAssocID="{60F3B451-E7CA-4800-A78A-8E2E83DF57C7}" presName="ThreeNodes_1" presStyleLbl="node1" presStyleIdx="0" presStyleCnt="3">
        <dgm:presLayoutVars>
          <dgm:bulletEnabled val="1"/>
        </dgm:presLayoutVars>
      </dgm:prSet>
      <dgm:spPr/>
    </dgm:pt>
    <dgm:pt modelId="{B9902056-3BA9-4D45-AFA2-5A1E0D60F349}" type="pres">
      <dgm:prSet presAssocID="{60F3B451-E7CA-4800-A78A-8E2E83DF57C7}" presName="ThreeNodes_2" presStyleLbl="node1" presStyleIdx="1" presStyleCnt="3">
        <dgm:presLayoutVars>
          <dgm:bulletEnabled val="1"/>
        </dgm:presLayoutVars>
      </dgm:prSet>
      <dgm:spPr/>
    </dgm:pt>
    <dgm:pt modelId="{5E4FC9F7-0888-41BE-8D55-96BE43340989}" type="pres">
      <dgm:prSet presAssocID="{60F3B451-E7CA-4800-A78A-8E2E83DF57C7}" presName="ThreeNodes_3" presStyleLbl="node1" presStyleIdx="2" presStyleCnt="3">
        <dgm:presLayoutVars>
          <dgm:bulletEnabled val="1"/>
        </dgm:presLayoutVars>
      </dgm:prSet>
      <dgm:spPr/>
    </dgm:pt>
    <dgm:pt modelId="{317215D5-3ED2-4FFA-84DE-DE9FB073BBFE}" type="pres">
      <dgm:prSet presAssocID="{60F3B451-E7CA-4800-A78A-8E2E83DF57C7}" presName="ThreeConn_1-2" presStyleLbl="fgAccFollowNode1" presStyleIdx="0" presStyleCnt="2">
        <dgm:presLayoutVars>
          <dgm:bulletEnabled val="1"/>
        </dgm:presLayoutVars>
      </dgm:prSet>
      <dgm:spPr/>
    </dgm:pt>
    <dgm:pt modelId="{97876CDC-531E-4B51-A741-6C094281DC9C}" type="pres">
      <dgm:prSet presAssocID="{60F3B451-E7CA-4800-A78A-8E2E83DF57C7}" presName="ThreeConn_2-3" presStyleLbl="fgAccFollowNode1" presStyleIdx="1" presStyleCnt="2">
        <dgm:presLayoutVars>
          <dgm:bulletEnabled val="1"/>
        </dgm:presLayoutVars>
      </dgm:prSet>
      <dgm:spPr/>
    </dgm:pt>
    <dgm:pt modelId="{147EFC55-3ADC-41C1-A766-E8B12A90144C}" type="pres">
      <dgm:prSet presAssocID="{60F3B451-E7CA-4800-A78A-8E2E83DF57C7}" presName="ThreeNodes_1_text" presStyleLbl="node1" presStyleIdx="2" presStyleCnt="3">
        <dgm:presLayoutVars>
          <dgm:bulletEnabled val="1"/>
        </dgm:presLayoutVars>
      </dgm:prSet>
      <dgm:spPr/>
    </dgm:pt>
    <dgm:pt modelId="{61C79BE4-1905-494C-83AB-490B8B5241E3}" type="pres">
      <dgm:prSet presAssocID="{60F3B451-E7CA-4800-A78A-8E2E83DF57C7}" presName="ThreeNodes_2_text" presStyleLbl="node1" presStyleIdx="2" presStyleCnt="3">
        <dgm:presLayoutVars>
          <dgm:bulletEnabled val="1"/>
        </dgm:presLayoutVars>
      </dgm:prSet>
      <dgm:spPr/>
    </dgm:pt>
    <dgm:pt modelId="{0ABB9EC3-55DE-4074-B49C-AADE16928B21}" type="pres">
      <dgm:prSet presAssocID="{60F3B451-E7CA-4800-A78A-8E2E83DF57C7}" presName="ThreeNodes_3_text" presStyleLbl="node1" presStyleIdx="2" presStyleCnt="3">
        <dgm:presLayoutVars>
          <dgm:bulletEnabled val="1"/>
        </dgm:presLayoutVars>
      </dgm:prSet>
      <dgm:spPr/>
    </dgm:pt>
  </dgm:ptLst>
  <dgm:cxnLst>
    <dgm:cxn modelId="{28A1AE06-4D32-4FEF-829C-6AF719E02E78}" srcId="{60F3B451-E7CA-4800-A78A-8E2E83DF57C7}" destId="{9159992B-A1D1-4A2F-902C-8B90D447B1FF}" srcOrd="2" destOrd="0" parTransId="{605C09C6-174B-4439-8DA8-341ACD8B630C}" sibTransId="{959D2FE9-CE08-4FE7-8C75-57E4C53FD632}"/>
    <dgm:cxn modelId="{AB478F14-A3EA-42A8-B2E6-AF453DD5818D}" type="presOf" srcId="{6FCBC106-BF13-4775-832A-2FA8E60B36BF}" destId="{B9902056-3BA9-4D45-AFA2-5A1E0D60F349}" srcOrd="0" destOrd="0" presId="urn:microsoft.com/office/officeart/2005/8/layout/vProcess5"/>
    <dgm:cxn modelId="{2A9F7317-9563-4774-909A-AAD2880973FF}" srcId="{60F3B451-E7CA-4800-A78A-8E2E83DF57C7}" destId="{6FCBC106-BF13-4775-832A-2FA8E60B36BF}" srcOrd="1" destOrd="0" parTransId="{DE6615E5-8776-44F4-BBA4-854814EC7C87}" sibTransId="{D1CA1EBB-F21E-4D37-9A12-A5CDFD1949EB}"/>
    <dgm:cxn modelId="{AE89B34D-A5FD-4094-A81F-B801A80BC972}" type="presOf" srcId="{99F58CFE-D3AE-4C16-AE51-8BDCFF3422F6}" destId="{147EFC55-3ADC-41C1-A766-E8B12A90144C}" srcOrd="1" destOrd="0" presId="urn:microsoft.com/office/officeart/2005/8/layout/vProcess5"/>
    <dgm:cxn modelId="{10149675-A1BB-4ACF-874F-2395DC433EA6}" type="presOf" srcId="{99F58CFE-D3AE-4C16-AE51-8BDCFF3422F6}" destId="{DB99524D-0C72-472D-B128-61CF4AA9B601}" srcOrd="0" destOrd="0" presId="urn:microsoft.com/office/officeart/2005/8/layout/vProcess5"/>
    <dgm:cxn modelId="{6D8B6491-5CFA-47EB-8B16-BDFA82A8CF9D}" type="presOf" srcId="{47010878-FA4A-4109-91FB-74937B5C8EAE}" destId="{317215D5-3ED2-4FFA-84DE-DE9FB073BBFE}" srcOrd="0" destOrd="0" presId="urn:microsoft.com/office/officeart/2005/8/layout/vProcess5"/>
    <dgm:cxn modelId="{8E34419E-368F-427B-B8DA-2AE2867082FE}" type="presOf" srcId="{9159992B-A1D1-4A2F-902C-8B90D447B1FF}" destId="{0ABB9EC3-55DE-4074-B49C-AADE16928B21}" srcOrd="1" destOrd="0" presId="urn:microsoft.com/office/officeart/2005/8/layout/vProcess5"/>
    <dgm:cxn modelId="{A9F1BF9F-2D17-4E24-AF3B-0E2BCB86B280}" type="presOf" srcId="{D1CA1EBB-F21E-4D37-9A12-A5CDFD1949EB}" destId="{97876CDC-531E-4B51-A741-6C094281DC9C}" srcOrd="0" destOrd="0" presId="urn:microsoft.com/office/officeart/2005/8/layout/vProcess5"/>
    <dgm:cxn modelId="{8ABCF6C0-C070-4E99-B036-5AF5B5008846}" srcId="{60F3B451-E7CA-4800-A78A-8E2E83DF57C7}" destId="{99F58CFE-D3AE-4C16-AE51-8BDCFF3422F6}" srcOrd="0" destOrd="0" parTransId="{FAB2A585-8B88-46FB-BE11-BDB83B7E2601}" sibTransId="{47010878-FA4A-4109-91FB-74937B5C8EAE}"/>
    <dgm:cxn modelId="{2A59A4C1-FF7D-4F77-98BF-7E6FAF6FA357}" type="presOf" srcId="{9159992B-A1D1-4A2F-902C-8B90D447B1FF}" destId="{5E4FC9F7-0888-41BE-8D55-96BE43340989}" srcOrd="0" destOrd="0" presId="urn:microsoft.com/office/officeart/2005/8/layout/vProcess5"/>
    <dgm:cxn modelId="{F26A51D2-9EDD-42FD-ABFD-ADA6CE287527}" type="presOf" srcId="{6FCBC106-BF13-4775-832A-2FA8E60B36BF}" destId="{61C79BE4-1905-494C-83AB-490B8B5241E3}" srcOrd="1" destOrd="0" presId="urn:microsoft.com/office/officeart/2005/8/layout/vProcess5"/>
    <dgm:cxn modelId="{A6007BF2-A3BE-41C8-BBEA-25C10EDD058D}" type="presOf" srcId="{60F3B451-E7CA-4800-A78A-8E2E83DF57C7}" destId="{C0797F4A-FE52-46EB-93F2-A5831F4B0C1D}" srcOrd="0" destOrd="0" presId="urn:microsoft.com/office/officeart/2005/8/layout/vProcess5"/>
    <dgm:cxn modelId="{64F6E514-F285-4306-BE6B-6A74EF1471D1}" type="presParOf" srcId="{C0797F4A-FE52-46EB-93F2-A5831F4B0C1D}" destId="{8CAB6086-3A7B-4993-B311-CBF23EE3CAE8}" srcOrd="0" destOrd="0" presId="urn:microsoft.com/office/officeart/2005/8/layout/vProcess5"/>
    <dgm:cxn modelId="{9AC47F34-FDFB-4DAD-8CF7-1AD679DE9DD2}" type="presParOf" srcId="{C0797F4A-FE52-46EB-93F2-A5831F4B0C1D}" destId="{DB99524D-0C72-472D-B128-61CF4AA9B601}" srcOrd="1" destOrd="0" presId="urn:microsoft.com/office/officeart/2005/8/layout/vProcess5"/>
    <dgm:cxn modelId="{80E8FA36-A0B0-4CE6-B38A-4585A483BAD8}" type="presParOf" srcId="{C0797F4A-FE52-46EB-93F2-A5831F4B0C1D}" destId="{B9902056-3BA9-4D45-AFA2-5A1E0D60F349}" srcOrd="2" destOrd="0" presId="urn:microsoft.com/office/officeart/2005/8/layout/vProcess5"/>
    <dgm:cxn modelId="{699BE6A4-5694-405E-BB7A-6B565AD5E28F}" type="presParOf" srcId="{C0797F4A-FE52-46EB-93F2-A5831F4B0C1D}" destId="{5E4FC9F7-0888-41BE-8D55-96BE43340989}" srcOrd="3" destOrd="0" presId="urn:microsoft.com/office/officeart/2005/8/layout/vProcess5"/>
    <dgm:cxn modelId="{5D1B0106-6F4F-4846-9C9A-6D7103C13DF7}" type="presParOf" srcId="{C0797F4A-FE52-46EB-93F2-A5831F4B0C1D}" destId="{317215D5-3ED2-4FFA-84DE-DE9FB073BBFE}" srcOrd="4" destOrd="0" presId="urn:microsoft.com/office/officeart/2005/8/layout/vProcess5"/>
    <dgm:cxn modelId="{E5C270C1-D20E-4AAC-8919-7A68CBF447C6}" type="presParOf" srcId="{C0797F4A-FE52-46EB-93F2-A5831F4B0C1D}" destId="{97876CDC-531E-4B51-A741-6C094281DC9C}" srcOrd="5" destOrd="0" presId="urn:microsoft.com/office/officeart/2005/8/layout/vProcess5"/>
    <dgm:cxn modelId="{8BF2F592-BA4D-4D1C-BE7C-59A934CB5DF8}" type="presParOf" srcId="{C0797F4A-FE52-46EB-93F2-A5831F4B0C1D}" destId="{147EFC55-3ADC-41C1-A766-E8B12A90144C}" srcOrd="6" destOrd="0" presId="urn:microsoft.com/office/officeart/2005/8/layout/vProcess5"/>
    <dgm:cxn modelId="{E6DD5DAC-7C27-49FB-B6D2-8680D1A91A5C}" type="presParOf" srcId="{C0797F4A-FE52-46EB-93F2-A5831F4B0C1D}" destId="{61C79BE4-1905-494C-83AB-490B8B5241E3}" srcOrd="7" destOrd="0" presId="urn:microsoft.com/office/officeart/2005/8/layout/vProcess5"/>
    <dgm:cxn modelId="{CE7D3B81-C8F9-4E52-BACC-F3B892F55F2B}" type="presParOf" srcId="{C0797F4A-FE52-46EB-93F2-A5831F4B0C1D}" destId="{0ABB9EC3-55DE-4074-B49C-AADE16928B21}"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32EE16-2653-4F2A-A13D-60684CB8E04B}" type="doc">
      <dgm:prSet loTypeId="urn:microsoft.com/office/officeart/2018/2/layout/IconCircle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D2DE820-058F-4E77-A92C-8E232A960331}">
      <dgm:prSet/>
      <dgm:spPr/>
      <dgm:t>
        <a:bodyPr/>
        <a:lstStyle/>
        <a:p>
          <a:pPr rtl="0"/>
          <a:r>
            <a:rPr lang="en-US" b="0" i="0" dirty="0" err="1"/>
            <a:t>Kierrätys</a:t>
          </a:r>
          <a:r>
            <a:rPr lang="en-US" b="0" i="0" dirty="0">
              <a:latin typeface="Century Gothic" panose="020B0502020202020204"/>
            </a:rPr>
            <a:t> </a:t>
          </a:r>
          <a:r>
            <a:rPr lang="en-US" b="0" i="0" dirty="0" err="1">
              <a:latin typeface="Century Gothic" panose="020B0502020202020204"/>
            </a:rPr>
            <a:t>toimi</a:t>
          </a:r>
          <a:r>
            <a:rPr lang="en-US" b="0" i="0" dirty="0"/>
            <a:t> </a:t>
          </a:r>
          <a:r>
            <a:rPr lang="en-US" b="0" i="0" dirty="0" err="1"/>
            <a:t>Saksassa</a:t>
          </a:r>
          <a:r>
            <a:rPr lang="en-US" b="0" i="0" dirty="0"/>
            <a:t> </a:t>
          </a:r>
          <a:r>
            <a:rPr lang="en-US" b="0" i="0" dirty="0" err="1">
              <a:latin typeface="Century Gothic" panose="020B0502020202020204"/>
            </a:rPr>
            <a:t>ihan</a:t>
          </a:r>
          <a:r>
            <a:rPr lang="en-US" b="0" i="0" dirty="0">
              <a:latin typeface="Century Gothic" panose="020B0502020202020204"/>
            </a:rPr>
            <a:t> </a:t>
          </a:r>
          <a:r>
            <a:rPr lang="en-US" b="0" i="0" dirty="0" err="1">
              <a:latin typeface="Century Gothic" panose="020B0502020202020204"/>
            </a:rPr>
            <a:t>hyvin</a:t>
          </a:r>
          <a:r>
            <a:rPr lang="en-US" b="0" i="0" dirty="0">
              <a:latin typeface="Century Gothic" panose="020B0502020202020204"/>
            </a:rPr>
            <a:t> </a:t>
          </a:r>
          <a:r>
            <a:rPr lang="en-US" b="0" i="0" dirty="0" err="1">
              <a:latin typeface="Century Gothic" panose="020B0502020202020204"/>
            </a:rPr>
            <a:t>mutta</a:t>
          </a:r>
          <a:r>
            <a:rPr lang="en-US" b="0" i="0" dirty="0">
              <a:latin typeface="Century Gothic" panose="020B0502020202020204"/>
            </a:rPr>
            <a:t> </a:t>
          </a:r>
          <a:r>
            <a:rPr lang="en-US" b="0" i="0" dirty="0" err="1">
              <a:latin typeface="Century Gothic" panose="020B0502020202020204"/>
            </a:rPr>
            <a:t>ei</a:t>
          </a:r>
          <a:r>
            <a:rPr lang="en-US" b="0" i="0" dirty="0">
              <a:latin typeface="Century Gothic" panose="020B0502020202020204"/>
            </a:rPr>
            <a:t> </a:t>
          </a:r>
          <a:r>
            <a:rPr lang="en-US" b="0" i="0" dirty="0" err="1">
              <a:latin typeface="Century Gothic" panose="020B0502020202020204"/>
            </a:rPr>
            <a:t>yhtä</a:t>
          </a:r>
          <a:r>
            <a:rPr lang="en-US" b="0" i="0" dirty="0"/>
            <a:t> </a:t>
          </a:r>
          <a:r>
            <a:rPr lang="en-US" b="0" i="0" dirty="0" err="1"/>
            <a:t>tehokkaasti</a:t>
          </a:r>
          <a:r>
            <a:rPr lang="en-US" b="0" i="0" dirty="0"/>
            <a:t> </a:t>
          </a:r>
          <a:r>
            <a:rPr lang="en-US" b="0" i="0" dirty="0" err="1"/>
            <a:t>mitä</a:t>
          </a:r>
          <a:r>
            <a:rPr lang="en-US" b="0" i="0" dirty="0"/>
            <a:t> </a:t>
          </a:r>
          <a:r>
            <a:rPr lang="en-US" b="0" i="0" dirty="0" err="1"/>
            <a:t>Suomessa</a:t>
          </a:r>
          <a:r>
            <a:rPr lang="en-US" b="0" i="0" dirty="0"/>
            <a:t>. Toki </a:t>
          </a:r>
          <a:r>
            <a:rPr lang="en-US" b="0" i="0" dirty="0" err="1"/>
            <a:t>hotellissa</a:t>
          </a:r>
          <a:r>
            <a:rPr lang="en-US" b="0" i="0" dirty="0"/>
            <a:t>, </a:t>
          </a:r>
          <a:r>
            <a:rPr lang="en-US" b="0" i="0" dirty="0" err="1"/>
            <a:t>jossa</a:t>
          </a:r>
          <a:r>
            <a:rPr lang="en-US" b="0" i="0" dirty="0"/>
            <a:t> </a:t>
          </a:r>
          <a:r>
            <a:rPr lang="en-US" b="0" i="0" dirty="0" err="1"/>
            <a:t>työskentelin</a:t>
          </a:r>
          <a:r>
            <a:rPr lang="en-US" b="0" i="0" dirty="0"/>
            <a:t> </a:t>
          </a:r>
          <a:r>
            <a:rPr lang="en-US" b="0" i="0" dirty="0" err="1"/>
            <a:t>kierrätettiin</a:t>
          </a:r>
          <a:r>
            <a:rPr lang="en-US" b="0" i="0" dirty="0"/>
            <a:t> </a:t>
          </a:r>
          <a:r>
            <a:rPr lang="en-US" b="0" i="0" dirty="0" err="1"/>
            <a:t>keittiön</a:t>
          </a:r>
          <a:r>
            <a:rPr lang="en-US" b="0" i="0" dirty="0"/>
            <a:t> </a:t>
          </a:r>
          <a:r>
            <a:rPr lang="en-US" b="0" i="0" dirty="0" err="1"/>
            <a:t>puolella</a:t>
          </a:r>
          <a:r>
            <a:rPr lang="en-US" b="0" i="0" dirty="0"/>
            <a:t> ja </a:t>
          </a:r>
          <a:r>
            <a:rPr lang="en-US" b="0" i="0" dirty="0" err="1"/>
            <a:t>oltiin</a:t>
          </a:r>
          <a:r>
            <a:rPr lang="en-US" b="0" i="0" dirty="0"/>
            <a:t> </a:t>
          </a:r>
          <a:r>
            <a:rPr lang="en-US" b="0" i="0" dirty="0" err="1"/>
            <a:t>tarkkoja</a:t>
          </a:r>
          <a:r>
            <a:rPr lang="en-US" b="0" i="0" dirty="0"/>
            <a:t> </a:t>
          </a:r>
          <a:r>
            <a:rPr lang="en-US" b="0" i="0" dirty="0" err="1"/>
            <a:t>siitä</a:t>
          </a:r>
          <a:r>
            <a:rPr lang="en-US" b="0" i="0" dirty="0"/>
            <a:t> </a:t>
          </a:r>
          <a:r>
            <a:rPr lang="en-US" b="0" i="0" dirty="0" err="1"/>
            <a:t>mutta</a:t>
          </a:r>
          <a:r>
            <a:rPr lang="en-US" b="0" i="0" dirty="0"/>
            <a:t> </a:t>
          </a:r>
          <a:r>
            <a:rPr lang="en-US" b="0" i="0" dirty="0" err="1"/>
            <a:t>vastaanotossa</a:t>
          </a:r>
          <a:r>
            <a:rPr lang="en-US" b="0" i="0" dirty="0"/>
            <a:t> ja </a:t>
          </a:r>
          <a:r>
            <a:rPr lang="en-US" b="0" i="0" dirty="0" err="1"/>
            <a:t>hotellihuoneissa</a:t>
          </a:r>
          <a:r>
            <a:rPr lang="en-US" b="0" i="0" dirty="0"/>
            <a:t> </a:t>
          </a:r>
          <a:r>
            <a:rPr lang="en-US" b="0" i="0" dirty="0" err="1"/>
            <a:t>oli</a:t>
          </a:r>
          <a:r>
            <a:rPr lang="en-US" b="0" i="0" dirty="0"/>
            <a:t> vain </a:t>
          </a:r>
          <a:r>
            <a:rPr lang="en-US" b="0" i="0" dirty="0" err="1"/>
            <a:t>yksi</a:t>
          </a:r>
          <a:r>
            <a:rPr lang="en-US" b="0" i="0" dirty="0"/>
            <a:t> </a:t>
          </a:r>
          <a:r>
            <a:rPr lang="en-US" b="0" i="0" dirty="0" err="1"/>
            <a:t>roskakori</a:t>
          </a:r>
          <a:r>
            <a:rPr lang="en-US" b="0" i="0" dirty="0"/>
            <a:t> </a:t>
          </a:r>
          <a:r>
            <a:rPr lang="en-US" b="0" i="0" dirty="0" err="1"/>
            <a:t>eli</a:t>
          </a:r>
          <a:r>
            <a:rPr lang="en-US" b="0" i="0" dirty="0"/>
            <a:t> </a:t>
          </a:r>
          <a:r>
            <a:rPr lang="en-US" b="0" i="0" dirty="0" err="1"/>
            <a:t>ei</a:t>
          </a:r>
          <a:r>
            <a:rPr lang="en-US" b="0" i="0" dirty="0"/>
            <a:t> </a:t>
          </a:r>
          <a:r>
            <a:rPr lang="en-US" b="0" i="0" dirty="0" err="1"/>
            <a:t>ollut</a:t>
          </a:r>
          <a:r>
            <a:rPr lang="en-US" b="0" i="0" dirty="0"/>
            <a:t> </a:t>
          </a:r>
          <a:r>
            <a:rPr lang="en-US" b="0" i="0" dirty="0" err="1"/>
            <a:t>roskien</a:t>
          </a:r>
          <a:r>
            <a:rPr lang="en-US" b="0" i="0" dirty="0"/>
            <a:t> </a:t>
          </a:r>
          <a:r>
            <a:rPr lang="en-US" b="0" i="0" dirty="0" err="1"/>
            <a:t>lajittelu</a:t>
          </a:r>
          <a:r>
            <a:rPr lang="en-US" b="0" i="0" dirty="0"/>
            <a:t> </a:t>
          </a:r>
          <a:r>
            <a:rPr lang="en-US" b="0" i="0" dirty="0" err="1"/>
            <a:t>mahdollisuutta</a:t>
          </a:r>
          <a:r>
            <a:rPr lang="en-US" b="0" i="0" dirty="0"/>
            <a:t>. </a:t>
          </a:r>
          <a:endParaRPr lang="en-US" dirty="0"/>
        </a:p>
      </dgm:t>
    </dgm:pt>
    <dgm:pt modelId="{03FE8571-8E87-4E2E-8BB2-CB1054305AA3}" type="parTrans" cxnId="{37F96E33-B653-4BEB-AEC2-A8925407DE21}">
      <dgm:prSet/>
      <dgm:spPr/>
      <dgm:t>
        <a:bodyPr/>
        <a:lstStyle/>
        <a:p>
          <a:endParaRPr lang="en-US"/>
        </a:p>
      </dgm:t>
    </dgm:pt>
    <dgm:pt modelId="{66D70CDB-D9FC-483E-9471-5341076EBC26}" type="sibTrans" cxnId="{37F96E33-B653-4BEB-AEC2-A8925407DE21}">
      <dgm:prSet/>
      <dgm:spPr/>
      <dgm:t>
        <a:bodyPr/>
        <a:lstStyle/>
        <a:p>
          <a:endParaRPr lang="en-US"/>
        </a:p>
      </dgm:t>
    </dgm:pt>
    <dgm:pt modelId="{17B40C31-F23D-4191-93E2-30326F15D551}">
      <dgm:prSet/>
      <dgm:spPr/>
      <dgm:t>
        <a:bodyPr/>
        <a:lstStyle/>
        <a:p>
          <a:pPr rtl="0"/>
          <a:r>
            <a:rPr lang="en-US" b="0" i="0" dirty="0" err="1"/>
            <a:t>Huomasin</a:t>
          </a:r>
          <a:r>
            <a:rPr lang="en-US" b="0" i="0" dirty="0"/>
            <a:t> </a:t>
          </a:r>
          <a:r>
            <a:rPr lang="en-US" b="0" i="0" dirty="0" err="1"/>
            <a:t>että</a:t>
          </a:r>
          <a:r>
            <a:rPr lang="en-US" b="0" i="0" dirty="0"/>
            <a:t> </a:t>
          </a:r>
          <a:r>
            <a:rPr lang="en-US" b="0" i="0" dirty="0" err="1"/>
            <a:t>kauppakeskuksissa</a:t>
          </a:r>
          <a:r>
            <a:rPr lang="en-US" b="0" i="0" dirty="0"/>
            <a:t> </a:t>
          </a:r>
          <a:r>
            <a:rPr lang="en-US" b="0" i="0" dirty="0" err="1"/>
            <a:t>oli</a:t>
          </a:r>
          <a:r>
            <a:rPr lang="en-US" b="0" i="0" dirty="0"/>
            <a:t> </a:t>
          </a:r>
          <a:r>
            <a:rPr lang="en-US" b="0" i="0" dirty="0" err="1"/>
            <a:t>muutama</a:t>
          </a:r>
          <a:r>
            <a:rPr lang="en-US" b="0" i="0" dirty="0"/>
            <a:t> eri </a:t>
          </a:r>
          <a:r>
            <a:rPr lang="en-US" b="0" i="0" dirty="0">
              <a:latin typeface="Century Gothic" panose="020B0502020202020204"/>
            </a:rPr>
            <a:t>roskien </a:t>
          </a:r>
          <a:r>
            <a:rPr lang="en-US" b="0" i="0" dirty="0" err="1"/>
            <a:t>lajitteluastia</a:t>
          </a:r>
          <a:r>
            <a:rPr lang="en-US" b="0" i="0" dirty="0"/>
            <a:t>, </a:t>
          </a:r>
          <a:r>
            <a:rPr lang="en-US" b="0" i="0" dirty="0" err="1"/>
            <a:t>mikä</a:t>
          </a:r>
          <a:r>
            <a:rPr lang="en-US" b="0" i="0" dirty="0"/>
            <a:t> </a:t>
          </a:r>
          <a:r>
            <a:rPr lang="en-US" b="0" i="0" dirty="0" err="1"/>
            <a:t>oli</a:t>
          </a:r>
          <a:r>
            <a:rPr lang="en-US" b="0" i="0" dirty="0"/>
            <a:t> </a:t>
          </a:r>
          <a:r>
            <a:rPr lang="en-US" b="0" i="0" dirty="0" err="1"/>
            <a:t>positiivinen</a:t>
          </a:r>
          <a:r>
            <a:rPr lang="en-US" b="0" i="0" dirty="0"/>
            <a:t> </a:t>
          </a:r>
          <a:r>
            <a:rPr lang="en-US" b="0" i="0" dirty="0" err="1"/>
            <a:t>huomio</a:t>
          </a:r>
          <a:r>
            <a:rPr lang="en-US" b="0" i="0" dirty="0"/>
            <a:t>. </a:t>
          </a:r>
          <a:endParaRPr lang="en-US" dirty="0"/>
        </a:p>
      </dgm:t>
    </dgm:pt>
    <dgm:pt modelId="{40EE07A0-74AC-4FC2-9EA7-D4B1D6BD5FFF}" type="parTrans" cxnId="{9F8B8A79-98A0-4F35-B99D-1068311DDADA}">
      <dgm:prSet/>
      <dgm:spPr/>
      <dgm:t>
        <a:bodyPr/>
        <a:lstStyle/>
        <a:p>
          <a:endParaRPr lang="en-US"/>
        </a:p>
      </dgm:t>
    </dgm:pt>
    <dgm:pt modelId="{0BF7D805-A661-4FD1-8647-80DE840748B0}" type="sibTrans" cxnId="{9F8B8A79-98A0-4F35-B99D-1068311DDADA}">
      <dgm:prSet/>
      <dgm:spPr/>
      <dgm:t>
        <a:bodyPr/>
        <a:lstStyle/>
        <a:p>
          <a:endParaRPr lang="en-US"/>
        </a:p>
      </dgm:t>
    </dgm:pt>
    <dgm:pt modelId="{DA54E87C-C27E-4A42-AA57-5B4BC93B070E}">
      <dgm:prSet/>
      <dgm:spPr/>
      <dgm:t>
        <a:bodyPr/>
        <a:lstStyle/>
        <a:p>
          <a:r>
            <a:rPr lang="en-US" b="0" i="0" dirty="0" err="1"/>
            <a:t>Eettiset</a:t>
          </a:r>
          <a:r>
            <a:rPr lang="en-US" b="0" i="0" dirty="0"/>
            <a:t> </a:t>
          </a:r>
          <a:r>
            <a:rPr lang="en-US" b="0" i="0" dirty="0" err="1"/>
            <a:t>valinnat</a:t>
          </a:r>
          <a:r>
            <a:rPr lang="en-US" b="0" i="0" dirty="0"/>
            <a:t> </a:t>
          </a:r>
          <a:r>
            <a:rPr lang="en-US" b="0" i="0" dirty="0" err="1"/>
            <a:t>näkyivät</a:t>
          </a:r>
          <a:r>
            <a:rPr lang="en-US" b="0" i="0" dirty="0"/>
            <a:t> </a:t>
          </a:r>
          <a:r>
            <a:rPr lang="en-US" b="0" i="0" dirty="0" err="1"/>
            <a:t>työpaikallani</a:t>
          </a:r>
          <a:r>
            <a:rPr lang="en-US" b="0" i="0" dirty="0"/>
            <a:t> </a:t>
          </a:r>
          <a:r>
            <a:rPr lang="en-US" b="0" i="0" dirty="0" err="1"/>
            <a:t>juurikin</a:t>
          </a:r>
          <a:r>
            <a:rPr lang="en-US" b="0" i="0" dirty="0"/>
            <a:t> </a:t>
          </a:r>
          <a:r>
            <a:rPr lang="en-US" b="0" i="0" dirty="0" err="1"/>
            <a:t>kierrätyksessä</a:t>
          </a:r>
          <a:r>
            <a:rPr lang="en-US" b="0" i="0" dirty="0"/>
            <a:t>, </a:t>
          </a:r>
          <a:r>
            <a:rPr lang="en-US" b="0" i="0" dirty="0" err="1"/>
            <a:t>luonnonvarojen</a:t>
          </a:r>
          <a:r>
            <a:rPr lang="en-US" b="0" i="0" dirty="0"/>
            <a:t> </a:t>
          </a:r>
          <a:r>
            <a:rPr lang="en-US" b="0" i="0" dirty="0" err="1"/>
            <a:t>säästelyssä</a:t>
          </a:r>
          <a:r>
            <a:rPr lang="en-US" b="0" i="0" dirty="0"/>
            <a:t>, </a:t>
          </a:r>
          <a:r>
            <a:rPr lang="en-US" b="0" i="0" dirty="0" err="1"/>
            <a:t>sillä</a:t>
          </a:r>
          <a:r>
            <a:rPr lang="en-US" b="0" i="0" dirty="0"/>
            <a:t> </a:t>
          </a:r>
          <a:r>
            <a:rPr lang="en-US" b="0" i="0" dirty="0" err="1"/>
            <a:t>hotellihuoneissa</a:t>
          </a:r>
          <a:r>
            <a:rPr lang="en-US" b="0" i="0" dirty="0"/>
            <a:t> </a:t>
          </a:r>
          <a:r>
            <a:rPr lang="en-US" b="0" i="0" dirty="0" err="1"/>
            <a:t>oli</a:t>
          </a:r>
          <a:r>
            <a:rPr lang="en-US" b="0" i="0" dirty="0"/>
            <a:t> </a:t>
          </a:r>
          <a:r>
            <a:rPr lang="en-US" b="0" i="0" dirty="0" err="1"/>
            <a:t>lappu</a:t>
          </a:r>
          <a:r>
            <a:rPr lang="en-US" b="0" i="0" dirty="0"/>
            <a:t>, </a:t>
          </a:r>
          <a:r>
            <a:rPr lang="en-US" b="0" i="0" dirty="0" err="1"/>
            <a:t>jossa</a:t>
          </a:r>
          <a:r>
            <a:rPr lang="en-US" b="0" i="0" dirty="0"/>
            <a:t> </a:t>
          </a:r>
          <a:r>
            <a:rPr lang="en-US" b="0" i="0" dirty="0" err="1"/>
            <a:t>kerrottiin</a:t>
          </a:r>
          <a:r>
            <a:rPr lang="en-US" b="0" i="0" dirty="0"/>
            <a:t> </a:t>
          </a:r>
          <a:r>
            <a:rPr lang="en-US" b="0" i="0" dirty="0" err="1"/>
            <a:t>hotellin</a:t>
          </a:r>
          <a:r>
            <a:rPr lang="en-US" b="0" i="0" dirty="0"/>
            <a:t> </a:t>
          </a:r>
          <a:r>
            <a:rPr lang="en-US" b="0" i="0" dirty="0" err="1"/>
            <a:t>kestävän</a:t>
          </a:r>
          <a:r>
            <a:rPr lang="en-US" b="0" i="0" dirty="0"/>
            <a:t> </a:t>
          </a:r>
          <a:r>
            <a:rPr lang="en-US" b="0" i="0" dirty="0" err="1"/>
            <a:t>kehityksen</a:t>
          </a:r>
          <a:r>
            <a:rPr lang="en-US" b="0" i="0" dirty="0"/>
            <a:t> </a:t>
          </a:r>
          <a:r>
            <a:rPr lang="en-US" b="0" i="0" dirty="0" err="1"/>
            <a:t>tietystä</a:t>
          </a:r>
          <a:r>
            <a:rPr lang="en-US" b="0" i="0" dirty="0"/>
            <a:t> </a:t>
          </a:r>
          <a:r>
            <a:rPr lang="en-US" b="0" i="0" dirty="0" err="1"/>
            <a:t>toimintaperiaatteesta</a:t>
          </a:r>
          <a:r>
            <a:rPr lang="en-US" b="0" i="0" dirty="0"/>
            <a:t> ja </a:t>
          </a:r>
          <a:r>
            <a:rPr lang="en-US" b="0" i="0" dirty="0" err="1"/>
            <a:t>toivottiin</a:t>
          </a:r>
          <a:r>
            <a:rPr lang="en-US" b="0" i="0" dirty="0"/>
            <a:t> </a:t>
          </a:r>
          <a:r>
            <a:rPr lang="en-US" b="0" i="0" dirty="0" err="1"/>
            <a:t>vieraiden</a:t>
          </a:r>
          <a:r>
            <a:rPr lang="en-US" b="0" i="0" dirty="0"/>
            <a:t> </a:t>
          </a:r>
          <a:r>
            <a:rPr lang="en-US" b="0" i="0" dirty="0" err="1"/>
            <a:t>olevan</a:t>
          </a:r>
          <a:r>
            <a:rPr lang="en-US" b="0" i="0" dirty="0"/>
            <a:t> </a:t>
          </a:r>
          <a:r>
            <a:rPr lang="en-US" b="0" i="0" dirty="0" err="1"/>
            <a:t>mukana</a:t>
          </a:r>
          <a:r>
            <a:rPr lang="en-US" b="0" i="0" dirty="0"/>
            <a:t> </a:t>
          </a:r>
          <a:r>
            <a:rPr lang="en-US" b="0" i="0" dirty="0" err="1"/>
            <a:t>tässä</a:t>
          </a:r>
          <a:r>
            <a:rPr lang="en-US" b="0" i="0" dirty="0"/>
            <a:t> </a:t>
          </a:r>
          <a:r>
            <a:rPr lang="en-US" b="0" i="0" dirty="0" err="1"/>
            <a:t>toiminnassa</a:t>
          </a:r>
          <a:r>
            <a:rPr lang="en-US" b="0" i="0" dirty="0"/>
            <a:t> </a:t>
          </a:r>
          <a:r>
            <a:rPr lang="en-US" b="0" i="0" dirty="0" err="1"/>
            <a:t>siten</a:t>
          </a:r>
          <a:r>
            <a:rPr lang="en-US" b="0" i="0" dirty="0"/>
            <a:t> </a:t>
          </a:r>
          <a:r>
            <a:rPr lang="en-US" b="0" i="0" dirty="0" err="1"/>
            <a:t>että</a:t>
          </a:r>
          <a:r>
            <a:rPr lang="en-US" b="0" i="0" dirty="0"/>
            <a:t> </a:t>
          </a:r>
          <a:r>
            <a:rPr lang="en-US" b="0" i="0" dirty="0" err="1"/>
            <a:t>jos</a:t>
          </a:r>
          <a:r>
            <a:rPr lang="en-US" b="0" i="0" dirty="0"/>
            <a:t> he </a:t>
          </a:r>
          <a:r>
            <a:rPr lang="en-US" b="0" i="0" dirty="0" err="1"/>
            <a:t>kokivat</a:t>
          </a:r>
          <a:r>
            <a:rPr lang="en-US" b="0" i="0" dirty="0"/>
            <a:t> </a:t>
          </a:r>
          <a:r>
            <a:rPr lang="en-US" b="0" i="0" dirty="0" err="1"/>
            <a:t>pyyhkeensä</a:t>
          </a:r>
          <a:r>
            <a:rPr lang="en-US" b="0" i="0" dirty="0"/>
            <a:t> </a:t>
          </a:r>
          <a:r>
            <a:rPr lang="en-US" b="0" i="0" dirty="0" err="1"/>
            <a:t>olevan</a:t>
          </a:r>
          <a:r>
            <a:rPr lang="en-US" b="0" i="0" dirty="0"/>
            <a:t> </a:t>
          </a:r>
          <a:r>
            <a:rPr lang="en-US" b="0" i="0" dirty="0" err="1"/>
            <a:t>vielä</a:t>
          </a:r>
          <a:r>
            <a:rPr lang="en-US" b="0" i="0" dirty="0"/>
            <a:t> </a:t>
          </a:r>
          <a:r>
            <a:rPr lang="en-US" b="0" i="0" dirty="0" err="1"/>
            <a:t>käyttökelpoinen</a:t>
          </a:r>
          <a:r>
            <a:rPr lang="en-US" b="0" i="0" dirty="0"/>
            <a:t> </a:t>
          </a:r>
          <a:r>
            <a:rPr lang="en-US" b="0" i="0" dirty="0" err="1"/>
            <a:t>ennen</a:t>
          </a:r>
          <a:r>
            <a:rPr lang="en-US" b="0" i="0" dirty="0"/>
            <a:t> </a:t>
          </a:r>
          <a:r>
            <a:rPr lang="en-US" b="0" i="0" dirty="0" err="1"/>
            <a:t>sen</a:t>
          </a:r>
          <a:r>
            <a:rPr lang="en-US" b="0" i="0" dirty="0"/>
            <a:t> </a:t>
          </a:r>
          <a:r>
            <a:rPr lang="en-US" b="0" i="0" dirty="0" err="1"/>
            <a:t>vaihtoa</a:t>
          </a:r>
          <a:r>
            <a:rPr lang="en-US" b="0" i="0" dirty="0"/>
            <a:t> he </a:t>
          </a:r>
          <a:r>
            <a:rPr lang="en-US" b="0" i="0" dirty="0" err="1"/>
            <a:t>jättivät</a:t>
          </a:r>
          <a:r>
            <a:rPr lang="en-US" b="0" i="0" dirty="0"/>
            <a:t> </a:t>
          </a:r>
          <a:r>
            <a:rPr lang="en-US" b="0" i="0" dirty="0" err="1"/>
            <a:t>sen</a:t>
          </a:r>
          <a:r>
            <a:rPr lang="en-US" b="0" i="0" dirty="0"/>
            <a:t> </a:t>
          </a:r>
          <a:r>
            <a:rPr lang="en-US" b="0" i="0" dirty="0" err="1"/>
            <a:t>roikkumaan</a:t>
          </a:r>
          <a:r>
            <a:rPr lang="en-US" b="0" i="0" dirty="0"/>
            <a:t> </a:t>
          </a:r>
          <a:r>
            <a:rPr lang="en-US" b="0" i="0" dirty="0" err="1"/>
            <a:t>vessassa</a:t>
          </a:r>
          <a:r>
            <a:rPr lang="en-US" b="0" i="0" dirty="0"/>
            <a:t> </a:t>
          </a:r>
          <a:r>
            <a:rPr lang="en-US" b="0" i="0" dirty="0" err="1"/>
            <a:t>sijaitsevaan</a:t>
          </a:r>
          <a:r>
            <a:rPr lang="en-US" b="0" i="0" dirty="0"/>
            <a:t> </a:t>
          </a:r>
          <a:r>
            <a:rPr lang="en-US" b="0" i="0" dirty="0" err="1"/>
            <a:t>tankoon</a:t>
          </a:r>
          <a:r>
            <a:rPr lang="en-US" b="0" i="0" dirty="0"/>
            <a:t> ja </a:t>
          </a:r>
          <a:r>
            <a:rPr lang="en-US" b="0" i="0" dirty="0" err="1"/>
            <a:t>lattialle</a:t>
          </a:r>
          <a:r>
            <a:rPr lang="en-US" b="0" i="0" dirty="0"/>
            <a:t> </a:t>
          </a:r>
          <a:r>
            <a:rPr lang="en-US" b="0" i="0" dirty="0" err="1"/>
            <a:t>jätetyt</a:t>
          </a:r>
          <a:r>
            <a:rPr lang="en-US" b="0" i="0" dirty="0"/>
            <a:t> </a:t>
          </a:r>
          <a:r>
            <a:rPr lang="en-US" b="0" i="0" dirty="0" err="1"/>
            <a:t>pyyhkeet</a:t>
          </a:r>
          <a:r>
            <a:rPr lang="en-US" b="0" i="0" dirty="0"/>
            <a:t> </a:t>
          </a:r>
          <a:r>
            <a:rPr lang="en-US" b="0" i="0" dirty="0" err="1"/>
            <a:t>tarkoittivat</a:t>
          </a:r>
          <a:r>
            <a:rPr lang="en-US" b="0" i="0" dirty="0"/>
            <a:t> </a:t>
          </a:r>
          <a:r>
            <a:rPr lang="en-US" b="0" i="0" dirty="0" err="1"/>
            <a:t>puolestaan</a:t>
          </a:r>
          <a:r>
            <a:rPr lang="en-US" b="0" i="0" dirty="0"/>
            <a:t> </a:t>
          </a:r>
          <a:r>
            <a:rPr lang="en-US" b="0" i="0" dirty="0" err="1"/>
            <a:t>sitä</a:t>
          </a:r>
          <a:r>
            <a:rPr lang="en-US" b="0" i="0" dirty="0"/>
            <a:t> </a:t>
          </a:r>
          <a:r>
            <a:rPr lang="en-US" b="0" i="0" dirty="0" err="1"/>
            <a:t>että</a:t>
          </a:r>
          <a:r>
            <a:rPr lang="en-US" b="0" i="0" dirty="0"/>
            <a:t> ne </a:t>
          </a:r>
          <a:r>
            <a:rPr lang="en-US" b="0" i="0" dirty="0" err="1"/>
            <a:t>voisivat</a:t>
          </a:r>
          <a:r>
            <a:rPr lang="en-US" b="0" i="0" dirty="0"/>
            <a:t> </a:t>
          </a:r>
          <a:r>
            <a:rPr lang="en-US" b="0" i="0" dirty="0" err="1"/>
            <a:t>vaihtaa</a:t>
          </a:r>
          <a:r>
            <a:rPr lang="en-US" b="0" i="0" dirty="0"/>
            <a:t>. </a:t>
          </a:r>
          <a:r>
            <a:rPr lang="en-US" b="0" i="0" dirty="0" err="1"/>
            <a:t>Eettisyys</a:t>
          </a:r>
          <a:r>
            <a:rPr lang="en-US" b="0" i="0" dirty="0"/>
            <a:t> </a:t>
          </a:r>
          <a:r>
            <a:rPr lang="en-US" b="0" i="0" dirty="0" err="1"/>
            <a:t>näkyi</a:t>
          </a:r>
          <a:r>
            <a:rPr lang="en-US" b="0" i="0" dirty="0"/>
            <a:t> </a:t>
          </a:r>
          <a:r>
            <a:rPr lang="en-US" b="0" i="0" dirty="0" err="1"/>
            <a:t>myös</a:t>
          </a:r>
          <a:r>
            <a:rPr lang="en-US" b="0" i="0" dirty="0"/>
            <a:t> </a:t>
          </a:r>
          <a:r>
            <a:rPr lang="en-US" b="0" i="0" dirty="0" err="1"/>
            <a:t>aamupala</a:t>
          </a:r>
          <a:r>
            <a:rPr lang="en-US" b="0" i="0" dirty="0"/>
            <a:t> </a:t>
          </a:r>
          <a:r>
            <a:rPr lang="en-US" b="0" i="0" dirty="0" err="1"/>
            <a:t>tarpeiden</a:t>
          </a:r>
          <a:r>
            <a:rPr lang="en-US" b="0" i="0" dirty="0"/>
            <a:t> </a:t>
          </a:r>
          <a:r>
            <a:rPr lang="en-US" b="0" i="0" dirty="0" err="1"/>
            <a:t>arvioinnissa</a:t>
          </a:r>
          <a:r>
            <a:rPr lang="en-US" b="0" i="0" dirty="0"/>
            <a:t> ja </a:t>
          </a:r>
          <a:r>
            <a:rPr lang="en-US" b="0" i="0" dirty="0" err="1"/>
            <a:t>niiden</a:t>
          </a:r>
          <a:r>
            <a:rPr lang="en-US" b="0" i="0" dirty="0"/>
            <a:t> </a:t>
          </a:r>
          <a:r>
            <a:rPr lang="en-US" b="0" i="0" dirty="0" err="1"/>
            <a:t>säätelyssä</a:t>
          </a:r>
          <a:r>
            <a:rPr lang="en-US" b="0" i="0" dirty="0"/>
            <a:t>. </a:t>
          </a:r>
          <a:endParaRPr lang="en-US" dirty="0"/>
        </a:p>
      </dgm:t>
    </dgm:pt>
    <dgm:pt modelId="{131AA9E1-1457-4B4C-91EF-E0376DD96084}" type="parTrans" cxnId="{2E6172D8-5E8C-4411-A7EC-3B438A6AE38D}">
      <dgm:prSet/>
      <dgm:spPr/>
      <dgm:t>
        <a:bodyPr/>
        <a:lstStyle/>
        <a:p>
          <a:endParaRPr lang="en-US"/>
        </a:p>
      </dgm:t>
    </dgm:pt>
    <dgm:pt modelId="{3EB011D1-21EF-4EC8-85AF-9440B22DDE46}" type="sibTrans" cxnId="{2E6172D8-5E8C-4411-A7EC-3B438A6AE38D}">
      <dgm:prSet/>
      <dgm:spPr/>
      <dgm:t>
        <a:bodyPr/>
        <a:lstStyle/>
        <a:p>
          <a:endParaRPr lang="en-US"/>
        </a:p>
      </dgm:t>
    </dgm:pt>
    <dgm:pt modelId="{5358FE79-0703-4542-BA81-39D5B8327E74}">
      <dgm:prSet/>
      <dgm:spPr/>
      <dgm:t>
        <a:bodyPr/>
        <a:lstStyle/>
        <a:p>
          <a:pPr rtl="0"/>
          <a:r>
            <a:rPr lang="en-US" b="0" i="0" dirty="0"/>
            <a:t>Tasa-</a:t>
          </a:r>
          <a:r>
            <a:rPr lang="en-US" b="0" i="0" dirty="0" err="1"/>
            <a:t>arvo</a:t>
          </a:r>
          <a:r>
            <a:rPr lang="en-US" b="0" i="0" dirty="0"/>
            <a:t> </a:t>
          </a:r>
          <a:r>
            <a:rPr lang="en-US" b="0" i="0" dirty="0" err="1"/>
            <a:t>totetui</a:t>
          </a:r>
          <a:r>
            <a:rPr lang="en-US" b="0" i="0" dirty="0"/>
            <a:t> </a:t>
          </a:r>
          <a:r>
            <a:rPr lang="en-US" b="0" i="0" dirty="0" err="1"/>
            <a:t>hotellissa</a:t>
          </a:r>
          <a:r>
            <a:rPr lang="en-US" b="0" i="0" dirty="0"/>
            <a:t> </a:t>
          </a:r>
          <a:r>
            <a:rPr lang="en-US" b="0" i="0" dirty="0" err="1"/>
            <a:t>ihan</a:t>
          </a:r>
          <a:r>
            <a:rPr lang="en-US" b="0" i="0" dirty="0"/>
            <a:t> </a:t>
          </a:r>
          <a:r>
            <a:rPr lang="en-US" b="0" i="0" dirty="0" err="1"/>
            <a:t>hyvin</a:t>
          </a:r>
          <a:r>
            <a:rPr lang="en-US" b="0" i="0" dirty="0"/>
            <a:t> ja mut </a:t>
          </a:r>
          <a:r>
            <a:rPr lang="en-US" b="0" i="0" dirty="0" err="1"/>
            <a:t>otettiin</a:t>
          </a:r>
          <a:r>
            <a:rPr lang="en-US" b="0" i="0" dirty="0"/>
            <a:t> </a:t>
          </a:r>
          <a:r>
            <a:rPr lang="en-US" b="0" i="0" dirty="0" err="1"/>
            <a:t>hyvin</a:t>
          </a:r>
          <a:r>
            <a:rPr lang="en-US" b="0" i="0" dirty="0"/>
            <a:t> </a:t>
          </a:r>
          <a:r>
            <a:rPr lang="en-US" b="0" i="0" dirty="0" err="1"/>
            <a:t>vastaan</a:t>
          </a:r>
          <a:r>
            <a:rPr lang="en-US" b="0" i="0" dirty="0"/>
            <a:t>. Toki </a:t>
          </a:r>
          <a:r>
            <a:rPr lang="en-US" b="0" i="0" dirty="0" err="1"/>
            <a:t>parannettavaa</a:t>
          </a:r>
          <a:r>
            <a:rPr lang="en-US" b="0" i="0" dirty="0"/>
            <a:t> </a:t>
          </a:r>
          <a:r>
            <a:rPr lang="en-US" b="0" i="0" dirty="0" err="1"/>
            <a:t>siinä</a:t>
          </a:r>
          <a:r>
            <a:rPr lang="en-US" b="0" i="0" dirty="0"/>
            <a:t> </a:t>
          </a:r>
          <a:r>
            <a:rPr lang="en-US" b="0" i="0" dirty="0" err="1"/>
            <a:t>olisi</a:t>
          </a:r>
          <a:r>
            <a:rPr lang="en-US" b="0" i="0" dirty="0"/>
            <a:t> </a:t>
          </a:r>
          <a:r>
            <a:rPr lang="en-US" b="0" i="0" dirty="0" err="1"/>
            <a:t>työntekijöiden</a:t>
          </a:r>
          <a:r>
            <a:rPr lang="en-US" b="0" i="0" dirty="0"/>
            <a:t> </a:t>
          </a:r>
          <a:r>
            <a:rPr lang="en-US" b="0" i="0" dirty="0" err="1"/>
            <a:t>keskuudessa</a:t>
          </a:r>
          <a:r>
            <a:rPr lang="en-US" b="0" i="0" dirty="0"/>
            <a:t>. </a:t>
          </a:r>
          <a:r>
            <a:rPr lang="en-US" b="0" i="0" dirty="0" err="1">
              <a:latin typeface="Century Gothic" panose="020B0502020202020204"/>
            </a:rPr>
            <a:t>Esim</a:t>
          </a:r>
          <a:r>
            <a:rPr lang="en-US" b="0" i="0" dirty="0">
              <a:latin typeface="Century Gothic" panose="020B0502020202020204"/>
            </a:rPr>
            <a:t>. </a:t>
          </a:r>
          <a:r>
            <a:rPr lang="en-US" b="0" i="0" dirty="0" err="1">
              <a:latin typeface="Century Gothic" panose="020B0502020202020204"/>
            </a:rPr>
            <a:t>Kaikki</a:t>
          </a:r>
          <a:r>
            <a:rPr lang="en-US" b="0" i="0" dirty="0"/>
            <a:t> </a:t>
          </a:r>
          <a:r>
            <a:rPr lang="en-US" b="0" i="0" dirty="0" err="1"/>
            <a:t>eivät</a:t>
          </a:r>
          <a:r>
            <a:rPr lang="en-US" b="0" i="0" dirty="0"/>
            <a:t> </a:t>
          </a:r>
          <a:r>
            <a:rPr lang="en-US" b="0" i="0" dirty="0" err="1"/>
            <a:t>hoitaneet</a:t>
          </a:r>
          <a:r>
            <a:rPr lang="en-US" b="0" i="0" dirty="0"/>
            <a:t> </a:t>
          </a:r>
          <a:r>
            <a:rPr lang="en-US" b="0" i="0" dirty="0" err="1"/>
            <a:t>hommiansa</a:t>
          </a:r>
          <a:r>
            <a:rPr lang="en-US" b="0" i="0" dirty="0"/>
            <a:t> </a:t>
          </a:r>
          <a:r>
            <a:rPr lang="en-US" b="0" i="0" dirty="0" err="1"/>
            <a:t>kunnolla</a:t>
          </a:r>
          <a:r>
            <a:rPr lang="en-US" b="0" i="0" dirty="0"/>
            <a:t>, </a:t>
          </a:r>
          <a:r>
            <a:rPr lang="en-US" b="0" i="0" dirty="0" err="1"/>
            <a:t>jolloin</a:t>
          </a:r>
          <a:r>
            <a:rPr lang="en-US" b="0" i="0" dirty="0"/>
            <a:t> </a:t>
          </a:r>
          <a:r>
            <a:rPr lang="en-US" b="0" i="0" dirty="0" err="1">
              <a:latin typeface="Century Gothic" panose="020B0502020202020204"/>
            </a:rPr>
            <a:t>yksi</a:t>
          </a:r>
          <a:r>
            <a:rPr lang="en-US" b="0" i="0" dirty="0">
              <a:latin typeface="Century Gothic" panose="020B0502020202020204"/>
            </a:rPr>
            <a:t> </a:t>
          </a:r>
          <a:r>
            <a:rPr lang="en-US" b="0" i="0" dirty="0" err="1"/>
            <a:t>työkaverini</a:t>
          </a:r>
          <a:r>
            <a:rPr lang="en-US" b="0" i="0" dirty="0"/>
            <a:t> ja </a:t>
          </a:r>
          <a:r>
            <a:rPr lang="en-US" b="0" i="0" dirty="0" err="1"/>
            <a:t>minä</a:t>
          </a:r>
          <a:r>
            <a:rPr lang="en-US" b="0" i="0" dirty="0"/>
            <a:t> </a:t>
          </a:r>
          <a:r>
            <a:rPr lang="en-US" b="0" i="0" dirty="0" err="1"/>
            <a:t>jouduttiin</a:t>
          </a:r>
          <a:r>
            <a:rPr lang="en-US" b="0" i="0" dirty="0"/>
            <a:t> </a:t>
          </a:r>
          <a:r>
            <a:rPr lang="en-US" b="0" i="0" dirty="0" err="1"/>
            <a:t>lähes</a:t>
          </a:r>
          <a:r>
            <a:rPr lang="en-US" b="0" i="0" dirty="0"/>
            <a:t> </a:t>
          </a:r>
          <a:r>
            <a:rPr lang="en-US" b="0" i="0" dirty="0" err="1"/>
            <a:t>joka</a:t>
          </a:r>
          <a:r>
            <a:rPr lang="en-US" b="0" i="0" dirty="0"/>
            <a:t> </a:t>
          </a:r>
          <a:r>
            <a:rPr lang="en-US" b="0" i="0" dirty="0" err="1"/>
            <a:t>päivä</a:t>
          </a:r>
          <a:r>
            <a:rPr lang="en-US" b="0" i="0" dirty="0"/>
            <a:t> </a:t>
          </a:r>
          <a:r>
            <a:rPr lang="en-US" b="0" i="0" dirty="0" err="1"/>
            <a:t>korjaamaan</a:t>
          </a:r>
          <a:r>
            <a:rPr lang="en-US" b="0" i="0" dirty="0"/>
            <a:t> </a:t>
          </a:r>
          <a:r>
            <a:rPr lang="en-US" b="0" i="0" dirty="0" err="1">
              <a:latin typeface="Century Gothic" panose="020B0502020202020204"/>
            </a:rPr>
            <a:t>heidän</a:t>
          </a:r>
          <a:r>
            <a:rPr lang="en-US" b="0" i="0" dirty="0">
              <a:latin typeface="Century Gothic" panose="020B0502020202020204"/>
            </a:rPr>
            <a:t> </a:t>
          </a:r>
          <a:r>
            <a:rPr lang="en-US" b="0" i="0" dirty="0" err="1">
              <a:latin typeface="Century Gothic" panose="020B0502020202020204"/>
            </a:rPr>
            <a:t>juttujaan</a:t>
          </a:r>
          <a:r>
            <a:rPr lang="en-US" b="0" i="0" dirty="0">
              <a:latin typeface="Century Gothic" panose="020B0502020202020204"/>
            </a:rPr>
            <a:t>. </a:t>
          </a:r>
          <a:r>
            <a:rPr lang="en-US" b="0" i="0" dirty="0" err="1">
              <a:latin typeface="Century Gothic" panose="020B0502020202020204"/>
            </a:rPr>
            <a:t>Eikä</a:t>
          </a:r>
          <a:r>
            <a:rPr lang="en-US" b="0" i="0" dirty="0"/>
            <a:t> </a:t>
          </a:r>
          <a:r>
            <a:rPr lang="en-US" b="0" i="0" dirty="0" err="1"/>
            <a:t>ilmapiiri</a:t>
          </a:r>
          <a:r>
            <a:rPr lang="en-US" b="0" i="0" dirty="0"/>
            <a:t> </a:t>
          </a:r>
          <a:r>
            <a:rPr lang="en-US" b="0" i="0" dirty="0" err="1"/>
            <a:t>aina</a:t>
          </a:r>
          <a:r>
            <a:rPr lang="en-US" b="0" i="0" dirty="0"/>
            <a:t> </a:t>
          </a:r>
          <a:r>
            <a:rPr lang="en-US" b="0" i="0" dirty="0" err="1"/>
            <a:t>ollut</a:t>
          </a:r>
          <a:r>
            <a:rPr lang="en-US" b="0" i="0" dirty="0"/>
            <a:t> </a:t>
          </a:r>
          <a:r>
            <a:rPr lang="en-US" b="0" i="0" dirty="0" err="1"/>
            <a:t>mitä</a:t>
          </a:r>
          <a:r>
            <a:rPr lang="en-US" b="0" i="0" dirty="0"/>
            <a:t> </a:t>
          </a:r>
          <a:r>
            <a:rPr lang="en-US" b="0" i="0" dirty="0" err="1">
              <a:latin typeface="Century Gothic" panose="020B0502020202020204"/>
            </a:rPr>
            <a:t>parhain</a:t>
          </a:r>
          <a:r>
            <a:rPr lang="en-US" b="0" i="0" dirty="0"/>
            <a:t>. Mutta </a:t>
          </a:r>
          <a:r>
            <a:rPr lang="en-US" b="0" i="0" dirty="0" err="1"/>
            <a:t>muuten</a:t>
          </a:r>
          <a:r>
            <a:rPr lang="en-US" b="0" i="0" dirty="0"/>
            <a:t> </a:t>
          </a:r>
          <a:r>
            <a:rPr lang="en-US" b="0" i="0" dirty="0" err="1"/>
            <a:t>viihdyin</a:t>
          </a:r>
          <a:r>
            <a:rPr lang="en-US" b="0" i="0" dirty="0"/>
            <a:t> </a:t>
          </a:r>
          <a:r>
            <a:rPr lang="en-US" b="0" i="0" dirty="0" err="1"/>
            <a:t>hyvin</a:t>
          </a:r>
          <a:r>
            <a:rPr lang="en-US" b="0" i="0" dirty="0"/>
            <a:t>. </a:t>
          </a:r>
          <a:endParaRPr lang="en-US" dirty="0"/>
        </a:p>
      </dgm:t>
    </dgm:pt>
    <dgm:pt modelId="{6DB7A5C7-F1F9-4FE6-9ED6-1859B6BF83BE}" type="parTrans" cxnId="{5CB8A5C3-99C9-4274-AB53-34773229D6E6}">
      <dgm:prSet/>
      <dgm:spPr/>
      <dgm:t>
        <a:bodyPr/>
        <a:lstStyle/>
        <a:p>
          <a:endParaRPr lang="en-US"/>
        </a:p>
      </dgm:t>
    </dgm:pt>
    <dgm:pt modelId="{6CBC7063-6824-4290-8BA1-C7675D79DA8F}" type="sibTrans" cxnId="{5CB8A5C3-99C9-4274-AB53-34773229D6E6}">
      <dgm:prSet/>
      <dgm:spPr/>
      <dgm:t>
        <a:bodyPr/>
        <a:lstStyle/>
        <a:p>
          <a:endParaRPr lang="en-US"/>
        </a:p>
      </dgm:t>
    </dgm:pt>
    <dgm:pt modelId="{EBC5DA0E-1449-479B-B221-179352318C80}" type="pres">
      <dgm:prSet presAssocID="{A532EE16-2653-4F2A-A13D-60684CB8E04B}" presName="root" presStyleCnt="0">
        <dgm:presLayoutVars>
          <dgm:dir/>
          <dgm:resizeHandles val="exact"/>
        </dgm:presLayoutVars>
      </dgm:prSet>
      <dgm:spPr/>
    </dgm:pt>
    <dgm:pt modelId="{B78A789F-0B0A-4BED-BEB9-65732AE9AEE1}" type="pres">
      <dgm:prSet presAssocID="{A532EE16-2653-4F2A-A13D-60684CB8E04B}" presName="container" presStyleCnt="0">
        <dgm:presLayoutVars>
          <dgm:dir/>
          <dgm:resizeHandles val="exact"/>
        </dgm:presLayoutVars>
      </dgm:prSet>
      <dgm:spPr/>
    </dgm:pt>
    <dgm:pt modelId="{A28BB707-BFD4-45E0-8677-A58BADAEA081}" type="pres">
      <dgm:prSet presAssocID="{7D2DE820-058F-4E77-A92C-8E232A960331}" presName="compNode" presStyleCnt="0"/>
      <dgm:spPr/>
    </dgm:pt>
    <dgm:pt modelId="{2132B40B-9BBE-48CE-A5D3-944D36F0187B}" type="pres">
      <dgm:prSet presAssocID="{7D2DE820-058F-4E77-A92C-8E232A960331}" presName="iconBgRect" presStyleLbl="bgShp" presStyleIdx="0" presStyleCnt="4"/>
      <dgm:spPr/>
    </dgm:pt>
    <dgm:pt modelId="{F8FDECB4-32DC-4B18-887C-B6A6021F40E0}" type="pres">
      <dgm:prSet presAssocID="{7D2DE820-058F-4E77-A92C-8E232A96033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Valintamerkki"/>
        </a:ext>
      </dgm:extLst>
    </dgm:pt>
    <dgm:pt modelId="{C0C14E28-8DC7-420B-ACA8-C88D64DA297A}" type="pres">
      <dgm:prSet presAssocID="{7D2DE820-058F-4E77-A92C-8E232A960331}" presName="spaceRect" presStyleCnt="0"/>
      <dgm:spPr/>
    </dgm:pt>
    <dgm:pt modelId="{476EAFC9-A044-49BF-A93A-046095D9A6EF}" type="pres">
      <dgm:prSet presAssocID="{7D2DE820-058F-4E77-A92C-8E232A960331}" presName="textRect" presStyleLbl="revTx" presStyleIdx="0" presStyleCnt="4">
        <dgm:presLayoutVars>
          <dgm:chMax val="1"/>
          <dgm:chPref val="1"/>
        </dgm:presLayoutVars>
      </dgm:prSet>
      <dgm:spPr/>
    </dgm:pt>
    <dgm:pt modelId="{DB88DB78-CFA8-4C3A-9200-1AA5F58A8B70}" type="pres">
      <dgm:prSet presAssocID="{66D70CDB-D9FC-483E-9471-5341076EBC26}" presName="sibTrans" presStyleLbl="sibTrans2D1" presStyleIdx="0" presStyleCnt="0"/>
      <dgm:spPr/>
    </dgm:pt>
    <dgm:pt modelId="{9A5C6E26-5A9F-418D-B3DD-34FAA2C81B4A}" type="pres">
      <dgm:prSet presAssocID="{17B40C31-F23D-4191-93E2-30326F15D551}" presName="compNode" presStyleCnt="0"/>
      <dgm:spPr/>
    </dgm:pt>
    <dgm:pt modelId="{3BECB499-CD0C-44F6-96E7-B76696E360C6}" type="pres">
      <dgm:prSet presAssocID="{17B40C31-F23D-4191-93E2-30326F15D551}" presName="iconBgRect" presStyleLbl="bgShp" presStyleIdx="1" presStyleCnt="4"/>
      <dgm:spPr/>
    </dgm:pt>
    <dgm:pt modelId="{A6B2B5F4-61F5-4700-9D88-EC27336ECF32}" type="pres">
      <dgm:prSet presAssocID="{17B40C31-F23D-4191-93E2-30326F15D55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hought bubble"/>
        </a:ext>
      </dgm:extLst>
    </dgm:pt>
    <dgm:pt modelId="{151AE4D9-A54C-4C67-86F1-8A6F52DF309F}" type="pres">
      <dgm:prSet presAssocID="{17B40C31-F23D-4191-93E2-30326F15D551}" presName="spaceRect" presStyleCnt="0"/>
      <dgm:spPr/>
    </dgm:pt>
    <dgm:pt modelId="{9273E327-F906-492B-B041-B552FA06F841}" type="pres">
      <dgm:prSet presAssocID="{17B40C31-F23D-4191-93E2-30326F15D551}" presName="textRect" presStyleLbl="revTx" presStyleIdx="1" presStyleCnt="4">
        <dgm:presLayoutVars>
          <dgm:chMax val="1"/>
          <dgm:chPref val="1"/>
        </dgm:presLayoutVars>
      </dgm:prSet>
      <dgm:spPr/>
    </dgm:pt>
    <dgm:pt modelId="{35B957EA-DB2A-4BE8-8976-BB9F87F8E425}" type="pres">
      <dgm:prSet presAssocID="{0BF7D805-A661-4FD1-8647-80DE840748B0}" presName="sibTrans" presStyleLbl="sibTrans2D1" presStyleIdx="0" presStyleCnt="0"/>
      <dgm:spPr/>
    </dgm:pt>
    <dgm:pt modelId="{24047934-EAC0-4361-818A-94A2FE4ADEC7}" type="pres">
      <dgm:prSet presAssocID="{DA54E87C-C27E-4A42-AA57-5B4BC93B070E}" presName="compNode" presStyleCnt="0"/>
      <dgm:spPr/>
    </dgm:pt>
    <dgm:pt modelId="{D5B1F612-DAFC-4115-973E-FDDF0383C784}" type="pres">
      <dgm:prSet presAssocID="{DA54E87C-C27E-4A42-AA57-5B4BC93B070E}" presName="iconBgRect" presStyleLbl="bgShp" presStyleIdx="2" presStyleCnt="4"/>
      <dgm:spPr/>
    </dgm:pt>
    <dgm:pt modelId="{C682FFCA-F16C-4F7C-AC9D-1F445523FF87}" type="pres">
      <dgm:prSet presAssocID="{DA54E87C-C27E-4A42-AA57-5B4BC93B070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uomari"/>
        </a:ext>
      </dgm:extLst>
    </dgm:pt>
    <dgm:pt modelId="{7EA1B959-C6AE-4B82-93B8-29ACC743476C}" type="pres">
      <dgm:prSet presAssocID="{DA54E87C-C27E-4A42-AA57-5B4BC93B070E}" presName="spaceRect" presStyleCnt="0"/>
      <dgm:spPr/>
    </dgm:pt>
    <dgm:pt modelId="{D1A3366D-EBF8-486D-AFBC-A362E7D71F0A}" type="pres">
      <dgm:prSet presAssocID="{DA54E87C-C27E-4A42-AA57-5B4BC93B070E}" presName="textRect" presStyleLbl="revTx" presStyleIdx="2" presStyleCnt="4">
        <dgm:presLayoutVars>
          <dgm:chMax val="1"/>
          <dgm:chPref val="1"/>
        </dgm:presLayoutVars>
      </dgm:prSet>
      <dgm:spPr/>
    </dgm:pt>
    <dgm:pt modelId="{D37CCEE0-5CF6-438F-B027-0E235DBB0B0C}" type="pres">
      <dgm:prSet presAssocID="{3EB011D1-21EF-4EC8-85AF-9440B22DDE46}" presName="sibTrans" presStyleLbl="sibTrans2D1" presStyleIdx="0" presStyleCnt="0"/>
      <dgm:spPr/>
    </dgm:pt>
    <dgm:pt modelId="{6CA2BB0B-FE7A-4FB8-B50D-9CB455B94155}" type="pres">
      <dgm:prSet presAssocID="{5358FE79-0703-4542-BA81-39D5B8327E74}" presName="compNode" presStyleCnt="0"/>
      <dgm:spPr/>
    </dgm:pt>
    <dgm:pt modelId="{54366D02-9D18-46AB-83C5-A615CA6A7840}" type="pres">
      <dgm:prSet presAssocID="{5358FE79-0703-4542-BA81-39D5B8327E74}" presName="iconBgRect" presStyleLbl="bgShp" presStyleIdx="3" presStyleCnt="4"/>
      <dgm:spPr/>
    </dgm:pt>
    <dgm:pt modelId="{0FE3FC1B-5CA9-46DE-809B-A9D86B2D0C64}" type="pres">
      <dgm:prSet presAssocID="{5358FE79-0703-4542-BA81-39D5B8327E7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iesryhmä"/>
        </a:ext>
      </dgm:extLst>
    </dgm:pt>
    <dgm:pt modelId="{6015C2A2-3C27-4F86-8737-5EFB28B4F602}" type="pres">
      <dgm:prSet presAssocID="{5358FE79-0703-4542-BA81-39D5B8327E74}" presName="spaceRect" presStyleCnt="0"/>
      <dgm:spPr/>
    </dgm:pt>
    <dgm:pt modelId="{CEF29E6A-C6FA-483E-B9DB-7833EB532D30}" type="pres">
      <dgm:prSet presAssocID="{5358FE79-0703-4542-BA81-39D5B8327E74}" presName="textRect" presStyleLbl="revTx" presStyleIdx="3" presStyleCnt="4">
        <dgm:presLayoutVars>
          <dgm:chMax val="1"/>
          <dgm:chPref val="1"/>
        </dgm:presLayoutVars>
      </dgm:prSet>
      <dgm:spPr/>
    </dgm:pt>
  </dgm:ptLst>
  <dgm:cxnLst>
    <dgm:cxn modelId="{1E05B71E-CA2D-43E2-BEBC-F301AF3760C2}" type="presOf" srcId="{3EB011D1-21EF-4EC8-85AF-9440B22DDE46}" destId="{D37CCEE0-5CF6-438F-B027-0E235DBB0B0C}" srcOrd="0" destOrd="0" presId="urn:microsoft.com/office/officeart/2018/2/layout/IconCircleList"/>
    <dgm:cxn modelId="{51FD4433-B2E6-44ED-B9BF-48BAEE533FA9}" type="presOf" srcId="{7D2DE820-058F-4E77-A92C-8E232A960331}" destId="{476EAFC9-A044-49BF-A93A-046095D9A6EF}" srcOrd="0" destOrd="0" presId="urn:microsoft.com/office/officeart/2018/2/layout/IconCircleList"/>
    <dgm:cxn modelId="{37F96E33-B653-4BEB-AEC2-A8925407DE21}" srcId="{A532EE16-2653-4F2A-A13D-60684CB8E04B}" destId="{7D2DE820-058F-4E77-A92C-8E232A960331}" srcOrd="0" destOrd="0" parTransId="{03FE8571-8E87-4E2E-8BB2-CB1054305AA3}" sibTransId="{66D70CDB-D9FC-483E-9471-5341076EBC26}"/>
    <dgm:cxn modelId="{E5AC2F5F-5A16-4D94-8920-2CB7FB6F2342}" type="presOf" srcId="{0BF7D805-A661-4FD1-8647-80DE840748B0}" destId="{35B957EA-DB2A-4BE8-8976-BB9F87F8E425}" srcOrd="0" destOrd="0" presId="urn:microsoft.com/office/officeart/2018/2/layout/IconCircleList"/>
    <dgm:cxn modelId="{BA633661-2EA4-4B64-8F6E-5C4B2AE55508}" type="presOf" srcId="{17B40C31-F23D-4191-93E2-30326F15D551}" destId="{9273E327-F906-492B-B041-B552FA06F841}" srcOrd="0" destOrd="0" presId="urn:microsoft.com/office/officeart/2018/2/layout/IconCircleList"/>
    <dgm:cxn modelId="{51686E6B-3173-40C5-8E45-F92B9DA8A5BE}" type="presOf" srcId="{66D70CDB-D9FC-483E-9471-5341076EBC26}" destId="{DB88DB78-CFA8-4C3A-9200-1AA5F58A8B70}" srcOrd="0" destOrd="0" presId="urn:microsoft.com/office/officeart/2018/2/layout/IconCircleList"/>
    <dgm:cxn modelId="{A8957F6B-D7B9-4D39-84C1-B6531E616A8F}" type="presOf" srcId="{A532EE16-2653-4F2A-A13D-60684CB8E04B}" destId="{EBC5DA0E-1449-479B-B221-179352318C80}" srcOrd="0" destOrd="0" presId="urn:microsoft.com/office/officeart/2018/2/layout/IconCircleList"/>
    <dgm:cxn modelId="{9F8B8A79-98A0-4F35-B99D-1068311DDADA}" srcId="{A532EE16-2653-4F2A-A13D-60684CB8E04B}" destId="{17B40C31-F23D-4191-93E2-30326F15D551}" srcOrd="1" destOrd="0" parTransId="{40EE07A0-74AC-4FC2-9EA7-D4B1D6BD5FFF}" sibTransId="{0BF7D805-A661-4FD1-8647-80DE840748B0}"/>
    <dgm:cxn modelId="{B0A1B292-0611-4ADE-866F-911E046C5274}" type="presOf" srcId="{5358FE79-0703-4542-BA81-39D5B8327E74}" destId="{CEF29E6A-C6FA-483E-B9DB-7833EB532D30}" srcOrd="0" destOrd="0" presId="urn:microsoft.com/office/officeart/2018/2/layout/IconCircleList"/>
    <dgm:cxn modelId="{8C5008A0-F53E-4035-9E2A-4090B8545943}" type="presOf" srcId="{DA54E87C-C27E-4A42-AA57-5B4BC93B070E}" destId="{D1A3366D-EBF8-486D-AFBC-A362E7D71F0A}" srcOrd="0" destOrd="0" presId="urn:microsoft.com/office/officeart/2018/2/layout/IconCircleList"/>
    <dgm:cxn modelId="{5CB8A5C3-99C9-4274-AB53-34773229D6E6}" srcId="{A532EE16-2653-4F2A-A13D-60684CB8E04B}" destId="{5358FE79-0703-4542-BA81-39D5B8327E74}" srcOrd="3" destOrd="0" parTransId="{6DB7A5C7-F1F9-4FE6-9ED6-1859B6BF83BE}" sibTransId="{6CBC7063-6824-4290-8BA1-C7675D79DA8F}"/>
    <dgm:cxn modelId="{2E6172D8-5E8C-4411-A7EC-3B438A6AE38D}" srcId="{A532EE16-2653-4F2A-A13D-60684CB8E04B}" destId="{DA54E87C-C27E-4A42-AA57-5B4BC93B070E}" srcOrd="2" destOrd="0" parTransId="{131AA9E1-1457-4B4C-91EF-E0376DD96084}" sibTransId="{3EB011D1-21EF-4EC8-85AF-9440B22DDE46}"/>
    <dgm:cxn modelId="{8B974ABD-C284-43A8-A97D-6B02D7D6FF39}" type="presParOf" srcId="{EBC5DA0E-1449-479B-B221-179352318C80}" destId="{B78A789F-0B0A-4BED-BEB9-65732AE9AEE1}" srcOrd="0" destOrd="0" presId="urn:microsoft.com/office/officeart/2018/2/layout/IconCircleList"/>
    <dgm:cxn modelId="{C360274A-6090-4477-8FDB-D3671AB70967}" type="presParOf" srcId="{B78A789F-0B0A-4BED-BEB9-65732AE9AEE1}" destId="{A28BB707-BFD4-45E0-8677-A58BADAEA081}" srcOrd="0" destOrd="0" presId="urn:microsoft.com/office/officeart/2018/2/layout/IconCircleList"/>
    <dgm:cxn modelId="{3A8A4C56-4C9D-4984-A900-F9040AB47C93}" type="presParOf" srcId="{A28BB707-BFD4-45E0-8677-A58BADAEA081}" destId="{2132B40B-9BBE-48CE-A5D3-944D36F0187B}" srcOrd="0" destOrd="0" presId="urn:microsoft.com/office/officeart/2018/2/layout/IconCircleList"/>
    <dgm:cxn modelId="{A4A3C4C6-BEF2-43D1-849D-315D1A7A213E}" type="presParOf" srcId="{A28BB707-BFD4-45E0-8677-A58BADAEA081}" destId="{F8FDECB4-32DC-4B18-887C-B6A6021F40E0}" srcOrd="1" destOrd="0" presId="urn:microsoft.com/office/officeart/2018/2/layout/IconCircleList"/>
    <dgm:cxn modelId="{B9548DEC-27CA-463E-8B32-2B55AF8306FC}" type="presParOf" srcId="{A28BB707-BFD4-45E0-8677-A58BADAEA081}" destId="{C0C14E28-8DC7-420B-ACA8-C88D64DA297A}" srcOrd="2" destOrd="0" presId="urn:microsoft.com/office/officeart/2018/2/layout/IconCircleList"/>
    <dgm:cxn modelId="{524A0C30-F18B-4CE9-85B1-359B53C8C14E}" type="presParOf" srcId="{A28BB707-BFD4-45E0-8677-A58BADAEA081}" destId="{476EAFC9-A044-49BF-A93A-046095D9A6EF}" srcOrd="3" destOrd="0" presId="urn:microsoft.com/office/officeart/2018/2/layout/IconCircleList"/>
    <dgm:cxn modelId="{193C4971-67AF-49F5-A964-93F1FC3C7F86}" type="presParOf" srcId="{B78A789F-0B0A-4BED-BEB9-65732AE9AEE1}" destId="{DB88DB78-CFA8-4C3A-9200-1AA5F58A8B70}" srcOrd="1" destOrd="0" presId="urn:microsoft.com/office/officeart/2018/2/layout/IconCircleList"/>
    <dgm:cxn modelId="{7E65FD0D-8DE6-486E-A3D9-99C047DDEB60}" type="presParOf" srcId="{B78A789F-0B0A-4BED-BEB9-65732AE9AEE1}" destId="{9A5C6E26-5A9F-418D-B3DD-34FAA2C81B4A}" srcOrd="2" destOrd="0" presId="urn:microsoft.com/office/officeart/2018/2/layout/IconCircleList"/>
    <dgm:cxn modelId="{71932C8B-5CF3-4676-9B84-D42C760CB8AE}" type="presParOf" srcId="{9A5C6E26-5A9F-418D-B3DD-34FAA2C81B4A}" destId="{3BECB499-CD0C-44F6-96E7-B76696E360C6}" srcOrd="0" destOrd="0" presId="urn:microsoft.com/office/officeart/2018/2/layout/IconCircleList"/>
    <dgm:cxn modelId="{4AFF19FA-FCC1-4EBA-9CDD-A96A06C78851}" type="presParOf" srcId="{9A5C6E26-5A9F-418D-B3DD-34FAA2C81B4A}" destId="{A6B2B5F4-61F5-4700-9D88-EC27336ECF32}" srcOrd="1" destOrd="0" presId="urn:microsoft.com/office/officeart/2018/2/layout/IconCircleList"/>
    <dgm:cxn modelId="{84E56CB4-DABE-4988-987F-CCB68ED601CC}" type="presParOf" srcId="{9A5C6E26-5A9F-418D-B3DD-34FAA2C81B4A}" destId="{151AE4D9-A54C-4C67-86F1-8A6F52DF309F}" srcOrd="2" destOrd="0" presId="urn:microsoft.com/office/officeart/2018/2/layout/IconCircleList"/>
    <dgm:cxn modelId="{2452DFC6-0C0E-476C-81C2-D11C2883A24A}" type="presParOf" srcId="{9A5C6E26-5A9F-418D-B3DD-34FAA2C81B4A}" destId="{9273E327-F906-492B-B041-B552FA06F841}" srcOrd="3" destOrd="0" presId="urn:microsoft.com/office/officeart/2018/2/layout/IconCircleList"/>
    <dgm:cxn modelId="{915CCE6D-506D-4AE0-A592-4194105BD3C5}" type="presParOf" srcId="{B78A789F-0B0A-4BED-BEB9-65732AE9AEE1}" destId="{35B957EA-DB2A-4BE8-8976-BB9F87F8E425}" srcOrd="3" destOrd="0" presId="urn:microsoft.com/office/officeart/2018/2/layout/IconCircleList"/>
    <dgm:cxn modelId="{75DDBC77-B71B-4F0C-B685-E15CDCF1411C}" type="presParOf" srcId="{B78A789F-0B0A-4BED-BEB9-65732AE9AEE1}" destId="{24047934-EAC0-4361-818A-94A2FE4ADEC7}" srcOrd="4" destOrd="0" presId="urn:microsoft.com/office/officeart/2018/2/layout/IconCircleList"/>
    <dgm:cxn modelId="{2DC5AFFA-244E-48A4-BB81-2368C0B8F90B}" type="presParOf" srcId="{24047934-EAC0-4361-818A-94A2FE4ADEC7}" destId="{D5B1F612-DAFC-4115-973E-FDDF0383C784}" srcOrd="0" destOrd="0" presId="urn:microsoft.com/office/officeart/2018/2/layout/IconCircleList"/>
    <dgm:cxn modelId="{7CF4F4C3-77E0-4C81-9E35-9A8F20C03640}" type="presParOf" srcId="{24047934-EAC0-4361-818A-94A2FE4ADEC7}" destId="{C682FFCA-F16C-4F7C-AC9D-1F445523FF87}" srcOrd="1" destOrd="0" presId="urn:microsoft.com/office/officeart/2018/2/layout/IconCircleList"/>
    <dgm:cxn modelId="{D8BE5FB3-AD99-471D-801D-5B46B12781FA}" type="presParOf" srcId="{24047934-EAC0-4361-818A-94A2FE4ADEC7}" destId="{7EA1B959-C6AE-4B82-93B8-29ACC743476C}" srcOrd="2" destOrd="0" presId="urn:microsoft.com/office/officeart/2018/2/layout/IconCircleList"/>
    <dgm:cxn modelId="{A1A6656B-E563-4BB4-ADA3-0850F90E6ED6}" type="presParOf" srcId="{24047934-EAC0-4361-818A-94A2FE4ADEC7}" destId="{D1A3366D-EBF8-486D-AFBC-A362E7D71F0A}" srcOrd="3" destOrd="0" presId="urn:microsoft.com/office/officeart/2018/2/layout/IconCircleList"/>
    <dgm:cxn modelId="{4A45EED4-E48C-45E0-9CE7-2BB1DF0F9963}" type="presParOf" srcId="{B78A789F-0B0A-4BED-BEB9-65732AE9AEE1}" destId="{D37CCEE0-5CF6-438F-B027-0E235DBB0B0C}" srcOrd="5" destOrd="0" presId="urn:microsoft.com/office/officeart/2018/2/layout/IconCircleList"/>
    <dgm:cxn modelId="{9FDB1F65-F738-4276-812A-616B91BCAC8D}" type="presParOf" srcId="{B78A789F-0B0A-4BED-BEB9-65732AE9AEE1}" destId="{6CA2BB0B-FE7A-4FB8-B50D-9CB455B94155}" srcOrd="6" destOrd="0" presId="urn:microsoft.com/office/officeart/2018/2/layout/IconCircleList"/>
    <dgm:cxn modelId="{D9EEE787-DB3C-4A22-8447-8F0D2AA054F4}" type="presParOf" srcId="{6CA2BB0B-FE7A-4FB8-B50D-9CB455B94155}" destId="{54366D02-9D18-46AB-83C5-A615CA6A7840}" srcOrd="0" destOrd="0" presId="urn:microsoft.com/office/officeart/2018/2/layout/IconCircleList"/>
    <dgm:cxn modelId="{98D83CAF-2557-449C-8762-194D703BB9A7}" type="presParOf" srcId="{6CA2BB0B-FE7A-4FB8-B50D-9CB455B94155}" destId="{0FE3FC1B-5CA9-46DE-809B-A9D86B2D0C64}" srcOrd="1" destOrd="0" presId="urn:microsoft.com/office/officeart/2018/2/layout/IconCircleList"/>
    <dgm:cxn modelId="{C0E5C73A-F5E0-414B-A802-0B80A070CA71}" type="presParOf" srcId="{6CA2BB0B-FE7A-4FB8-B50D-9CB455B94155}" destId="{6015C2A2-3C27-4F86-8737-5EFB28B4F602}" srcOrd="2" destOrd="0" presId="urn:microsoft.com/office/officeart/2018/2/layout/IconCircleList"/>
    <dgm:cxn modelId="{699EFD17-1605-4C5D-92FD-8F0A31628351}" type="presParOf" srcId="{6CA2BB0B-FE7A-4FB8-B50D-9CB455B94155}" destId="{CEF29E6A-C6FA-483E-B9DB-7833EB532D30}"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99524D-0C72-472D-B128-61CF4AA9B601}">
      <dsp:nvSpPr>
        <dsp:cNvPr id="0" name=""/>
        <dsp:cNvSpPr/>
      </dsp:nvSpPr>
      <dsp:spPr>
        <a:xfrm>
          <a:off x="0" y="0"/>
          <a:ext cx="6452742" cy="1185333"/>
        </a:xfrm>
        <a:prstGeom prst="roundRect">
          <a:avLst>
            <a:gd name="adj" fmla="val 10000"/>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rtl="0">
            <a:lnSpc>
              <a:spcPct val="90000"/>
            </a:lnSpc>
            <a:spcBef>
              <a:spcPct val="0"/>
            </a:spcBef>
            <a:spcAft>
              <a:spcPct val="35000"/>
            </a:spcAft>
            <a:buNone/>
          </a:pPr>
          <a:r>
            <a:rPr lang="en-US" sz="1000" kern="1200" dirty="0" err="1"/>
            <a:t>Berliinissä</a:t>
          </a:r>
          <a:r>
            <a:rPr lang="en-US" sz="1000" kern="1200" dirty="0"/>
            <a:t> </a:t>
          </a:r>
          <a:r>
            <a:rPr lang="en-US" sz="1000" kern="1200" dirty="0" err="1"/>
            <a:t>tuntui</a:t>
          </a:r>
          <a:r>
            <a:rPr lang="en-US" sz="1000" kern="1200" dirty="0"/>
            <a:t> </a:t>
          </a:r>
          <a:r>
            <a:rPr lang="en-US" sz="1000" kern="1200" dirty="0" err="1"/>
            <a:t>olevan</a:t>
          </a:r>
          <a:r>
            <a:rPr lang="en-US" sz="1000" kern="1200" dirty="0"/>
            <a:t> </a:t>
          </a:r>
          <a:r>
            <a:rPr lang="en-US" sz="1000" kern="1200" dirty="0" err="1"/>
            <a:t>helpompaa</a:t>
          </a:r>
          <a:r>
            <a:rPr lang="en-US" sz="1000" kern="1200" dirty="0"/>
            <a:t> </a:t>
          </a:r>
          <a:r>
            <a:rPr lang="en-US" sz="1000" kern="1200" dirty="0" err="1"/>
            <a:t>tutustua</a:t>
          </a:r>
          <a:r>
            <a:rPr lang="en-US" sz="1000" kern="1200" dirty="0"/>
            <a:t> </a:t>
          </a:r>
          <a:r>
            <a:rPr lang="en-US" sz="1000" kern="1200" dirty="0" err="1"/>
            <a:t>uusiin</a:t>
          </a:r>
          <a:r>
            <a:rPr lang="en-US" sz="1000" kern="1200" dirty="0"/>
            <a:t> </a:t>
          </a:r>
          <a:r>
            <a:rPr lang="en-US" sz="1000" kern="1200" dirty="0" err="1"/>
            <a:t>ihmisiin</a:t>
          </a:r>
          <a:r>
            <a:rPr lang="en-US" sz="1000" kern="1200" dirty="0"/>
            <a:t>. </a:t>
          </a:r>
          <a:r>
            <a:rPr lang="en-US" sz="1000" kern="1200" dirty="0" err="1"/>
            <a:t>Sanoisin</a:t>
          </a:r>
          <a:r>
            <a:rPr lang="en-US" sz="1000" kern="1200" dirty="0"/>
            <a:t> </a:t>
          </a:r>
          <a:r>
            <a:rPr lang="en-US" sz="1000" kern="1200" dirty="0" err="1"/>
            <a:t>meiningin</a:t>
          </a:r>
          <a:r>
            <a:rPr lang="en-US" sz="1000" kern="1200" dirty="0"/>
            <a:t> </a:t>
          </a:r>
          <a:r>
            <a:rPr lang="en-US" sz="1000" kern="1200" dirty="0" err="1"/>
            <a:t>olleen</a:t>
          </a:r>
          <a:r>
            <a:rPr lang="en-US" sz="1000" kern="1200" dirty="0"/>
            <a:t> </a:t>
          </a:r>
          <a:r>
            <a:rPr lang="en-US" sz="1000" kern="1200" dirty="0" err="1"/>
            <a:t>enemmän</a:t>
          </a:r>
          <a:r>
            <a:rPr lang="en-US" sz="1000" kern="1200" dirty="0"/>
            <a:t> </a:t>
          </a:r>
          <a:r>
            <a:rPr lang="en-US" sz="1000" kern="1200" dirty="0" err="1"/>
            <a:t>yhteisöllisempää</a:t>
          </a:r>
          <a:r>
            <a:rPr lang="en-US" sz="1000" kern="1200" dirty="0"/>
            <a:t> </a:t>
          </a:r>
          <a:r>
            <a:rPr lang="en-US" sz="1000" kern="1200" dirty="0" err="1"/>
            <a:t>Suomeen</a:t>
          </a:r>
          <a:r>
            <a:rPr lang="en-US" sz="1000" kern="1200" dirty="0"/>
            <a:t> </a:t>
          </a:r>
          <a:r>
            <a:rPr lang="en-US" sz="1000" kern="1200" dirty="0" err="1"/>
            <a:t>verrattuna</a:t>
          </a:r>
          <a:r>
            <a:rPr lang="en-US" sz="1000" kern="1200" dirty="0"/>
            <a:t>. </a:t>
          </a:r>
          <a:r>
            <a:rPr lang="en-US" sz="1000" kern="1200" dirty="0" err="1"/>
            <a:t>Suomessa</a:t>
          </a:r>
          <a:r>
            <a:rPr lang="en-US" sz="1000" kern="1200" dirty="0"/>
            <a:t> </a:t>
          </a:r>
          <a:r>
            <a:rPr lang="en-US" sz="1000" kern="1200" dirty="0" err="1"/>
            <a:t>kaikki</a:t>
          </a:r>
          <a:r>
            <a:rPr lang="en-US" sz="1000" kern="1200" dirty="0"/>
            <a:t> </a:t>
          </a:r>
          <a:r>
            <a:rPr lang="en-US" sz="1000" kern="1200" dirty="0" err="1"/>
            <a:t>elävät</a:t>
          </a:r>
          <a:r>
            <a:rPr lang="en-US" sz="1000" kern="1200" dirty="0"/>
            <a:t> </a:t>
          </a:r>
          <a:r>
            <a:rPr lang="en-US" sz="1000" kern="1200" dirty="0" err="1"/>
            <a:t>omassa</a:t>
          </a:r>
          <a:r>
            <a:rPr lang="en-US" sz="1000" kern="1200" dirty="0"/>
            <a:t> </a:t>
          </a:r>
          <a:r>
            <a:rPr lang="en-US" sz="1000" kern="1200" dirty="0" err="1"/>
            <a:t>kuplassaan</a:t>
          </a:r>
          <a:r>
            <a:rPr lang="en-US" sz="1000" kern="1200" dirty="0"/>
            <a:t>. Toki </a:t>
          </a:r>
          <a:r>
            <a:rPr lang="en-US" sz="1000" kern="1200" dirty="0" err="1"/>
            <a:t>omalla</a:t>
          </a:r>
          <a:r>
            <a:rPr lang="en-US" sz="1000" kern="1200" dirty="0"/>
            <a:t> </a:t>
          </a:r>
          <a:r>
            <a:rPr lang="en-US" sz="1000" kern="1200" dirty="0" err="1"/>
            <a:t>tyylilläni</a:t>
          </a:r>
          <a:r>
            <a:rPr lang="en-US" sz="1000" kern="1200" dirty="0"/>
            <a:t> </a:t>
          </a:r>
          <a:r>
            <a:rPr lang="en-US" sz="1000" kern="1200" dirty="0" err="1"/>
            <a:t>oli</a:t>
          </a:r>
          <a:r>
            <a:rPr lang="en-US" sz="1000" kern="1200" dirty="0"/>
            <a:t> </a:t>
          </a:r>
          <a:r>
            <a:rPr lang="en-US" sz="1000" kern="1200" dirty="0" err="1"/>
            <a:t>osansa</a:t>
          </a:r>
          <a:r>
            <a:rPr lang="en-US" sz="1000" kern="1200" dirty="0"/>
            <a:t>, </a:t>
          </a:r>
          <a:r>
            <a:rPr lang="en-US" sz="1000" kern="1200" dirty="0" err="1"/>
            <a:t>sillä</a:t>
          </a:r>
          <a:r>
            <a:rPr lang="en-US" sz="1000" kern="1200" dirty="0"/>
            <a:t> se </a:t>
          </a:r>
          <a:r>
            <a:rPr lang="en-US" sz="1000" kern="1200" dirty="0" err="1"/>
            <a:t>herätti</a:t>
          </a:r>
          <a:r>
            <a:rPr lang="en-US" sz="1000" kern="1200" dirty="0"/>
            <a:t> </a:t>
          </a:r>
          <a:r>
            <a:rPr lang="en-US" sz="1000" kern="1200" dirty="0" err="1"/>
            <a:t>paljon</a:t>
          </a:r>
          <a:r>
            <a:rPr lang="en-US" sz="1000" kern="1200" dirty="0"/>
            <a:t> </a:t>
          </a:r>
          <a:r>
            <a:rPr lang="en-US" sz="1000" kern="1200" dirty="0" err="1"/>
            <a:t>huomiota</a:t>
          </a:r>
          <a:r>
            <a:rPr lang="en-US" sz="1000" kern="1200" dirty="0"/>
            <a:t> </a:t>
          </a:r>
          <a:r>
            <a:rPr lang="en-US" sz="1000" kern="1200" dirty="0" err="1"/>
            <a:t>värikkyytensä</a:t>
          </a:r>
          <a:r>
            <a:rPr lang="en-US" sz="1000" kern="1200" dirty="0"/>
            <a:t> ja </a:t>
          </a:r>
          <a:r>
            <a:rPr lang="en-US" sz="1000" kern="1200" dirty="0" err="1"/>
            <a:t>omanlaisuutensa</a:t>
          </a:r>
          <a:r>
            <a:rPr lang="en-US" sz="1000" kern="1200" dirty="0"/>
            <a:t> </a:t>
          </a:r>
          <a:r>
            <a:rPr lang="en-US" sz="1000" kern="1200" dirty="0" err="1"/>
            <a:t>vuoksi</a:t>
          </a:r>
          <a:r>
            <a:rPr lang="en-US" sz="1000" kern="1200" dirty="0"/>
            <a:t>, </a:t>
          </a:r>
          <a:r>
            <a:rPr lang="en-US" sz="1000" kern="1200" dirty="0" err="1"/>
            <a:t>joten</a:t>
          </a:r>
          <a:r>
            <a:rPr lang="en-US" sz="1000" kern="1200" dirty="0"/>
            <a:t> </a:t>
          </a:r>
          <a:r>
            <a:rPr lang="en-US" sz="1000" kern="1200" dirty="0" err="1">
              <a:latin typeface="Century Gothic" panose="020B0502020202020204"/>
            </a:rPr>
            <a:t>lähes</a:t>
          </a:r>
          <a:r>
            <a:rPr lang="en-US" sz="1000" kern="1200" dirty="0">
              <a:latin typeface="Century Gothic" panose="020B0502020202020204"/>
            </a:rPr>
            <a:t> </a:t>
          </a:r>
          <a:r>
            <a:rPr lang="en-US" sz="1000" kern="1200" dirty="0" err="1">
              <a:latin typeface="Century Gothic" panose="020B0502020202020204"/>
            </a:rPr>
            <a:t>aina</a:t>
          </a:r>
          <a:r>
            <a:rPr lang="en-US" sz="1000" kern="1200" dirty="0">
              <a:latin typeface="Century Gothic" panose="020B0502020202020204"/>
            </a:rPr>
            <a:t> </a:t>
          </a:r>
          <a:r>
            <a:rPr lang="en-US" sz="1000" kern="1200" dirty="0" err="1">
              <a:latin typeface="Century Gothic" panose="020B0502020202020204"/>
            </a:rPr>
            <a:t>kun</a:t>
          </a:r>
          <a:r>
            <a:rPr lang="en-US" sz="1000" kern="1200" dirty="0">
              <a:latin typeface="Century Gothic" panose="020B0502020202020204"/>
            </a:rPr>
            <a:t> </a:t>
          </a:r>
          <a:r>
            <a:rPr lang="en-US" sz="1000" kern="1200" dirty="0" err="1">
              <a:latin typeface="Century Gothic" panose="020B0502020202020204"/>
            </a:rPr>
            <a:t>poistuin</a:t>
          </a:r>
          <a:r>
            <a:rPr lang="en-US" sz="1000" kern="1200" dirty="0"/>
            <a:t> </a:t>
          </a:r>
          <a:r>
            <a:rPr lang="en-US" sz="1000" kern="1200" dirty="0" err="1"/>
            <a:t>vapaa-aikanani</a:t>
          </a:r>
          <a:r>
            <a:rPr lang="en-US" sz="1000" kern="1200" dirty="0"/>
            <a:t> </a:t>
          </a:r>
          <a:r>
            <a:rPr lang="en-US" sz="1000" kern="1200" dirty="0" err="1"/>
            <a:t>hotellista</a:t>
          </a:r>
          <a:r>
            <a:rPr lang="en-US" sz="1000" kern="1200" dirty="0"/>
            <a:t> </a:t>
          </a:r>
          <a:r>
            <a:rPr lang="en-US" sz="1000" kern="1200" dirty="0" err="1">
              <a:latin typeface="Century Gothic" panose="020B0502020202020204"/>
            </a:rPr>
            <a:t>mua</a:t>
          </a:r>
          <a:r>
            <a:rPr lang="en-US" sz="1000" kern="1200" dirty="0"/>
            <a:t> </a:t>
          </a:r>
          <a:r>
            <a:rPr lang="en-US" sz="1000" kern="1200" dirty="0" err="1"/>
            <a:t>tultiin</a:t>
          </a:r>
          <a:r>
            <a:rPr lang="en-US" sz="1000" kern="1200" dirty="0"/>
            <a:t> </a:t>
          </a:r>
          <a:r>
            <a:rPr lang="en-US" sz="1000" kern="1200" dirty="0" err="1">
              <a:latin typeface="Century Gothic" panose="020B0502020202020204"/>
            </a:rPr>
            <a:t>kehumaan</a:t>
          </a:r>
          <a:r>
            <a:rPr lang="en-US" sz="1000" kern="1200" dirty="0">
              <a:latin typeface="Century Gothic" panose="020B0502020202020204"/>
            </a:rPr>
            <a:t> ja </a:t>
          </a:r>
          <a:r>
            <a:rPr lang="en-US" sz="1000" kern="1200" dirty="0" err="1">
              <a:latin typeface="Century Gothic" panose="020B0502020202020204"/>
            </a:rPr>
            <a:t>mulle</a:t>
          </a:r>
          <a:r>
            <a:rPr lang="en-US" sz="1000" kern="1200" dirty="0">
              <a:latin typeface="Century Gothic" panose="020B0502020202020204"/>
            </a:rPr>
            <a:t> </a:t>
          </a:r>
          <a:r>
            <a:rPr lang="en-US" sz="1000" kern="1200" dirty="0" err="1">
              <a:latin typeface="Century Gothic" panose="020B0502020202020204"/>
            </a:rPr>
            <a:t>tultiin</a:t>
          </a:r>
          <a:r>
            <a:rPr lang="en-US" sz="1000" kern="1200" dirty="0">
              <a:latin typeface="Century Gothic" panose="020B0502020202020204"/>
            </a:rPr>
            <a:t> </a:t>
          </a:r>
          <a:r>
            <a:rPr lang="en-US" sz="1000" kern="1200" dirty="0" err="1"/>
            <a:t>juttelemaan</a:t>
          </a:r>
          <a:r>
            <a:rPr lang="en-US" sz="1000" kern="1200" dirty="0"/>
            <a:t> </a:t>
          </a:r>
          <a:r>
            <a:rPr lang="en-US" sz="1000" kern="1200" dirty="0" err="1"/>
            <a:t>mutta</a:t>
          </a:r>
          <a:r>
            <a:rPr lang="en-US" sz="1000" kern="1200" dirty="0"/>
            <a:t> </a:t>
          </a:r>
          <a:r>
            <a:rPr lang="en-US" sz="1000" kern="1200" dirty="0" err="1"/>
            <a:t>sitä</a:t>
          </a:r>
          <a:r>
            <a:rPr lang="en-US" sz="1000" kern="1200" dirty="0"/>
            <a:t> </a:t>
          </a:r>
          <a:r>
            <a:rPr lang="en-US" sz="1000" kern="1200" dirty="0" err="1"/>
            <a:t>kautta</a:t>
          </a:r>
          <a:r>
            <a:rPr lang="en-US" sz="1000" kern="1200" dirty="0"/>
            <a:t> </a:t>
          </a:r>
          <a:r>
            <a:rPr lang="en-US" sz="1000" kern="1200" dirty="0" err="1"/>
            <a:t>sain</a:t>
          </a:r>
          <a:r>
            <a:rPr lang="en-US" sz="1000" kern="1200" dirty="0"/>
            <a:t> </a:t>
          </a:r>
          <a:r>
            <a:rPr lang="en-US" sz="1000" kern="1200" dirty="0" err="1"/>
            <a:t>hyviä</a:t>
          </a:r>
          <a:r>
            <a:rPr lang="en-US" sz="1000" kern="1200" dirty="0"/>
            <a:t> </a:t>
          </a:r>
          <a:r>
            <a:rPr lang="en-US" sz="1000" kern="1200" dirty="0" err="1"/>
            <a:t>muistoja</a:t>
          </a:r>
          <a:r>
            <a:rPr lang="en-US" sz="1000" kern="1200" dirty="0"/>
            <a:t> ja </a:t>
          </a:r>
          <a:r>
            <a:rPr lang="en-US" sz="1000" kern="1200" dirty="0" err="1"/>
            <a:t>tapasin</a:t>
          </a:r>
          <a:r>
            <a:rPr lang="en-US" sz="1000" kern="1200" dirty="0"/>
            <a:t> </a:t>
          </a:r>
          <a:r>
            <a:rPr lang="en-US" sz="1000" kern="1200" dirty="0" err="1"/>
            <a:t>ihania</a:t>
          </a:r>
          <a:r>
            <a:rPr lang="en-US" sz="1000" kern="1200" dirty="0"/>
            <a:t> </a:t>
          </a:r>
          <a:r>
            <a:rPr lang="en-US" sz="1000" kern="1200" dirty="0" err="1"/>
            <a:t>ihmisiä</a:t>
          </a:r>
          <a:r>
            <a:rPr lang="en-US" sz="1000" kern="1200" dirty="0"/>
            <a:t> </a:t>
          </a:r>
          <a:r>
            <a:rPr lang="en-US" sz="1000" kern="1200" dirty="0" err="1"/>
            <a:t>kyseisten</a:t>
          </a:r>
          <a:r>
            <a:rPr lang="en-US" sz="1000" kern="1200" dirty="0"/>
            <a:t> </a:t>
          </a:r>
          <a:r>
            <a:rPr lang="en-US" sz="1000" kern="1200" dirty="0" err="1"/>
            <a:t>kohtaamisien</a:t>
          </a:r>
          <a:r>
            <a:rPr lang="en-US" sz="1000" kern="1200" dirty="0"/>
            <a:t> </a:t>
          </a:r>
          <a:r>
            <a:rPr lang="en-US" sz="1000" kern="1200" dirty="0" err="1"/>
            <a:t>kautta</a:t>
          </a:r>
          <a:r>
            <a:rPr lang="en-US" sz="1000" kern="1200" dirty="0"/>
            <a:t>. </a:t>
          </a:r>
        </a:p>
      </dsp:txBody>
      <dsp:txXfrm>
        <a:off x="34717" y="34717"/>
        <a:ext cx="5173676" cy="1115899"/>
      </dsp:txXfrm>
    </dsp:sp>
    <dsp:sp modelId="{B9902056-3BA9-4D45-AFA2-5A1E0D60F349}">
      <dsp:nvSpPr>
        <dsp:cNvPr id="0" name=""/>
        <dsp:cNvSpPr/>
      </dsp:nvSpPr>
      <dsp:spPr>
        <a:xfrm>
          <a:off x="569359" y="1382888"/>
          <a:ext cx="6452742" cy="1185333"/>
        </a:xfrm>
        <a:prstGeom prst="roundRect">
          <a:avLst>
            <a:gd name="adj" fmla="val 10000"/>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kern="1200" dirty="0" err="1"/>
            <a:t>Muutama</a:t>
          </a:r>
          <a:r>
            <a:rPr lang="en-US" sz="1000" kern="1200" dirty="0"/>
            <a:t> </a:t>
          </a:r>
          <a:r>
            <a:rPr lang="en-US" sz="1000" kern="1200" dirty="0" err="1"/>
            <a:t>suurehko</a:t>
          </a:r>
          <a:r>
            <a:rPr lang="en-US" sz="1000" kern="1200" dirty="0"/>
            <a:t> </a:t>
          </a:r>
          <a:r>
            <a:rPr lang="en-US" sz="1000" kern="1200" dirty="0" err="1"/>
            <a:t>puistokin</a:t>
          </a:r>
          <a:r>
            <a:rPr lang="en-US" sz="1000" kern="1200" dirty="0"/>
            <a:t> </a:t>
          </a:r>
          <a:r>
            <a:rPr lang="en-US" sz="1000" kern="1200" dirty="0" err="1"/>
            <a:t>löytyi</a:t>
          </a:r>
          <a:r>
            <a:rPr lang="en-US" sz="1000" kern="1200" dirty="0"/>
            <a:t> ja </a:t>
          </a:r>
          <a:r>
            <a:rPr lang="en-US" sz="1000" kern="1200" dirty="0" err="1"/>
            <a:t>upeita</a:t>
          </a:r>
          <a:r>
            <a:rPr lang="en-US" sz="1000" kern="1200" dirty="0"/>
            <a:t>, </a:t>
          </a:r>
          <a:r>
            <a:rPr lang="en-US" sz="1000" kern="1200" dirty="0" err="1"/>
            <a:t>pitkiä</a:t>
          </a:r>
          <a:r>
            <a:rPr lang="en-US" sz="1000" kern="1200" dirty="0"/>
            <a:t> ja </a:t>
          </a:r>
          <a:r>
            <a:rPr lang="en-US" sz="1000" kern="1200" dirty="0" err="1"/>
            <a:t>paksurunkoisia</a:t>
          </a:r>
          <a:r>
            <a:rPr lang="en-US" sz="1000" kern="1200" dirty="0"/>
            <a:t> </a:t>
          </a:r>
          <a:r>
            <a:rPr lang="en-US" sz="1000" kern="1200" dirty="0" err="1"/>
            <a:t>puita</a:t>
          </a:r>
          <a:r>
            <a:rPr lang="en-US" sz="1000" kern="1200" dirty="0"/>
            <a:t> </a:t>
          </a:r>
          <a:r>
            <a:rPr lang="en-US" sz="1000" kern="1200" dirty="0" err="1"/>
            <a:t>mitä</a:t>
          </a:r>
          <a:r>
            <a:rPr lang="en-US" sz="1000" kern="1200" dirty="0"/>
            <a:t> </a:t>
          </a:r>
          <a:r>
            <a:rPr lang="en-US" sz="1000" kern="1200" dirty="0" err="1"/>
            <a:t>ei</a:t>
          </a:r>
          <a:r>
            <a:rPr lang="en-US" sz="1000" kern="1200" dirty="0"/>
            <a:t> </a:t>
          </a:r>
          <a:r>
            <a:rPr lang="en-US" sz="1000" kern="1200" dirty="0" err="1"/>
            <a:t>Suomessa</a:t>
          </a:r>
          <a:r>
            <a:rPr lang="en-US" sz="1000" kern="1200" dirty="0"/>
            <a:t> ole.</a:t>
          </a:r>
        </a:p>
      </dsp:txBody>
      <dsp:txXfrm>
        <a:off x="604076" y="1417605"/>
        <a:ext cx="5043482" cy="1115899"/>
      </dsp:txXfrm>
    </dsp:sp>
    <dsp:sp modelId="{5E4FC9F7-0888-41BE-8D55-96BE43340989}">
      <dsp:nvSpPr>
        <dsp:cNvPr id="0" name=""/>
        <dsp:cNvSpPr/>
      </dsp:nvSpPr>
      <dsp:spPr>
        <a:xfrm>
          <a:off x="1138719" y="2765777"/>
          <a:ext cx="6452742" cy="1185333"/>
        </a:xfrm>
        <a:prstGeom prst="roundRect">
          <a:avLst>
            <a:gd name="adj" fmla="val 10000"/>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kern="1200" dirty="0" err="1">
              <a:latin typeface="Century Gothic" panose="020B0502020202020204"/>
            </a:rPr>
            <a:t>Mistä</a:t>
          </a:r>
          <a:r>
            <a:rPr lang="en-US" sz="1000" kern="1200" dirty="0"/>
            <a:t> </a:t>
          </a:r>
          <a:r>
            <a:rPr lang="en-US" sz="1000" kern="1200" dirty="0" err="1"/>
            <a:t>Berliinissä</a:t>
          </a:r>
          <a:r>
            <a:rPr lang="en-US" sz="1000" kern="1200" dirty="0"/>
            <a:t> </a:t>
          </a:r>
          <a:r>
            <a:rPr lang="en-US" sz="1000" kern="1200" dirty="0" err="1"/>
            <a:t>en</a:t>
          </a:r>
          <a:r>
            <a:rPr lang="en-US" sz="1000" kern="1200" dirty="0"/>
            <a:t> </a:t>
          </a:r>
          <a:r>
            <a:rPr lang="en-US" sz="1000" kern="1200" dirty="0" err="1"/>
            <a:t>pitänyt</a:t>
          </a:r>
          <a:r>
            <a:rPr lang="en-US" sz="1000" kern="1200" dirty="0"/>
            <a:t> </a:t>
          </a:r>
          <a:r>
            <a:rPr lang="en-US" sz="1000" kern="1200" dirty="0" err="1"/>
            <a:t>oli</a:t>
          </a:r>
          <a:r>
            <a:rPr lang="en-US" sz="1000" kern="1200" dirty="0"/>
            <a:t> </a:t>
          </a:r>
          <a:r>
            <a:rPr lang="en-US" sz="1000" kern="1200" dirty="0" err="1"/>
            <a:t>roskaisuus</a:t>
          </a:r>
          <a:r>
            <a:rPr lang="en-US" sz="1000" kern="1200" dirty="0"/>
            <a:t>. </a:t>
          </a:r>
          <a:r>
            <a:rPr lang="en-US" sz="1000" kern="1200" dirty="0" err="1"/>
            <a:t>Joissain</a:t>
          </a:r>
          <a:r>
            <a:rPr lang="en-US" sz="1000" kern="1200" dirty="0"/>
            <a:t> </a:t>
          </a:r>
          <a:r>
            <a:rPr lang="en-US" sz="1000" kern="1200" dirty="0" err="1"/>
            <a:t>paikoissa</a:t>
          </a:r>
          <a:r>
            <a:rPr lang="en-US" sz="1000" kern="1200" dirty="0"/>
            <a:t> </a:t>
          </a:r>
          <a:r>
            <a:rPr lang="en-US" sz="1000" kern="1200" dirty="0" err="1"/>
            <a:t>oli</a:t>
          </a:r>
          <a:r>
            <a:rPr lang="en-US" sz="1000" kern="1200" dirty="0"/>
            <a:t> </a:t>
          </a:r>
          <a:r>
            <a:rPr lang="en-US" sz="1000" kern="1200" dirty="0" err="1"/>
            <a:t>todella</a:t>
          </a:r>
          <a:r>
            <a:rPr lang="en-US" sz="1000" kern="1200" dirty="0"/>
            <a:t> </a:t>
          </a:r>
          <a:r>
            <a:rPr lang="en-US" sz="1000" kern="1200" dirty="0" err="1"/>
            <a:t>roskaista</a:t>
          </a:r>
          <a:r>
            <a:rPr lang="en-US" sz="1000" kern="1200" dirty="0"/>
            <a:t>. </a:t>
          </a:r>
          <a:r>
            <a:rPr lang="en-US" sz="1000" kern="1200" dirty="0" err="1"/>
            <a:t>Suomessa</a:t>
          </a:r>
          <a:r>
            <a:rPr lang="en-US" sz="1000" kern="1200" dirty="0"/>
            <a:t> on </a:t>
          </a:r>
          <a:r>
            <a:rPr lang="en-US" sz="1000" kern="1200" dirty="0" err="1"/>
            <a:t>tottunut</a:t>
          </a:r>
          <a:r>
            <a:rPr lang="en-US" sz="1000" kern="1200" dirty="0"/>
            <a:t> </a:t>
          </a:r>
          <a:r>
            <a:rPr lang="en-US" sz="1000" kern="1200" dirty="0" err="1"/>
            <a:t>siistiin</a:t>
          </a:r>
          <a:r>
            <a:rPr lang="en-US" sz="1000" kern="1200" dirty="0"/>
            <a:t> </a:t>
          </a:r>
          <a:r>
            <a:rPr lang="en-US" sz="1000" kern="1200" dirty="0" err="1"/>
            <a:t>ympäristöön</a:t>
          </a:r>
          <a:r>
            <a:rPr lang="en-US" sz="1000" kern="1200" dirty="0"/>
            <a:t>. </a:t>
          </a:r>
          <a:r>
            <a:rPr lang="en-US" sz="1000" kern="1200" dirty="0" err="1"/>
            <a:t>Kodittoamiakin</a:t>
          </a:r>
          <a:r>
            <a:rPr lang="en-US" sz="1000" kern="1200" dirty="0"/>
            <a:t> </a:t>
          </a:r>
          <a:r>
            <a:rPr lang="en-US" sz="1000" kern="1200" dirty="0" err="1"/>
            <a:t>näkyi</a:t>
          </a:r>
          <a:r>
            <a:rPr lang="en-US" sz="1000" kern="1200" dirty="0"/>
            <a:t> </a:t>
          </a:r>
          <a:r>
            <a:rPr lang="en-US" sz="1000" kern="1200" dirty="0" err="1"/>
            <a:t>olevan</a:t>
          </a:r>
          <a:r>
            <a:rPr lang="en-US" sz="1000" kern="1200" dirty="0"/>
            <a:t> </a:t>
          </a:r>
          <a:r>
            <a:rPr lang="en-US" sz="1000" kern="1200" dirty="0" err="1"/>
            <a:t>jonkun</a:t>
          </a:r>
          <a:r>
            <a:rPr lang="en-US" sz="1000" kern="1200" dirty="0"/>
            <a:t> </a:t>
          </a:r>
          <a:r>
            <a:rPr lang="en-US" sz="1000" kern="1200" dirty="0" err="1"/>
            <a:t>verran</a:t>
          </a:r>
          <a:r>
            <a:rPr lang="en-US" sz="1000" kern="1200" dirty="0"/>
            <a:t>, </a:t>
          </a:r>
          <a:r>
            <a:rPr lang="en-US" sz="1000" kern="1200" dirty="0" err="1"/>
            <a:t>joka</a:t>
          </a:r>
          <a:r>
            <a:rPr lang="en-US" sz="1000" kern="1200" dirty="0"/>
            <a:t> </a:t>
          </a:r>
          <a:r>
            <a:rPr lang="en-US" sz="1000" kern="1200" dirty="0" err="1"/>
            <a:t>sai</a:t>
          </a:r>
          <a:r>
            <a:rPr lang="en-US" sz="1000" kern="1200" dirty="0"/>
            <a:t> mut </a:t>
          </a:r>
          <a:r>
            <a:rPr lang="en-US" sz="1000" kern="1200" dirty="0" err="1"/>
            <a:t>todella</a:t>
          </a:r>
          <a:r>
            <a:rPr lang="en-US" sz="1000" kern="1200" dirty="0"/>
            <a:t> </a:t>
          </a:r>
          <a:r>
            <a:rPr lang="en-US" sz="1000" kern="1200" dirty="0" err="1"/>
            <a:t>surulliseksi</a:t>
          </a:r>
          <a:r>
            <a:rPr lang="en-US" sz="1000" kern="1200" dirty="0"/>
            <a:t>. </a:t>
          </a:r>
          <a:r>
            <a:rPr lang="en-US" sz="1000" kern="1200" dirty="0" err="1"/>
            <a:t>Myös</a:t>
          </a:r>
          <a:r>
            <a:rPr lang="en-US" sz="1000" kern="1200" dirty="0"/>
            <a:t> </a:t>
          </a:r>
          <a:r>
            <a:rPr lang="en-US" sz="1000" kern="1200" dirty="0" err="1"/>
            <a:t>kauhea</a:t>
          </a:r>
          <a:r>
            <a:rPr lang="en-US" sz="1000" kern="1200" dirty="0"/>
            <a:t> </a:t>
          </a:r>
          <a:r>
            <a:rPr lang="en-US" sz="1000" kern="1200" dirty="0" err="1"/>
            <a:t>haju</a:t>
          </a:r>
          <a:r>
            <a:rPr lang="en-US" sz="1000" kern="1200" dirty="0"/>
            <a:t> </a:t>
          </a:r>
          <a:r>
            <a:rPr lang="en-US" sz="1000" kern="1200" dirty="0" err="1"/>
            <a:t>pisti</a:t>
          </a:r>
          <a:r>
            <a:rPr lang="en-US" sz="1000" kern="1200" dirty="0"/>
            <a:t> </a:t>
          </a:r>
          <a:r>
            <a:rPr lang="en-US" sz="1000" kern="1200" dirty="0" err="1"/>
            <a:t>välillä</a:t>
          </a:r>
          <a:r>
            <a:rPr lang="en-US" sz="1000" kern="1200" dirty="0"/>
            <a:t> </a:t>
          </a:r>
          <a:r>
            <a:rPr lang="en-US" sz="1000" kern="1200" dirty="0" err="1"/>
            <a:t>ulkona</a:t>
          </a:r>
          <a:r>
            <a:rPr lang="en-US" sz="1000" kern="1200" dirty="0"/>
            <a:t> </a:t>
          </a:r>
          <a:r>
            <a:rPr lang="en-US" sz="1000" kern="1200" dirty="0" err="1"/>
            <a:t>kävellessä</a:t>
          </a:r>
          <a:r>
            <a:rPr lang="en-US" sz="1000" kern="1200" dirty="0"/>
            <a:t> </a:t>
          </a:r>
          <a:r>
            <a:rPr lang="en-US" sz="1000" kern="1200" dirty="0" err="1"/>
            <a:t>nenään</a:t>
          </a:r>
          <a:r>
            <a:rPr lang="en-US" sz="1000" kern="1200" dirty="0"/>
            <a:t>. </a:t>
          </a:r>
        </a:p>
      </dsp:txBody>
      <dsp:txXfrm>
        <a:off x="1173436" y="2800494"/>
        <a:ext cx="5043482" cy="1115899"/>
      </dsp:txXfrm>
    </dsp:sp>
    <dsp:sp modelId="{317215D5-3ED2-4FFA-84DE-DE9FB073BBFE}">
      <dsp:nvSpPr>
        <dsp:cNvPr id="0" name=""/>
        <dsp:cNvSpPr/>
      </dsp:nvSpPr>
      <dsp:spPr>
        <a:xfrm>
          <a:off x="5682276" y="898877"/>
          <a:ext cx="770466" cy="770466"/>
        </a:xfrm>
        <a:prstGeom prst="downArrow">
          <a:avLst>
            <a:gd name="adj1" fmla="val 55000"/>
            <a:gd name="adj2" fmla="val 45000"/>
          </a:avLst>
        </a:prstGeom>
        <a:solidFill>
          <a:schemeClr val="accent2">
            <a:alpha val="90000"/>
            <a:tint val="40000"/>
            <a:hueOff val="0"/>
            <a:satOff val="0"/>
            <a:lumOff val="0"/>
            <a:alphaOff val="0"/>
          </a:schemeClr>
        </a:solidFill>
        <a:ln w="9525" cap="rnd" cmpd="sng" algn="ctr">
          <a:solidFill>
            <a:schemeClr val="accent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5855631" y="898877"/>
        <a:ext cx="423756" cy="579776"/>
      </dsp:txXfrm>
    </dsp:sp>
    <dsp:sp modelId="{97876CDC-531E-4B51-A741-6C094281DC9C}">
      <dsp:nvSpPr>
        <dsp:cNvPr id="0" name=""/>
        <dsp:cNvSpPr/>
      </dsp:nvSpPr>
      <dsp:spPr>
        <a:xfrm>
          <a:off x="6251635" y="2273864"/>
          <a:ext cx="770466" cy="770466"/>
        </a:xfrm>
        <a:prstGeom prst="downArrow">
          <a:avLst>
            <a:gd name="adj1" fmla="val 55000"/>
            <a:gd name="adj2" fmla="val 45000"/>
          </a:avLst>
        </a:prstGeom>
        <a:solidFill>
          <a:schemeClr val="accent2">
            <a:alpha val="90000"/>
            <a:tint val="40000"/>
            <a:hueOff val="0"/>
            <a:satOff val="0"/>
            <a:lumOff val="0"/>
            <a:alphaOff val="0"/>
          </a:schemeClr>
        </a:solidFill>
        <a:ln w="9525" cap="rnd" cmpd="sng" algn="ctr">
          <a:solidFill>
            <a:schemeClr val="accent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6424990" y="2273864"/>
        <a:ext cx="423756" cy="5797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32B40B-9BBE-48CE-A5D3-944D36F0187B}">
      <dsp:nvSpPr>
        <dsp:cNvPr id="0" name=""/>
        <dsp:cNvSpPr/>
      </dsp:nvSpPr>
      <dsp:spPr>
        <a:xfrm>
          <a:off x="201216" y="267845"/>
          <a:ext cx="1330176" cy="133017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FDECB4-32DC-4B18-887C-B6A6021F40E0}">
      <dsp:nvSpPr>
        <dsp:cNvPr id="0" name=""/>
        <dsp:cNvSpPr/>
      </dsp:nvSpPr>
      <dsp:spPr>
        <a:xfrm>
          <a:off x="480553" y="547182"/>
          <a:ext cx="771502" cy="7715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76EAFC9-A044-49BF-A93A-046095D9A6EF}">
      <dsp:nvSpPr>
        <dsp:cNvPr id="0" name=""/>
        <dsp:cNvSpPr/>
      </dsp:nvSpPr>
      <dsp:spPr>
        <a:xfrm>
          <a:off x="1816429" y="267845"/>
          <a:ext cx="3135414" cy="1330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rtl="0">
            <a:lnSpc>
              <a:spcPct val="90000"/>
            </a:lnSpc>
            <a:spcBef>
              <a:spcPct val="0"/>
            </a:spcBef>
            <a:spcAft>
              <a:spcPct val="35000"/>
            </a:spcAft>
            <a:buNone/>
          </a:pPr>
          <a:r>
            <a:rPr lang="en-US" sz="1100" b="0" i="0" kern="1200" dirty="0" err="1"/>
            <a:t>Kierrätys</a:t>
          </a:r>
          <a:r>
            <a:rPr lang="en-US" sz="1100" b="0" i="0" kern="1200" dirty="0">
              <a:latin typeface="Century Gothic" panose="020B0502020202020204"/>
            </a:rPr>
            <a:t> </a:t>
          </a:r>
          <a:r>
            <a:rPr lang="en-US" sz="1100" b="0" i="0" kern="1200" dirty="0" err="1">
              <a:latin typeface="Century Gothic" panose="020B0502020202020204"/>
            </a:rPr>
            <a:t>toimi</a:t>
          </a:r>
          <a:r>
            <a:rPr lang="en-US" sz="1100" b="0" i="0" kern="1200" dirty="0"/>
            <a:t> </a:t>
          </a:r>
          <a:r>
            <a:rPr lang="en-US" sz="1100" b="0" i="0" kern="1200" dirty="0" err="1"/>
            <a:t>Saksassa</a:t>
          </a:r>
          <a:r>
            <a:rPr lang="en-US" sz="1100" b="0" i="0" kern="1200" dirty="0"/>
            <a:t> </a:t>
          </a:r>
          <a:r>
            <a:rPr lang="en-US" sz="1100" b="0" i="0" kern="1200" dirty="0" err="1">
              <a:latin typeface="Century Gothic" panose="020B0502020202020204"/>
            </a:rPr>
            <a:t>ihan</a:t>
          </a:r>
          <a:r>
            <a:rPr lang="en-US" sz="1100" b="0" i="0" kern="1200" dirty="0">
              <a:latin typeface="Century Gothic" panose="020B0502020202020204"/>
            </a:rPr>
            <a:t> </a:t>
          </a:r>
          <a:r>
            <a:rPr lang="en-US" sz="1100" b="0" i="0" kern="1200" dirty="0" err="1">
              <a:latin typeface="Century Gothic" panose="020B0502020202020204"/>
            </a:rPr>
            <a:t>hyvin</a:t>
          </a:r>
          <a:r>
            <a:rPr lang="en-US" sz="1100" b="0" i="0" kern="1200" dirty="0">
              <a:latin typeface="Century Gothic" panose="020B0502020202020204"/>
            </a:rPr>
            <a:t> </a:t>
          </a:r>
          <a:r>
            <a:rPr lang="en-US" sz="1100" b="0" i="0" kern="1200" dirty="0" err="1">
              <a:latin typeface="Century Gothic" panose="020B0502020202020204"/>
            </a:rPr>
            <a:t>mutta</a:t>
          </a:r>
          <a:r>
            <a:rPr lang="en-US" sz="1100" b="0" i="0" kern="1200" dirty="0">
              <a:latin typeface="Century Gothic" panose="020B0502020202020204"/>
            </a:rPr>
            <a:t> </a:t>
          </a:r>
          <a:r>
            <a:rPr lang="en-US" sz="1100" b="0" i="0" kern="1200" dirty="0" err="1">
              <a:latin typeface="Century Gothic" panose="020B0502020202020204"/>
            </a:rPr>
            <a:t>ei</a:t>
          </a:r>
          <a:r>
            <a:rPr lang="en-US" sz="1100" b="0" i="0" kern="1200" dirty="0">
              <a:latin typeface="Century Gothic" panose="020B0502020202020204"/>
            </a:rPr>
            <a:t> </a:t>
          </a:r>
          <a:r>
            <a:rPr lang="en-US" sz="1100" b="0" i="0" kern="1200" dirty="0" err="1">
              <a:latin typeface="Century Gothic" panose="020B0502020202020204"/>
            </a:rPr>
            <a:t>yhtä</a:t>
          </a:r>
          <a:r>
            <a:rPr lang="en-US" sz="1100" b="0" i="0" kern="1200" dirty="0"/>
            <a:t> </a:t>
          </a:r>
          <a:r>
            <a:rPr lang="en-US" sz="1100" b="0" i="0" kern="1200" dirty="0" err="1"/>
            <a:t>tehokkaasti</a:t>
          </a:r>
          <a:r>
            <a:rPr lang="en-US" sz="1100" b="0" i="0" kern="1200" dirty="0"/>
            <a:t> </a:t>
          </a:r>
          <a:r>
            <a:rPr lang="en-US" sz="1100" b="0" i="0" kern="1200" dirty="0" err="1"/>
            <a:t>mitä</a:t>
          </a:r>
          <a:r>
            <a:rPr lang="en-US" sz="1100" b="0" i="0" kern="1200" dirty="0"/>
            <a:t> </a:t>
          </a:r>
          <a:r>
            <a:rPr lang="en-US" sz="1100" b="0" i="0" kern="1200" dirty="0" err="1"/>
            <a:t>Suomessa</a:t>
          </a:r>
          <a:r>
            <a:rPr lang="en-US" sz="1100" b="0" i="0" kern="1200" dirty="0"/>
            <a:t>. Toki </a:t>
          </a:r>
          <a:r>
            <a:rPr lang="en-US" sz="1100" b="0" i="0" kern="1200" dirty="0" err="1"/>
            <a:t>hotellissa</a:t>
          </a:r>
          <a:r>
            <a:rPr lang="en-US" sz="1100" b="0" i="0" kern="1200" dirty="0"/>
            <a:t>, </a:t>
          </a:r>
          <a:r>
            <a:rPr lang="en-US" sz="1100" b="0" i="0" kern="1200" dirty="0" err="1"/>
            <a:t>jossa</a:t>
          </a:r>
          <a:r>
            <a:rPr lang="en-US" sz="1100" b="0" i="0" kern="1200" dirty="0"/>
            <a:t> </a:t>
          </a:r>
          <a:r>
            <a:rPr lang="en-US" sz="1100" b="0" i="0" kern="1200" dirty="0" err="1"/>
            <a:t>työskentelin</a:t>
          </a:r>
          <a:r>
            <a:rPr lang="en-US" sz="1100" b="0" i="0" kern="1200" dirty="0"/>
            <a:t> </a:t>
          </a:r>
          <a:r>
            <a:rPr lang="en-US" sz="1100" b="0" i="0" kern="1200" dirty="0" err="1"/>
            <a:t>kierrätettiin</a:t>
          </a:r>
          <a:r>
            <a:rPr lang="en-US" sz="1100" b="0" i="0" kern="1200" dirty="0"/>
            <a:t> </a:t>
          </a:r>
          <a:r>
            <a:rPr lang="en-US" sz="1100" b="0" i="0" kern="1200" dirty="0" err="1"/>
            <a:t>keittiön</a:t>
          </a:r>
          <a:r>
            <a:rPr lang="en-US" sz="1100" b="0" i="0" kern="1200" dirty="0"/>
            <a:t> </a:t>
          </a:r>
          <a:r>
            <a:rPr lang="en-US" sz="1100" b="0" i="0" kern="1200" dirty="0" err="1"/>
            <a:t>puolella</a:t>
          </a:r>
          <a:r>
            <a:rPr lang="en-US" sz="1100" b="0" i="0" kern="1200" dirty="0"/>
            <a:t> ja </a:t>
          </a:r>
          <a:r>
            <a:rPr lang="en-US" sz="1100" b="0" i="0" kern="1200" dirty="0" err="1"/>
            <a:t>oltiin</a:t>
          </a:r>
          <a:r>
            <a:rPr lang="en-US" sz="1100" b="0" i="0" kern="1200" dirty="0"/>
            <a:t> </a:t>
          </a:r>
          <a:r>
            <a:rPr lang="en-US" sz="1100" b="0" i="0" kern="1200" dirty="0" err="1"/>
            <a:t>tarkkoja</a:t>
          </a:r>
          <a:r>
            <a:rPr lang="en-US" sz="1100" b="0" i="0" kern="1200" dirty="0"/>
            <a:t> </a:t>
          </a:r>
          <a:r>
            <a:rPr lang="en-US" sz="1100" b="0" i="0" kern="1200" dirty="0" err="1"/>
            <a:t>siitä</a:t>
          </a:r>
          <a:r>
            <a:rPr lang="en-US" sz="1100" b="0" i="0" kern="1200" dirty="0"/>
            <a:t> </a:t>
          </a:r>
          <a:r>
            <a:rPr lang="en-US" sz="1100" b="0" i="0" kern="1200" dirty="0" err="1"/>
            <a:t>mutta</a:t>
          </a:r>
          <a:r>
            <a:rPr lang="en-US" sz="1100" b="0" i="0" kern="1200" dirty="0"/>
            <a:t> </a:t>
          </a:r>
          <a:r>
            <a:rPr lang="en-US" sz="1100" b="0" i="0" kern="1200" dirty="0" err="1"/>
            <a:t>vastaanotossa</a:t>
          </a:r>
          <a:r>
            <a:rPr lang="en-US" sz="1100" b="0" i="0" kern="1200" dirty="0"/>
            <a:t> ja </a:t>
          </a:r>
          <a:r>
            <a:rPr lang="en-US" sz="1100" b="0" i="0" kern="1200" dirty="0" err="1"/>
            <a:t>hotellihuoneissa</a:t>
          </a:r>
          <a:r>
            <a:rPr lang="en-US" sz="1100" b="0" i="0" kern="1200" dirty="0"/>
            <a:t> </a:t>
          </a:r>
          <a:r>
            <a:rPr lang="en-US" sz="1100" b="0" i="0" kern="1200" dirty="0" err="1"/>
            <a:t>oli</a:t>
          </a:r>
          <a:r>
            <a:rPr lang="en-US" sz="1100" b="0" i="0" kern="1200" dirty="0"/>
            <a:t> vain </a:t>
          </a:r>
          <a:r>
            <a:rPr lang="en-US" sz="1100" b="0" i="0" kern="1200" dirty="0" err="1"/>
            <a:t>yksi</a:t>
          </a:r>
          <a:r>
            <a:rPr lang="en-US" sz="1100" b="0" i="0" kern="1200" dirty="0"/>
            <a:t> </a:t>
          </a:r>
          <a:r>
            <a:rPr lang="en-US" sz="1100" b="0" i="0" kern="1200" dirty="0" err="1"/>
            <a:t>roskakori</a:t>
          </a:r>
          <a:r>
            <a:rPr lang="en-US" sz="1100" b="0" i="0" kern="1200" dirty="0"/>
            <a:t> </a:t>
          </a:r>
          <a:r>
            <a:rPr lang="en-US" sz="1100" b="0" i="0" kern="1200" dirty="0" err="1"/>
            <a:t>eli</a:t>
          </a:r>
          <a:r>
            <a:rPr lang="en-US" sz="1100" b="0" i="0" kern="1200" dirty="0"/>
            <a:t> </a:t>
          </a:r>
          <a:r>
            <a:rPr lang="en-US" sz="1100" b="0" i="0" kern="1200" dirty="0" err="1"/>
            <a:t>ei</a:t>
          </a:r>
          <a:r>
            <a:rPr lang="en-US" sz="1100" b="0" i="0" kern="1200" dirty="0"/>
            <a:t> </a:t>
          </a:r>
          <a:r>
            <a:rPr lang="en-US" sz="1100" b="0" i="0" kern="1200" dirty="0" err="1"/>
            <a:t>ollut</a:t>
          </a:r>
          <a:r>
            <a:rPr lang="en-US" sz="1100" b="0" i="0" kern="1200" dirty="0"/>
            <a:t> </a:t>
          </a:r>
          <a:r>
            <a:rPr lang="en-US" sz="1100" b="0" i="0" kern="1200" dirty="0" err="1"/>
            <a:t>roskien</a:t>
          </a:r>
          <a:r>
            <a:rPr lang="en-US" sz="1100" b="0" i="0" kern="1200" dirty="0"/>
            <a:t> </a:t>
          </a:r>
          <a:r>
            <a:rPr lang="en-US" sz="1100" b="0" i="0" kern="1200" dirty="0" err="1"/>
            <a:t>lajittelu</a:t>
          </a:r>
          <a:r>
            <a:rPr lang="en-US" sz="1100" b="0" i="0" kern="1200" dirty="0"/>
            <a:t> </a:t>
          </a:r>
          <a:r>
            <a:rPr lang="en-US" sz="1100" b="0" i="0" kern="1200" dirty="0" err="1"/>
            <a:t>mahdollisuutta</a:t>
          </a:r>
          <a:r>
            <a:rPr lang="en-US" sz="1100" b="0" i="0" kern="1200" dirty="0"/>
            <a:t>. </a:t>
          </a:r>
          <a:endParaRPr lang="en-US" sz="1100" kern="1200" dirty="0"/>
        </a:p>
      </dsp:txBody>
      <dsp:txXfrm>
        <a:off x="1816429" y="267845"/>
        <a:ext cx="3135414" cy="1330176"/>
      </dsp:txXfrm>
    </dsp:sp>
    <dsp:sp modelId="{3BECB499-CD0C-44F6-96E7-B76696E360C6}">
      <dsp:nvSpPr>
        <dsp:cNvPr id="0" name=""/>
        <dsp:cNvSpPr/>
      </dsp:nvSpPr>
      <dsp:spPr>
        <a:xfrm>
          <a:off x="5498167" y="267845"/>
          <a:ext cx="1330176" cy="133017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B2B5F4-61F5-4700-9D88-EC27336ECF32}">
      <dsp:nvSpPr>
        <dsp:cNvPr id="0" name=""/>
        <dsp:cNvSpPr/>
      </dsp:nvSpPr>
      <dsp:spPr>
        <a:xfrm>
          <a:off x="5777504" y="547182"/>
          <a:ext cx="771502" cy="7715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273E327-F906-492B-B041-B552FA06F841}">
      <dsp:nvSpPr>
        <dsp:cNvPr id="0" name=""/>
        <dsp:cNvSpPr/>
      </dsp:nvSpPr>
      <dsp:spPr>
        <a:xfrm>
          <a:off x="7113380" y="267845"/>
          <a:ext cx="3135414" cy="1330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rtl="0">
            <a:lnSpc>
              <a:spcPct val="90000"/>
            </a:lnSpc>
            <a:spcBef>
              <a:spcPct val="0"/>
            </a:spcBef>
            <a:spcAft>
              <a:spcPct val="35000"/>
            </a:spcAft>
            <a:buNone/>
          </a:pPr>
          <a:r>
            <a:rPr lang="en-US" sz="1100" b="0" i="0" kern="1200" dirty="0" err="1"/>
            <a:t>Huomasin</a:t>
          </a:r>
          <a:r>
            <a:rPr lang="en-US" sz="1100" b="0" i="0" kern="1200" dirty="0"/>
            <a:t> </a:t>
          </a:r>
          <a:r>
            <a:rPr lang="en-US" sz="1100" b="0" i="0" kern="1200" dirty="0" err="1"/>
            <a:t>että</a:t>
          </a:r>
          <a:r>
            <a:rPr lang="en-US" sz="1100" b="0" i="0" kern="1200" dirty="0"/>
            <a:t> </a:t>
          </a:r>
          <a:r>
            <a:rPr lang="en-US" sz="1100" b="0" i="0" kern="1200" dirty="0" err="1"/>
            <a:t>kauppakeskuksissa</a:t>
          </a:r>
          <a:r>
            <a:rPr lang="en-US" sz="1100" b="0" i="0" kern="1200" dirty="0"/>
            <a:t> </a:t>
          </a:r>
          <a:r>
            <a:rPr lang="en-US" sz="1100" b="0" i="0" kern="1200" dirty="0" err="1"/>
            <a:t>oli</a:t>
          </a:r>
          <a:r>
            <a:rPr lang="en-US" sz="1100" b="0" i="0" kern="1200" dirty="0"/>
            <a:t> </a:t>
          </a:r>
          <a:r>
            <a:rPr lang="en-US" sz="1100" b="0" i="0" kern="1200" dirty="0" err="1"/>
            <a:t>muutama</a:t>
          </a:r>
          <a:r>
            <a:rPr lang="en-US" sz="1100" b="0" i="0" kern="1200" dirty="0"/>
            <a:t> eri </a:t>
          </a:r>
          <a:r>
            <a:rPr lang="en-US" sz="1100" b="0" i="0" kern="1200" dirty="0">
              <a:latin typeface="Century Gothic" panose="020B0502020202020204"/>
            </a:rPr>
            <a:t>roskien </a:t>
          </a:r>
          <a:r>
            <a:rPr lang="en-US" sz="1100" b="0" i="0" kern="1200" dirty="0" err="1"/>
            <a:t>lajitteluastia</a:t>
          </a:r>
          <a:r>
            <a:rPr lang="en-US" sz="1100" b="0" i="0" kern="1200" dirty="0"/>
            <a:t>, </a:t>
          </a:r>
          <a:r>
            <a:rPr lang="en-US" sz="1100" b="0" i="0" kern="1200" dirty="0" err="1"/>
            <a:t>mikä</a:t>
          </a:r>
          <a:r>
            <a:rPr lang="en-US" sz="1100" b="0" i="0" kern="1200" dirty="0"/>
            <a:t> </a:t>
          </a:r>
          <a:r>
            <a:rPr lang="en-US" sz="1100" b="0" i="0" kern="1200" dirty="0" err="1"/>
            <a:t>oli</a:t>
          </a:r>
          <a:r>
            <a:rPr lang="en-US" sz="1100" b="0" i="0" kern="1200" dirty="0"/>
            <a:t> </a:t>
          </a:r>
          <a:r>
            <a:rPr lang="en-US" sz="1100" b="0" i="0" kern="1200" dirty="0" err="1"/>
            <a:t>positiivinen</a:t>
          </a:r>
          <a:r>
            <a:rPr lang="en-US" sz="1100" b="0" i="0" kern="1200" dirty="0"/>
            <a:t> </a:t>
          </a:r>
          <a:r>
            <a:rPr lang="en-US" sz="1100" b="0" i="0" kern="1200" dirty="0" err="1"/>
            <a:t>huomio</a:t>
          </a:r>
          <a:r>
            <a:rPr lang="en-US" sz="1100" b="0" i="0" kern="1200" dirty="0"/>
            <a:t>. </a:t>
          </a:r>
          <a:endParaRPr lang="en-US" sz="1100" kern="1200" dirty="0"/>
        </a:p>
      </dsp:txBody>
      <dsp:txXfrm>
        <a:off x="7113380" y="267845"/>
        <a:ext cx="3135414" cy="1330176"/>
      </dsp:txXfrm>
    </dsp:sp>
    <dsp:sp modelId="{D5B1F612-DAFC-4115-973E-FDDF0383C784}">
      <dsp:nvSpPr>
        <dsp:cNvPr id="0" name=""/>
        <dsp:cNvSpPr/>
      </dsp:nvSpPr>
      <dsp:spPr>
        <a:xfrm>
          <a:off x="201216" y="2252632"/>
          <a:ext cx="1330176" cy="133017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82FFCA-F16C-4F7C-AC9D-1F445523FF87}">
      <dsp:nvSpPr>
        <dsp:cNvPr id="0" name=""/>
        <dsp:cNvSpPr/>
      </dsp:nvSpPr>
      <dsp:spPr>
        <a:xfrm>
          <a:off x="480553" y="2531969"/>
          <a:ext cx="771502" cy="7715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1A3366D-EBF8-486D-AFBC-A362E7D71F0A}">
      <dsp:nvSpPr>
        <dsp:cNvPr id="0" name=""/>
        <dsp:cNvSpPr/>
      </dsp:nvSpPr>
      <dsp:spPr>
        <a:xfrm>
          <a:off x="1816429" y="2252632"/>
          <a:ext cx="3135414" cy="1330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0" i="0" kern="1200" dirty="0" err="1"/>
            <a:t>Eettiset</a:t>
          </a:r>
          <a:r>
            <a:rPr lang="en-US" sz="1100" b="0" i="0" kern="1200" dirty="0"/>
            <a:t> </a:t>
          </a:r>
          <a:r>
            <a:rPr lang="en-US" sz="1100" b="0" i="0" kern="1200" dirty="0" err="1"/>
            <a:t>valinnat</a:t>
          </a:r>
          <a:r>
            <a:rPr lang="en-US" sz="1100" b="0" i="0" kern="1200" dirty="0"/>
            <a:t> </a:t>
          </a:r>
          <a:r>
            <a:rPr lang="en-US" sz="1100" b="0" i="0" kern="1200" dirty="0" err="1"/>
            <a:t>näkyivät</a:t>
          </a:r>
          <a:r>
            <a:rPr lang="en-US" sz="1100" b="0" i="0" kern="1200" dirty="0"/>
            <a:t> </a:t>
          </a:r>
          <a:r>
            <a:rPr lang="en-US" sz="1100" b="0" i="0" kern="1200" dirty="0" err="1"/>
            <a:t>työpaikallani</a:t>
          </a:r>
          <a:r>
            <a:rPr lang="en-US" sz="1100" b="0" i="0" kern="1200" dirty="0"/>
            <a:t> </a:t>
          </a:r>
          <a:r>
            <a:rPr lang="en-US" sz="1100" b="0" i="0" kern="1200" dirty="0" err="1"/>
            <a:t>juurikin</a:t>
          </a:r>
          <a:r>
            <a:rPr lang="en-US" sz="1100" b="0" i="0" kern="1200" dirty="0"/>
            <a:t> </a:t>
          </a:r>
          <a:r>
            <a:rPr lang="en-US" sz="1100" b="0" i="0" kern="1200" dirty="0" err="1"/>
            <a:t>kierrätyksessä</a:t>
          </a:r>
          <a:r>
            <a:rPr lang="en-US" sz="1100" b="0" i="0" kern="1200" dirty="0"/>
            <a:t>, </a:t>
          </a:r>
          <a:r>
            <a:rPr lang="en-US" sz="1100" b="0" i="0" kern="1200" dirty="0" err="1"/>
            <a:t>luonnonvarojen</a:t>
          </a:r>
          <a:r>
            <a:rPr lang="en-US" sz="1100" b="0" i="0" kern="1200" dirty="0"/>
            <a:t> </a:t>
          </a:r>
          <a:r>
            <a:rPr lang="en-US" sz="1100" b="0" i="0" kern="1200" dirty="0" err="1"/>
            <a:t>säästelyssä</a:t>
          </a:r>
          <a:r>
            <a:rPr lang="en-US" sz="1100" b="0" i="0" kern="1200" dirty="0"/>
            <a:t>, </a:t>
          </a:r>
          <a:r>
            <a:rPr lang="en-US" sz="1100" b="0" i="0" kern="1200" dirty="0" err="1"/>
            <a:t>sillä</a:t>
          </a:r>
          <a:r>
            <a:rPr lang="en-US" sz="1100" b="0" i="0" kern="1200" dirty="0"/>
            <a:t> </a:t>
          </a:r>
          <a:r>
            <a:rPr lang="en-US" sz="1100" b="0" i="0" kern="1200" dirty="0" err="1"/>
            <a:t>hotellihuoneissa</a:t>
          </a:r>
          <a:r>
            <a:rPr lang="en-US" sz="1100" b="0" i="0" kern="1200" dirty="0"/>
            <a:t> </a:t>
          </a:r>
          <a:r>
            <a:rPr lang="en-US" sz="1100" b="0" i="0" kern="1200" dirty="0" err="1"/>
            <a:t>oli</a:t>
          </a:r>
          <a:r>
            <a:rPr lang="en-US" sz="1100" b="0" i="0" kern="1200" dirty="0"/>
            <a:t> </a:t>
          </a:r>
          <a:r>
            <a:rPr lang="en-US" sz="1100" b="0" i="0" kern="1200" dirty="0" err="1"/>
            <a:t>lappu</a:t>
          </a:r>
          <a:r>
            <a:rPr lang="en-US" sz="1100" b="0" i="0" kern="1200" dirty="0"/>
            <a:t>, </a:t>
          </a:r>
          <a:r>
            <a:rPr lang="en-US" sz="1100" b="0" i="0" kern="1200" dirty="0" err="1"/>
            <a:t>jossa</a:t>
          </a:r>
          <a:r>
            <a:rPr lang="en-US" sz="1100" b="0" i="0" kern="1200" dirty="0"/>
            <a:t> </a:t>
          </a:r>
          <a:r>
            <a:rPr lang="en-US" sz="1100" b="0" i="0" kern="1200" dirty="0" err="1"/>
            <a:t>kerrottiin</a:t>
          </a:r>
          <a:r>
            <a:rPr lang="en-US" sz="1100" b="0" i="0" kern="1200" dirty="0"/>
            <a:t> </a:t>
          </a:r>
          <a:r>
            <a:rPr lang="en-US" sz="1100" b="0" i="0" kern="1200" dirty="0" err="1"/>
            <a:t>hotellin</a:t>
          </a:r>
          <a:r>
            <a:rPr lang="en-US" sz="1100" b="0" i="0" kern="1200" dirty="0"/>
            <a:t> </a:t>
          </a:r>
          <a:r>
            <a:rPr lang="en-US" sz="1100" b="0" i="0" kern="1200" dirty="0" err="1"/>
            <a:t>kestävän</a:t>
          </a:r>
          <a:r>
            <a:rPr lang="en-US" sz="1100" b="0" i="0" kern="1200" dirty="0"/>
            <a:t> </a:t>
          </a:r>
          <a:r>
            <a:rPr lang="en-US" sz="1100" b="0" i="0" kern="1200" dirty="0" err="1"/>
            <a:t>kehityksen</a:t>
          </a:r>
          <a:r>
            <a:rPr lang="en-US" sz="1100" b="0" i="0" kern="1200" dirty="0"/>
            <a:t> </a:t>
          </a:r>
          <a:r>
            <a:rPr lang="en-US" sz="1100" b="0" i="0" kern="1200" dirty="0" err="1"/>
            <a:t>tietystä</a:t>
          </a:r>
          <a:r>
            <a:rPr lang="en-US" sz="1100" b="0" i="0" kern="1200" dirty="0"/>
            <a:t> </a:t>
          </a:r>
          <a:r>
            <a:rPr lang="en-US" sz="1100" b="0" i="0" kern="1200" dirty="0" err="1"/>
            <a:t>toimintaperiaatteesta</a:t>
          </a:r>
          <a:r>
            <a:rPr lang="en-US" sz="1100" b="0" i="0" kern="1200" dirty="0"/>
            <a:t> ja </a:t>
          </a:r>
          <a:r>
            <a:rPr lang="en-US" sz="1100" b="0" i="0" kern="1200" dirty="0" err="1"/>
            <a:t>toivottiin</a:t>
          </a:r>
          <a:r>
            <a:rPr lang="en-US" sz="1100" b="0" i="0" kern="1200" dirty="0"/>
            <a:t> </a:t>
          </a:r>
          <a:r>
            <a:rPr lang="en-US" sz="1100" b="0" i="0" kern="1200" dirty="0" err="1"/>
            <a:t>vieraiden</a:t>
          </a:r>
          <a:r>
            <a:rPr lang="en-US" sz="1100" b="0" i="0" kern="1200" dirty="0"/>
            <a:t> </a:t>
          </a:r>
          <a:r>
            <a:rPr lang="en-US" sz="1100" b="0" i="0" kern="1200" dirty="0" err="1"/>
            <a:t>olevan</a:t>
          </a:r>
          <a:r>
            <a:rPr lang="en-US" sz="1100" b="0" i="0" kern="1200" dirty="0"/>
            <a:t> </a:t>
          </a:r>
          <a:r>
            <a:rPr lang="en-US" sz="1100" b="0" i="0" kern="1200" dirty="0" err="1"/>
            <a:t>mukana</a:t>
          </a:r>
          <a:r>
            <a:rPr lang="en-US" sz="1100" b="0" i="0" kern="1200" dirty="0"/>
            <a:t> </a:t>
          </a:r>
          <a:r>
            <a:rPr lang="en-US" sz="1100" b="0" i="0" kern="1200" dirty="0" err="1"/>
            <a:t>tässä</a:t>
          </a:r>
          <a:r>
            <a:rPr lang="en-US" sz="1100" b="0" i="0" kern="1200" dirty="0"/>
            <a:t> </a:t>
          </a:r>
          <a:r>
            <a:rPr lang="en-US" sz="1100" b="0" i="0" kern="1200" dirty="0" err="1"/>
            <a:t>toiminnassa</a:t>
          </a:r>
          <a:r>
            <a:rPr lang="en-US" sz="1100" b="0" i="0" kern="1200" dirty="0"/>
            <a:t> </a:t>
          </a:r>
          <a:r>
            <a:rPr lang="en-US" sz="1100" b="0" i="0" kern="1200" dirty="0" err="1"/>
            <a:t>siten</a:t>
          </a:r>
          <a:r>
            <a:rPr lang="en-US" sz="1100" b="0" i="0" kern="1200" dirty="0"/>
            <a:t> </a:t>
          </a:r>
          <a:r>
            <a:rPr lang="en-US" sz="1100" b="0" i="0" kern="1200" dirty="0" err="1"/>
            <a:t>että</a:t>
          </a:r>
          <a:r>
            <a:rPr lang="en-US" sz="1100" b="0" i="0" kern="1200" dirty="0"/>
            <a:t> </a:t>
          </a:r>
          <a:r>
            <a:rPr lang="en-US" sz="1100" b="0" i="0" kern="1200" dirty="0" err="1"/>
            <a:t>jos</a:t>
          </a:r>
          <a:r>
            <a:rPr lang="en-US" sz="1100" b="0" i="0" kern="1200" dirty="0"/>
            <a:t> he </a:t>
          </a:r>
          <a:r>
            <a:rPr lang="en-US" sz="1100" b="0" i="0" kern="1200" dirty="0" err="1"/>
            <a:t>kokivat</a:t>
          </a:r>
          <a:r>
            <a:rPr lang="en-US" sz="1100" b="0" i="0" kern="1200" dirty="0"/>
            <a:t> </a:t>
          </a:r>
          <a:r>
            <a:rPr lang="en-US" sz="1100" b="0" i="0" kern="1200" dirty="0" err="1"/>
            <a:t>pyyhkeensä</a:t>
          </a:r>
          <a:r>
            <a:rPr lang="en-US" sz="1100" b="0" i="0" kern="1200" dirty="0"/>
            <a:t> </a:t>
          </a:r>
          <a:r>
            <a:rPr lang="en-US" sz="1100" b="0" i="0" kern="1200" dirty="0" err="1"/>
            <a:t>olevan</a:t>
          </a:r>
          <a:r>
            <a:rPr lang="en-US" sz="1100" b="0" i="0" kern="1200" dirty="0"/>
            <a:t> </a:t>
          </a:r>
          <a:r>
            <a:rPr lang="en-US" sz="1100" b="0" i="0" kern="1200" dirty="0" err="1"/>
            <a:t>vielä</a:t>
          </a:r>
          <a:r>
            <a:rPr lang="en-US" sz="1100" b="0" i="0" kern="1200" dirty="0"/>
            <a:t> </a:t>
          </a:r>
          <a:r>
            <a:rPr lang="en-US" sz="1100" b="0" i="0" kern="1200" dirty="0" err="1"/>
            <a:t>käyttökelpoinen</a:t>
          </a:r>
          <a:r>
            <a:rPr lang="en-US" sz="1100" b="0" i="0" kern="1200" dirty="0"/>
            <a:t> </a:t>
          </a:r>
          <a:r>
            <a:rPr lang="en-US" sz="1100" b="0" i="0" kern="1200" dirty="0" err="1"/>
            <a:t>ennen</a:t>
          </a:r>
          <a:r>
            <a:rPr lang="en-US" sz="1100" b="0" i="0" kern="1200" dirty="0"/>
            <a:t> </a:t>
          </a:r>
          <a:r>
            <a:rPr lang="en-US" sz="1100" b="0" i="0" kern="1200" dirty="0" err="1"/>
            <a:t>sen</a:t>
          </a:r>
          <a:r>
            <a:rPr lang="en-US" sz="1100" b="0" i="0" kern="1200" dirty="0"/>
            <a:t> </a:t>
          </a:r>
          <a:r>
            <a:rPr lang="en-US" sz="1100" b="0" i="0" kern="1200" dirty="0" err="1"/>
            <a:t>vaihtoa</a:t>
          </a:r>
          <a:r>
            <a:rPr lang="en-US" sz="1100" b="0" i="0" kern="1200" dirty="0"/>
            <a:t> he </a:t>
          </a:r>
          <a:r>
            <a:rPr lang="en-US" sz="1100" b="0" i="0" kern="1200" dirty="0" err="1"/>
            <a:t>jättivät</a:t>
          </a:r>
          <a:r>
            <a:rPr lang="en-US" sz="1100" b="0" i="0" kern="1200" dirty="0"/>
            <a:t> </a:t>
          </a:r>
          <a:r>
            <a:rPr lang="en-US" sz="1100" b="0" i="0" kern="1200" dirty="0" err="1"/>
            <a:t>sen</a:t>
          </a:r>
          <a:r>
            <a:rPr lang="en-US" sz="1100" b="0" i="0" kern="1200" dirty="0"/>
            <a:t> </a:t>
          </a:r>
          <a:r>
            <a:rPr lang="en-US" sz="1100" b="0" i="0" kern="1200" dirty="0" err="1"/>
            <a:t>roikkumaan</a:t>
          </a:r>
          <a:r>
            <a:rPr lang="en-US" sz="1100" b="0" i="0" kern="1200" dirty="0"/>
            <a:t> </a:t>
          </a:r>
          <a:r>
            <a:rPr lang="en-US" sz="1100" b="0" i="0" kern="1200" dirty="0" err="1"/>
            <a:t>vessassa</a:t>
          </a:r>
          <a:r>
            <a:rPr lang="en-US" sz="1100" b="0" i="0" kern="1200" dirty="0"/>
            <a:t> </a:t>
          </a:r>
          <a:r>
            <a:rPr lang="en-US" sz="1100" b="0" i="0" kern="1200" dirty="0" err="1"/>
            <a:t>sijaitsevaan</a:t>
          </a:r>
          <a:r>
            <a:rPr lang="en-US" sz="1100" b="0" i="0" kern="1200" dirty="0"/>
            <a:t> </a:t>
          </a:r>
          <a:r>
            <a:rPr lang="en-US" sz="1100" b="0" i="0" kern="1200" dirty="0" err="1"/>
            <a:t>tankoon</a:t>
          </a:r>
          <a:r>
            <a:rPr lang="en-US" sz="1100" b="0" i="0" kern="1200" dirty="0"/>
            <a:t> ja </a:t>
          </a:r>
          <a:r>
            <a:rPr lang="en-US" sz="1100" b="0" i="0" kern="1200" dirty="0" err="1"/>
            <a:t>lattialle</a:t>
          </a:r>
          <a:r>
            <a:rPr lang="en-US" sz="1100" b="0" i="0" kern="1200" dirty="0"/>
            <a:t> </a:t>
          </a:r>
          <a:r>
            <a:rPr lang="en-US" sz="1100" b="0" i="0" kern="1200" dirty="0" err="1"/>
            <a:t>jätetyt</a:t>
          </a:r>
          <a:r>
            <a:rPr lang="en-US" sz="1100" b="0" i="0" kern="1200" dirty="0"/>
            <a:t> </a:t>
          </a:r>
          <a:r>
            <a:rPr lang="en-US" sz="1100" b="0" i="0" kern="1200" dirty="0" err="1"/>
            <a:t>pyyhkeet</a:t>
          </a:r>
          <a:r>
            <a:rPr lang="en-US" sz="1100" b="0" i="0" kern="1200" dirty="0"/>
            <a:t> </a:t>
          </a:r>
          <a:r>
            <a:rPr lang="en-US" sz="1100" b="0" i="0" kern="1200" dirty="0" err="1"/>
            <a:t>tarkoittivat</a:t>
          </a:r>
          <a:r>
            <a:rPr lang="en-US" sz="1100" b="0" i="0" kern="1200" dirty="0"/>
            <a:t> </a:t>
          </a:r>
          <a:r>
            <a:rPr lang="en-US" sz="1100" b="0" i="0" kern="1200" dirty="0" err="1"/>
            <a:t>puolestaan</a:t>
          </a:r>
          <a:r>
            <a:rPr lang="en-US" sz="1100" b="0" i="0" kern="1200" dirty="0"/>
            <a:t> </a:t>
          </a:r>
          <a:r>
            <a:rPr lang="en-US" sz="1100" b="0" i="0" kern="1200" dirty="0" err="1"/>
            <a:t>sitä</a:t>
          </a:r>
          <a:r>
            <a:rPr lang="en-US" sz="1100" b="0" i="0" kern="1200" dirty="0"/>
            <a:t> </a:t>
          </a:r>
          <a:r>
            <a:rPr lang="en-US" sz="1100" b="0" i="0" kern="1200" dirty="0" err="1"/>
            <a:t>että</a:t>
          </a:r>
          <a:r>
            <a:rPr lang="en-US" sz="1100" b="0" i="0" kern="1200" dirty="0"/>
            <a:t> ne </a:t>
          </a:r>
          <a:r>
            <a:rPr lang="en-US" sz="1100" b="0" i="0" kern="1200" dirty="0" err="1"/>
            <a:t>voisivat</a:t>
          </a:r>
          <a:r>
            <a:rPr lang="en-US" sz="1100" b="0" i="0" kern="1200" dirty="0"/>
            <a:t> </a:t>
          </a:r>
          <a:r>
            <a:rPr lang="en-US" sz="1100" b="0" i="0" kern="1200" dirty="0" err="1"/>
            <a:t>vaihtaa</a:t>
          </a:r>
          <a:r>
            <a:rPr lang="en-US" sz="1100" b="0" i="0" kern="1200" dirty="0"/>
            <a:t>. </a:t>
          </a:r>
          <a:r>
            <a:rPr lang="en-US" sz="1100" b="0" i="0" kern="1200" dirty="0" err="1"/>
            <a:t>Eettisyys</a:t>
          </a:r>
          <a:r>
            <a:rPr lang="en-US" sz="1100" b="0" i="0" kern="1200" dirty="0"/>
            <a:t> </a:t>
          </a:r>
          <a:r>
            <a:rPr lang="en-US" sz="1100" b="0" i="0" kern="1200" dirty="0" err="1"/>
            <a:t>näkyi</a:t>
          </a:r>
          <a:r>
            <a:rPr lang="en-US" sz="1100" b="0" i="0" kern="1200" dirty="0"/>
            <a:t> </a:t>
          </a:r>
          <a:r>
            <a:rPr lang="en-US" sz="1100" b="0" i="0" kern="1200" dirty="0" err="1"/>
            <a:t>myös</a:t>
          </a:r>
          <a:r>
            <a:rPr lang="en-US" sz="1100" b="0" i="0" kern="1200" dirty="0"/>
            <a:t> </a:t>
          </a:r>
          <a:r>
            <a:rPr lang="en-US" sz="1100" b="0" i="0" kern="1200" dirty="0" err="1"/>
            <a:t>aamupala</a:t>
          </a:r>
          <a:r>
            <a:rPr lang="en-US" sz="1100" b="0" i="0" kern="1200" dirty="0"/>
            <a:t> </a:t>
          </a:r>
          <a:r>
            <a:rPr lang="en-US" sz="1100" b="0" i="0" kern="1200" dirty="0" err="1"/>
            <a:t>tarpeiden</a:t>
          </a:r>
          <a:r>
            <a:rPr lang="en-US" sz="1100" b="0" i="0" kern="1200" dirty="0"/>
            <a:t> </a:t>
          </a:r>
          <a:r>
            <a:rPr lang="en-US" sz="1100" b="0" i="0" kern="1200" dirty="0" err="1"/>
            <a:t>arvioinnissa</a:t>
          </a:r>
          <a:r>
            <a:rPr lang="en-US" sz="1100" b="0" i="0" kern="1200" dirty="0"/>
            <a:t> ja </a:t>
          </a:r>
          <a:r>
            <a:rPr lang="en-US" sz="1100" b="0" i="0" kern="1200" dirty="0" err="1"/>
            <a:t>niiden</a:t>
          </a:r>
          <a:r>
            <a:rPr lang="en-US" sz="1100" b="0" i="0" kern="1200" dirty="0"/>
            <a:t> </a:t>
          </a:r>
          <a:r>
            <a:rPr lang="en-US" sz="1100" b="0" i="0" kern="1200" dirty="0" err="1"/>
            <a:t>säätelyssä</a:t>
          </a:r>
          <a:r>
            <a:rPr lang="en-US" sz="1100" b="0" i="0" kern="1200" dirty="0"/>
            <a:t>. </a:t>
          </a:r>
          <a:endParaRPr lang="en-US" sz="1100" kern="1200" dirty="0"/>
        </a:p>
      </dsp:txBody>
      <dsp:txXfrm>
        <a:off x="1816429" y="2252632"/>
        <a:ext cx="3135414" cy="1330176"/>
      </dsp:txXfrm>
    </dsp:sp>
    <dsp:sp modelId="{54366D02-9D18-46AB-83C5-A615CA6A7840}">
      <dsp:nvSpPr>
        <dsp:cNvPr id="0" name=""/>
        <dsp:cNvSpPr/>
      </dsp:nvSpPr>
      <dsp:spPr>
        <a:xfrm>
          <a:off x="5498167" y="2252632"/>
          <a:ext cx="1330176" cy="133017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E3FC1B-5CA9-46DE-809B-A9D86B2D0C64}">
      <dsp:nvSpPr>
        <dsp:cNvPr id="0" name=""/>
        <dsp:cNvSpPr/>
      </dsp:nvSpPr>
      <dsp:spPr>
        <a:xfrm>
          <a:off x="5777504" y="2531969"/>
          <a:ext cx="771502" cy="7715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EF29E6A-C6FA-483E-B9DB-7833EB532D30}">
      <dsp:nvSpPr>
        <dsp:cNvPr id="0" name=""/>
        <dsp:cNvSpPr/>
      </dsp:nvSpPr>
      <dsp:spPr>
        <a:xfrm>
          <a:off x="7113380" y="2252632"/>
          <a:ext cx="3135414" cy="1330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rtl="0">
            <a:lnSpc>
              <a:spcPct val="90000"/>
            </a:lnSpc>
            <a:spcBef>
              <a:spcPct val="0"/>
            </a:spcBef>
            <a:spcAft>
              <a:spcPct val="35000"/>
            </a:spcAft>
            <a:buNone/>
          </a:pPr>
          <a:r>
            <a:rPr lang="en-US" sz="1100" b="0" i="0" kern="1200" dirty="0"/>
            <a:t>Tasa-</a:t>
          </a:r>
          <a:r>
            <a:rPr lang="en-US" sz="1100" b="0" i="0" kern="1200" dirty="0" err="1"/>
            <a:t>arvo</a:t>
          </a:r>
          <a:r>
            <a:rPr lang="en-US" sz="1100" b="0" i="0" kern="1200" dirty="0"/>
            <a:t> </a:t>
          </a:r>
          <a:r>
            <a:rPr lang="en-US" sz="1100" b="0" i="0" kern="1200" dirty="0" err="1"/>
            <a:t>totetui</a:t>
          </a:r>
          <a:r>
            <a:rPr lang="en-US" sz="1100" b="0" i="0" kern="1200" dirty="0"/>
            <a:t> </a:t>
          </a:r>
          <a:r>
            <a:rPr lang="en-US" sz="1100" b="0" i="0" kern="1200" dirty="0" err="1"/>
            <a:t>hotellissa</a:t>
          </a:r>
          <a:r>
            <a:rPr lang="en-US" sz="1100" b="0" i="0" kern="1200" dirty="0"/>
            <a:t> </a:t>
          </a:r>
          <a:r>
            <a:rPr lang="en-US" sz="1100" b="0" i="0" kern="1200" dirty="0" err="1"/>
            <a:t>ihan</a:t>
          </a:r>
          <a:r>
            <a:rPr lang="en-US" sz="1100" b="0" i="0" kern="1200" dirty="0"/>
            <a:t> </a:t>
          </a:r>
          <a:r>
            <a:rPr lang="en-US" sz="1100" b="0" i="0" kern="1200" dirty="0" err="1"/>
            <a:t>hyvin</a:t>
          </a:r>
          <a:r>
            <a:rPr lang="en-US" sz="1100" b="0" i="0" kern="1200" dirty="0"/>
            <a:t> ja mut </a:t>
          </a:r>
          <a:r>
            <a:rPr lang="en-US" sz="1100" b="0" i="0" kern="1200" dirty="0" err="1"/>
            <a:t>otettiin</a:t>
          </a:r>
          <a:r>
            <a:rPr lang="en-US" sz="1100" b="0" i="0" kern="1200" dirty="0"/>
            <a:t> </a:t>
          </a:r>
          <a:r>
            <a:rPr lang="en-US" sz="1100" b="0" i="0" kern="1200" dirty="0" err="1"/>
            <a:t>hyvin</a:t>
          </a:r>
          <a:r>
            <a:rPr lang="en-US" sz="1100" b="0" i="0" kern="1200" dirty="0"/>
            <a:t> </a:t>
          </a:r>
          <a:r>
            <a:rPr lang="en-US" sz="1100" b="0" i="0" kern="1200" dirty="0" err="1"/>
            <a:t>vastaan</a:t>
          </a:r>
          <a:r>
            <a:rPr lang="en-US" sz="1100" b="0" i="0" kern="1200" dirty="0"/>
            <a:t>. Toki </a:t>
          </a:r>
          <a:r>
            <a:rPr lang="en-US" sz="1100" b="0" i="0" kern="1200" dirty="0" err="1"/>
            <a:t>parannettavaa</a:t>
          </a:r>
          <a:r>
            <a:rPr lang="en-US" sz="1100" b="0" i="0" kern="1200" dirty="0"/>
            <a:t> </a:t>
          </a:r>
          <a:r>
            <a:rPr lang="en-US" sz="1100" b="0" i="0" kern="1200" dirty="0" err="1"/>
            <a:t>siinä</a:t>
          </a:r>
          <a:r>
            <a:rPr lang="en-US" sz="1100" b="0" i="0" kern="1200" dirty="0"/>
            <a:t> </a:t>
          </a:r>
          <a:r>
            <a:rPr lang="en-US" sz="1100" b="0" i="0" kern="1200" dirty="0" err="1"/>
            <a:t>olisi</a:t>
          </a:r>
          <a:r>
            <a:rPr lang="en-US" sz="1100" b="0" i="0" kern="1200" dirty="0"/>
            <a:t> </a:t>
          </a:r>
          <a:r>
            <a:rPr lang="en-US" sz="1100" b="0" i="0" kern="1200" dirty="0" err="1"/>
            <a:t>työntekijöiden</a:t>
          </a:r>
          <a:r>
            <a:rPr lang="en-US" sz="1100" b="0" i="0" kern="1200" dirty="0"/>
            <a:t> </a:t>
          </a:r>
          <a:r>
            <a:rPr lang="en-US" sz="1100" b="0" i="0" kern="1200" dirty="0" err="1"/>
            <a:t>keskuudessa</a:t>
          </a:r>
          <a:r>
            <a:rPr lang="en-US" sz="1100" b="0" i="0" kern="1200" dirty="0"/>
            <a:t>. </a:t>
          </a:r>
          <a:r>
            <a:rPr lang="en-US" sz="1100" b="0" i="0" kern="1200" dirty="0" err="1">
              <a:latin typeface="Century Gothic" panose="020B0502020202020204"/>
            </a:rPr>
            <a:t>Esim</a:t>
          </a:r>
          <a:r>
            <a:rPr lang="en-US" sz="1100" b="0" i="0" kern="1200" dirty="0">
              <a:latin typeface="Century Gothic" panose="020B0502020202020204"/>
            </a:rPr>
            <a:t>. </a:t>
          </a:r>
          <a:r>
            <a:rPr lang="en-US" sz="1100" b="0" i="0" kern="1200" dirty="0" err="1">
              <a:latin typeface="Century Gothic" panose="020B0502020202020204"/>
            </a:rPr>
            <a:t>Kaikki</a:t>
          </a:r>
          <a:r>
            <a:rPr lang="en-US" sz="1100" b="0" i="0" kern="1200" dirty="0"/>
            <a:t> </a:t>
          </a:r>
          <a:r>
            <a:rPr lang="en-US" sz="1100" b="0" i="0" kern="1200" dirty="0" err="1"/>
            <a:t>eivät</a:t>
          </a:r>
          <a:r>
            <a:rPr lang="en-US" sz="1100" b="0" i="0" kern="1200" dirty="0"/>
            <a:t> </a:t>
          </a:r>
          <a:r>
            <a:rPr lang="en-US" sz="1100" b="0" i="0" kern="1200" dirty="0" err="1"/>
            <a:t>hoitaneet</a:t>
          </a:r>
          <a:r>
            <a:rPr lang="en-US" sz="1100" b="0" i="0" kern="1200" dirty="0"/>
            <a:t> </a:t>
          </a:r>
          <a:r>
            <a:rPr lang="en-US" sz="1100" b="0" i="0" kern="1200" dirty="0" err="1"/>
            <a:t>hommiansa</a:t>
          </a:r>
          <a:r>
            <a:rPr lang="en-US" sz="1100" b="0" i="0" kern="1200" dirty="0"/>
            <a:t> </a:t>
          </a:r>
          <a:r>
            <a:rPr lang="en-US" sz="1100" b="0" i="0" kern="1200" dirty="0" err="1"/>
            <a:t>kunnolla</a:t>
          </a:r>
          <a:r>
            <a:rPr lang="en-US" sz="1100" b="0" i="0" kern="1200" dirty="0"/>
            <a:t>, </a:t>
          </a:r>
          <a:r>
            <a:rPr lang="en-US" sz="1100" b="0" i="0" kern="1200" dirty="0" err="1"/>
            <a:t>jolloin</a:t>
          </a:r>
          <a:r>
            <a:rPr lang="en-US" sz="1100" b="0" i="0" kern="1200" dirty="0"/>
            <a:t> </a:t>
          </a:r>
          <a:r>
            <a:rPr lang="en-US" sz="1100" b="0" i="0" kern="1200" dirty="0" err="1">
              <a:latin typeface="Century Gothic" panose="020B0502020202020204"/>
            </a:rPr>
            <a:t>yksi</a:t>
          </a:r>
          <a:r>
            <a:rPr lang="en-US" sz="1100" b="0" i="0" kern="1200" dirty="0">
              <a:latin typeface="Century Gothic" panose="020B0502020202020204"/>
            </a:rPr>
            <a:t> </a:t>
          </a:r>
          <a:r>
            <a:rPr lang="en-US" sz="1100" b="0" i="0" kern="1200" dirty="0" err="1"/>
            <a:t>työkaverini</a:t>
          </a:r>
          <a:r>
            <a:rPr lang="en-US" sz="1100" b="0" i="0" kern="1200" dirty="0"/>
            <a:t> ja </a:t>
          </a:r>
          <a:r>
            <a:rPr lang="en-US" sz="1100" b="0" i="0" kern="1200" dirty="0" err="1"/>
            <a:t>minä</a:t>
          </a:r>
          <a:r>
            <a:rPr lang="en-US" sz="1100" b="0" i="0" kern="1200" dirty="0"/>
            <a:t> </a:t>
          </a:r>
          <a:r>
            <a:rPr lang="en-US" sz="1100" b="0" i="0" kern="1200" dirty="0" err="1"/>
            <a:t>jouduttiin</a:t>
          </a:r>
          <a:r>
            <a:rPr lang="en-US" sz="1100" b="0" i="0" kern="1200" dirty="0"/>
            <a:t> </a:t>
          </a:r>
          <a:r>
            <a:rPr lang="en-US" sz="1100" b="0" i="0" kern="1200" dirty="0" err="1"/>
            <a:t>lähes</a:t>
          </a:r>
          <a:r>
            <a:rPr lang="en-US" sz="1100" b="0" i="0" kern="1200" dirty="0"/>
            <a:t> </a:t>
          </a:r>
          <a:r>
            <a:rPr lang="en-US" sz="1100" b="0" i="0" kern="1200" dirty="0" err="1"/>
            <a:t>joka</a:t>
          </a:r>
          <a:r>
            <a:rPr lang="en-US" sz="1100" b="0" i="0" kern="1200" dirty="0"/>
            <a:t> </a:t>
          </a:r>
          <a:r>
            <a:rPr lang="en-US" sz="1100" b="0" i="0" kern="1200" dirty="0" err="1"/>
            <a:t>päivä</a:t>
          </a:r>
          <a:r>
            <a:rPr lang="en-US" sz="1100" b="0" i="0" kern="1200" dirty="0"/>
            <a:t> </a:t>
          </a:r>
          <a:r>
            <a:rPr lang="en-US" sz="1100" b="0" i="0" kern="1200" dirty="0" err="1"/>
            <a:t>korjaamaan</a:t>
          </a:r>
          <a:r>
            <a:rPr lang="en-US" sz="1100" b="0" i="0" kern="1200" dirty="0"/>
            <a:t> </a:t>
          </a:r>
          <a:r>
            <a:rPr lang="en-US" sz="1100" b="0" i="0" kern="1200" dirty="0" err="1">
              <a:latin typeface="Century Gothic" panose="020B0502020202020204"/>
            </a:rPr>
            <a:t>heidän</a:t>
          </a:r>
          <a:r>
            <a:rPr lang="en-US" sz="1100" b="0" i="0" kern="1200" dirty="0">
              <a:latin typeface="Century Gothic" panose="020B0502020202020204"/>
            </a:rPr>
            <a:t> </a:t>
          </a:r>
          <a:r>
            <a:rPr lang="en-US" sz="1100" b="0" i="0" kern="1200" dirty="0" err="1">
              <a:latin typeface="Century Gothic" panose="020B0502020202020204"/>
            </a:rPr>
            <a:t>juttujaan</a:t>
          </a:r>
          <a:r>
            <a:rPr lang="en-US" sz="1100" b="0" i="0" kern="1200" dirty="0">
              <a:latin typeface="Century Gothic" panose="020B0502020202020204"/>
            </a:rPr>
            <a:t>. </a:t>
          </a:r>
          <a:r>
            <a:rPr lang="en-US" sz="1100" b="0" i="0" kern="1200" dirty="0" err="1">
              <a:latin typeface="Century Gothic" panose="020B0502020202020204"/>
            </a:rPr>
            <a:t>Eikä</a:t>
          </a:r>
          <a:r>
            <a:rPr lang="en-US" sz="1100" b="0" i="0" kern="1200" dirty="0"/>
            <a:t> </a:t>
          </a:r>
          <a:r>
            <a:rPr lang="en-US" sz="1100" b="0" i="0" kern="1200" dirty="0" err="1"/>
            <a:t>ilmapiiri</a:t>
          </a:r>
          <a:r>
            <a:rPr lang="en-US" sz="1100" b="0" i="0" kern="1200" dirty="0"/>
            <a:t> </a:t>
          </a:r>
          <a:r>
            <a:rPr lang="en-US" sz="1100" b="0" i="0" kern="1200" dirty="0" err="1"/>
            <a:t>aina</a:t>
          </a:r>
          <a:r>
            <a:rPr lang="en-US" sz="1100" b="0" i="0" kern="1200" dirty="0"/>
            <a:t> </a:t>
          </a:r>
          <a:r>
            <a:rPr lang="en-US" sz="1100" b="0" i="0" kern="1200" dirty="0" err="1"/>
            <a:t>ollut</a:t>
          </a:r>
          <a:r>
            <a:rPr lang="en-US" sz="1100" b="0" i="0" kern="1200" dirty="0"/>
            <a:t> </a:t>
          </a:r>
          <a:r>
            <a:rPr lang="en-US" sz="1100" b="0" i="0" kern="1200" dirty="0" err="1"/>
            <a:t>mitä</a:t>
          </a:r>
          <a:r>
            <a:rPr lang="en-US" sz="1100" b="0" i="0" kern="1200" dirty="0"/>
            <a:t> </a:t>
          </a:r>
          <a:r>
            <a:rPr lang="en-US" sz="1100" b="0" i="0" kern="1200" dirty="0" err="1">
              <a:latin typeface="Century Gothic" panose="020B0502020202020204"/>
            </a:rPr>
            <a:t>parhain</a:t>
          </a:r>
          <a:r>
            <a:rPr lang="en-US" sz="1100" b="0" i="0" kern="1200" dirty="0"/>
            <a:t>. Mutta </a:t>
          </a:r>
          <a:r>
            <a:rPr lang="en-US" sz="1100" b="0" i="0" kern="1200" dirty="0" err="1"/>
            <a:t>muuten</a:t>
          </a:r>
          <a:r>
            <a:rPr lang="en-US" sz="1100" b="0" i="0" kern="1200" dirty="0"/>
            <a:t> </a:t>
          </a:r>
          <a:r>
            <a:rPr lang="en-US" sz="1100" b="0" i="0" kern="1200" dirty="0" err="1"/>
            <a:t>viihdyin</a:t>
          </a:r>
          <a:r>
            <a:rPr lang="en-US" sz="1100" b="0" i="0" kern="1200" dirty="0"/>
            <a:t> </a:t>
          </a:r>
          <a:r>
            <a:rPr lang="en-US" sz="1100" b="0" i="0" kern="1200" dirty="0" err="1"/>
            <a:t>hyvin</a:t>
          </a:r>
          <a:r>
            <a:rPr lang="en-US" sz="1100" b="0" i="0" kern="1200" dirty="0"/>
            <a:t>. </a:t>
          </a:r>
          <a:endParaRPr lang="en-US" sz="1100" kern="1200" dirty="0"/>
        </a:p>
      </dsp:txBody>
      <dsp:txXfrm>
        <a:off x="7113380" y="2252632"/>
        <a:ext cx="3135414" cy="133017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dirty="0"/>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2/27/2026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13700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9C9CA7B-DFD4-44B5-8C60-D14B8CD1FB59}" type="datetimeFigureOut">
              <a:rPr lang="en-US" dirty="0"/>
              <a:t>2/27/2026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45802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2/27/2026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49166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BDB8791-F1B0-41E7-B7FD-A781E65C4266}" type="datetimeFigureOut">
              <a:rPr lang="en-US" dirty="0"/>
              <a:t>2/27/2026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97537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FDD63B2-E120-4ED8-B27B-C685F510A5FE}" type="datetimeFigureOut">
              <a:rPr lang="en-US" dirty="0"/>
              <a:t>2/27/2026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17884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dirty="0"/>
              <a:t>Click to edit Master title style</a:t>
            </a:r>
          </a:p>
        </p:txBody>
      </p:sp>
      <p:sp>
        <p:nvSpPr>
          <p:cNvPr id="3" name="Date Placeholder 2"/>
          <p:cNvSpPr>
            <a:spLocks noGrp="1"/>
          </p:cNvSpPr>
          <p:nvPr>
            <p:ph type="dt" sz="half" idx="10"/>
          </p:nvPr>
        </p:nvSpPr>
        <p:spPr/>
        <p:txBody>
          <a:bodyPr/>
          <a:lstStyle/>
          <a:p>
            <a:fld id="{7AA18ACC-A947-437B-A130-35BD54FDF1E9}" type="datetimeFigureOut">
              <a:rPr lang="en-US" dirty="0"/>
              <a:t>2/27/2026</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27390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2/27/2026</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52757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2/27/2026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80637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2/27/2026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91133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2/27/2026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21312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dirty="0"/>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2/27/2026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92229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dirty="0"/>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2/27/2026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37649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2/27/2026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230229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dirty="0"/>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2/27/2026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084659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dirty="0"/>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2/27/2026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38308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dirty="0"/>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2/27/2026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428863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dirty="0"/>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2/27/2026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28920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fi-FI"/>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2/27/2026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41964418"/>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 id="2147483931" r:id="rId12"/>
    <p:sldLayoutId id="2147483932" r:id="rId13"/>
    <p:sldLayoutId id="2147483933" r:id="rId14"/>
    <p:sldLayoutId id="2147483934" r:id="rId15"/>
    <p:sldLayoutId id="2147483935" r:id="rId16"/>
    <p:sldLayoutId id="2147483936"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jpeg"/><Relationship Id="rId3" Type="http://schemas.openxmlformats.org/officeDocument/2006/relationships/image" Target="../media/image9.jpeg"/><Relationship Id="rId7" Type="http://schemas.openxmlformats.org/officeDocument/2006/relationships/image" Target="../media/image12.jpeg"/><Relationship Id="rId12" Type="http://schemas.openxmlformats.org/officeDocument/2006/relationships/image" Target="../media/image17.jpeg"/><Relationship Id="rId2" Type="http://schemas.openxmlformats.org/officeDocument/2006/relationships/image" Target="../media/image8.jpeg"/><Relationship Id="rId16"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4.jpeg"/><Relationship Id="rId11" Type="http://schemas.openxmlformats.org/officeDocument/2006/relationships/image" Target="../media/image16.jpeg"/><Relationship Id="rId5" Type="http://schemas.openxmlformats.org/officeDocument/2006/relationships/image" Target="../media/image11.jpeg"/><Relationship Id="rId15" Type="http://schemas.openxmlformats.org/officeDocument/2006/relationships/image" Target="../media/image20.jpeg"/><Relationship Id="rId10" Type="http://schemas.openxmlformats.org/officeDocument/2006/relationships/image" Target="../media/image15.jpeg"/><Relationship Id="rId4" Type="http://schemas.openxmlformats.org/officeDocument/2006/relationships/image" Target="../media/image10.jpeg"/><Relationship Id="rId9" Type="http://schemas.openxmlformats.org/officeDocument/2006/relationships/image" Target="../media/image14.jpeg"/><Relationship Id="rId14" Type="http://schemas.openxmlformats.org/officeDocument/2006/relationships/image" Target="../media/image19.jpeg"/></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27283" y="1857885"/>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pic>
        <p:nvPicPr>
          <p:cNvPr id="3" name="Picture 2">
            <a:extLst>
              <a:ext uri="{FF2B5EF4-FFF2-40B4-BE49-F238E27FC236}">
                <a16:creationId xmlns:a16="http://schemas.microsoft.com/office/drawing/2014/main" id="{0FCB0BF3-5277-D3CE-9BDA-A36AEFCCE6A4}"/>
              </a:ext>
            </a:extLst>
          </p:cNvPr>
          <p:cNvPicPr>
            <a:picLocks noChangeAspect="1"/>
          </p:cNvPicPr>
          <p:nvPr/>
        </p:nvPicPr>
        <p:blipFill>
          <a:blip r:embed="rId2"/>
          <a:srcRect t="2088" r="-2" b="3110"/>
          <a:stretch>
            <a:fillRect/>
          </a:stretch>
        </p:blipFill>
        <p:spPr>
          <a:xfrm>
            <a:off x="339831" y="412604"/>
            <a:ext cx="5016457" cy="6043232"/>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28" name="Freeform 5">
            <a:extLst>
              <a:ext uri="{FF2B5EF4-FFF2-40B4-BE49-F238E27FC236}">
                <a16:creationId xmlns:a16="http://schemas.microsoft.com/office/drawing/2014/main" id="{1AD5EB79-7F9A-4BBC-92A5-188382CBA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p:cNvSpPr>
            <a:spLocks noGrp="1"/>
          </p:cNvSpPr>
          <p:nvPr>
            <p:ph type="ctrTitle"/>
          </p:nvPr>
        </p:nvSpPr>
        <p:spPr>
          <a:xfrm>
            <a:off x="5695061" y="1241266"/>
            <a:ext cx="5428551" cy="3153753"/>
          </a:xfrm>
        </p:spPr>
        <p:txBody>
          <a:bodyPr vert="horz" lIns="91440" tIns="45720" rIns="91440" bIns="45720" rtlCol="0" anchor="b">
            <a:normAutofit/>
          </a:bodyPr>
          <a:lstStyle/>
          <a:p>
            <a:r>
              <a:rPr lang="en-US" err="1">
                <a:solidFill>
                  <a:schemeClr val="accent1">
                    <a:lumMod val="60000"/>
                    <a:lumOff val="40000"/>
                  </a:schemeClr>
                </a:solidFill>
              </a:rPr>
              <a:t>Berliini</a:t>
            </a:r>
            <a:r>
              <a:rPr lang="en-US" dirty="0">
                <a:solidFill>
                  <a:schemeClr val="accent1">
                    <a:lumMod val="60000"/>
                    <a:lumOff val="40000"/>
                  </a:schemeClr>
                </a:solidFill>
              </a:rPr>
              <a:t>, Saksa 15.9-24.10.2025</a:t>
            </a:r>
          </a:p>
        </p:txBody>
      </p:sp>
      <p:sp>
        <p:nvSpPr>
          <p:cNvPr id="9" name="Tekstiruutu 8">
            <a:extLst>
              <a:ext uri="{FF2B5EF4-FFF2-40B4-BE49-F238E27FC236}">
                <a16:creationId xmlns:a16="http://schemas.microsoft.com/office/drawing/2014/main" id="{E8D458EE-B100-CADB-6D4F-42B63F96364D}"/>
              </a:ext>
            </a:extLst>
          </p:cNvPr>
          <p:cNvSpPr txBox="1"/>
          <p:nvPr/>
        </p:nvSpPr>
        <p:spPr>
          <a:xfrm>
            <a:off x="5695061" y="4591665"/>
            <a:ext cx="5428551" cy="1622322"/>
          </a:xfrm>
          <a:prstGeom prst="rect">
            <a:avLst/>
          </a:prstGeom>
        </p:spPr>
        <p:txBody>
          <a:bodyPr vert="horz" lIns="91440" tIns="45720" rIns="91440" bIns="45720" rtlCol="0" anchor="t">
            <a:normAutofit/>
          </a:bodyPr>
          <a:lstStyle/>
          <a:p>
            <a:pPr defTabSz="457200">
              <a:spcBef>
                <a:spcPts val="1000"/>
              </a:spcBef>
              <a:buClr>
                <a:schemeClr val="accent1"/>
              </a:buClr>
              <a:buSzPct val="80000"/>
            </a:pPr>
            <a:r>
              <a:rPr lang="en-US" cap="all" dirty="0">
                <a:solidFill>
                  <a:schemeClr val="accent1">
                    <a:lumMod val="60000"/>
                    <a:lumOff val="40000"/>
                  </a:schemeClr>
                </a:solidFill>
              </a:rPr>
              <a:t>Moona </a:t>
            </a:r>
            <a:r>
              <a:rPr lang="en-US" cap="all">
                <a:solidFill>
                  <a:schemeClr val="accent1">
                    <a:lumMod val="60000"/>
                    <a:lumOff val="40000"/>
                  </a:schemeClr>
                </a:solidFill>
              </a:rPr>
              <a:t>Rajaviita</a:t>
            </a:r>
            <a:r>
              <a:rPr lang="en-US" cap="all" dirty="0">
                <a:solidFill>
                  <a:schemeClr val="accent1">
                    <a:lumMod val="60000"/>
                    <a:lumOff val="40000"/>
                  </a:schemeClr>
                </a:solidFill>
              </a:rPr>
              <a:t>, </a:t>
            </a:r>
            <a:r>
              <a:rPr lang="en-US" cap="all">
                <a:solidFill>
                  <a:schemeClr val="accent1">
                    <a:lumMod val="60000"/>
                    <a:lumOff val="40000"/>
                  </a:schemeClr>
                </a:solidFill>
              </a:rPr>
              <a:t>Matkailuala</a:t>
            </a:r>
            <a:r>
              <a:rPr lang="en-US" cap="all" dirty="0">
                <a:solidFill>
                  <a:schemeClr val="accent1">
                    <a:lumMod val="60000"/>
                    <a:lumOff val="40000"/>
                  </a:schemeClr>
                </a:solidFill>
              </a:rPr>
              <a:t>                </a:t>
            </a:r>
          </a:p>
        </p:txBody>
      </p:sp>
      <p:sp>
        <p:nvSpPr>
          <p:cNvPr id="29" name="Rectangle 28">
            <a:extLst>
              <a:ext uri="{FF2B5EF4-FFF2-40B4-BE49-F238E27FC236}">
                <a16:creationId xmlns:a16="http://schemas.microsoft.com/office/drawing/2014/main" id="{B9B8A17F-DC3A-4D9A-AA53-9BFB894CD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Tree>
    <p:extLst>
      <p:ext uri="{BB962C8B-B14F-4D97-AF65-F5344CB8AC3E}">
        <p14:creationId xmlns:p14="http://schemas.microsoft.com/office/powerpoint/2010/main" val="78238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D105174-071A-4257-860A-5EE2D11DD5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1" name="Freeform 5">
            <a:extLst>
              <a:ext uri="{FF2B5EF4-FFF2-40B4-BE49-F238E27FC236}">
                <a16:creationId xmlns:a16="http://schemas.microsoft.com/office/drawing/2014/main" id="{E17B217C-3C66-46B3-9E9D-2771AA2A2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fi-FI"/>
          </a:p>
        </p:txBody>
      </p:sp>
      <p:sp>
        <p:nvSpPr>
          <p:cNvPr id="2" name="Otsikko 1">
            <a:extLst>
              <a:ext uri="{FF2B5EF4-FFF2-40B4-BE49-F238E27FC236}">
                <a16:creationId xmlns:a16="http://schemas.microsoft.com/office/drawing/2014/main" id="{4398C9A8-3ADF-7234-1BFD-B4E30A395CB3}"/>
              </a:ext>
            </a:extLst>
          </p:cNvPr>
          <p:cNvSpPr>
            <a:spLocks noGrp="1"/>
          </p:cNvSpPr>
          <p:nvPr>
            <p:ph type="title"/>
          </p:nvPr>
        </p:nvSpPr>
        <p:spPr>
          <a:xfrm>
            <a:off x="571865" y="1144737"/>
            <a:ext cx="4306885" cy="1264534"/>
          </a:xfrm>
        </p:spPr>
        <p:txBody>
          <a:bodyPr vert="horz" lIns="91440" tIns="45720" rIns="91440" bIns="45720" rtlCol="0" anchor="ctr">
            <a:noAutofit/>
          </a:bodyPr>
          <a:lstStyle/>
          <a:p>
            <a:r>
              <a:rPr lang="fi-FI" sz="3200" i="1" dirty="0" err="1">
                <a:solidFill>
                  <a:schemeClr val="accent1">
                    <a:lumMod val="60000"/>
                    <a:lumOff val="40000"/>
                  </a:schemeClr>
                </a:solidFill>
                <a:latin typeface="Lucida Calligraphy"/>
              </a:rPr>
              <a:t>Kv</a:t>
            </a:r>
            <a:r>
              <a:rPr lang="fi-FI" sz="3200" i="1" dirty="0">
                <a:solidFill>
                  <a:schemeClr val="accent1">
                    <a:lumMod val="60000"/>
                    <a:lumOff val="40000"/>
                  </a:schemeClr>
                </a:solidFill>
                <a:latin typeface="Lucida Calligraphy"/>
              </a:rPr>
              <a:t>-jaksolle hakeutuminen&lt;3</a:t>
            </a:r>
          </a:p>
        </p:txBody>
      </p:sp>
      <p:sp>
        <p:nvSpPr>
          <p:cNvPr id="22" name="Rectangle 21">
            <a:extLst>
              <a:ext uri="{FF2B5EF4-FFF2-40B4-BE49-F238E27FC236}">
                <a16:creationId xmlns:a16="http://schemas.microsoft.com/office/drawing/2014/main" id="{8A848D99-5D8B-49F5-97E9-AA7C3F5F2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 name="Sisällön paikkamerkki 2">
            <a:extLst>
              <a:ext uri="{FF2B5EF4-FFF2-40B4-BE49-F238E27FC236}">
                <a16:creationId xmlns:a16="http://schemas.microsoft.com/office/drawing/2014/main" id="{F23AC6A5-DB72-F3FE-1FDD-8365C81AB35E}"/>
              </a:ext>
            </a:extLst>
          </p:cNvPr>
          <p:cNvSpPr>
            <a:spLocks noGrp="1"/>
          </p:cNvSpPr>
          <p:nvPr>
            <p:ph idx="1"/>
          </p:nvPr>
        </p:nvSpPr>
        <p:spPr>
          <a:xfrm>
            <a:off x="4876364" y="1525736"/>
            <a:ext cx="6757727" cy="4640974"/>
          </a:xfrm>
        </p:spPr>
        <p:txBody>
          <a:bodyPr vert="horz" lIns="91440" tIns="45720" rIns="91440" bIns="45720" rtlCol="0" anchor="ctr">
            <a:normAutofit/>
          </a:bodyPr>
          <a:lstStyle/>
          <a:p>
            <a:r>
              <a:rPr lang="fi-FI" dirty="0">
                <a:solidFill>
                  <a:schemeClr val="accent1">
                    <a:lumMod val="60000"/>
                    <a:lumOff val="40000"/>
                  </a:schemeClr>
                </a:solidFill>
              </a:rPr>
              <a:t>Muistelisin kuulleeni kaverin kautta mahdollisuudesta ja kiinnostuin. Aluksi epäröin hakea mukaan, sillä mietin että pärjäänkö mutta kyllä </a:t>
            </a:r>
            <a:r>
              <a:rPr lang="fi-FI" dirty="0" err="1">
                <a:solidFill>
                  <a:schemeClr val="accent1">
                    <a:lumMod val="60000"/>
                    <a:lumOff val="40000"/>
                  </a:schemeClr>
                </a:solidFill>
              </a:rPr>
              <a:t>mä</a:t>
            </a:r>
            <a:r>
              <a:rPr lang="fi-FI" dirty="0">
                <a:solidFill>
                  <a:schemeClr val="accent1">
                    <a:lumMod val="60000"/>
                    <a:lumOff val="40000"/>
                  </a:schemeClr>
                </a:solidFill>
              </a:rPr>
              <a:t> pärjäsin ja todella hyvin. Mukaan hakeminen todella kannatti, sillä kyseinen kokemus tuli mullistamaan paljon perspektiiviäni ja tulevaisuuden suunnitelmiani.</a:t>
            </a:r>
          </a:p>
          <a:p>
            <a:r>
              <a:rPr lang="fi-FI" dirty="0">
                <a:solidFill>
                  <a:schemeClr val="accent1">
                    <a:lumMod val="60000"/>
                    <a:lumOff val="40000"/>
                  </a:schemeClr>
                </a:solidFill>
              </a:rPr>
              <a:t> Hakeutuminen oli helppoa, täytin netissä lomakkeen. </a:t>
            </a:r>
          </a:p>
          <a:p>
            <a:r>
              <a:rPr lang="fi-FI" dirty="0">
                <a:solidFill>
                  <a:schemeClr val="accent1">
                    <a:lumMod val="60000"/>
                    <a:lumOff val="40000"/>
                  </a:schemeClr>
                </a:solidFill>
              </a:rPr>
              <a:t> Perehdytys oli omasta mielestäni tarpeeksi ja </a:t>
            </a:r>
            <a:r>
              <a:rPr lang="fi-FI" err="1">
                <a:solidFill>
                  <a:schemeClr val="accent1">
                    <a:lumMod val="60000"/>
                    <a:lumOff val="40000"/>
                  </a:schemeClr>
                </a:solidFill>
              </a:rPr>
              <a:t>Keudan</a:t>
            </a:r>
            <a:r>
              <a:rPr lang="fi-FI" dirty="0">
                <a:solidFill>
                  <a:schemeClr val="accent1">
                    <a:lumMod val="60000"/>
                    <a:lumOff val="40000"/>
                  </a:schemeClr>
                </a:solidFill>
              </a:rPr>
              <a:t> matkassa- nettisivuilta löytyi tietoa tarvittaessa. </a:t>
            </a:r>
          </a:p>
          <a:p>
            <a:r>
              <a:rPr lang="fi-FI" dirty="0">
                <a:solidFill>
                  <a:schemeClr val="accent1">
                    <a:lumMod val="60000"/>
                    <a:lumOff val="40000"/>
                  </a:schemeClr>
                </a:solidFill>
              </a:rPr>
              <a:t>Odotukset vastasi siinä mielessä todellisuutta, että oli tosi kivaa ja Berliini oli iso kaupunki mitä olin kuullut. Siellä ei kuitenkaan ollut mitenkään todella vaikea suunnistaa mitä luulin. Perille aina löysin ja ilman sen suurempia vaikeuksia.</a:t>
            </a:r>
          </a:p>
        </p:txBody>
      </p:sp>
      <p:pic>
        <p:nvPicPr>
          <p:cNvPr id="4" name="Picture 3">
            <a:extLst>
              <a:ext uri="{FF2B5EF4-FFF2-40B4-BE49-F238E27FC236}">
                <a16:creationId xmlns:a16="http://schemas.microsoft.com/office/drawing/2014/main" id="{BA41E064-A1C7-A227-E0CE-9409B635C63E}"/>
              </a:ext>
            </a:extLst>
          </p:cNvPr>
          <p:cNvPicPr>
            <a:picLocks noChangeAspect="1"/>
          </p:cNvPicPr>
          <p:nvPr/>
        </p:nvPicPr>
        <p:blipFill>
          <a:blip r:embed="rId2"/>
          <a:stretch>
            <a:fillRect/>
          </a:stretch>
        </p:blipFill>
        <p:spPr>
          <a:xfrm>
            <a:off x="639036" y="2801470"/>
            <a:ext cx="4078341" cy="3507442"/>
          </a:xfrm>
          <a:prstGeom prst="rect">
            <a:avLst/>
          </a:prstGeom>
        </p:spPr>
      </p:pic>
    </p:spTree>
    <p:extLst>
      <p:ext uri="{BB962C8B-B14F-4D97-AF65-F5344CB8AC3E}">
        <p14:creationId xmlns:p14="http://schemas.microsoft.com/office/powerpoint/2010/main" val="261262632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t="-17000" b="-17000"/>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06331F9-7C9F-4BB2-87F8-B8727CC2C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6" name="Freeform 5">
            <a:extLst>
              <a:ext uri="{FF2B5EF4-FFF2-40B4-BE49-F238E27FC236}">
                <a16:creationId xmlns:a16="http://schemas.microsoft.com/office/drawing/2014/main" id="{760E064B-C2F2-4237-8792-5F01F0F4C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fi-FI"/>
          </a:p>
        </p:txBody>
      </p:sp>
      <p:sp>
        <p:nvSpPr>
          <p:cNvPr id="18" name="Freeform: Shape 17">
            <a:extLst>
              <a:ext uri="{FF2B5EF4-FFF2-40B4-BE49-F238E27FC236}">
                <a16:creationId xmlns:a16="http://schemas.microsoft.com/office/drawing/2014/main" id="{C5F377F0-1AD0-4A6F-A698-972418704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fi-FI"/>
          </a:p>
        </p:txBody>
      </p:sp>
      <p:sp>
        <p:nvSpPr>
          <p:cNvPr id="20" name="Freeform 5">
            <a:extLst>
              <a:ext uri="{FF2B5EF4-FFF2-40B4-BE49-F238E27FC236}">
                <a16:creationId xmlns:a16="http://schemas.microsoft.com/office/drawing/2014/main" id="{F094C3D3-17E7-4BCC-B786-4B3BDD25E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fi-FI"/>
          </a:p>
        </p:txBody>
      </p:sp>
      <p:sp>
        <p:nvSpPr>
          <p:cNvPr id="2" name="Otsikko 1">
            <a:extLst>
              <a:ext uri="{FF2B5EF4-FFF2-40B4-BE49-F238E27FC236}">
                <a16:creationId xmlns:a16="http://schemas.microsoft.com/office/drawing/2014/main" id="{89DA911E-6A44-C46D-32CB-D26B3267DEE5}"/>
              </a:ext>
            </a:extLst>
          </p:cNvPr>
          <p:cNvSpPr>
            <a:spLocks noGrp="1"/>
          </p:cNvSpPr>
          <p:nvPr>
            <p:ph type="title"/>
          </p:nvPr>
        </p:nvSpPr>
        <p:spPr>
          <a:xfrm>
            <a:off x="729132" y="615080"/>
            <a:ext cx="3401651" cy="1065055"/>
          </a:xfrm>
        </p:spPr>
        <p:txBody>
          <a:bodyPr>
            <a:noAutofit/>
          </a:bodyPr>
          <a:lstStyle/>
          <a:p>
            <a:pPr>
              <a:lnSpc>
                <a:spcPct val="90000"/>
              </a:lnSpc>
            </a:pPr>
            <a:r>
              <a:rPr lang="fi-FI" i="1" dirty="0">
                <a:solidFill>
                  <a:schemeClr val="accent1">
                    <a:lumMod val="60000"/>
                    <a:lumOff val="40000"/>
                  </a:schemeClr>
                </a:solidFill>
                <a:latin typeface="Lucida Calligraphy"/>
              </a:rPr>
              <a:t>Työskentely Saksassa&lt;3</a:t>
            </a:r>
            <a:endParaRPr lang="fi-FI" dirty="0">
              <a:solidFill>
                <a:schemeClr val="accent1">
                  <a:lumMod val="60000"/>
                  <a:lumOff val="40000"/>
                </a:schemeClr>
              </a:solidFill>
              <a:latin typeface="Century Gothic"/>
            </a:endParaRPr>
          </a:p>
        </p:txBody>
      </p:sp>
      <p:sp>
        <p:nvSpPr>
          <p:cNvPr id="22" name="Rectangle 21">
            <a:extLst>
              <a:ext uri="{FF2B5EF4-FFF2-40B4-BE49-F238E27FC236}">
                <a16:creationId xmlns:a16="http://schemas.microsoft.com/office/drawing/2014/main" id="{BC650D5C-009B-4021-82BD-1E28BFF450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7" name="Sisällön paikkamerkki 6">
            <a:extLst>
              <a:ext uri="{FF2B5EF4-FFF2-40B4-BE49-F238E27FC236}">
                <a16:creationId xmlns:a16="http://schemas.microsoft.com/office/drawing/2014/main" id="{E432EAE6-3992-BB92-062A-DECD528CC45D}"/>
              </a:ext>
            </a:extLst>
          </p:cNvPr>
          <p:cNvSpPr>
            <a:spLocks noGrp="1"/>
          </p:cNvSpPr>
          <p:nvPr>
            <p:ph idx="1"/>
          </p:nvPr>
        </p:nvSpPr>
        <p:spPr>
          <a:xfrm>
            <a:off x="583455" y="1717489"/>
            <a:ext cx="4198284" cy="4537634"/>
          </a:xfrm>
        </p:spPr>
        <p:txBody>
          <a:bodyPr vert="horz" lIns="91440" tIns="45720" rIns="91440" bIns="45720" rtlCol="0" anchor="t">
            <a:noAutofit/>
          </a:bodyPr>
          <a:lstStyle/>
          <a:p>
            <a:pPr>
              <a:lnSpc>
                <a:spcPct val="90000"/>
              </a:lnSpc>
            </a:pPr>
            <a:endParaRPr lang="fi-FI" sz="1000">
              <a:solidFill>
                <a:srgbClr val="FFFFFE"/>
              </a:solidFill>
            </a:endParaRPr>
          </a:p>
          <a:p>
            <a:pPr>
              <a:lnSpc>
                <a:spcPct val="90000"/>
              </a:lnSpc>
            </a:pPr>
            <a:r>
              <a:rPr lang="fi-FI" sz="1400" dirty="0">
                <a:solidFill>
                  <a:schemeClr val="accent1">
                    <a:lumMod val="60000"/>
                    <a:lumOff val="40000"/>
                  </a:schemeClr>
                </a:solidFill>
              </a:rPr>
              <a:t>Työskentelin hotellissa, jossa yövyin (</a:t>
            </a:r>
            <a:r>
              <a:rPr lang="fi-FI" sz="1400" err="1">
                <a:solidFill>
                  <a:schemeClr val="accent1">
                    <a:lumMod val="60000"/>
                    <a:lumOff val="40000"/>
                  </a:schemeClr>
                </a:solidFill>
              </a:rPr>
              <a:t>ibis</a:t>
            </a:r>
            <a:r>
              <a:rPr lang="fi-FI" sz="1400" dirty="0">
                <a:solidFill>
                  <a:schemeClr val="accent1">
                    <a:lumMod val="60000"/>
                    <a:lumOff val="40000"/>
                  </a:schemeClr>
                </a:solidFill>
              </a:rPr>
              <a:t> Berlin City Nord)</a:t>
            </a:r>
          </a:p>
          <a:p>
            <a:pPr>
              <a:lnSpc>
                <a:spcPct val="90000"/>
              </a:lnSpc>
            </a:pPr>
            <a:r>
              <a:rPr lang="fi-FI" sz="1400" dirty="0">
                <a:solidFill>
                  <a:schemeClr val="accent1">
                    <a:lumMod val="60000"/>
                    <a:lumOff val="40000"/>
                  </a:schemeClr>
                </a:solidFill>
              </a:rPr>
              <a:t> 6 viikon aikana pääsin tekemään monenlaisia työtehtäviä kuten auttamaan hotellin aamupala valmisteluissa, otin vieraiden huonenumeroita ylös heidän mennessä aamupalalle, otin myös vieraita vastaan respassa ja tein hotellin tietokoneen järjestelmässä erilaisia pieniä työtehtäviä esim. </a:t>
            </a:r>
            <a:r>
              <a:rPr lang="fi-FI" sz="1400" err="1">
                <a:solidFill>
                  <a:schemeClr val="accent1">
                    <a:lumMod val="60000"/>
                    <a:lumOff val="40000"/>
                  </a:schemeClr>
                </a:solidFill>
              </a:rPr>
              <a:t>check</a:t>
            </a:r>
            <a:r>
              <a:rPr lang="fi-FI" sz="1400" dirty="0">
                <a:solidFill>
                  <a:schemeClr val="accent1">
                    <a:lumMod val="60000"/>
                    <a:lumOff val="40000"/>
                  </a:schemeClr>
                </a:solidFill>
              </a:rPr>
              <a:t> </a:t>
            </a:r>
            <a:r>
              <a:rPr lang="fi-FI" sz="1400" err="1">
                <a:solidFill>
                  <a:schemeClr val="accent1">
                    <a:lumMod val="60000"/>
                    <a:lumOff val="40000"/>
                  </a:schemeClr>
                </a:solidFill>
              </a:rPr>
              <a:t>outtasin</a:t>
            </a:r>
            <a:r>
              <a:rPr lang="fi-FI" sz="1400" dirty="0">
                <a:solidFill>
                  <a:schemeClr val="accent1">
                    <a:lumMod val="60000"/>
                    <a:lumOff val="40000"/>
                  </a:schemeClr>
                </a:solidFill>
              </a:rPr>
              <a:t> vieraita, laskutin ja valmistelin avainkortteja ryhmille. Työtehtävät oli kivoja sekä monipuolisia ja respassa työskentely oli ihan uutta </a:t>
            </a:r>
            <a:r>
              <a:rPr lang="fi-FI" sz="1400" err="1">
                <a:solidFill>
                  <a:schemeClr val="accent1">
                    <a:lumMod val="60000"/>
                    <a:lumOff val="40000"/>
                  </a:schemeClr>
                </a:solidFill>
              </a:rPr>
              <a:t>mulle</a:t>
            </a:r>
            <a:r>
              <a:rPr lang="fi-FI" sz="1400" dirty="0">
                <a:solidFill>
                  <a:schemeClr val="accent1">
                    <a:lumMod val="60000"/>
                    <a:lumOff val="40000"/>
                  </a:schemeClr>
                </a:solidFill>
              </a:rPr>
              <a:t> ja arvokas kokemus. </a:t>
            </a:r>
          </a:p>
          <a:p>
            <a:pPr>
              <a:lnSpc>
                <a:spcPct val="90000"/>
              </a:lnSpc>
            </a:pPr>
            <a:r>
              <a:rPr lang="fi-FI" sz="1400" dirty="0">
                <a:solidFill>
                  <a:schemeClr val="accent1">
                    <a:lumMod val="60000"/>
                    <a:lumOff val="40000"/>
                  </a:schemeClr>
                </a:solidFill>
              </a:rPr>
              <a:t>Toisinaan suoritin myös erilaisia ns. Sivutehtäviä, jolloin pääsin esim. istuttamaan kukkia hotellin edustalla oleviin ruukkuihin, josta tykkäsin kovasti. </a:t>
            </a:r>
          </a:p>
        </p:txBody>
      </p:sp>
      <p:pic>
        <p:nvPicPr>
          <p:cNvPr id="4" name="Sisällön paikkamerkki 3" descr="Kuva, joka sisältää kohteen piha-, maa, puu, kukka&#10;&#10;Tekoälyllä luotu sisältö saattaa olla virheellistä.">
            <a:extLst>
              <a:ext uri="{FF2B5EF4-FFF2-40B4-BE49-F238E27FC236}">
                <a16:creationId xmlns:a16="http://schemas.microsoft.com/office/drawing/2014/main" id="{6AA148C8-9804-5746-D24A-3A3E0E7183C8}"/>
              </a:ext>
            </a:extLst>
          </p:cNvPr>
          <p:cNvPicPr>
            <a:picLocks noChangeAspect="1"/>
          </p:cNvPicPr>
          <p:nvPr/>
        </p:nvPicPr>
        <p:blipFill>
          <a:blip r:embed="rId3"/>
          <a:srcRect t="12720" r="2" b="2925"/>
          <a:stretch>
            <a:fillRect/>
          </a:stretch>
        </p:blipFill>
        <p:spPr>
          <a:xfrm>
            <a:off x="8813492" y="-2152"/>
            <a:ext cx="2535189" cy="3276271"/>
          </a:xfrm>
          <a:prstGeom prst="rect">
            <a:avLst/>
          </a:prstGeom>
        </p:spPr>
      </p:pic>
      <p:pic>
        <p:nvPicPr>
          <p:cNvPr id="9" name="Kuva 8" descr="Kuva, joka sisältää kohteen piha-, taivas, ikkuna, rakennus&#10;&#10;Tekoälyllä luotu sisältö voi olla virheellistä.">
            <a:extLst>
              <a:ext uri="{FF2B5EF4-FFF2-40B4-BE49-F238E27FC236}">
                <a16:creationId xmlns:a16="http://schemas.microsoft.com/office/drawing/2014/main" id="{5E354098-35B5-98B4-1736-1E97E84515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85343" y="3441252"/>
            <a:ext cx="3247982" cy="3419821"/>
          </a:xfrm>
          <a:prstGeom prst="rect">
            <a:avLst/>
          </a:prstGeom>
        </p:spPr>
      </p:pic>
      <p:pic>
        <p:nvPicPr>
          <p:cNvPr id="5" name="Kuva 4" descr="Kuva, joka sisältää kohteen lattia, sisä-, huonekalu, ikkuna&#10;&#10;Tekoälyllä luotu sisältö saattaa olla virheellistä.">
            <a:extLst>
              <a:ext uri="{FF2B5EF4-FFF2-40B4-BE49-F238E27FC236}">
                <a16:creationId xmlns:a16="http://schemas.microsoft.com/office/drawing/2014/main" id="{CB6881BB-83B4-AAA1-107D-D267AB99CA78}"/>
              </a:ext>
            </a:extLst>
          </p:cNvPr>
          <p:cNvPicPr>
            <a:picLocks noChangeAspect="1"/>
          </p:cNvPicPr>
          <p:nvPr/>
        </p:nvPicPr>
        <p:blipFill>
          <a:blip r:embed="rId5"/>
          <a:srcRect r="9118" b="1"/>
          <a:stretch>
            <a:fillRect/>
          </a:stretch>
        </p:blipFill>
        <p:spPr>
          <a:xfrm>
            <a:off x="5001113" y="1143001"/>
            <a:ext cx="3416126" cy="4226642"/>
          </a:xfrm>
          <a:prstGeom prst="rect">
            <a:avLst/>
          </a:prstGeom>
        </p:spPr>
      </p:pic>
    </p:spTree>
    <p:extLst>
      <p:ext uri="{BB962C8B-B14F-4D97-AF65-F5344CB8AC3E}">
        <p14:creationId xmlns:p14="http://schemas.microsoft.com/office/powerpoint/2010/main" val="36444884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FFFD248-B3FE-350F-AF8C-EFB42BDCB29D}"/>
              </a:ext>
            </a:extLst>
          </p:cNvPr>
          <p:cNvPicPr>
            <a:picLocks noChangeAspect="1"/>
          </p:cNvPicPr>
          <p:nvPr/>
        </p:nvPicPr>
        <p:blipFill>
          <a:blip r:embed="rId2"/>
          <a:stretch>
            <a:fillRect/>
          </a:stretch>
        </p:blipFill>
        <p:spPr>
          <a:xfrm>
            <a:off x="3589287" y="1711890"/>
            <a:ext cx="1620960" cy="2839233"/>
          </a:xfrm>
          <a:prstGeom prst="rect">
            <a:avLst/>
          </a:prstGeom>
        </p:spPr>
      </p:pic>
      <p:pic>
        <p:nvPicPr>
          <p:cNvPr id="6" name="Picture 5" descr="Pink Background Vector Art &amp; Graphics | freevector.com">
            <a:extLst>
              <a:ext uri="{FF2B5EF4-FFF2-40B4-BE49-F238E27FC236}">
                <a16:creationId xmlns:a16="http://schemas.microsoft.com/office/drawing/2014/main" id="{66C86CE6-4ED8-ADE6-57EF-51971B76E713}"/>
              </a:ext>
            </a:extLst>
          </p:cNvPr>
          <p:cNvPicPr>
            <a:picLocks noChangeAspect="1"/>
          </p:cNvPicPr>
          <p:nvPr/>
        </p:nvPicPr>
        <p:blipFill>
          <a:blip r:embed="rId3"/>
          <a:stretch>
            <a:fillRect/>
          </a:stretch>
        </p:blipFill>
        <p:spPr>
          <a:xfrm>
            <a:off x="2042" y="-5137"/>
            <a:ext cx="12187301" cy="6856302"/>
          </a:xfrm>
          <a:prstGeom prst="rect">
            <a:avLst/>
          </a:prstGeom>
        </p:spPr>
      </p:pic>
      <p:sp>
        <p:nvSpPr>
          <p:cNvPr id="2" name="Otsikko 1">
            <a:extLst>
              <a:ext uri="{FF2B5EF4-FFF2-40B4-BE49-F238E27FC236}">
                <a16:creationId xmlns:a16="http://schemas.microsoft.com/office/drawing/2014/main" id="{715D91C2-2F63-D20D-DD4B-4DDC1CF504AD}"/>
              </a:ext>
            </a:extLst>
          </p:cNvPr>
          <p:cNvSpPr>
            <a:spLocks noGrp="1"/>
          </p:cNvSpPr>
          <p:nvPr>
            <p:ph type="title"/>
          </p:nvPr>
        </p:nvSpPr>
        <p:spPr>
          <a:xfrm>
            <a:off x="4395296" y="2487998"/>
            <a:ext cx="3405002" cy="592143"/>
          </a:xfrm>
        </p:spPr>
        <p:txBody>
          <a:bodyPr/>
          <a:lstStyle/>
          <a:p>
            <a:r>
              <a:rPr lang="fi-FI" dirty="0"/>
              <a:t>     </a:t>
            </a:r>
            <a:r>
              <a:rPr lang="fi-FI" sz="4000" i="1" u="sng" dirty="0">
                <a:solidFill>
                  <a:schemeClr val="tx1"/>
                </a:solidFill>
                <a:latin typeface="Lucida Calligraphy"/>
              </a:rPr>
              <a:t>Kuvia&lt;3</a:t>
            </a:r>
            <a:r>
              <a:rPr lang="fi-FI" sz="4000" u="sng" dirty="0">
                <a:solidFill>
                  <a:schemeClr val="accent6"/>
                </a:solidFill>
              </a:rPr>
              <a:t> </a:t>
            </a:r>
            <a:endParaRPr lang="fi-FI" sz="4000" dirty="0">
              <a:solidFill>
                <a:schemeClr val="accent6"/>
              </a:solidFill>
            </a:endParaRPr>
          </a:p>
        </p:txBody>
      </p:sp>
      <p:pic>
        <p:nvPicPr>
          <p:cNvPr id="5" name="Sisällön paikkamerkki 4" descr="Kuva, joka sisältää kohteen piha-, taivas, rakennus, pilvi&#10;&#10;Tekoälyllä luotu sisältö voi olla virheellistä.">
            <a:extLst>
              <a:ext uri="{FF2B5EF4-FFF2-40B4-BE49-F238E27FC236}">
                <a16:creationId xmlns:a16="http://schemas.microsoft.com/office/drawing/2014/main" id="{33D1FF6C-DB1A-C724-1295-0B04BB633E6A}"/>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5216898" y="105662"/>
            <a:ext cx="3678826" cy="2366786"/>
          </a:xfrm>
        </p:spPr>
      </p:pic>
      <p:pic>
        <p:nvPicPr>
          <p:cNvPr id="3" name="Picture 2">
            <a:extLst>
              <a:ext uri="{FF2B5EF4-FFF2-40B4-BE49-F238E27FC236}">
                <a16:creationId xmlns:a16="http://schemas.microsoft.com/office/drawing/2014/main" id="{1879BED5-3133-823D-2A5F-D075DB834B0A}"/>
              </a:ext>
            </a:extLst>
          </p:cNvPr>
          <p:cNvPicPr>
            <a:picLocks noChangeAspect="1"/>
          </p:cNvPicPr>
          <p:nvPr/>
        </p:nvPicPr>
        <p:blipFill>
          <a:blip r:embed="rId5"/>
          <a:stretch>
            <a:fillRect/>
          </a:stretch>
        </p:blipFill>
        <p:spPr>
          <a:xfrm>
            <a:off x="9117991" y="116355"/>
            <a:ext cx="2881583" cy="3877237"/>
          </a:xfrm>
          <a:prstGeom prst="rect">
            <a:avLst/>
          </a:prstGeom>
        </p:spPr>
      </p:pic>
      <p:pic>
        <p:nvPicPr>
          <p:cNvPr id="7" name="Picture 6">
            <a:extLst>
              <a:ext uri="{FF2B5EF4-FFF2-40B4-BE49-F238E27FC236}">
                <a16:creationId xmlns:a16="http://schemas.microsoft.com/office/drawing/2014/main" id="{1BAED5E0-E1F0-A306-DB30-CBDD297C97BE}"/>
              </a:ext>
            </a:extLst>
          </p:cNvPr>
          <p:cNvPicPr>
            <a:picLocks noChangeAspect="1"/>
          </p:cNvPicPr>
          <p:nvPr/>
        </p:nvPicPr>
        <p:blipFill>
          <a:blip r:embed="rId6"/>
          <a:stretch>
            <a:fillRect/>
          </a:stretch>
        </p:blipFill>
        <p:spPr>
          <a:xfrm>
            <a:off x="135697" y="161793"/>
            <a:ext cx="3581739" cy="2614655"/>
          </a:xfrm>
          <a:prstGeom prst="rect">
            <a:avLst/>
          </a:prstGeom>
        </p:spPr>
      </p:pic>
      <p:pic>
        <p:nvPicPr>
          <p:cNvPr id="9" name="Picture 8">
            <a:extLst>
              <a:ext uri="{FF2B5EF4-FFF2-40B4-BE49-F238E27FC236}">
                <a16:creationId xmlns:a16="http://schemas.microsoft.com/office/drawing/2014/main" id="{BA3F9492-8C16-57D7-4035-486705AEBAA9}"/>
              </a:ext>
            </a:extLst>
          </p:cNvPr>
          <p:cNvPicPr>
            <a:picLocks noChangeAspect="1"/>
          </p:cNvPicPr>
          <p:nvPr/>
        </p:nvPicPr>
        <p:blipFill>
          <a:blip r:embed="rId7"/>
          <a:stretch>
            <a:fillRect/>
          </a:stretch>
        </p:blipFill>
        <p:spPr>
          <a:xfrm>
            <a:off x="3162820" y="439442"/>
            <a:ext cx="2162123" cy="1271570"/>
          </a:xfrm>
          <a:prstGeom prst="rect">
            <a:avLst/>
          </a:prstGeom>
        </p:spPr>
      </p:pic>
      <p:pic>
        <p:nvPicPr>
          <p:cNvPr id="13" name="Picture 12">
            <a:extLst>
              <a:ext uri="{FF2B5EF4-FFF2-40B4-BE49-F238E27FC236}">
                <a16:creationId xmlns:a16="http://schemas.microsoft.com/office/drawing/2014/main" id="{820F1559-FEAB-3B2F-F605-319BC8E954C4}"/>
              </a:ext>
            </a:extLst>
          </p:cNvPr>
          <p:cNvPicPr>
            <a:picLocks noChangeAspect="1"/>
          </p:cNvPicPr>
          <p:nvPr/>
        </p:nvPicPr>
        <p:blipFill>
          <a:blip r:embed="rId8"/>
          <a:stretch>
            <a:fillRect/>
          </a:stretch>
        </p:blipFill>
        <p:spPr>
          <a:xfrm>
            <a:off x="187051" y="3417792"/>
            <a:ext cx="2308554" cy="3324619"/>
          </a:xfrm>
          <a:prstGeom prst="rect">
            <a:avLst/>
          </a:prstGeom>
        </p:spPr>
      </p:pic>
      <p:pic>
        <p:nvPicPr>
          <p:cNvPr id="10" name="Picture 9">
            <a:extLst>
              <a:ext uri="{FF2B5EF4-FFF2-40B4-BE49-F238E27FC236}">
                <a16:creationId xmlns:a16="http://schemas.microsoft.com/office/drawing/2014/main" id="{9FB5B5BE-820B-060A-0A3C-40A9B06D24E0}"/>
              </a:ext>
            </a:extLst>
          </p:cNvPr>
          <p:cNvPicPr>
            <a:picLocks noChangeAspect="1"/>
          </p:cNvPicPr>
          <p:nvPr/>
        </p:nvPicPr>
        <p:blipFill>
          <a:blip r:embed="rId9"/>
          <a:stretch>
            <a:fillRect/>
          </a:stretch>
        </p:blipFill>
        <p:spPr>
          <a:xfrm>
            <a:off x="9434388" y="3622109"/>
            <a:ext cx="2550729" cy="3121069"/>
          </a:xfrm>
          <a:prstGeom prst="rect">
            <a:avLst/>
          </a:prstGeom>
        </p:spPr>
      </p:pic>
      <p:pic>
        <p:nvPicPr>
          <p:cNvPr id="11" name="Picture 10">
            <a:extLst>
              <a:ext uri="{FF2B5EF4-FFF2-40B4-BE49-F238E27FC236}">
                <a16:creationId xmlns:a16="http://schemas.microsoft.com/office/drawing/2014/main" id="{EF7A170D-9A81-55F6-A1AB-84B45C1414B8}"/>
              </a:ext>
            </a:extLst>
          </p:cNvPr>
          <p:cNvPicPr>
            <a:picLocks noChangeAspect="1"/>
          </p:cNvPicPr>
          <p:nvPr/>
        </p:nvPicPr>
        <p:blipFill>
          <a:blip r:embed="rId10"/>
          <a:stretch>
            <a:fillRect/>
          </a:stretch>
        </p:blipFill>
        <p:spPr>
          <a:xfrm rot="5400000">
            <a:off x="3492704" y="2088976"/>
            <a:ext cx="1826714" cy="1385692"/>
          </a:xfrm>
          <a:prstGeom prst="rect">
            <a:avLst/>
          </a:prstGeom>
        </p:spPr>
      </p:pic>
      <p:pic>
        <p:nvPicPr>
          <p:cNvPr id="12" name="Picture 11">
            <a:extLst>
              <a:ext uri="{FF2B5EF4-FFF2-40B4-BE49-F238E27FC236}">
                <a16:creationId xmlns:a16="http://schemas.microsoft.com/office/drawing/2014/main" id="{AF94A8BF-D2EC-C767-5D68-4D88A52A40B2}"/>
              </a:ext>
            </a:extLst>
          </p:cNvPr>
          <p:cNvPicPr>
            <a:picLocks noChangeAspect="1"/>
          </p:cNvPicPr>
          <p:nvPr/>
        </p:nvPicPr>
        <p:blipFill>
          <a:blip r:embed="rId11"/>
          <a:stretch>
            <a:fillRect/>
          </a:stretch>
        </p:blipFill>
        <p:spPr>
          <a:xfrm>
            <a:off x="1378208" y="2279551"/>
            <a:ext cx="2214543" cy="1345323"/>
          </a:xfrm>
          <a:prstGeom prst="rect">
            <a:avLst/>
          </a:prstGeom>
        </p:spPr>
      </p:pic>
      <p:pic>
        <p:nvPicPr>
          <p:cNvPr id="4" name="Picture 3">
            <a:extLst>
              <a:ext uri="{FF2B5EF4-FFF2-40B4-BE49-F238E27FC236}">
                <a16:creationId xmlns:a16="http://schemas.microsoft.com/office/drawing/2014/main" id="{02739AB2-8433-3F82-699A-91FFE383A1DA}"/>
              </a:ext>
            </a:extLst>
          </p:cNvPr>
          <p:cNvPicPr>
            <a:picLocks noChangeAspect="1"/>
          </p:cNvPicPr>
          <p:nvPr/>
        </p:nvPicPr>
        <p:blipFill>
          <a:blip r:embed="rId12"/>
          <a:stretch>
            <a:fillRect/>
          </a:stretch>
        </p:blipFill>
        <p:spPr>
          <a:xfrm>
            <a:off x="6469305" y="3140255"/>
            <a:ext cx="2967295" cy="3615357"/>
          </a:xfrm>
          <a:prstGeom prst="rect">
            <a:avLst/>
          </a:prstGeom>
        </p:spPr>
      </p:pic>
      <p:pic>
        <p:nvPicPr>
          <p:cNvPr id="14" name="Picture 13">
            <a:extLst>
              <a:ext uri="{FF2B5EF4-FFF2-40B4-BE49-F238E27FC236}">
                <a16:creationId xmlns:a16="http://schemas.microsoft.com/office/drawing/2014/main" id="{CBCF76FE-6AA6-63B4-27CA-636A7FF7C065}"/>
              </a:ext>
            </a:extLst>
          </p:cNvPr>
          <p:cNvPicPr>
            <a:picLocks noChangeAspect="1"/>
          </p:cNvPicPr>
          <p:nvPr/>
        </p:nvPicPr>
        <p:blipFill>
          <a:blip r:embed="rId13"/>
          <a:stretch>
            <a:fillRect/>
          </a:stretch>
        </p:blipFill>
        <p:spPr>
          <a:xfrm rot="5400000">
            <a:off x="7562589" y="1702757"/>
            <a:ext cx="1795398" cy="1333501"/>
          </a:xfrm>
          <a:prstGeom prst="rect">
            <a:avLst/>
          </a:prstGeom>
        </p:spPr>
      </p:pic>
      <p:pic>
        <p:nvPicPr>
          <p:cNvPr id="16" name="Picture 15">
            <a:extLst>
              <a:ext uri="{FF2B5EF4-FFF2-40B4-BE49-F238E27FC236}">
                <a16:creationId xmlns:a16="http://schemas.microsoft.com/office/drawing/2014/main" id="{5ACC668F-E6EA-36A0-B6D7-A7C83BAA4CF8}"/>
              </a:ext>
            </a:extLst>
          </p:cNvPr>
          <p:cNvPicPr>
            <a:picLocks noChangeAspect="1"/>
          </p:cNvPicPr>
          <p:nvPr/>
        </p:nvPicPr>
        <p:blipFill>
          <a:blip r:embed="rId14"/>
          <a:stretch>
            <a:fillRect/>
          </a:stretch>
        </p:blipFill>
        <p:spPr>
          <a:xfrm>
            <a:off x="2256680" y="3427310"/>
            <a:ext cx="2672220" cy="1774523"/>
          </a:xfrm>
          <a:prstGeom prst="rect">
            <a:avLst/>
          </a:prstGeom>
        </p:spPr>
      </p:pic>
      <p:pic>
        <p:nvPicPr>
          <p:cNvPr id="17" name="Picture 16">
            <a:extLst>
              <a:ext uri="{FF2B5EF4-FFF2-40B4-BE49-F238E27FC236}">
                <a16:creationId xmlns:a16="http://schemas.microsoft.com/office/drawing/2014/main" id="{9EEA3DE8-6ED6-6D35-7D5E-D284C52CDA8D}"/>
              </a:ext>
            </a:extLst>
          </p:cNvPr>
          <p:cNvPicPr>
            <a:picLocks noChangeAspect="1"/>
          </p:cNvPicPr>
          <p:nvPr/>
        </p:nvPicPr>
        <p:blipFill>
          <a:blip r:embed="rId15"/>
          <a:stretch>
            <a:fillRect/>
          </a:stretch>
        </p:blipFill>
        <p:spPr>
          <a:xfrm>
            <a:off x="2361063" y="4865039"/>
            <a:ext cx="2473891" cy="1889345"/>
          </a:xfrm>
          <a:prstGeom prst="rect">
            <a:avLst/>
          </a:prstGeom>
        </p:spPr>
      </p:pic>
      <p:pic>
        <p:nvPicPr>
          <p:cNvPr id="15" name="Picture 14">
            <a:extLst>
              <a:ext uri="{FF2B5EF4-FFF2-40B4-BE49-F238E27FC236}">
                <a16:creationId xmlns:a16="http://schemas.microsoft.com/office/drawing/2014/main" id="{2711FB2F-6AB4-0926-6359-6D877971970A}"/>
              </a:ext>
            </a:extLst>
          </p:cNvPr>
          <p:cNvPicPr>
            <a:picLocks noChangeAspect="1"/>
          </p:cNvPicPr>
          <p:nvPr/>
        </p:nvPicPr>
        <p:blipFill>
          <a:blip r:embed="rId16"/>
          <a:stretch>
            <a:fillRect/>
          </a:stretch>
        </p:blipFill>
        <p:spPr>
          <a:xfrm>
            <a:off x="4662371" y="3272117"/>
            <a:ext cx="1925964" cy="3485030"/>
          </a:xfrm>
          <a:prstGeom prst="rect">
            <a:avLst/>
          </a:prstGeom>
        </p:spPr>
      </p:pic>
    </p:spTree>
    <p:extLst>
      <p:ext uri="{BB962C8B-B14F-4D97-AF65-F5344CB8AC3E}">
        <p14:creationId xmlns:p14="http://schemas.microsoft.com/office/powerpoint/2010/main" val="3388138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2"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fi-FI"/>
          </a:p>
        </p:txBody>
      </p:sp>
      <p:sp>
        <p:nvSpPr>
          <p:cNvPr id="23" name="Freeform: Shape 22">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fi-FI"/>
          </a:p>
        </p:txBody>
      </p:sp>
      <p:sp>
        <p:nvSpPr>
          <p:cNvPr id="24"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fi-FI"/>
          </a:p>
        </p:txBody>
      </p:sp>
      <p:sp>
        <p:nvSpPr>
          <p:cNvPr id="2" name="Title 1">
            <a:extLst>
              <a:ext uri="{FF2B5EF4-FFF2-40B4-BE49-F238E27FC236}">
                <a16:creationId xmlns:a16="http://schemas.microsoft.com/office/drawing/2014/main" id="{8B40BEE8-97CB-57AA-AF2B-B1FBB5C8007C}"/>
              </a:ext>
            </a:extLst>
          </p:cNvPr>
          <p:cNvSpPr>
            <a:spLocks noGrp="1"/>
          </p:cNvSpPr>
          <p:nvPr>
            <p:ph type="title"/>
          </p:nvPr>
        </p:nvSpPr>
        <p:spPr>
          <a:xfrm>
            <a:off x="639098" y="629265"/>
            <a:ext cx="5132438" cy="1622322"/>
          </a:xfrm>
        </p:spPr>
        <p:txBody>
          <a:bodyPr>
            <a:normAutofit/>
          </a:bodyPr>
          <a:lstStyle/>
          <a:p>
            <a:r>
              <a:rPr lang="en-US" dirty="0" err="1">
                <a:solidFill>
                  <a:schemeClr val="accent1">
                    <a:lumMod val="60000"/>
                    <a:lumOff val="40000"/>
                  </a:schemeClr>
                </a:solidFill>
                <a:latin typeface="Lucida Calligraphy"/>
              </a:rPr>
              <a:t>Vapaa-aika</a:t>
            </a:r>
            <a:r>
              <a:rPr lang="en-US" dirty="0">
                <a:solidFill>
                  <a:schemeClr val="accent1">
                    <a:lumMod val="60000"/>
                    <a:lumOff val="40000"/>
                  </a:schemeClr>
                </a:solidFill>
                <a:latin typeface="Lucida Calligraphy"/>
              </a:rPr>
              <a:t> ja </a:t>
            </a:r>
            <a:r>
              <a:rPr lang="en-US" dirty="0" err="1">
                <a:solidFill>
                  <a:schemeClr val="accent1">
                    <a:lumMod val="60000"/>
                    <a:lumOff val="40000"/>
                  </a:schemeClr>
                </a:solidFill>
                <a:latin typeface="Lucida Calligraphy"/>
              </a:rPr>
              <a:t>majoitus</a:t>
            </a:r>
            <a:r>
              <a:rPr lang="en-US" dirty="0">
                <a:solidFill>
                  <a:schemeClr val="accent1">
                    <a:lumMod val="60000"/>
                    <a:lumOff val="40000"/>
                  </a:schemeClr>
                </a:solidFill>
                <a:latin typeface="Lucida Calligraphy"/>
              </a:rPr>
              <a:t>&lt;3</a:t>
            </a:r>
            <a:endParaRPr lang="en-US" dirty="0">
              <a:solidFill>
                <a:schemeClr val="accent1">
                  <a:lumMod val="60000"/>
                  <a:lumOff val="40000"/>
                </a:schemeClr>
              </a:solidFill>
              <a:latin typeface="Century Gothic"/>
            </a:endParaRPr>
          </a:p>
        </p:txBody>
      </p:sp>
      <p:pic>
        <p:nvPicPr>
          <p:cNvPr id="4" name="Picture 3">
            <a:extLst>
              <a:ext uri="{FF2B5EF4-FFF2-40B4-BE49-F238E27FC236}">
                <a16:creationId xmlns:a16="http://schemas.microsoft.com/office/drawing/2014/main" id="{10C869D4-AEA5-FE5A-E611-8237DAA83773}"/>
              </a:ext>
            </a:extLst>
          </p:cNvPr>
          <p:cNvPicPr>
            <a:picLocks noChangeAspect="1"/>
          </p:cNvPicPr>
          <p:nvPr/>
        </p:nvPicPr>
        <p:blipFill>
          <a:blip r:embed="rId2"/>
          <a:stretch>
            <a:fillRect/>
          </a:stretch>
        </p:blipFill>
        <p:spPr>
          <a:xfrm>
            <a:off x="6519599" y="449163"/>
            <a:ext cx="4903496" cy="5999026"/>
          </a:xfrm>
          <a:prstGeom prst="rect">
            <a:avLst/>
          </a:prstGeom>
        </p:spPr>
      </p:pic>
      <p:sp>
        <p:nvSpPr>
          <p:cNvPr id="25" name="Rectangle 24">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 name="Content Placeholder 2">
            <a:extLst>
              <a:ext uri="{FF2B5EF4-FFF2-40B4-BE49-F238E27FC236}">
                <a16:creationId xmlns:a16="http://schemas.microsoft.com/office/drawing/2014/main" id="{E8A5F778-E697-DED5-5B1A-A245D90BB62C}"/>
              </a:ext>
            </a:extLst>
          </p:cNvPr>
          <p:cNvSpPr>
            <a:spLocks noGrp="1"/>
          </p:cNvSpPr>
          <p:nvPr>
            <p:ph idx="1"/>
          </p:nvPr>
        </p:nvSpPr>
        <p:spPr>
          <a:xfrm>
            <a:off x="639098" y="2060147"/>
            <a:ext cx="5132439" cy="4170330"/>
          </a:xfrm>
        </p:spPr>
        <p:txBody>
          <a:bodyPr vert="horz" lIns="91440" tIns="45720" rIns="91440" bIns="45720" rtlCol="0" anchor="ctr">
            <a:normAutofit/>
          </a:bodyPr>
          <a:lstStyle/>
          <a:p>
            <a:pPr>
              <a:lnSpc>
                <a:spcPct val="90000"/>
              </a:lnSpc>
            </a:pPr>
            <a:r>
              <a:rPr lang="en-US" sz="1600" err="1">
                <a:solidFill>
                  <a:schemeClr val="accent1">
                    <a:lumMod val="60000"/>
                    <a:lumOff val="40000"/>
                  </a:schemeClr>
                </a:solidFill>
              </a:rPr>
              <a:t>Vapaa-aikanani</a:t>
            </a:r>
            <a:r>
              <a:rPr lang="en-US" sz="1600" dirty="0">
                <a:solidFill>
                  <a:schemeClr val="accent1">
                    <a:lumMod val="60000"/>
                    <a:lumOff val="40000"/>
                  </a:schemeClr>
                </a:solidFill>
              </a:rPr>
              <a:t> </a:t>
            </a:r>
            <a:r>
              <a:rPr lang="en-US" sz="1600" err="1">
                <a:solidFill>
                  <a:schemeClr val="accent1">
                    <a:lumMod val="60000"/>
                    <a:lumOff val="40000"/>
                  </a:schemeClr>
                </a:solidFill>
              </a:rPr>
              <a:t>kävin</a:t>
            </a:r>
            <a:r>
              <a:rPr lang="en-US" sz="1600" dirty="0">
                <a:solidFill>
                  <a:schemeClr val="accent1">
                    <a:lumMod val="60000"/>
                    <a:lumOff val="40000"/>
                  </a:schemeClr>
                </a:solidFill>
              </a:rPr>
              <a:t> </a:t>
            </a:r>
            <a:r>
              <a:rPr lang="en-US" sz="1600" err="1">
                <a:solidFill>
                  <a:schemeClr val="accent1">
                    <a:lumMod val="60000"/>
                    <a:lumOff val="40000"/>
                  </a:schemeClr>
                </a:solidFill>
              </a:rPr>
              <a:t>kävelemässä</a:t>
            </a:r>
            <a:r>
              <a:rPr lang="en-US" sz="1600" dirty="0">
                <a:solidFill>
                  <a:schemeClr val="accent1">
                    <a:lumMod val="60000"/>
                    <a:lumOff val="40000"/>
                  </a:schemeClr>
                </a:solidFill>
              </a:rPr>
              <a:t> </a:t>
            </a:r>
            <a:r>
              <a:rPr lang="en-US" sz="1600" err="1">
                <a:solidFill>
                  <a:schemeClr val="accent1">
                    <a:lumMod val="60000"/>
                    <a:lumOff val="40000"/>
                  </a:schemeClr>
                </a:solidFill>
              </a:rPr>
              <a:t>ympäri</a:t>
            </a:r>
            <a:r>
              <a:rPr lang="en-US" sz="1600" dirty="0">
                <a:solidFill>
                  <a:schemeClr val="accent1">
                    <a:lumMod val="60000"/>
                    <a:lumOff val="40000"/>
                  </a:schemeClr>
                </a:solidFill>
              </a:rPr>
              <a:t> </a:t>
            </a:r>
            <a:r>
              <a:rPr lang="en-US" sz="1600" err="1">
                <a:solidFill>
                  <a:schemeClr val="accent1">
                    <a:lumMod val="60000"/>
                    <a:lumOff val="40000"/>
                  </a:schemeClr>
                </a:solidFill>
              </a:rPr>
              <a:t>Berliiniä</a:t>
            </a:r>
            <a:r>
              <a:rPr lang="en-US" sz="1600" dirty="0">
                <a:solidFill>
                  <a:schemeClr val="accent1">
                    <a:lumMod val="60000"/>
                    <a:lumOff val="40000"/>
                  </a:schemeClr>
                </a:solidFill>
              </a:rPr>
              <a:t>, </a:t>
            </a:r>
            <a:r>
              <a:rPr lang="en-US" sz="1600" err="1">
                <a:solidFill>
                  <a:schemeClr val="accent1">
                    <a:lumMod val="60000"/>
                    <a:lumOff val="40000"/>
                  </a:schemeClr>
                </a:solidFill>
              </a:rPr>
              <a:t>vietin</a:t>
            </a:r>
            <a:r>
              <a:rPr lang="en-US" sz="1600" dirty="0">
                <a:solidFill>
                  <a:schemeClr val="accent1">
                    <a:lumMod val="60000"/>
                    <a:lumOff val="40000"/>
                  </a:schemeClr>
                </a:solidFill>
              </a:rPr>
              <a:t> </a:t>
            </a:r>
            <a:r>
              <a:rPr lang="en-US" sz="1600" err="1">
                <a:solidFill>
                  <a:schemeClr val="accent1">
                    <a:lumMod val="60000"/>
                    <a:lumOff val="40000"/>
                  </a:schemeClr>
                </a:solidFill>
              </a:rPr>
              <a:t>aikaa</a:t>
            </a:r>
            <a:r>
              <a:rPr lang="en-US" sz="1600" dirty="0">
                <a:solidFill>
                  <a:schemeClr val="accent1">
                    <a:lumMod val="60000"/>
                    <a:lumOff val="40000"/>
                  </a:schemeClr>
                </a:solidFill>
              </a:rPr>
              <a:t> </a:t>
            </a:r>
            <a:r>
              <a:rPr lang="en-US" sz="1600" err="1">
                <a:solidFill>
                  <a:schemeClr val="accent1">
                    <a:lumMod val="60000"/>
                    <a:lumOff val="40000"/>
                  </a:schemeClr>
                </a:solidFill>
              </a:rPr>
              <a:t>toisten</a:t>
            </a:r>
            <a:r>
              <a:rPr lang="en-US" sz="1600" dirty="0">
                <a:solidFill>
                  <a:schemeClr val="accent1">
                    <a:lumMod val="60000"/>
                    <a:lumOff val="40000"/>
                  </a:schemeClr>
                </a:solidFill>
              </a:rPr>
              <a:t> </a:t>
            </a:r>
            <a:r>
              <a:rPr lang="en-US" sz="1600" err="1">
                <a:solidFill>
                  <a:schemeClr val="accent1">
                    <a:lumMod val="60000"/>
                    <a:lumOff val="40000"/>
                  </a:schemeClr>
                </a:solidFill>
              </a:rPr>
              <a:t>vaihtareiden</a:t>
            </a:r>
            <a:r>
              <a:rPr lang="en-US" sz="1600" dirty="0">
                <a:solidFill>
                  <a:schemeClr val="accent1">
                    <a:lumMod val="60000"/>
                    <a:lumOff val="40000"/>
                  </a:schemeClr>
                </a:solidFill>
              </a:rPr>
              <a:t> </a:t>
            </a:r>
            <a:r>
              <a:rPr lang="en-US" sz="1600" err="1">
                <a:solidFill>
                  <a:schemeClr val="accent1">
                    <a:lumMod val="60000"/>
                    <a:lumOff val="40000"/>
                  </a:schemeClr>
                </a:solidFill>
              </a:rPr>
              <a:t>kanssa</a:t>
            </a:r>
            <a:r>
              <a:rPr lang="en-US" sz="1600" dirty="0">
                <a:solidFill>
                  <a:schemeClr val="accent1">
                    <a:lumMod val="60000"/>
                    <a:lumOff val="40000"/>
                  </a:schemeClr>
                </a:solidFill>
              </a:rPr>
              <a:t>, </a:t>
            </a:r>
            <a:r>
              <a:rPr lang="en-US" sz="1600" err="1">
                <a:solidFill>
                  <a:schemeClr val="accent1">
                    <a:lumMod val="60000"/>
                    <a:lumOff val="40000"/>
                  </a:schemeClr>
                </a:solidFill>
              </a:rPr>
              <a:t>viikonloppuisin</a:t>
            </a:r>
            <a:r>
              <a:rPr lang="en-US" sz="1600" dirty="0">
                <a:solidFill>
                  <a:schemeClr val="accent1">
                    <a:lumMod val="60000"/>
                    <a:lumOff val="40000"/>
                  </a:schemeClr>
                </a:solidFill>
              </a:rPr>
              <a:t> </a:t>
            </a:r>
            <a:r>
              <a:rPr lang="en-US" sz="1600" err="1">
                <a:solidFill>
                  <a:schemeClr val="accent1">
                    <a:lumMod val="60000"/>
                    <a:lumOff val="40000"/>
                  </a:schemeClr>
                </a:solidFill>
              </a:rPr>
              <a:t>osallistuin</a:t>
            </a:r>
            <a:r>
              <a:rPr lang="en-US" sz="1600" dirty="0">
                <a:solidFill>
                  <a:schemeClr val="accent1">
                    <a:lumMod val="60000"/>
                    <a:lumOff val="40000"/>
                  </a:schemeClr>
                </a:solidFill>
              </a:rPr>
              <a:t> </a:t>
            </a:r>
            <a:r>
              <a:rPr lang="en-US" sz="1600" err="1">
                <a:solidFill>
                  <a:schemeClr val="accent1">
                    <a:lumMod val="60000"/>
                    <a:lumOff val="40000"/>
                  </a:schemeClr>
                </a:solidFill>
              </a:rPr>
              <a:t>muutamina</a:t>
            </a:r>
            <a:r>
              <a:rPr lang="en-US" sz="1600" dirty="0">
                <a:solidFill>
                  <a:schemeClr val="accent1">
                    <a:lumMod val="60000"/>
                    <a:lumOff val="40000"/>
                  </a:schemeClr>
                </a:solidFill>
              </a:rPr>
              <a:t> </a:t>
            </a:r>
            <a:r>
              <a:rPr lang="en-US" sz="1600" err="1">
                <a:solidFill>
                  <a:schemeClr val="accent1">
                    <a:lumMod val="60000"/>
                    <a:lumOff val="40000"/>
                  </a:schemeClr>
                </a:solidFill>
              </a:rPr>
              <a:t>kertoina</a:t>
            </a:r>
            <a:r>
              <a:rPr lang="en-US" sz="1600" dirty="0">
                <a:solidFill>
                  <a:schemeClr val="accent1">
                    <a:lumMod val="60000"/>
                    <a:lumOff val="40000"/>
                  </a:schemeClr>
                </a:solidFill>
              </a:rPr>
              <a:t> </a:t>
            </a:r>
            <a:r>
              <a:rPr lang="en-US" sz="1600" err="1">
                <a:solidFill>
                  <a:schemeClr val="accent1">
                    <a:lumMod val="60000"/>
                    <a:lumOff val="40000"/>
                  </a:schemeClr>
                </a:solidFill>
              </a:rPr>
              <a:t>baari</a:t>
            </a:r>
            <a:r>
              <a:rPr lang="en-US" sz="1600" dirty="0">
                <a:solidFill>
                  <a:schemeClr val="accent1">
                    <a:lumMod val="60000"/>
                    <a:lumOff val="40000"/>
                  </a:schemeClr>
                </a:solidFill>
              </a:rPr>
              <a:t> meet up- </a:t>
            </a:r>
            <a:r>
              <a:rPr lang="en-US" sz="1600" err="1">
                <a:solidFill>
                  <a:schemeClr val="accent1">
                    <a:lumMod val="60000"/>
                    <a:lumOff val="40000"/>
                  </a:schemeClr>
                </a:solidFill>
              </a:rPr>
              <a:t>tapahtumiin</a:t>
            </a:r>
            <a:r>
              <a:rPr lang="en-US" sz="1600" dirty="0">
                <a:solidFill>
                  <a:schemeClr val="accent1">
                    <a:lumMod val="60000"/>
                    <a:lumOff val="40000"/>
                  </a:schemeClr>
                </a:solidFill>
              </a:rPr>
              <a:t>, </a:t>
            </a:r>
            <a:r>
              <a:rPr lang="en-US" sz="1600" err="1">
                <a:solidFill>
                  <a:schemeClr val="accent1">
                    <a:lumMod val="60000"/>
                    <a:lumOff val="40000"/>
                  </a:schemeClr>
                </a:solidFill>
              </a:rPr>
              <a:t>jossa</a:t>
            </a:r>
            <a:r>
              <a:rPr lang="en-US" sz="1600" dirty="0">
                <a:solidFill>
                  <a:schemeClr val="accent1">
                    <a:lumMod val="60000"/>
                    <a:lumOff val="40000"/>
                  </a:schemeClr>
                </a:solidFill>
              </a:rPr>
              <a:t> </a:t>
            </a:r>
            <a:r>
              <a:rPr lang="en-US" sz="1600" err="1">
                <a:solidFill>
                  <a:schemeClr val="accent1">
                    <a:lumMod val="60000"/>
                    <a:lumOff val="40000"/>
                  </a:schemeClr>
                </a:solidFill>
              </a:rPr>
              <a:t>pääsi</a:t>
            </a:r>
            <a:r>
              <a:rPr lang="en-US" sz="1600" dirty="0">
                <a:solidFill>
                  <a:schemeClr val="accent1">
                    <a:lumMod val="60000"/>
                    <a:lumOff val="40000"/>
                  </a:schemeClr>
                </a:solidFill>
              </a:rPr>
              <a:t> </a:t>
            </a:r>
            <a:r>
              <a:rPr lang="en-US" sz="1600" err="1">
                <a:solidFill>
                  <a:schemeClr val="accent1">
                    <a:lumMod val="60000"/>
                    <a:lumOff val="40000"/>
                  </a:schemeClr>
                </a:solidFill>
              </a:rPr>
              <a:t>tutustumaan</a:t>
            </a:r>
            <a:r>
              <a:rPr lang="en-US" sz="1600" dirty="0">
                <a:solidFill>
                  <a:schemeClr val="accent1">
                    <a:lumMod val="60000"/>
                    <a:lumOff val="40000"/>
                  </a:schemeClr>
                </a:solidFill>
              </a:rPr>
              <a:t> </a:t>
            </a:r>
            <a:r>
              <a:rPr lang="en-US" sz="1600" err="1">
                <a:solidFill>
                  <a:schemeClr val="accent1">
                    <a:lumMod val="60000"/>
                    <a:lumOff val="40000"/>
                  </a:schemeClr>
                </a:solidFill>
              </a:rPr>
              <a:t>uusiin</a:t>
            </a:r>
            <a:r>
              <a:rPr lang="en-US" sz="1600" dirty="0">
                <a:solidFill>
                  <a:schemeClr val="accent1">
                    <a:lumMod val="60000"/>
                    <a:lumOff val="40000"/>
                  </a:schemeClr>
                </a:solidFill>
              </a:rPr>
              <a:t> </a:t>
            </a:r>
            <a:r>
              <a:rPr lang="en-US" sz="1600" err="1">
                <a:solidFill>
                  <a:schemeClr val="accent1">
                    <a:lumMod val="60000"/>
                    <a:lumOff val="40000"/>
                  </a:schemeClr>
                </a:solidFill>
              </a:rPr>
              <a:t>ihmisiin</a:t>
            </a:r>
            <a:r>
              <a:rPr lang="en-US" sz="1600" dirty="0">
                <a:solidFill>
                  <a:schemeClr val="accent1">
                    <a:lumMod val="60000"/>
                    <a:lumOff val="40000"/>
                  </a:schemeClr>
                </a:solidFill>
              </a:rPr>
              <a:t> </a:t>
            </a:r>
            <a:r>
              <a:rPr lang="en-US" sz="1600" err="1">
                <a:solidFill>
                  <a:schemeClr val="accent1">
                    <a:lumMod val="60000"/>
                    <a:lumOff val="40000"/>
                  </a:schemeClr>
                </a:solidFill>
              </a:rPr>
              <a:t>mukavissa</a:t>
            </a:r>
            <a:r>
              <a:rPr lang="en-US" sz="1600" dirty="0">
                <a:solidFill>
                  <a:schemeClr val="accent1">
                    <a:lumMod val="60000"/>
                    <a:lumOff val="40000"/>
                  </a:schemeClr>
                </a:solidFill>
              </a:rPr>
              <a:t> </a:t>
            </a:r>
            <a:r>
              <a:rPr lang="en-US" sz="1600" err="1">
                <a:solidFill>
                  <a:schemeClr val="accent1">
                    <a:lumMod val="60000"/>
                    <a:lumOff val="40000"/>
                  </a:schemeClr>
                </a:solidFill>
              </a:rPr>
              <a:t>merkeissä</a:t>
            </a:r>
            <a:r>
              <a:rPr lang="en-US" sz="1600" dirty="0">
                <a:solidFill>
                  <a:schemeClr val="accent1">
                    <a:lumMod val="60000"/>
                    <a:lumOff val="40000"/>
                  </a:schemeClr>
                </a:solidFill>
              </a:rPr>
              <a:t>, </a:t>
            </a:r>
            <a:r>
              <a:rPr lang="en-US" sz="1600" err="1">
                <a:solidFill>
                  <a:schemeClr val="accent1">
                    <a:lumMod val="60000"/>
                    <a:lumOff val="40000"/>
                  </a:schemeClr>
                </a:solidFill>
              </a:rPr>
              <a:t>kävin</a:t>
            </a:r>
            <a:r>
              <a:rPr lang="en-US" sz="1600" dirty="0">
                <a:solidFill>
                  <a:schemeClr val="accent1">
                    <a:lumMod val="60000"/>
                    <a:lumOff val="40000"/>
                  </a:schemeClr>
                </a:solidFill>
              </a:rPr>
              <a:t> </a:t>
            </a:r>
            <a:r>
              <a:rPr lang="en-US" sz="1600" err="1">
                <a:solidFill>
                  <a:schemeClr val="accent1">
                    <a:lumMod val="60000"/>
                    <a:lumOff val="40000"/>
                  </a:schemeClr>
                </a:solidFill>
              </a:rPr>
              <a:t>myös</a:t>
            </a:r>
            <a:r>
              <a:rPr lang="en-US" sz="1600" dirty="0">
                <a:solidFill>
                  <a:schemeClr val="accent1">
                    <a:lumMod val="60000"/>
                    <a:lumOff val="40000"/>
                  </a:schemeClr>
                </a:solidFill>
              </a:rPr>
              <a:t> </a:t>
            </a:r>
            <a:r>
              <a:rPr lang="en-US" sz="1600" err="1">
                <a:solidFill>
                  <a:schemeClr val="accent1">
                    <a:lumMod val="60000"/>
                    <a:lumOff val="40000"/>
                  </a:schemeClr>
                </a:solidFill>
              </a:rPr>
              <a:t>Mauerparkissa</a:t>
            </a:r>
            <a:r>
              <a:rPr lang="en-US" sz="1600" dirty="0">
                <a:solidFill>
                  <a:schemeClr val="accent1">
                    <a:lumMod val="60000"/>
                    <a:lumOff val="40000"/>
                  </a:schemeClr>
                </a:solidFill>
              </a:rPr>
              <a:t> </a:t>
            </a:r>
            <a:r>
              <a:rPr lang="en-US" sz="1600" err="1">
                <a:solidFill>
                  <a:schemeClr val="accent1">
                    <a:lumMod val="60000"/>
                    <a:lumOff val="40000"/>
                  </a:schemeClr>
                </a:solidFill>
              </a:rPr>
              <a:t>yksi</a:t>
            </a:r>
            <a:r>
              <a:rPr lang="en-US" sz="1600" dirty="0">
                <a:solidFill>
                  <a:schemeClr val="accent1">
                    <a:lumMod val="60000"/>
                    <a:lumOff val="40000"/>
                  </a:schemeClr>
                </a:solidFill>
              </a:rPr>
              <a:t> </a:t>
            </a:r>
            <a:r>
              <a:rPr lang="en-US" sz="1600" err="1">
                <a:solidFill>
                  <a:schemeClr val="accent1">
                    <a:lumMod val="60000"/>
                    <a:lumOff val="40000"/>
                  </a:schemeClr>
                </a:solidFill>
              </a:rPr>
              <a:t>sunnuntai</a:t>
            </a:r>
            <a:r>
              <a:rPr lang="en-US" sz="1600" dirty="0">
                <a:solidFill>
                  <a:schemeClr val="accent1">
                    <a:lumMod val="60000"/>
                    <a:lumOff val="40000"/>
                  </a:schemeClr>
                </a:solidFill>
              </a:rPr>
              <a:t>, </a:t>
            </a:r>
            <a:r>
              <a:rPr lang="en-US" sz="1600" err="1">
                <a:solidFill>
                  <a:schemeClr val="accent1">
                    <a:lumMod val="60000"/>
                    <a:lumOff val="40000"/>
                  </a:schemeClr>
                </a:solidFill>
              </a:rPr>
              <a:t>jolloin</a:t>
            </a:r>
            <a:r>
              <a:rPr lang="en-US" sz="1600" dirty="0">
                <a:solidFill>
                  <a:schemeClr val="accent1">
                    <a:lumMod val="60000"/>
                    <a:lumOff val="40000"/>
                  </a:schemeClr>
                </a:solidFill>
              </a:rPr>
              <a:t> </a:t>
            </a:r>
            <a:r>
              <a:rPr lang="en-US" sz="1600" err="1">
                <a:solidFill>
                  <a:schemeClr val="accent1">
                    <a:lumMod val="60000"/>
                    <a:lumOff val="40000"/>
                  </a:schemeClr>
                </a:solidFill>
              </a:rPr>
              <a:t>siellä</a:t>
            </a:r>
            <a:r>
              <a:rPr lang="en-US" sz="1600" dirty="0">
                <a:solidFill>
                  <a:schemeClr val="accent1">
                    <a:lumMod val="60000"/>
                    <a:lumOff val="40000"/>
                  </a:schemeClr>
                </a:solidFill>
              </a:rPr>
              <a:t> </a:t>
            </a:r>
            <a:r>
              <a:rPr lang="en-US" sz="1600" err="1">
                <a:solidFill>
                  <a:schemeClr val="accent1">
                    <a:lumMod val="60000"/>
                    <a:lumOff val="40000"/>
                  </a:schemeClr>
                </a:solidFill>
              </a:rPr>
              <a:t>oli</a:t>
            </a:r>
            <a:r>
              <a:rPr lang="en-US" sz="1600" dirty="0">
                <a:solidFill>
                  <a:schemeClr val="accent1">
                    <a:lumMod val="60000"/>
                    <a:lumOff val="40000"/>
                  </a:schemeClr>
                </a:solidFill>
              </a:rPr>
              <a:t> </a:t>
            </a:r>
            <a:r>
              <a:rPr lang="en-US" sz="1600" err="1">
                <a:solidFill>
                  <a:schemeClr val="accent1">
                    <a:lumMod val="60000"/>
                    <a:lumOff val="40000"/>
                  </a:schemeClr>
                </a:solidFill>
              </a:rPr>
              <a:t>paljon</a:t>
            </a:r>
            <a:r>
              <a:rPr lang="en-US" sz="1600" dirty="0">
                <a:solidFill>
                  <a:schemeClr val="accent1">
                    <a:lumMod val="60000"/>
                    <a:lumOff val="40000"/>
                  </a:schemeClr>
                </a:solidFill>
              </a:rPr>
              <a:t> </a:t>
            </a:r>
            <a:r>
              <a:rPr lang="en-US" sz="1600" err="1">
                <a:solidFill>
                  <a:schemeClr val="accent1">
                    <a:lumMod val="60000"/>
                    <a:lumOff val="40000"/>
                  </a:schemeClr>
                </a:solidFill>
              </a:rPr>
              <a:t>erilaisia</a:t>
            </a:r>
            <a:r>
              <a:rPr lang="en-US" sz="1600" dirty="0">
                <a:solidFill>
                  <a:schemeClr val="accent1">
                    <a:lumMod val="60000"/>
                    <a:lumOff val="40000"/>
                  </a:schemeClr>
                </a:solidFill>
              </a:rPr>
              <a:t> </a:t>
            </a:r>
            <a:r>
              <a:rPr lang="en-US" sz="1600" err="1">
                <a:solidFill>
                  <a:schemeClr val="accent1">
                    <a:lumMod val="60000"/>
                    <a:lumOff val="40000"/>
                  </a:schemeClr>
                </a:solidFill>
              </a:rPr>
              <a:t>kirppari</a:t>
            </a:r>
            <a:r>
              <a:rPr lang="en-US" sz="1600" dirty="0">
                <a:solidFill>
                  <a:schemeClr val="accent1">
                    <a:lumMod val="60000"/>
                    <a:lumOff val="40000"/>
                  </a:schemeClr>
                </a:solidFill>
              </a:rPr>
              <a:t> ja </a:t>
            </a:r>
            <a:r>
              <a:rPr lang="en-US" sz="1600" err="1">
                <a:solidFill>
                  <a:schemeClr val="accent1">
                    <a:lumMod val="60000"/>
                    <a:lumOff val="40000"/>
                  </a:schemeClr>
                </a:solidFill>
              </a:rPr>
              <a:t>ruokakojuja</a:t>
            </a:r>
            <a:r>
              <a:rPr lang="en-US" sz="1600" dirty="0">
                <a:solidFill>
                  <a:schemeClr val="accent1">
                    <a:lumMod val="60000"/>
                    <a:lumOff val="40000"/>
                  </a:schemeClr>
                </a:solidFill>
              </a:rPr>
              <a:t>. </a:t>
            </a:r>
            <a:r>
              <a:rPr lang="en-US" sz="1600" err="1">
                <a:solidFill>
                  <a:schemeClr val="accent1">
                    <a:lumMod val="60000"/>
                    <a:lumOff val="40000"/>
                  </a:schemeClr>
                </a:solidFill>
              </a:rPr>
              <a:t>Myös</a:t>
            </a:r>
            <a:r>
              <a:rPr lang="en-US" sz="1600" dirty="0">
                <a:solidFill>
                  <a:schemeClr val="accent1">
                    <a:lumMod val="60000"/>
                    <a:lumOff val="40000"/>
                  </a:schemeClr>
                </a:solidFill>
              </a:rPr>
              <a:t> </a:t>
            </a:r>
            <a:r>
              <a:rPr lang="en-US" sz="1600" err="1">
                <a:solidFill>
                  <a:schemeClr val="accent1">
                    <a:lumMod val="60000"/>
                    <a:lumOff val="40000"/>
                  </a:schemeClr>
                </a:solidFill>
              </a:rPr>
              <a:t>jännitystä</a:t>
            </a:r>
            <a:r>
              <a:rPr lang="en-US" sz="1600" dirty="0">
                <a:solidFill>
                  <a:schemeClr val="accent1">
                    <a:lumMod val="60000"/>
                    <a:lumOff val="40000"/>
                  </a:schemeClr>
                </a:solidFill>
              </a:rPr>
              <a:t> </a:t>
            </a:r>
            <a:r>
              <a:rPr lang="en-US" sz="1600" err="1">
                <a:solidFill>
                  <a:schemeClr val="accent1">
                    <a:lumMod val="60000"/>
                    <a:lumOff val="40000"/>
                  </a:schemeClr>
                </a:solidFill>
              </a:rPr>
              <a:t>halusin</a:t>
            </a:r>
            <a:r>
              <a:rPr lang="en-US" sz="1600" dirty="0">
                <a:solidFill>
                  <a:schemeClr val="accent1">
                    <a:lumMod val="60000"/>
                    <a:lumOff val="40000"/>
                  </a:schemeClr>
                </a:solidFill>
              </a:rPr>
              <a:t> </a:t>
            </a:r>
            <a:r>
              <a:rPr lang="en-US" sz="1600" err="1">
                <a:solidFill>
                  <a:schemeClr val="accent1">
                    <a:lumMod val="60000"/>
                    <a:lumOff val="40000"/>
                  </a:schemeClr>
                </a:solidFill>
              </a:rPr>
              <a:t>enemmän</a:t>
            </a:r>
            <a:r>
              <a:rPr lang="en-US" sz="1600" dirty="0">
                <a:solidFill>
                  <a:schemeClr val="accent1">
                    <a:lumMod val="60000"/>
                    <a:lumOff val="40000"/>
                  </a:schemeClr>
                </a:solidFill>
              </a:rPr>
              <a:t> </a:t>
            </a:r>
            <a:r>
              <a:rPr lang="en-US" sz="1600" err="1">
                <a:solidFill>
                  <a:schemeClr val="accent1">
                    <a:lumMod val="60000"/>
                    <a:lumOff val="40000"/>
                  </a:schemeClr>
                </a:solidFill>
              </a:rPr>
              <a:t>mukaan</a:t>
            </a:r>
            <a:r>
              <a:rPr lang="en-US" sz="1600" dirty="0">
                <a:solidFill>
                  <a:schemeClr val="accent1">
                    <a:lumMod val="60000"/>
                    <a:lumOff val="40000"/>
                  </a:schemeClr>
                </a:solidFill>
              </a:rPr>
              <a:t> </a:t>
            </a:r>
            <a:r>
              <a:rPr lang="en-US" sz="1600" err="1">
                <a:solidFill>
                  <a:schemeClr val="accent1">
                    <a:lumMod val="60000"/>
                    <a:lumOff val="40000"/>
                  </a:schemeClr>
                </a:solidFill>
              </a:rPr>
              <a:t>matkaan</a:t>
            </a:r>
            <a:r>
              <a:rPr lang="en-US" sz="1600" dirty="0">
                <a:solidFill>
                  <a:schemeClr val="accent1">
                    <a:lumMod val="60000"/>
                    <a:lumOff val="40000"/>
                  </a:schemeClr>
                </a:solidFill>
              </a:rPr>
              <a:t> ja </a:t>
            </a:r>
            <a:r>
              <a:rPr lang="en-US" sz="1600" err="1">
                <a:solidFill>
                  <a:schemeClr val="accent1">
                    <a:lumMod val="60000"/>
                    <a:lumOff val="40000"/>
                  </a:schemeClr>
                </a:solidFill>
              </a:rPr>
              <a:t>kävin</a:t>
            </a:r>
            <a:r>
              <a:rPr lang="en-US" sz="1600" dirty="0">
                <a:solidFill>
                  <a:schemeClr val="accent1">
                    <a:lumMod val="60000"/>
                    <a:lumOff val="40000"/>
                  </a:schemeClr>
                </a:solidFill>
              </a:rPr>
              <a:t> </a:t>
            </a:r>
            <a:r>
              <a:rPr lang="en-US" sz="1600" err="1">
                <a:solidFill>
                  <a:schemeClr val="accent1">
                    <a:lumMod val="60000"/>
                    <a:lumOff val="40000"/>
                  </a:schemeClr>
                </a:solidFill>
              </a:rPr>
              <a:t>keinumassa</a:t>
            </a:r>
            <a:r>
              <a:rPr lang="en-US" sz="1600" dirty="0">
                <a:solidFill>
                  <a:schemeClr val="accent1">
                    <a:lumMod val="60000"/>
                    <a:lumOff val="40000"/>
                  </a:schemeClr>
                </a:solidFill>
              </a:rPr>
              <a:t> 120-metrin </a:t>
            </a:r>
            <a:r>
              <a:rPr lang="en-US" sz="1600" err="1">
                <a:solidFill>
                  <a:schemeClr val="accent1">
                    <a:lumMod val="60000"/>
                    <a:lumOff val="40000"/>
                  </a:schemeClr>
                </a:solidFill>
              </a:rPr>
              <a:t>korkeudessa</a:t>
            </a:r>
            <a:r>
              <a:rPr lang="en-US" sz="1600" dirty="0">
                <a:solidFill>
                  <a:schemeClr val="accent1">
                    <a:lumMod val="60000"/>
                    <a:lumOff val="40000"/>
                  </a:schemeClr>
                </a:solidFill>
              </a:rPr>
              <a:t>. </a:t>
            </a:r>
          </a:p>
          <a:p>
            <a:pPr>
              <a:lnSpc>
                <a:spcPct val="90000"/>
              </a:lnSpc>
            </a:pPr>
            <a:r>
              <a:rPr lang="en-US" sz="1600" err="1">
                <a:solidFill>
                  <a:schemeClr val="accent1">
                    <a:lumMod val="60000"/>
                    <a:lumOff val="40000"/>
                  </a:schemeClr>
                </a:solidFill>
              </a:rPr>
              <a:t>Majoituin</a:t>
            </a:r>
            <a:r>
              <a:rPr lang="en-US" sz="1600" dirty="0">
                <a:solidFill>
                  <a:schemeClr val="accent1">
                    <a:lumMod val="60000"/>
                    <a:lumOff val="40000"/>
                  </a:schemeClr>
                </a:solidFill>
              </a:rPr>
              <a:t> </a:t>
            </a:r>
            <a:r>
              <a:rPr lang="en-US" sz="1600" err="1">
                <a:solidFill>
                  <a:schemeClr val="accent1">
                    <a:lumMod val="60000"/>
                    <a:lumOff val="40000"/>
                  </a:schemeClr>
                </a:solidFill>
              </a:rPr>
              <a:t>hotellissa</a:t>
            </a:r>
            <a:r>
              <a:rPr lang="en-US" sz="1600" dirty="0">
                <a:solidFill>
                  <a:schemeClr val="accent1">
                    <a:lumMod val="60000"/>
                    <a:lumOff val="40000"/>
                  </a:schemeClr>
                </a:solidFill>
              </a:rPr>
              <a:t>, </a:t>
            </a:r>
            <a:r>
              <a:rPr lang="en-US" sz="1600" err="1">
                <a:solidFill>
                  <a:schemeClr val="accent1">
                    <a:lumMod val="60000"/>
                    <a:lumOff val="40000"/>
                  </a:schemeClr>
                </a:solidFill>
              </a:rPr>
              <a:t>jossa</a:t>
            </a:r>
            <a:r>
              <a:rPr lang="en-US" sz="1600" dirty="0">
                <a:solidFill>
                  <a:schemeClr val="accent1">
                    <a:lumMod val="60000"/>
                    <a:lumOff val="40000"/>
                  </a:schemeClr>
                </a:solidFill>
              </a:rPr>
              <a:t> </a:t>
            </a:r>
            <a:r>
              <a:rPr lang="en-US" sz="1600" err="1">
                <a:solidFill>
                  <a:schemeClr val="accent1">
                    <a:lumMod val="60000"/>
                    <a:lumOff val="40000"/>
                  </a:schemeClr>
                </a:solidFill>
              </a:rPr>
              <a:t>työskentelin</a:t>
            </a:r>
            <a:r>
              <a:rPr lang="en-US" sz="1600" dirty="0">
                <a:solidFill>
                  <a:schemeClr val="accent1">
                    <a:lumMod val="60000"/>
                    <a:lumOff val="40000"/>
                  </a:schemeClr>
                </a:solidFill>
              </a:rPr>
              <a:t>. </a:t>
            </a:r>
            <a:r>
              <a:rPr lang="en-US" sz="1600" err="1">
                <a:solidFill>
                  <a:schemeClr val="accent1">
                    <a:lumMod val="60000"/>
                    <a:lumOff val="40000"/>
                  </a:schemeClr>
                </a:solidFill>
              </a:rPr>
              <a:t>Huoneessa</a:t>
            </a:r>
            <a:r>
              <a:rPr lang="en-US" sz="1600" dirty="0">
                <a:solidFill>
                  <a:schemeClr val="accent1">
                    <a:lumMod val="60000"/>
                    <a:lumOff val="40000"/>
                  </a:schemeClr>
                </a:solidFill>
              </a:rPr>
              <a:t> </a:t>
            </a:r>
            <a:r>
              <a:rPr lang="en-US" sz="1600" err="1">
                <a:solidFill>
                  <a:schemeClr val="accent1">
                    <a:lumMod val="60000"/>
                    <a:lumOff val="40000"/>
                  </a:schemeClr>
                </a:solidFill>
              </a:rPr>
              <a:t>oli</a:t>
            </a:r>
            <a:r>
              <a:rPr lang="en-US" sz="1600" dirty="0">
                <a:solidFill>
                  <a:schemeClr val="accent1">
                    <a:lumMod val="60000"/>
                    <a:lumOff val="40000"/>
                  </a:schemeClr>
                </a:solidFill>
              </a:rPr>
              <a:t> iso </a:t>
            </a:r>
            <a:r>
              <a:rPr lang="en-US" sz="1600" err="1">
                <a:solidFill>
                  <a:schemeClr val="accent1">
                    <a:lumMod val="60000"/>
                    <a:lumOff val="40000"/>
                  </a:schemeClr>
                </a:solidFill>
              </a:rPr>
              <a:t>sänky</a:t>
            </a:r>
            <a:r>
              <a:rPr lang="en-US" sz="1600" dirty="0">
                <a:solidFill>
                  <a:schemeClr val="accent1">
                    <a:lumMod val="60000"/>
                    <a:lumOff val="40000"/>
                  </a:schemeClr>
                </a:solidFill>
              </a:rPr>
              <a:t>, </a:t>
            </a:r>
            <a:r>
              <a:rPr lang="en-US" sz="1600" err="1">
                <a:solidFill>
                  <a:schemeClr val="accent1">
                    <a:lumMod val="60000"/>
                    <a:lumOff val="40000"/>
                  </a:schemeClr>
                </a:solidFill>
              </a:rPr>
              <a:t>pitkä</a:t>
            </a:r>
            <a:r>
              <a:rPr lang="en-US" sz="1600" dirty="0">
                <a:solidFill>
                  <a:schemeClr val="accent1">
                    <a:lumMod val="60000"/>
                    <a:lumOff val="40000"/>
                  </a:schemeClr>
                </a:solidFill>
              </a:rPr>
              <a:t> </a:t>
            </a:r>
            <a:r>
              <a:rPr lang="en-US" sz="1600" err="1">
                <a:solidFill>
                  <a:schemeClr val="accent1">
                    <a:lumMod val="60000"/>
                    <a:lumOff val="40000"/>
                  </a:schemeClr>
                </a:solidFill>
              </a:rPr>
              <a:t>yhtenäinen</a:t>
            </a:r>
            <a:r>
              <a:rPr lang="en-US" sz="1600" dirty="0">
                <a:solidFill>
                  <a:schemeClr val="accent1">
                    <a:lumMod val="60000"/>
                    <a:lumOff val="40000"/>
                  </a:schemeClr>
                </a:solidFill>
              </a:rPr>
              <a:t> </a:t>
            </a:r>
            <a:r>
              <a:rPr lang="en-US" sz="1600" err="1">
                <a:solidFill>
                  <a:schemeClr val="accent1">
                    <a:lumMod val="60000"/>
                    <a:lumOff val="40000"/>
                  </a:schemeClr>
                </a:solidFill>
              </a:rPr>
              <a:t>pöytä</a:t>
            </a:r>
            <a:r>
              <a:rPr lang="en-US" sz="1600" dirty="0">
                <a:solidFill>
                  <a:schemeClr val="accent1">
                    <a:lumMod val="60000"/>
                    <a:lumOff val="40000"/>
                  </a:schemeClr>
                </a:solidFill>
              </a:rPr>
              <a:t> </a:t>
            </a:r>
            <a:r>
              <a:rPr lang="en-US" sz="1600" err="1">
                <a:solidFill>
                  <a:schemeClr val="accent1">
                    <a:lumMod val="60000"/>
                    <a:lumOff val="40000"/>
                  </a:schemeClr>
                </a:solidFill>
              </a:rPr>
              <a:t>ikkunaa</a:t>
            </a:r>
            <a:r>
              <a:rPr lang="en-US" sz="1600" dirty="0">
                <a:solidFill>
                  <a:schemeClr val="accent1">
                    <a:lumMod val="60000"/>
                    <a:lumOff val="40000"/>
                  </a:schemeClr>
                </a:solidFill>
              </a:rPr>
              <a:t> </a:t>
            </a:r>
            <a:r>
              <a:rPr lang="en-US" sz="1600" err="1">
                <a:solidFill>
                  <a:schemeClr val="accent1">
                    <a:lumMod val="60000"/>
                    <a:lumOff val="40000"/>
                  </a:schemeClr>
                </a:solidFill>
              </a:rPr>
              <a:t>vasten</a:t>
            </a:r>
            <a:r>
              <a:rPr lang="en-US" sz="1600" dirty="0">
                <a:solidFill>
                  <a:schemeClr val="accent1">
                    <a:lumMod val="60000"/>
                    <a:lumOff val="40000"/>
                  </a:schemeClr>
                </a:solidFill>
              </a:rPr>
              <a:t>, </a:t>
            </a:r>
            <a:r>
              <a:rPr lang="en-US" sz="1600" err="1">
                <a:solidFill>
                  <a:schemeClr val="accent1">
                    <a:lumMod val="60000"/>
                    <a:lumOff val="40000"/>
                  </a:schemeClr>
                </a:solidFill>
              </a:rPr>
              <a:t>telkkari</a:t>
            </a:r>
            <a:r>
              <a:rPr lang="en-US" sz="1600" dirty="0">
                <a:solidFill>
                  <a:schemeClr val="accent1">
                    <a:lumMod val="60000"/>
                    <a:lumOff val="40000"/>
                  </a:schemeClr>
                </a:solidFill>
              </a:rPr>
              <a:t>, </a:t>
            </a:r>
            <a:r>
              <a:rPr lang="en-US" sz="1600" err="1">
                <a:solidFill>
                  <a:schemeClr val="accent1">
                    <a:lumMod val="60000"/>
                    <a:lumOff val="40000"/>
                  </a:schemeClr>
                </a:solidFill>
              </a:rPr>
              <a:t>pieni</a:t>
            </a:r>
            <a:r>
              <a:rPr lang="en-US" sz="1600" dirty="0">
                <a:solidFill>
                  <a:schemeClr val="accent1">
                    <a:lumMod val="60000"/>
                    <a:lumOff val="40000"/>
                  </a:schemeClr>
                </a:solidFill>
              </a:rPr>
              <a:t> </a:t>
            </a:r>
            <a:r>
              <a:rPr lang="en-US" sz="1600" err="1">
                <a:solidFill>
                  <a:schemeClr val="accent1">
                    <a:lumMod val="60000"/>
                    <a:lumOff val="40000"/>
                  </a:schemeClr>
                </a:solidFill>
              </a:rPr>
              <a:t>eteinen</a:t>
            </a:r>
            <a:r>
              <a:rPr lang="en-US" sz="1600" dirty="0">
                <a:solidFill>
                  <a:schemeClr val="accent1">
                    <a:lumMod val="60000"/>
                    <a:lumOff val="40000"/>
                  </a:schemeClr>
                </a:solidFill>
              </a:rPr>
              <a:t>, </a:t>
            </a:r>
            <a:r>
              <a:rPr lang="en-US" sz="1600" err="1">
                <a:solidFill>
                  <a:schemeClr val="accent1">
                    <a:lumMod val="60000"/>
                    <a:lumOff val="40000"/>
                  </a:schemeClr>
                </a:solidFill>
              </a:rPr>
              <a:t>jossa</a:t>
            </a:r>
            <a:r>
              <a:rPr lang="en-US" sz="1600" dirty="0">
                <a:solidFill>
                  <a:schemeClr val="accent1">
                    <a:lumMod val="60000"/>
                    <a:lumOff val="40000"/>
                  </a:schemeClr>
                </a:solidFill>
              </a:rPr>
              <a:t> </a:t>
            </a:r>
            <a:r>
              <a:rPr lang="en-US" sz="1600" err="1">
                <a:solidFill>
                  <a:schemeClr val="accent1">
                    <a:lumMod val="60000"/>
                    <a:lumOff val="40000"/>
                  </a:schemeClr>
                </a:solidFill>
              </a:rPr>
              <a:t>peili</a:t>
            </a:r>
            <a:r>
              <a:rPr lang="en-US" sz="1600" dirty="0">
                <a:solidFill>
                  <a:schemeClr val="accent1">
                    <a:lumMod val="60000"/>
                    <a:lumOff val="40000"/>
                  </a:schemeClr>
                </a:solidFill>
              </a:rPr>
              <a:t> </a:t>
            </a:r>
            <a:r>
              <a:rPr lang="en-US" sz="1600" err="1">
                <a:solidFill>
                  <a:schemeClr val="accent1">
                    <a:lumMod val="60000"/>
                    <a:lumOff val="40000"/>
                  </a:schemeClr>
                </a:solidFill>
              </a:rPr>
              <a:t>sekä</a:t>
            </a:r>
            <a:r>
              <a:rPr lang="en-US" sz="1600" dirty="0">
                <a:solidFill>
                  <a:schemeClr val="accent1">
                    <a:lumMod val="60000"/>
                    <a:lumOff val="40000"/>
                  </a:schemeClr>
                </a:solidFill>
              </a:rPr>
              <a:t> </a:t>
            </a:r>
            <a:r>
              <a:rPr lang="en-US" sz="1600" err="1">
                <a:solidFill>
                  <a:schemeClr val="accent1">
                    <a:lumMod val="60000"/>
                    <a:lumOff val="40000"/>
                  </a:schemeClr>
                </a:solidFill>
              </a:rPr>
              <a:t>vessa</a:t>
            </a:r>
            <a:r>
              <a:rPr lang="en-US" sz="1600" dirty="0">
                <a:solidFill>
                  <a:schemeClr val="accent1">
                    <a:lumMod val="60000"/>
                    <a:lumOff val="40000"/>
                  </a:schemeClr>
                </a:solidFill>
              </a:rPr>
              <a:t> </a:t>
            </a:r>
            <a:r>
              <a:rPr lang="en-US" sz="1600" err="1">
                <a:solidFill>
                  <a:schemeClr val="accent1">
                    <a:lumMod val="60000"/>
                    <a:lumOff val="40000"/>
                  </a:schemeClr>
                </a:solidFill>
              </a:rPr>
              <a:t>suihkun</a:t>
            </a:r>
            <a:r>
              <a:rPr lang="en-US" sz="1600" dirty="0">
                <a:solidFill>
                  <a:schemeClr val="accent1">
                    <a:lumMod val="60000"/>
                    <a:lumOff val="40000"/>
                  </a:schemeClr>
                </a:solidFill>
              </a:rPr>
              <a:t> </a:t>
            </a:r>
            <a:r>
              <a:rPr lang="en-US" sz="1600" err="1">
                <a:solidFill>
                  <a:schemeClr val="accent1">
                    <a:lumMod val="60000"/>
                    <a:lumOff val="40000"/>
                  </a:schemeClr>
                </a:solidFill>
              </a:rPr>
              <a:t>kera</a:t>
            </a:r>
            <a:r>
              <a:rPr lang="en-US" sz="1600" dirty="0">
                <a:solidFill>
                  <a:schemeClr val="accent1">
                    <a:lumMod val="60000"/>
                    <a:lumOff val="40000"/>
                  </a:schemeClr>
                </a:solidFill>
              </a:rPr>
              <a:t>. </a:t>
            </a:r>
            <a:r>
              <a:rPr lang="en-US" sz="1600" err="1">
                <a:solidFill>
                  <a:schemeClr val="accent1">
                    <a:lumMod val="60000"/>
                    <a:lumOff val="40000"/>
                  </a:schemeClr>
                </a:solidFill>
              </a:rPr>
              <a:t>Hyvää</a:t>
            </a:r>
            <a:r>
              <a:rPr lang="en-US" sz="1600" dirty="0">
                <a:solidFill>
                  <a:schemeClr val="accent1">
                    <a:lumMod val="60000"/>
                    <a:lumOff val="40000"/>
                  </a:schemeClr>
                </a:solidFill>
              </a:rPr>
              <a:t> </a:t>
            </a:r>
            <a:r>
              <a:rPr lang="en-US" sz="1600" err="1">
                <a:solidFill>
                  <a:schemeClr val="accent1">
                    <a:lumMod val="60000"/>
                    <a:lumOff val="40000"/>
                  </a:schemeClr>
                </a:solidFill>
              </a:rPr>
              <a:t>kuvaa</a:t>
            </a:r>
            <a:r>
              <a:rPr lang="en-US" sz="1600" dirty="0">
                <a:solidFill>
                  <a:schemeClr val="accent1">
                    <a:lumMod val="60000"/>
                    <a:lumOff val="40000"/>
                  </a:schemeClr>
                </a:solidFill>
              </a:rPr>
              <a:t> </a:t>
            </a:r>
            <a:r>
              <a:rPr lang="en-US" sz="1600" err="1">
                <a:solidFill>
                  <a:schemeClr val="accent1">
                    <a:lumMod val="60000"/>
                    <a:lumOff val="40000"/>
                  </a:schemeClr>
                </a:solidFill>
              </a:rPr>
              <a:t>en</a:t>
            </a:r>
            <a:r>
              <a:rPr lang="en-US" sz="1600" dirty="0">
                <a:solidFill>
                  <a:schemeClr val="accent1">
                    <a:lumMod val="60000"/>
                    <a:lumOff val="40000"/>
                  </a:schemeClr>
                </a:solidFill>
              </a:rPr>
              <a:t> </a:t>
            </a:r>
            <a:r>
              <a:rPr lang="en-US" sz="1600" err="1">
                <a:solidFill>
                  <a:schemeClr val="accent1">
                    <a:lumMod val="60000"/>
                    <a:lumOff val="40000"/>
                  </a:schemeClr>
                </a:solidFill>
              </a:rPr>
              <a:t>saanut</a:t>
            </a:r>
            <a:r>
              <a:rPr lang="en-US" sz="1600" dirty="0">
                <a:solidFill>
                  <a:schemeClr val="accent1">
                    <a:lumMod val="60000"/>
                    <a:lumOff val="40000"/>
                  </a:schemeClr>
                </a:solidFill>
              </a:rPr>
              <a:t> </a:t>
            </a:r>
            <a:r>
              <a:rPr lang="en-US" sz="1600" err="1">
                <a:solidFill>
                  <a:schemeClr val="accent1">
                    <a:lumMod val="60000"/>
                    <a:lumOff val="40000"/>
                  </a:schemeClr>
                </a:solidFill>
              </a:rPr>
              <a:t>otetuksi</a:t>
            </a:r>
            <a:r>
              <a:rPr lang="en-US" sz="1600" dirty="0">
                <a:solidFill>
                  <a:schemeClr val="accent1">
                    <a:lumMod val="60000"/>
                    <a:lumOff val="40000"/>
                  </a:schemeClr>
                </a:solidFill>
              </a:rPr>
              <a:t> </a:t>
            </a:r>
            <a:r>
              <a:rPr lang="en-US" sz="1600" err="1">
                <a:solidFill>
                  <a:schemeClr val="accent1">
                    <a:lumMod val="60000"/>
                    <a:lumOff val="40000"/>
                  </a:schemeClr>
                </a:solidFill>
              </a:rPr>
              <a:t>hotellihuoneesta</a:t>
            </a:r>
            <a:r>
              <a:rPr lang="en-US" sz="1600" dirty="0">
                <a:solidFill>
                  <a:schemeClr val="accent1">
                    <a:lumMod val="60000"/>
                    <a:lumOff val="40000"/>
                  </a:schemeClr>
                </a:solidFill>
              </a:rPr>
              <a:t> </a:t>
            </a:r>
            <a:r>
              <a:rPr lang="en-US" sz="1600" err="1">
                <a:solidFill>
                  <a:schemeClr val="accent1">
                    <a:lumMod val="60000"/>
                    <a:lumOff val="40000"/>
                  </a:schemeClr>
                </a:solidFill>
              </a:rPr>
              <a:t>mutta</a:t>
            </a:r>
            <a:r>
              <a:rPr lang="en-US" sz="1600" dirty="0">
                <a:solidFill>
                  <a:schemeClr val="accent1">
                    <a:lumMod val="60000"/>
                    <a:lumOff val="40000"/>
                  </a:schemeClr>
                </a:solidFill>
              </a:rPr>
              <a:t> </a:t>
            </a:r>
            <a:r>
              <a:rPr lang="en-US" sz="1600" err="1">
                <a:solidFill>
                  <a:schemeClr val="accent1">
                    <a:lumMod val="60000"/>
                    <a:lumOff val="40000"/>
                  </a:schemeClr>
                </a:solidFill>
              </a:rPr>
              <a:t>mukava</a:t>
            </a:r>
            <a:r>
              <a:rPr lang="en-US" sz="1600" dirty="0">
                <a:solidFill>
                  <a:schemeClr val="accent1">
                    <a:lumMod val="60000"/>
                    <a:lumOff val="40000"/>
                  </a:schemeClr>
                </a:solidFill>
              </a:rPr>
              <a:t> se </a:t>
            </a:r>
            <a:r>
              <a:rPr lang="en-US" sz="1600" err="1">
                <a:solidFill>
                  <a:schemeClr val="accent1">
                    <a:lumMod val="60000"/>
                    <a:lumOff val="40000"/>
                  </a:schemeClr>
                </a:solidFill>
              </a:rPr>
              <a:t>oli</a:t>
            </a:r>
            <a:r>
              <a:rPr lang="en-US" sz="1600" dirty="0">
                <a:solidFill>
                  <a:schemeClr val="accent1">
                    <a:lumMod val="60000"/>
                    <a:lumOff val="40000"/>
                  </a:schemeClr>
                </a:solidFill>
              </a:rPr>
              <a:t>.</a:t>
            </a:r>
          </a:p>
        </p:txBody>
      </p:sp>
    </p:spTree>
    <p:extLst>
      <p:ext uri="{BB962C8B-B14F-4D97-AF65-F5344CB8AC3E}">
        <p14:creationId xmlns:p14="http://schemas.microsoft.com/office/powerpoint/2010/main" val="420827654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9002-0063-71FE-8D26-2DDAF49C6D70}"/>
              </a:ext>
            </a:extLst>
          </p:cNvPr>
          <p:cNvSpPr>
            <a:spLocks noGrp="1"/>
          </p:cNvSpPr>
          <p:nvPr>
            <p:ph type="title"/>
          </p:nvPr>
        </p:nvSpPr>
        <p:spPr>
          <a:xfrm>
            <a:off x="1154954" y="973668"/>
            <a:ext cx="8761413" cy="706964"/>
          </a:xfrm>
        </p:spPr>
        <p:txBody>
          <a:bodyPr vert="horz" lIns="91440" tIns="45720" rIns="91440" bIns="45720" rtlCol="0" anchor="ctr">
            <a:noAutofit/>
          </a:bodyPr>
          <a:lstStyle/>
          <a:p>
            <a:pPr>
              <a:lnSpc>
                <a:spcPct val="90000"/>
              </a:lnSpc>
            </a:pPr>
            <a:r>
              <a:rPr lang="en-US" dirty="0" err="1">
                <a:solidFill>
                  <a:schemeClr val="accent1">
                    <a:lumMod val="60000"/>
                    <a:lumOff val="40000"/>
                  </a:schemeClr>
                </a:solidFill>
                <a:latin typeface="Lucida Calligraphy"/>
              </a:rPr>
              <a:t>Oppiminen</a:t>
            </a:r>
            <a:r>
              <a:rPr lang="en-US" dirty="0">
                <a:solidFill>
                  <a:schemeClr val="accent1">
                    <a:lumMod val="60000"/>
                    <a:lumOff val="40000"/>
                  </a:schemeClr>
                </a:solidFill>
                <a:latin typeface="Lucida Calligraphy"/>
              </a:rPr>
              <a:t>, </a:t>
            </a:r>
            <a:r>
              <a:rPr lang="en-US" dirty="0" err="1">
                <a:solidFill>
                  <a:schemeClr val="accent1">
                    <a:lumMod val="60000"/>
                    <a:lumOff val="40000"/>
                  </a:schemeClr>
                </a:solidFill>
                <a:latin typeface="Lucida Calligraphy"/>
              </a:rPr>
              <a:t>ongelman</a:t>
            </a:r>
            <a:r>
              <a:rPr lang="en-US" dirty="0">
                <a:solidFill>
                  <a:schemeClr val="accent1">
                    <a:lumMod val="60000"/>
                    <a:lumOff val="40000"/>
                  </a:schemeClr>
                </a:solidFill>
                <a:latin typeface="Lucida Calligraphy"/>
              </a:rPr>
              <a:t> </a:t>
            </a:r>
            <a:r>
              <a:rPr lang="en-US" dirty="0" err="1">
                <a:solidFill>
                  <a:schemeClr val="accent1">
                    <a:lumMod val="60000"/>
                    <a:lumOff val="40000"/>
                  </a:schemeClr>
                </a:solidFill>
                <a:latin typeface="Lucida Calligraphy"/>
              </a:rPr>
              <a:t>ratkaisu</a:t>
            </a:r>
            <a:r>
              <a:rPr lang="en-US" dirty="0">
                <a:solidFill>
                  <a:schemeClr val="accent1">
                    <a:lumMod val="60000"/>
                    <a:lumOff val="40000"/>
                  </a:schemeClr>
                </a:solidFill>
                <a:latin typeface="Lucida Calligraphy"/>
              </a:rPr>
              <a:t> ja </a:t>
            </a:r>
            <a:r>
              <a:rPr lang="en-US" dirty="0" err="1">
                <a:solidFill>
                  <a:schemeClr val="accent1">
                    <a:lumMod val="60000"/>
                    <a:lumOff val="40000"/>
                  </a:schemeClr>
                </a:solidFill>
                <a:latin typeface="Lucida Calligraphy"/>
              </a:rPr>
              <a:t>varautuminen</a:t>
            </a:r>
            <a:r>
              <a:rPr lang="en-US" dirty="0">
                <a:solidFill>
                  <a:schemeClr val="accent1">
                    <a:lumMod val="60000"/>
                    <a:lumOff val="40000"/>
                  </a:schemeClr>
                </a:solidFill>
                <a:latin typeface="Lucida Calligraphy"/>
              </a:rPr>
              <a:t>&lt;3</a:t>
            </a:r>
          </a:p>
        </p:txBody>
      </p:sp>
      <p:sp>
        <p:nvSpPr>
          <p:cNvPr id="3" name="Content Placeholder 2">
            <a:extLst>
              <a:ext uri="{FF2B5EF4-FFF2-40B4-BE49-F238E27FC236}">
                <a16:creationId xmlns:a16="http://schemas.microsoft.com/office/drawing/2014/main" id="{749BCE4D-9FDE-6533-4187-F195BB88F214}"/>
              </a:ext>
            </a:extLst>
          </p:cNvPr>
          <p:cNvSpPr>
            <a:spLocks noGrp="1"/>
          </p:cNvSpPr>
          <p:nvPr>
            <p:ph idx="1"/>
          </p:nvPr>
        </p:nvSpPr>
        <p:spPr>
          <a:xfrm>
            <a:off x="325719" y="2244912"/>
            <a:ext cx="5447302" cy="4592916"/>
          </a:xfrm>
        </p:spPr>
        <p:txBody>
          <a:bodyPr vert="horz" lIns="91440" tIns="45720" rIns="91440" bIns="45720" rtlCol="0" anchor="ctr">
            <a:normAutofit/>
          </a:bodyPr>
          <a:lstStyle/>
          <a:p>
            <a:pPr>
              <a:lnSpc>
                <a:spcPct val="90000"/>
              </a:lnSpc>
            </a:pPr>
            <a:r>
              <a:rPr lang="en-US" sz="1600" dirty="0" err="1">
                <a:solidFill>
                  <a:srgbClr val="B31166"/>
                </a:solidFill>
              </a:rPr>
              <a:t>Ainut</a:t>
            </a:r>
            <a:r>
              <a:rPr lang="en-US" sz="1600" dirty="0">
                <a:solidFill>
                  <a:srgbClr val="B31166"/>
                </a:solidFill>
              </a:rPr>
              <a:t> </a:t>
            </a:r>
            <a:r>
              <a:rPr lang="en-US" sz="1600" dirty="0" err="1">
                <a:solidFill>
                  <a:srgbClr val="B31166"/>
                </a:solidFill>
              </a:rPr>
              <a:t>ongelma</a:t>
            </a:r>
            <a:r>
              <a:rPr lang="en-US" sz="1600" dirty="0">
                <a:solidFill>
                  <a:srgbClr val="B31166"/>
                </a:solidFill>
              </a:rPr>
              <a:t>, </a:t>
            </a:r>
            <a:r>
              <a:rPr lang="en-US" sz="1600" dirty="0" err="1">
                <a:solidFill>
                  <a:srgbClr val="B31166"/>
                </a:solidFill>
              </a:rPr>
              <a:t>jonka</a:t>
            </a:r>
            <a:r>
              <a:rPr lang="en-US" sz="1600" dirty="0">
                <a:solidFill>
                  <a:srgbClr val="B31166"/>
                </a:solidFill>
              </a:rPr>
              <a:t> </a:t>
            </a:r>
            <a:r>
              <a:rPr lang="en-US" sz="1600" dirty="0" err="1">
                <a:solidFill>
                  <a:srgbClr val="B31166"/>
                </a:solidFill>
              </a:rPr>
              <a:t>kohtasin</a:t>
            </a:r>
            <a:r>
              <a:rPr lang="en-US" sz="1600" dirty="0">
                <a:solidFill>
                  <a:srgbClr val="B31166"/>
                </a:solidFill>
              </a:rPr>
              <a:t> </a:t>
            </a:r>
            <a:r>
              <a:rPr lang="en-US" sz="1600" dirty="0" err="1">
                <a:solidFill>
                  <a:srgbClr val="B31166"/>
                </a:solidFill>
              </a:rPr>
              <a:t>oli</a:t>
            </a:r>
            <a:r>
              <a:rPr lang="en-US" sz="1600" dirty="0">
                <a:solidFill>
                  <a:srgbClr val="B31166"/>
                </a:solidFill>
              </a:rPr>
              <a:t> </a:t>
            </a:r>
            <a:r>
              <a:rPr lang="en-US" sz="1600" dirty="0" err="1">
                <a:solidFill>
                  <a:srgbClr val="B31166"/>
                </a:solidFill>
              </a:rPr>
              <a:t>puhelimen</a:t>
            </a:r>
            <a:r>
              <a:rPr lang="en-US" sz="1600" dirty="0">
                <a:solidFill>
                  <a:srgbClr val="B31166"/>
                </a:solidFill>
              </a:rPr>
              <a:t> </a:t>
            </a:r>
            <a:r>
              <a:rPr lang="en-US" sz="1600" dirty="0" err="1">
                <a:solidFill>
                  <a:srgbClr val="B31166"/>
                </a:solidFill>
              </a:rPr>
              <a:t>akun</a:t>
            </a:r>
            <a:r>
              <a:rPr lang="en-US" sz="1600" dirty="0">
                <a:solidFill>
                  <a:srgbClr val="B31166"/>
                </a:solidFill>
              </a:rPr>
              <a:t> </a:t>
            </a:r>
            <a:r>
              <a:rPr lang="en-US" sz="1600" dirty="0" err="1">
                <a:solidFill>
                  <a:srgbClr val="B31166"/>
                </a:solidFill>
              </a:rPr>
              <a:t>loppuminen</a:t>
            </a:r>
            <a:r>
              <a:rPr lang="en-US" sz="1600" dirty="0">
                <a:solidFill>
                  <a:srgbClr val="B31166"/>
                </a:solidFill>
              </a:rPr>
              <a:t>, </a:t>
            </a:r>
            <a:r>
              <a:rPr lang="en-US" sz="1600" dirty="0" err="1">
                <a:solidFill>
                  <a:srgbClr val="B31166"/>
                </a:solidFill>
              </a:rPr>
              <a:t>lisäksi</a:t>
            </a:r>
            <a:r>
              <a:rPr lang="en-US" sz="1600" dirty="0">
                <a:solidFill>
                  <a:srgbClr val="B31166"/>
                </a:solidFill>
              </a:rPr>
              <a:t> </a:t>
            </a:r>
            <a:r>
              <a:rPr lang="en-US" sz="1600" dirty="0" err="1">
                <a:solidFill>
                  <a:srgbClr val="B31166"/>
                </a:solidFill>
              </a:rPr>
              <a:t>olin</a:t>
            </a:r>
            <a:r>
              <a:rPr lang="en-US" sz="1600" dirty="0">
                <a:solidFill>
                  <a:srgbClr val="B31166"/>
                </a:solidFill>
              </a:rPr>
              <a:t> </a:t>
            </a:r>
            <a:r>
              <a:rPr lang="en-US" sz="1600" dirty="0" err="1">
                <a:solidFill>
                  <a:srgbClr val="B31166"/>
                </a:solidFill>
              </a:rPr>
              <a:t>silloin</a:t>
            </a:r>
            <a:r>
              <a:rPr lang="en-US" sz="1600" dirty="0">
                <a:solidFill>
                  <a:srgbClr val="B31166"/>
                </a:solidFill>
              </a:rPr>
              <a:t> </a:t>
            </a:r>
            <a:r>
              <a:rPr lang="en-US" sz="1600" dirty="0" err="1">
                <a:solidFill>
                  <a:srgbClr val="B31166"/>
                </a:solidFill>
              </a:rPr>
              <a:t>yksin</a:t>
            </a:r>
            <a:r>
              <a:rPr lang="en-US" sz="1600" dirty="0">
                <a:solidFill>
                  <a:srgbClr val="B31166"/>
                </a:solidFill>
              </a:rPr>
              <a:t> </a:t>
            </a:r>
            <a:r>
              <a:rPr lang="en-US" sz="1600" dirty="0" err="1">
                <a:solidFill>
                  <a:srgbClr val="B31166"/>
                </a:solidFill>
              </a:rPr>
              <a:t>enkä</a:t>
            </a:r>
            <a:r>
              <a:rPr lang="en-US" sz="1600" dirty="0">
                <a:solidFill>
                  <a:srgbClr val="B31166"/>
                </a:solidFill>
              </a:rPr>
              <a:t> </a:t>
            </a:r>
            <a:r>
              <a:rPr lang="en-US" sz="1600" dirty="0" err="1">
                <a:solidFill>
                  <a:srgbClr val="B31166"/>
                </a:solidFill>
              </a:rPr>
              <a:t>tiennyt</a:t>
            </a:r>
            <a:r>
              <a:rPr lang="en-US" sz="1600" dirty="0">
                <a:solidFill>
                  <a:srgbClr val="B31166"/>
                </a:solidFill>
              </a:rPr>
              <a:t> </a:t>
            </a:r>
            <a:r>
              <a:rPr lang="en-US" sz="1600" dirty="0" err="1">
                <a:solidFill>
                  <a:srgbClr val="B31166"/>
                </a:solidFill>
              </a:rPr>
              <a:t>missä</a:t>
            </a:r>
            <a:r>
              <a:rPr lang="en-US" sz="1600" dirty="0">
                <a:solidFill>
                  <a:srgbClr val="B31166"/>
                </a:solidFill>
              </a:rPr>
              <a:t> </a:t>
            </a:r>
            <a:r>
              <a:rPr lang="en-US" sz="1600" dirty="0" err="1">
                <a:solidFill>
                  <a:srgbClr val="B31166"/>
                </a:solidFill>
              </a:rPr>
              <a:t>edes</a:t>
            </a:r>
            <a:r>
              <a:rPr lang="en-US" sz="1600" dirty="0">
                <a:solidFill>
                  <a:srgbClr val="B31166"/>
                </a:solidFill>
              </a:rPr>
              <a:t> </a:t>
            </a:r>
            <a:r>
              <a:rPr lang="en-US" sz="1600" dirty="0" err="1">
                <a:solidFill>
                  <a:srgbClr val="B31166"/>
                </a:solidFill>
              </a:rPr>
              <a:t>olin</a:t>
            </a:r>
            <a:r>
              <a:rPr lang="en-US" sz="1600" dirty="0">
                <a:solidFill>
                  <a:srgbClr val="B31166"/>
                </a:solidFill>
              </a:rPr>
              <a:t>. </a:t>
            </a:r>
            <a:r>
              <a:rPr lang="en-US" sz="1600" dirty="0" err="1">
                <a:solidFill>
                  <a:srgbClr val="B31166"/>
                </a:solidFill>
              </a:rPr>
              <a:t>Siinä</a:t>
            </a:r>
            <a:r>
              <a:rPr lang="en-US" sz="1600" dirty="0">
                <a:solidFill>
                  <a:srgbClr val="B31166"/>
                </a:solidFill>
              </a:rPr>
              <a:t> </a:t>
            </a:r>
            <a:r>
              <a:rPr lang="en-US" sz="1600" dirty="0" err="1">
                <a:solidFill>
                  <a:srgbClr val="B31166"/>
                </a:solidFill>
              </a:rPr>
              <a:t>hetkessä</a:t>
            </a:r>
            <a:r>
              <a:rPr lang="en-US" sz="1600" dirty="0">
                <a:solidFill>
                  <a:srgbClr val="B31166"/>
                </a:solidFill>
              </a:rPr>
              <a:t> aloin </a:t>
            </a:r>
            <a:r>
              <a:rPr lang="en-US" sz="1600" dirty="0" err="1">
                <a:solidFill>
                  <a:srgbClr val="B31166"/>
                </a:solidFill>
              </a:rPr>
              <a:t>hieman</a:t>
            </a:r>
            <a:r>
              <a:rPr lang="en-US" sz="1600" dirty="0">
                <a:solidFill>
                  <a:srgbClr val="B31166"/>
                </a:solidFill>
              </a:rPr>
              <a:t> </a:t>
            </a:r>
            <a:r>
              <a:rPr lang="en-US" sz="1600" dirty="0" err="1">
                <a:solidFill>
                  <a:srgbClr val="B31166"/>
                </a:solidFill>
              </a:rPr>
              <a:t>panikoida</a:t>
            </a:r>
            <a:r>
              <a:rPr lang="en-US" sz="1600" dirty="0">
                <a:solidFill>
                  <a:srgbClr val="B31166"/>
                </a:solidFill>
              </a:rPr>
              <a:t> </a:t>
            </a:r>
            <a:r>
              <a:rPr lang="en-US" sz="1600" dirty="0" err="1">
                <a:solidFill>
                  <a:srgbClr val="B31166"/>
                </a:solidFill>
              </a:rPr>
              <a:t>mutta</a:t>
            </a:r>
            <a:r>
              <a:rPr lang="en-US" sz="1600" dirty="0">
                <a:solidFill>
                  <a:srgbClr val="B31166"/>
                </a:solidFill>
              </a:rPr>
              <a:t> </a:t>
            </a:r>
            <a:r>
              <a:rPr lang="en-US" sz="1600" dirty="0" err="1">
                <a:solidFill>
                  <a:srgbClr val="B31166"/>
                </a:solidFill>
              </a:rPr>
              <a:t>tilanne</a:t>
            </a:r>
            <a:r>
              <a:rPr lang="en-US" sz="1600" dirty="0">
                <a:solidFill>
                  <a:srgbClr val="B31166"/>
                </a:solidFill>
              </a:rPr>
              <a:t> </a:t>
            </a:r>
            <a:r>
              <a:rPr lang="en-US" sz="1600" dirty="0" err="1">
                <a:solidFill>
                  <a:srgbClr val="B31166"/>
                </a:solidFill>
              </a:rPr>
              <a:t>hoitui</a:t>
            </a:r>
            <a:r>
              <a:rPr lang="en-US" sz="1600" dirty="0">
                <a:solidFill>
                  <a:srgbClr val="B31166"/>
                </a:solidFill>
              </a:rPr>
              <a:t> </a:t>
            </a:r>
            <a:r>
              <a:rPr lang="en-US" sz="1600" dirty="0" err="1">
                <a:solidFill>
                  <a:srgbClr val="B31166"/>
                </a:solidFill>
              </a:rPr>
              <a:t>kyllä</a:t>
            </a:r>
            <a:r>
              <a:rPr lang="en-US" sz="1600" dirty="0">
                <a:solidFill>
                  <a:srgbClr val="B31166"/>
                </a:solidFill>
              </a:rPr>
              <a:t>. </a:t>
            </a:r>
            <a:r>
              <a:rPr lang="en-US" sz="1600" dirty="0" err="1">
                <a:solidFill>
                  <a:srgbClr val="B31166"/>
                </a:solidFill>
              </a:rPr>
              <a:t>Täytyi</a:t>
            </a:r>
            <a:r>
              <a:rPr lang="en-US" sz="1600" dirty="0">
                <a:solidFill>
                  <a:srgbClr val="B31166"/>
                </a:solidFill>
              </a:rPr>
              <a:t> </a:t>
            </a:r>
            <a:r>
              <a:rPr lang="en-US" sz="1600" dirty="0" err="1">
                <a:solidFill>
                  <a:srgbClr val="B31166"/>
                </a:solidFill>
              </a:rPr>
              <a:t>rauhoittua</a:t>
            </a:r>
            <a:r>
              <a:rPr lang="en-US" sz="1600" dirty="0">
                <a:solidFill>
                  <a:srgbClr val="B31166"/>
                </a:solidFill>
              </a:rPr>
              <a:t> ja </a:t>
            </a:r>
            <a:r>
              <a:rPr lang="en-US" sz="1600" dirty="0" err="1">
                <a:solidFill>
                  <a:srgbClr val="B31166"/>
                </a:solidFill>
              </a:rPr>
              <a:t>kysyä</a:t>
            </a:r>
            <a:r>
              <a:rPr lang="en-US" sz="1600" dirty="0">
                <a:solidFill>
                  <a:srgbClr val="B31166"/>
                </a:solidFill>
              </a:rPr>
              <a:t> </a:t>
            </a:r>
            <a:r>
              <a:rPr lang="en-US" sz="1600" dirty="0" err="1">
                <a:solidFill>
                  <a:srgbClr val="B31166"/>
                </a:solidFill>
              </a:rPr>
              <a:t>muilta</a:t>
            </a:r>
            <a:r>
              <a:rPr lang="en-US" sz="1600" dirty="0">
                <a:solidFill>
                  <a:srgbClr val="B31166"/>
                </a:solidFill>
              </a:rPr>
              <a:t> </a:t>
            </a:r>
            <a:r>
              <a:rPr lang="en-US" sz="1600" dirty="0" err="1">
                <a:solidFill>
                  <a:srgbClr val="B31166"/>
                </a:solidFill>
              </a:rPr>
              <a:t>ihmisiltä</a:t>
            </a:r>
            <a:r>
              <a:rPr lang="en-US" sz="1600" dirty="0">
                <a:solidFill>
                  <a:srgbClr val="B31166"/>
                </a:solidFill>
              </a:rPr>
              <a:t> </a:t>
            </a:r>
            <a:r>
              <a:rPr lang="en-US" sz="1600" dirty="0" err="1">
                <a:solidFill>
                  <a:srgbClr val="B31166"/>
                </a:solidFill>
              </a:rPr>
              <a:t>neuvoa</a:t>
            </a:r>
            <a:r>
              <a:rPr lang="en-US" sz="1600" dirty="0">
                <a:solidFill>
                  <a:srgbClr val="B31166"/>
                </a:solidFill>
              </a:rPr>
              <a:t>. </a:t>
            </a:r>
            <a:r>
              <a:rPr lang="en-US" sz="1600" dirty="0" err="1">
                <a:solidFill>
                  <a:srgbClr val="B31166"/>
                </a:solidFill>
              </a:rPr>
              <a:t>Kaikki</a:t>
            </a:r>
            <a:r>
              <a:rPr lang="en-US" sz="1600" dirty="0">
                <a:solidFill>
                  <a:srgbClr val="B31166"/>
                </a:solidFill>
              </a:rPr>
              <a:t> </a:t>
            </a:r>
            <a:r>
              <a:rPr lang="en-US" sz="1600" dirty="0" err="1">
                <a:solidFill>
                  <a:srgbClr val="B31166"/>
                </a:solidFill>
              </a:rPr>
              <a:t>järjestyy</a:t>
            </a:r>
            <a:r>
              <a:rPr lang="en-US" sz="1600" dirty="0">
                <a:solidFill>
                  <a:srgbClr val="B31166"/>
                </a:solidFill>
              </a:rPr>
              <a:t> </a:t>
            </a:r>
            <a:r>
              <a:rPr lang="en-US" sz="1600" dirty="0" err="1">
                <a:solidFill>
                  <a:srgbClr val="B31166"/>
                </a:solidFill>
              </a:rPr>
              <a:t>aina</a:t>
            </a:r>
            <a:r>
              <a:rPr lang="en-US" sz="1600" dirty="0">
                <a:solidFill>
                  <a:srgbClr val="B31166"/>
                </a:solidFill>
              </a:rPr>
              <a:t> </a:t>
            </a:r>
            <a:r>
              <a:rPr lang="en-US" sz="1600" dirty="0" err="1">
                <a:solidFill>
                  <a:srgbClr val="B31166"/>
                </a:solidFill>
              </a:rPr>
              <a:t>jollain</a:t>
            </a:r>
            <a:r>
              <a:rPr lang="en-US" sz="1600" dirty="0">
                <a:solidFill>
                  <a:srgbClr val="B31166"/>
                </a:solidFill>
              </a:rPr>
              <a:t> </a:t>
            </a:r>
            <a:r>
              <a:rPr lang="en-US" sz="1600" dirty="0" err="1">
                <a:solidFill>
                  <a:srgbClr val="B31166"/>
                </a:solidFill>
              </a:rPr>
              <a:t>tapaa</a:t>
            </a:r>
            <a:r>
              <a:rPr lang="en-US" sz="1600" dirty="0">
                <a:solidFill>
                  <a:srgbClr val="B31166"/>
                </a:solidFill>
              </a:rPr>
              <a:t>. </a:t>
            </a:r>
            <a:r>
              <a:rPr lang="en-US" sz="1600" dirty="0">
                <a:solidFill>
                  <a:srgbClr val="B31166"/>
                </a:solidFill>
                <a:ea typeface="+mn-lt"/>
                <a:cs typeface="+mn-lt"/>
              </a:rPr>
              <a:t>💖</a:t>
            </a:r>
          </a:p>
          <a:p>
            <a:pPr>
              <a:lnSpc>
                <a:spcPct val="90000"/>
              </a:lnSpc>
            </a:pPr>
            <a:r>
              <a:rPr lang="en-US" sz="1600" dirty="0" err="1">
                <a:solidFill>
                  <a:srgbClr val="B31166"/>
                </a:solidFill>
              </a:rPr>
              <a:t>Mikä</a:t>
            </a:r>
            <a:r>
              <a:rPr lang="en-US" sz="1600" dirty="0">
                <a:solidFill>
                  <a:srgbClr val="B31166"/>
                </a:solidFill>
              </a:rPr>
              <a:t> </a:t>
            </a:r>
            <a:r>
              <a:rPr lang="en-US" sz="1600" dirty="0" err="1">
                <a:solidFill>
                  <a:srgbClr val="B31166"/>
                </a:solidFill>
              </a:rPr>
              <a:t>Berliinissä</a:t>
            </a:r>
            <a:r>
              <a:rPr lang="en-US" sz="1600" dirty="0">
                <a:solidFill>
                  <a:srgbClr val="B31166"/>
                </a:solidFill>
              </a:rPr>
              <a:t> mut </a:t>
            </a:r>
            <a:r>
              <a:rPr lang="en-US" sz="1600" dirty="0" err="1">
                <a:solidFill>
                  <a:srgbClr val="B31166"/>
                </a:solidFill>
              </a:rPr>
              <a:t>yllätti</a:t>
            </a:r>
            <a:r>
              <a:rPr lang="en-US" sz="1600" dirty="0">
                <a:solidFill>
                  <a:srgbClr val="B31166"/>
                </a:solidFill>
              </a:rPr>
              <a:t> </a:t>
            </a:r>
            <a:r>
              <a:rPr lang="en-US" sz="1600" dirty="0" err="1">
                <a:solidFill>
                  <a:srgbClr val="B31166"/>
                </a:solidFill>
              </a:rPr>
              <a:t>oli</a:t>
            </a:r>
            <a:r>
              <a:rPr lang="en-US" sz="1600" dirty="0">
                <a:solidFill>
                  <a:srgbClr val="B31166"/>
                </a:solidFill>
              </a:rPr>
              <a:t> se </a:t>
            </a:r>
            <a:r>
              <a:rPr lang="en-US" sz="1600" dirty="0" err="1">
                <a:solidFill>
                  <a:srgbClr val="B31166"/>
                </a:solidFill>
              </a:rPr>
              <a:t>fakta</a:t>
            </a:r>
            <a:r>
              <a:rPr lang="en-US" sz="1600" dirty="0">
                <a:solidFill>
                  <a:srgbClr val="B31166"/>
                </a:solidFill>
              </a:rPr>
              <a:t> </a:t>
            </a:r>
            <a:r>
              <a:rPr lang="en-US" sz="1600" dirty="0" err="1">
                <a:solidFill>
                  <a:srgbClr val="B31166"/>
                </a:solidFill>
              </a:rPr>
              <a:t>etteivät</a:t>
            </a:r>
            <a:r>
              <a:rPr lang="en-US" sz="1600" dirty="0">
                <a:solidFill>
                  <a:srgbClr val="B31166"/>
                </a:solidFill>
              </a:rPr>
              <a:t> </a:t>
            </a:r>
            <a:r>
              <a:rPr lang="en-US" sz="1600" dirty="0" err="1">
                <a:solidFill>
                  <a:srgbClr val="B31166"/>
                </a:solidFill>
              </a:rPr>
              <a:t>ruokakaupat</a:t>
            </a:r>
            <a:r>
              <a:rPr lang="en-US" sz="1600" dirty="0">
                <a:solidFill>
                  <a:srgbClr val="B31166"/>
                </a:solidFill>
              </a:rPr>
              <a:t> tai </a:t>
            </a:r>
            <a:r>
              <a:rPr lang="en-US" sz="1600" dirty="0" err="1">
                <a:solidFill>
                  <a:srgbClr val="B31166"/>
                </a:solidFill>
              </a:rPr>
              <a:t>muut</a:t>
            </a:r>
            <a:r>
              <a:rPr lang="en-US" sz="1600" dirty="0">
                <a:solidFill>
                  <a:srgbClr val="B31166"/>
                </a:solidFill>
              </a:rPr>
              <a:t> </a:t>
            </a:r>
            <a:r>
              <a:rPr lang="en-US" sz="1600" dirty="0" err="1">
                <a:solidFill>
                  <a:srgbClr val="B31166"/>
                </a:solidFill>
              </a:rPr>
              <a:t>liikkeet</a:t>
            </a:r>
            <a:r>
              <a:rPr lang="en-US" sz="1600" dirty="0">
                <a:solidFill>
                  <a:srgbClr val="B31166"/>
                </a:solidFill>
              </a:rPr>
              <a:t> </a:t>
            </a:r>
            <a:r>
              <a:rPr lang="en-US" sz="1600" dirty="0" err="1">
                <a:solidFill>
                  <a:srgbClr val="B31166"/>
                </a:solidFill>
              </a:rPr>
              <a:t>olleet</a:t>
            </a:r>
            <a:r>
              <a:rPr lang="en-US" sz="1600" dirty="0">
                <a:solidFill>
                  <a:srgbClr val="B31166"/>
                </a:solidFill>
              </a:rPr>
              <a:t> </a:t>
            </a:r>
            <a:r>
              <a:rPr lang="en-US" sz="1600" dirty="0" err="1">
                <a:solidFill>
                  <a:srgbClr val="B31166"/>
                </a:solidFill>
              </a:rPr>
              <a:t>Sunnuntaisin</a:t>
            </a:r>
            <a:r>
              <a:rPr lang="en-US" sz="1600" dirty="0">
                <a:solidFill>
                  <a:srgbClr val="B31166"/>
                </a:solidFill>
              </a:rPr>
              <a:t> </a:t>
            </a:r>
            <a:r>
              <a:rPr lang="en-US" sz="1600" dirty="0" err="1">
                <a:solidFill>
                  <a:srgbClr val="B31166"/>
                </a:solidFill>
              </a:rPr>
              <a:t>auki</a:t>
            </a:r>
            <a:r>
              <a:rPr lang="en-US" sz="1600" dirty="0">
                <a:solidFill>
                  <a:srgbClr val="B31166"/>
                </a:solidFill>
              </a:rPr>
              <a:t>. Se </a:t>
            </a:r>
            <a:r>
              <a:rPr lang="en-US" sz="1600" dirty="0" err="1">
                <a:solidFill>
                  <a:srgbClr val="B31166"/>
                </a:solidFill>
              </a:rPr>
              <a:t>kannattaa</a:t>
            </a:r>
            <a:r>
              <a:rPr lang="en-US" sz="1600" dirty="0">
                <a:solidFill>
                  <a:srgbClr val="B31166"/>
                </a:solidFill>
              </a:rPr>
              <a:t> </a:t>
            </a:r>
            <a:r>
              <a:rPr lang="en-US" sz="1600" dirty="0" err="1">
                <a:solidFill>
                  <a:srgbClr val="B31166"/>
                </a:solidFill>
              </a:rPr>
              <a:t>pitää</a:t>
            </a:r>
            <a:r>
              <a:rPr lang="en-US" sz="1600" dirty="0">
                <a:solidFill>
                  <a:srgbClr val="B31166"/>
                </a:solidFill>
              </a:rPr>
              <a:t> </a:t>
            </a:r>
            <a:r>
              <a:rPr lang="en-US" sz="1600" dirty="0" err="1">
                <a:solidFill>
                  <a:srgbClr val="B31166"/>
                </a:solidFill>
              </a:rPr>
              <a:t>mielessä</a:t>
            </a:r>
            <a:r>
              <a:rPr lang="en-US" sz="1600" dirty="0">
                <a:solidFill>
                  <a:srgbClr val="B31166"/>
                </a:solidFill>
              </a:rPr>
              <a:t>. Toki </a:t>
            </a:r>
            <a:r>
              <a:rPr lang="en-US" sz="1600" dirty="0" err="1">
                <a:solidFill>
                  <a:srgbClr val="B31166"/>
                </a:solidFill>
              </a:rPr>
              <a:t>monet</a:t>
            </a:r>
            <a:r>
              <a:rPr lang="en-US" sz="1600" dirty="0">
                <a:solidFill>
                  <a:srgbClr val="B31166"/>
                </a:solidFill>
              </a:rPr>
              <a:t> </a:t>
            </a:r>
            <a:r>
              <a:rPr lang="en-US" sz="1600" dirty="0" err="1">
                <a:solidFill>
                  <a:srgbClr val="B31166"/>
                </a:solidFill>
              </a:rPr>
              <a:t>ravintolat</a:t>
            </a:r>
            <a:r>
              <a:rPr lang="en-US" sz="1600" dirty="0">
                <a:solidFill>
                  <a:srgbClr val="B31166"/>
                </a:solidFill>
              </a:rPr>
              <a:t> </a:t>
            </a:r>
            <a:r>
              <a:rPr lang="en-US" sz="1600" dirty="0" err="1">
                <a:solidFill>
                  <a:srgbClr val="B31166"/>
                </a:solidFill>
              </a:rPr>
              <a:t>olivat</a:t>
            </a:r>
            <a:r>
              <a:rPr lang="en-US" sz="1600" dirty="0">
                <a:solidFill>
                  <a:srgbClr val="B31166"/>
                </a:solidFill>
              </a:rPr>
              <a:t> </a:t>
            </a:r>
            <a:r>
              <a:rPr lang="en-US" sz="1600" dirty="0" err="1">
                <a:solidFill>
                  <a:srgbClr val="B31166"/>
                </a:solidFill>
              </a:rPr>
              <a:t>auki</a:t>
            </a:r>
            <a:r>
              <a:rPr lang="en-US" sz="1600" dirty="0">
                <a:solidFill>
                  <a:srgbClr val="B31166"/>
                </a:solidFill>
              </a:rPr>
              <a:t> </a:t>
            </a:r>
            <a:r>
              <a:rPr lang="en-US" sz="1600" dirty="0" err="1">
                <a:solidFill>
                  <a:srgbClr val="B31166"/>
                </a:solidFill>
              </a:rPr>
              <a:t>kyllä</a:t>
            </a:r>
            <a:r>
              <a:rPr lang="en-US" sz="1600" dirty="0">
                <a:solidFill>
                  <a:srgbClr val="B31166"/>
                </a:solidFill>
              </a:rPr>
              <a:t>, </a:t>
            </a:r>
            <a:r>
              <a:rPr lang="en-US" sz="1600" dirty="0" err="1">
                <a:solidFill>
                  <a:srgbClr val="B31166"/>
                </a:solidFill>
              </a:rPr>
              <a:t>että</a:t>
            </a:r>
            <a:r>
              <a:rPr lang="en-US" sz="1600" dirty="0">
                <a:solidFill>
                  <a:srgbClr val="B31166"/>
                </a:solidFill>
              </a:rPr>
              <a:t> </a:t>
            </a:r>
            <a:r>
              <a:rPr lang="en-US" sz="1600" dirty="0" err="1">
                <a:solidFill>
                  <a:srgbClr val="B31166"/>
                </a:solidFill>
              </a:rPr>
              <a:t>ei</a:t>
            </a:r>
            <a:r>
              <a:rPr lang="en-US" sz="1600" dirty="0">
                <a:solidFill>
                  <a:srgbClr val="B31166"/>
                </a:solidFill>
              </a:rPr>
              <a:t> </a:t>
            </a:r>
            <a:r>
              <a:rPr lang="en-US" sz="1600" dirty="0" err="1">
                <a:solidFill>
                  <a:srgbClr val="B31166"/>
                </a:solidFill>
              </a:rPr>
              <a:t>ainakaan</a:t>
            </a:r>
            <a:r>
              <a:rPr lang="en-US" sz="1600" dirty="0">
                <a:solidFill>
                  <a:srgbClr val="B31166"/>
                </a:solidFill>
              </a:rPr>
              <a:t> </a:t>
            </a:r>
            <a:r>
              <a:rPr lang="en-US" sz="1600" dirty="0" err="1">
                <a:solidFill>
                  <a:srgbClr val="B31166"/>
                </a:solidFill>
              </a:rPr>
              <a:t>nälkäiseksi</a:t>
            </a:r>
            <a:r>
              <a:rPr lang="en-US" sz="1600" dirty="0">
                <a:solidFill>
                  <a:srgbClr val="B31166"/>
                </a:solidFill>
              </a:rPr>
              <a:t> </a:t>
            </a:r>
            <a:r>
              <a:rPr lang="en-US" sz="1600" dirty="0" err="1">
                <a:solidFill>
                  <a:srgbClr val="B31166"/>
                </a:solidFill>
              </a:rPr>
              <a:t>jää</a:t>
            </a:r>
            <a:r>
              <a:rPr lang="en-US" sz="1600" dirty="0">
                <a:solidFill>
                  <a:srgbClr val="B31166"/>
                </a:solidFill>
              </a:rPr>
              <a:t>, </a:t>
            </a:r>
            <a:r>
              <a:rPr lang="en-US" sz="1600" dirty="0" err="1">
                <a:solidFill>
                  <a:srgbClr val="B31166"/>
                </a:solidFill>
              </a:rPr>
              <a:t>jos</a:t>
            </a:r>
            <a:r>
              <a:rPr lang="en-US" sz="1600" dirty="0">
                <a:solidFill>
                  <a:srgbClr val="B31166"/>
                </a:solidFill>
              </a:rPr>
              <a:t> </a:t>
            </a:r>
            <a:r>
              <a:rPr lang="en-US" sz="1600" dirty="0" err="1">
                <a:solidFill>
                  <a:srgbClr val="B31166"/>
                </a:solidFill>
              </a:rPr>
              <a:t>siitä</a:t>
            </a:r>
            <a:r>
              <a:rPr lang="en-US" sz="1600" dirty="0">
                <a:solidFill>
                  <a:srgbClr val="B31166"/>
                </a:solidFill>
              </a:rPr>
              <a:t> on </a:t>
            </a:r>
            <a:r>
              <a:rPr lang="en-US" sz="1600" dirty="0" err="1">
                <a:solidFill>
                  <a:srgbClr val="B31166"/>
                </a:solidFill>
              </a:rPr>
              <a:t>kyse</a:t>
            </a:r>
            <a:r>
              <a:rPr lang="en-US" sz="1600" dirty="0">
                <a:solidFill>
                  <a:srgbClr val="B31166"/>
                </a:solidFill>
              </a:rPr>
              <a:t>. </a:t>
            </a:r>
          </a:p>
          <a:p>
            <a:pPr>
              <a:lnSpc>
                <a:spcPct val="90000"/>
              </a:lnSpc>
            </a:pPr>
            <a:r>
              <a:rPr lang="en-US" sz="1600" dirty="0" err="1">
                <a:solidFill>
                  <a:srgbClr val="B31166"/>
                </a:solidFill>
              </a:rPr>
              <a:t>Ylipäätään</a:t>
            </a:r>
            <a:r>
              <a:rPr lang="en-US" sz="1600" dirty="0">
                <a:solidFill>
                  <a:srgbClr val="B31166"/>
                </a:solidFill>
              </a:rPr>
              <a:t> </a:t>
            </a:r>
            <a:r>
              <a:rPr lang="en-US" sz="1600" dirty="0" err="1">
                <a:solidFill>
                  <a:srgbClr val="B31166"/>
                </a:solidFill>
              </a:rPr>
              <a:t>jos</a:t>
            </a:r>
            <a:r>
              <a:rPr lang="en-US" sz="1600" dirty="0">
                <a:solidFill>
                  <a:srgbClr val="B31166"/>
                </a:solidFill>
              </a:rPr>
              <a:t> </a:t>
            </a:r>
            <a:r>
              <a:rPr lang="en-US" sz="1600" dirty="0" err="1">
                <a:solidFill>
                  <a:srgbClr val="B31166"/>
                </a:solidFill>
              </a:rPr>
              <a:t>Berliiniin</a:t>
            </a:r>
            <a:r>
              <a:rPr lang="en-US" sz="1600" dirty="0">
                <a:solidFill>
                  <a:srgbClr val="B31166"/>
                </a:solidFill>
              </a:rPr>
              <a:t> </a:t>
            </a:r>
            <a:r>
              <a:rPr lang="en-US" sz="1600" dirty="0" err="1">
                <a:solidFill>
                  <a:srgbClr val="B31166"/>
                </a:solidFill>
              </a:rPr>
              <a:t>lähtee</a:t>
            </a:r>
            <a:r>
              <a:rPr lang="en-US" sz="1600" dirty="0">
                <a:solidFill>
                  <a:srgbClr val="B31166"/>
                </a:solidFill>
              </a:rPr>
              <a:t> </a:t>
            </a:r>
            <a:r>
              <a:rPr lang="en-US" sz="1600" dirty="0" err="1">
                <a:solidFill>
                  <a:srgbClr val="B31166"/>
                </a:solidFill>
              </a:rPr>
              <a:t>kannattaa</a:t>
            </a:r>
            <a:r>
              <a:rPr lang="en-US" sz="1600" dirty="0">
                <a:solidFill>
                  <a:srgbClr val="B31166"/>
                </a:solidFill>
              </a:rPr>
              <a:t> </a:t>
            </a:r>
            <a:r>
              <a:rPr lang="en-US" sz="1600" dirty="0" err="1">
                <a:solidFill>
                  <a:srgbClr val="B31166"/>
                </a:solidFill>
              </a:rPr>
              <a:t>varautua</a:t>
            </a:r>
            <a:r>
              <a:rPr lang="en-US" sz="1600" dirty="0">
                <a:solidFill>
                  <a:srgbClr val="B31166"/>
                </a:solidFill>
              </a:rPr>
              <a:t> </a:t>
            </a:r>
            <a:r>
              <a:rPr lang="en-US" sz="1600" dirty="0" err="1">
                <a:solidFill>
                  <a:srgbClr val="B31166"/>
                </a:solidFill>
              </a:rPr>
              <a:t>käteisellä</a:t>
            </a:r>
            <a:r>
              <a:rPr lang="en-US" sz="1600" dirty="0">
                <a:solidFill>
                  <a:srgbClr val="B31166"/>
                </a:solidFill>
              </a:rPr>
              <a:t>, </a:t>
            </a:r>
            <a:r>
              <a:rPr lang="en-US" sz="1600" dirty="0" err="1">
                <a:solidFill>
                  <a:srgbClr val="B31166"/>
                </a:solidFill>
              </a:rPr>
              <a:t>sillä</a:t>
            </a:r>
            <a:r>
              <a:rPr lang="en-US" sz="1600" dirty="0">
                <a:solidFill>
                  <a:srgbClr val="B31166"/>
                </a:solidFill>
              </a:rPr>
              <a:t> </a:t>
            </a:r>
            <a:r>
              <a:rPr lang="en-US" sz="1600" dirty="0" err="1">
                <a:solidFill>
                  <a:srgbClr val="B31166"/>
                </a:solidFill>
              </a:rPr>
              <a:t>jotkin</a:t>
            </a:r>
            <a:r>
              <a:rPr lang="en-US" sz="1600" dirty="0">
                <a:solidFill>
                  <a:srgbClr val="B31166"/>
                </a:solidFill>
              </a:rPr>
              <a:t> </a:t>
            </a:r>
            <a:r>
              <a:rPr lang="en-US" sz="1600" dirty="0" err="1">
                <a:solidFill>
                  <a:srgbClr val="B31166"/>
                </a:solidFill>
              </a:rPr>
              <a:t>ravintolat</a:t>
            </a:r>
            <a:r>
              <a:rPr lang="en-US" sz="1600" dirty="0">
                <a:solidFill>
                  <a:srgbClr val="B31166"/>
                </a:solidFill>
              </a:rPr>
              <a:t> </a:t>
            </a:r>
            <a:r>
              <a:rPr lang="en-US" sz="1600" dirty="0" err="1">
                <a:solidFill>
                  <a:srgbClr val="B31166"/>
                </a:solidFill>
              </a:rPr>
              <a:t>eivät</a:t>
            </a:r>
            <a:r>
              <a:rPr lang="en-US" sz="1600" dirty="0">
                <a:solidFill>
                  <a:srgbClr val="B31166"/>
                </a:solidFill>
              </a:rPr>
              <a:t> </a:t>
            </a:r>
            <a:r>
              <a:rPr lang="en-US" sz="1600" dirty="0" err="1">
                <a:solidFill>
                  <a:srgbClr val="B31166"/>
                </a:solidFill>
              </a:rPr>
              <a:t>hyväksy</a:t>
            </a:r>
            <a:r>
              <a:rPr lang="en-US" sz="1600" dirty="0">
                <a:solidFill>
                  <a:srgbClr val="B31166"/>
                </a:solidFill>
              </a:rPr>
              <a:t> </a:t>
            </a:r>
            <a:r>
              <a:rPr lang="en-US" sz="1600" dirty="0" err="1">
                <a:solidFill>
                  <a:srgbClr val="B31166"/>
                </a:solidFill>
              </a:rPr>
              <a:t>käteistä</a:t>
            </a:r>
            <a:r>
              <a:rPr lang="en-US" sz="1600" dirty="0">
                <a:solidFill>
                  <a:srgbClr val="B31166"/>
                </a:solidFill>
              </a:rPr>
              <a:t> </a:t>
            </a:r>
            <a:r>
              <a:rPr lang="en-US" sz="1600" dirty="0" err="1">
                <a:solidFill>
                  <a:srgbClr val="B31166"/>
                </a:solidFill>
              </a:rPr>
              <a:t>ollenkaan</a:t>
            </a:r>
            <a:r>
              <a:rPr lang="en-US" sz="1600" dirty="0">
                <a:solidFill>
                  <a:srgbClr val="B31166"/>
                </a:solidFill>
              </a:rPr>
              <a:t>, </a:t>
            </a:r>
            <a:r>
              <a:rPr lang="en-US" sz="1600" dirty="0" err="1">
                <a:solidFill>
                  <a:srgbClr val="B31166"/>
                </a:solidFill>
              </a:rPr>
              <a:t>powerbankilla</a:t>
            </a:r>
            <a:r>
              <a:rPr lang="en-US" sz="1600" dirty="0">
                <a:solidFill>
                  <a:srgbClr val="B31166"/>
                </a:solidFill>
              </a:rPr>
              <a:t>, </a:t>
            </a:r>
            <a:r>
              <a:rPr lang="en-US" sz="1600" dirty="0" err="1">
                <a:solidFill>
                  <a:srgbClr val="B31166"/>
                </a:solidFill>
              </a:rPr>
              <a:t>ainakin</a:t>
            </a:r>
            <a:r>
              <a:rPr lang="en-US" sz="1600" dirty="0">
                <a:solidFill>
                  <a:srgbClr val="B31166"/>
                </a:solidFill>
              </a:rPr>
              <a:t> </a:t>
            </a:r>
            <a:r>
              <a:rPr lang="en-US" sz="1600" dirty="0" err="1">
                <a:solidFill>
                  <a:srgbClr val="B31166"/>
                </a:solidFill>
              </a:rPr>
              <a:t>pienellä</a:t>
            </a:r>
            <a:r>
              <a:rPr lang="en-US" sz="1600" dirty="0">
                <a:solidFill>
                  <a:srgbClr val="B31166"/>
                </a:solidFill>
              </a:rPr>
              <a:t> </a:t>
            </a:r>
            <a:r>
              <a:rPr lang="en-US" sz="1600" dirty="0" err="1">
                <a:solidFill>
                  <a:srgbClr val="B31166"/>
                </a:solidFill>
              </a:rPr>
              <a:t>Saksan</a:t>
            </a:r>
            <a:r>
              <a:rPr lang="en-US" sz="1600" dirty="0">
                <a:solidFill>
                  <a:srgbClr val="B31166"/>
                </a:solidFill>
              </a:rPr>
              <a:t> </a:t>
            </a:r>
            <a:r>
              <a:rPr lang="en-US" sz="1600" dirty="0" err="1">
                <a:solidFill>
                  <a:srgbClr val="B31166"/>
                </a:solidFill>
              </a:rPr>
              <a:t>kielen</a:t>
            </a:r>
            <a:r>
              <a:rPr lang="en-US" sz="1600" dirty="0">
                <a:solidFill>
                  <a:srgbClr val="B31166"/>
                </a:solidFill>
              </a:rPr>
              <a:t> </a:t>
            </a:r>
            <a:r>
              <a:rPr lang="en-US" sz="1600" dirty="0" err="1">
                <a:solidFill>
                  <a:srgbClr val="B31166"/>
                </a:solidFill>
              </a:rPr>
              <a:t>tietämyksellä</a:t>
            </a:r>
            <a:r>
              <a:rPr lang="en-US" sz="1600" dirty="0">
                <a:solidFill>
                  <a:srgbClr val="B31166"/>
                </a:solidFill>
              </a:rPr>
              <a:t>, </a:t>
            </a:r>
            <a:r>
              <a:rPr lang="en-US" sz="1600" dirty="0" err="1">
                <a:solidFill>
                  <a:srgbClr val="B31166"/>
                </a:solidFill>
              </a:rPr>
              <a:t>sillä</a:t>
            </a:r>
            <a:r>
              <a:rPr lang="en-US" sz="1600" dirty="0">
                <a:solidFill>
                  <a:srgbClr val="B31166"/>
                </a:solidFill>
              </a:rPr>
              <a:t> </a:t>
            </a:r>
            <a:r>
              <a:rPr lang="en-US" sz="1600" dirty="0" err="1">
                <a:solidFill>
                  <a:srgbClr val="B31166"/>
                </a:solidFill>
              </a:rPr>
              <a:t>vaikka</a:t>
            </a:r>
            <a:r>
              <a:rPr lang="en-US" sz="1600" dirty="0">
                <a:solidFill>
                  <a:srgbClr val="B31166"/>
                </a:solidFill>
              </a:rPr>
              <a:t> </a:t>
            </a:r>
            <a:r>
              <a:rPr lang="en-US" sz="1600" dirty="0" err="1">
                <a:solidFill>
                  <a:srgbClr val="B31166"/>
                </a:solidFill>
              </a:rPr>
              <a:t>Berliini</a:t>
            </a:r>
            <a:r>
              <a:rPr lang="en-US" sz="1600" dirty="0">
                <a:solidFill>
                  <a:srgbClr val="B31166"/>
                </a:solidFill>
              </a:rPr>
              <a:t> on iso ja </a:t>
            </a:r>
            <a:r>
              <a:rPr lang="en-US" sz="1600" dirty="0" err="1">
                <a:solidFill>
                  <a:srgbClr val="B31166"/>
                </a:solidFill>
              </a:rPr>
              <a:t>tunnettu</a:t>
            </a:r>
            <a:r>
              <a:rPr lang="en-US" sz="1600" dirty="0">
                <a:solidFill>
                  <a:srgbClr val="B31166"/>
                </a:solidFill>
              </a:rPr>
              <a:t> </a:t>
            </a:r>
            <a:r>
              <a:rPr lang="en-US" sz="1600" dirty="0" err="1">
                <a:solidFill>
                  <a:srgbClr val="B31166"/>
                </a:solidFill>
              </a:rPr>
              <a:t>kaupunki</a:t>
            </a:r>
            <a:r>
              <a:rPr lang="en-US" sz="1600" dirty="0">
                <a:solidFill>
                  <a:srgbClr val="B31166"/>
                </a:solidFill>
              </a:rPr>
              <a:t>, </a:t>
            </a:r>
            <a:r>
              <a:rPr lang="en-US" sz="1600" dirty="0" err="1">
                <a:solidFill>
                  <a:srgbClr val="B31166"/>
                </a:solidFill>
              </a:rPr>
              <a:t>ei</a:t>
            </a:r>
            <a:r>
              <a:rPr lang="en-US" sz="1600" dirty="0">
                <a:solidFill>
                  <a:srgbClr val="B31166"/>
                </a:solidFill>
              </a:rPr>
              <a:t> </a:t>
            </a:r>
            <a:r>
              <a:rPr lang="en-US" sz="1600" dirty="0" err="1">
                <a:solidFill>
                  <a:srgbClr val="B31166"/>
                </a:solidFill>
              </a:rPr>
              <a:t>siellä</a:t>
            </a:r>
            <a:r>
              <a:rPr lang="en-US" sz="1600" dirty="0">
                <a:solidFill>
                  <a:srgbClr val="B31166"/>
                </a:solidFill>
              </a:rPr>
              <a:t> </a:t>
            </a:r>
            <a:r>
              <a:rPr lang="en-US" sz="1600" dirty="0" err="1">
                <a:solidFill>
                  <a:srgbClr val="B31166"/>
                </a:solidFill>
              </a:rPr>
              <a:t>kaikki</a:t>
            </a:r>
            <a:r>
              <a:rPr lang="en-US" sz="1600" dirty="0">
                <a:solidFill>
                  <a:srgbClr val="B31166"/>
                </a:solidFill>
              </a:rPr>
              <a:t> </a:t>
            </a:r>
            <a:r>
              <a:rPr lang="en-US" sz="1600" dirty="0" err="1">
                <a:solidFill>
                  <a:srgbClr val="B31166"/>
                </a:solidFill>
              </a:rPr>
              <a:t>osaa</a:t>
            </a:r>
            <a:r>
              <a:rPr lang="en-US" sz="1600" dirty="0">
                <a:solidFill>
                  <a:srgbClr val="B31166"/>
                </a:solidFill>
              </a:rPr>
              <a:t> </a:t>
            </a:r>
            <a:r>
              <a:rPr lang="en-US" sz="1600" dirty="0" err="1">
                <a:solidFill>
                  <a:srgbClr val="B31166"/>
                </a:solidFill>
              </a:rPr>
              <a:t>hyvin</a:t>
            </a:r>
            <a:r>
              <a:rPr lang="en-US" sz="1600" dirty="0">
                <a:solidFill>
                  <a:srgbClr val="B31166"/>
                </a:solidFill>
              </a:rPr>
              <a:t> </a:t>
            </a:r>
            <a:r>
              <a:rPr lang="en-US" sz="1600" dirty="0" err="1">
                <a:solidFill>
                  <a:srgbClr val="B31166"/>
                </a:solidFill>
              </a:rPr>
              <a:t>englantia</a:t>
            </a:r>
            <a:r>
              <a:rPr lang="en-US" sz="1600" dirty="0">
                <a:solidFill>
                  <a:srgbClr val="B31166"/>
                </a:solidFill>
              </a:rPr>
              <a:t>, ja </a:t>
            </a:r>
            <a:r>
              <a:rPr lang="en-US" sz="1600" dirty="0" err="1">
                <a:solidFill>
                  <a:srgbClr val="B31166"/>
                </a:solidFill>
              </a:rPr>
              <a:t>jotkut</a:t>
            </a:r>
            <a:r>
              <a:rPr lang="en-US" sz="1600" dirty="0">
                <a:solidFill>
                  <a:srgbClr val="B31166"/>
                </a:solidFill>
              </a:rPr>
              <a:t> </a:t>
            </a:r>
            <a:r>
              <a:rPr lang="en-US" sz="1600" dirty="0" err="1">
                <a:solidFill>
                  <a:srgbClr val="B31166"/>
                </a:solidFill>
              </a:rPr>
              <a:t>ei</a:t>
            </a:r>
            <a:r>
              <a:rPr lang="en-US" sz="1600" dirty="0">
                <a:solidFill>
                  <a:srgbClr val="B31166"/>
                </a:solidFill>
              </a:rPr>
              <a:t> </a:t>
            </a:r>
            <a:r>
              <a:rPr lang="en-US" sz="1600" dirty="0" err="1">
                <a:solidFill>
                  <a:srgbClr val="B31166"/>
                </a:solidFill>
              </a:rPr>
              <a:t>ollenkaan</a:t>
            </a:r>
            <a:r>
              <a:rPr lang="en-US" sz="1600" dirty="0">
                <a:solidFill>
                  <a:srgbClr val="B31166"/>
                </a:solidFill>
              </a:rPr>
              <a:t>. </a:t>
            </a:r>
          </a:p>
          <a:p>
            <a:pPr>
              <a:lnSpc>
                <a:spcPct val="90000"/>
              </a:lnSpc>
            </a:pPr>
            <a:endParaRPr lang="en-US" sz="1600" dirty="0">
              <a:solidFill>
                <a:srgbClr val="B31166"/>
              </a:solidFill>
            </a:endParaRPr>
          </a:p>
        </p:txBody>
      </p:sp>
      <p:pic>
        <p:nvPicPr>
          <p:cNvPr id="4" name="Picture 3">
            <a:extLst>
              <a:ext uri="{FF2B5EF4-FFF2-40B4-BE49-F238E27FC236}">
                <a16:creationId xmlns:a16="http://schemas.microsoft.com/office/drawing/2014/main" id="{CED261C6-54E9-BAED-33F0-5B1C24459A25}"/>
              </a:ext>
            </a:extLst>
          </p:cNvPr>
          <p:cNvPicPr>
            <a:picLocks noChangeAspect="1"/>
          </p:cNvPicPr>
          <p:nvPr/>
        </p:nvPicPr>
        <p:blipFill>
          <a:blip r:embed="rId2"/>
          <a:stretch>
            <a:fillRect/>
          </a:stretch>
        </p:blipFill>
        <p:spPr>
          <a:xfrm>
            <a:off x="6208214" y="2596657"/>
            <a:ext cx="2274365" cy="4187749"/>
          </a:xfrm>
          <a:prstGeom prst="roundRect">
            <a:avLst>
              <a:gd name="adj" fmla="val 1858"/>
            </a:avLst>
          </a:prstGeom>
          <a:effectLst/>
        </p:spPr>
      </p:pic>
      <p:pic>
        <p:nvPicPr>
          <p:cNvPr id="5" name="Picture 4">
            <a:extLst>
              <a:ext uri="{FF2B5EF4-FFF2-40B4-BE49-F238E27FC236}">
                <a16:creationId xmlns:a16="http://schemas.microsoft.com/office/drawing/2014/main" id="{45485C47-F6AF-E81D-0B0F-61C3973DBE49}"/>
              </a:ext>
            </a:extLst>
          </p:cNvPr>
          <p:cNvPicPr>
            <a:picLocks noChangeAspect="1"/>
          </p:cNvPicPr>
          <p:nvPr/>
        </p:nvPicPr>
        <p:blipFill>
          <a:blip r:embed="rId3"/>
          <a:stretch>
            <a:fillRect/>
          </a:stretch>
        </p:blipFill>
        <p:spPr>
          <a:xfrm rot="5400000">
            <a:off x="8346077" y="3084913"/>
            <a:ext cx="4177060" cy="3211236"/>
          </a:xfrm>
          <a:prstGeom prst="roundRect">
            <a:avLst>
              <a:gd name="adj" fmla="val 1858"/>
            </a:avLst>
          </a:prstGeom>
          <a:effectLst/>
        </p:spPr>
      </p:pic>
    </p:spTree>
    <p:extLst>
      <p:ext uri="{BB962C8B-B14F-4D97-AF65-F5344CB8AC3E}">
        <p14:creationId xmlns:p14="http://schemas.microsoft.com/office/powerpoint/2010/main" val="4028599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02274-1C99-3947-186A-238A578BD8B9}"/>
              </a:ext>
            </a:extLst>
          </p:cNvPr>
          <p:cNvSpPr>
            <a:spLocks noGrp="1"/>
          </p:cNvSpPr>
          <p:nvPr>
            <p:ph type="title"/>
          </p:nvPr>
        </p:nvSpPr>
        <p:spPr>
          <a:xfrm>
            <a:off x="1154954" y="973668"/>
            <a:ext cx="8761413" cy="706964"/>
          </a:xfrm>
        </p:spPr>
        <p:txBody>
          <a:bodyPr>
            <a:normAutofit/>
          </a:bodyPr>
          <a:lstStyle/>
          <a:p>
            <a:r>
              <a:rPr lang="en-US" dirty="0" err="1">
                <a:solidFill>
                  <a:schemeClr val="accent1">
                    <a:lumMod val="60000"/>
                    <a:lumOff val="40000"/>
                  </a:schemeClr>
                </a:solidFill>
                <a:latin typeface="Lucida Calligraphy"/>
              </a:rPr>
              <a:t>Berliinin</a:t>
            </a:r>
            <a:r>
              <a:rPr lang="en-US" dirty="0">
                <a:solidFill>
                  <a:schemeClr val="accent1">
                    <a:lumMod val="60000"/>
                    <a:lumOff val="40000"/>
                  </a:schemeClr>
                </a:solidFill>
                <a:latin typeface="Lucida Calligraphy"/>
              </a:rPr>
              <a:t> "</a:t>
            </a:r>
            <a:r>
              <a:rPr lang="en-US" dirty="0" err="1">
                <a:solidFill>
                  <a:schemeClr val="accent1">
                    <a:lumMod val="60000"/>
                    <a:lumOff val="40000"/>
                  </a:schemeClr>
                </a:solidFill>
                <a:latin typeface="Lucida Calligraphy"/>
              </a:rPr>
              <a:t>plussat</a:t>
            </a:r>
            <a:r>
              <a:rPr lang="en-US" dirty="0">
                <a:solidFill>
                  <a:schemeClr val="accent1">
                    <a:lumMod val="60000"/>
                    <a:lumOff val="40000"/>
                  </a:schemeClr>
                </a:solidFill>
                <a:latin typeface="Lucida Calligraphy"/>
              </a:rPr>
              <a:t>"&lt;3</a:t>
            </a:r>
          </a:p>
        </p:txBody>
      </p:sp>
      <p:pic>
        <p:nvPicPr>
          <p:cNvPr id="5" name="Picture 4">
            <a:extLst>
              <a:ext uri="{FF2B5EF4-FFF2-40B4-BE49-F238E27FC236}">
                <a16:creationId xmlns:a16="http://schemas.microsoft.com/office/drawing/2014/main" id="{E9E227AF-97CD-FF2F-8930-F86780299C7C}"/>
              </a:ext>
            </a:extLst>
          </p:cNvPr>
          <p:cNvPicPr>
            <a:picLocks noChangeAspect="1"/>
          </p:cNvPicPr>
          <p:nvPr/>
        </p:nvPicPr>
        <p:blipFill>
          <a:blip r:embed="rId2"/>
          <a:srcRect t="2956" r="5" b="13424"/>
          <a:stretch>
            <a:fillRect/>
          </a:stretch>
        </p:blipFill>
        <p:spPr>
          <a:xfrm>
            <a:off x="154144" y="2473393"/>
            <a:ext cx="2718178" cy="3963633"/>
          </a:xfrm>
          <a:prstGeom prst="roundRect">
            <a:avLst>
              <a:gd name="adj" fmla="val 1858"/>
            </a:avLst>
          </a:prstGeom>
          <a:effectLst>
            <a:outerShdw blurRad="50800" dist="50800" dir="5400000" algn="tl" rotWithShape="0">
              <a:srgbClr val="000000">
                <a:alpha val="43000"/>
              </a:srgbClr>
            </a:outerShdw>
          </a:effectLst>
        </p:spPr>
      </p:pic>
      <p:pic>
        <p:nvPicPr>
          <p:cNvPr id="7" name="Picture 6">
            <a:extLst>
              <a:ext uri="{FF2B5EF4-FFF2-40B4-BE49-F238E27FC236}">
                <a16:creationId xmlns:a16="http://schemas.microsoft.com/office/drawing/2014/main" id="{53091E33-FFB7-3216-5485-9840001FBC50}"/>
              </a:ext>
            </a:extLst>
          </p:cNvPr>
          <p:cNvPicPr>
            <a:picLocks noChangeAspect="1"/>
          </p:cNvPicPr>
          <p:nvPr/>
        </p:nvPicPr>
        <p:blipFill>
          <a:blip r:embed="rId3"/>
          <a:srcRect l="6355" r="11770" b="1"/>
          <a:stretch>
            <a:fillRect/>
          </a:stretch>
        </p:blipFill>
        <p:spPr>
          <a:xfrm>
            <a:off x="2980019" y="2663893"/>
            <a:ext cx="2550088" cy="3773134"/>
          </a:xfrm>
          <a:prstGeom prst="roundRect">
            <a:avLst>
              <a:gd name="adj" fmla="val 1858"/>
            </a:avLst>
          </a:prstGeom>
          <a:effectLst>
            <a:outerShdw blurRad="50800" dist="50800" dir="5400000" algn="tl" rotWithShape="0">
              <a:srgbClr val="000000">
                <a:alpha val="43000"/>
              </a:srgbClr>
            </a:outerShdw>
          </a:effectLst>
        </p:spPr>
      </p:pic>
      <p:sp>
        <p:nvSpPr>
          <p:cNvPr id="3" name="Content Placeholder 2">
            <a:extLst>
              <a:ext uri="{FF2B5EF4-FFF2-40B4-BE49-F238E27FC236}">
                <a16:creationId xmlns:a16="http://schemas.microsoft.com/office/drawing/2014/main" id="{D9804DFE-3EE9-405E-D24C-FCA188FFDB85}"/>
              </a:ext>
            </a:extLst>
          </p:cNvPr>
          <p:cNvSpPr>
            <a:spLocks noGrp="1"/>
          </p:cNvSpPr>
          <p:nvPr>
            <p:ph idx="1"/>
          </p:nvPr>
        </p:nvSpPr>
        <p:spPr>
          <a:xfrm>
            <a:off x="5532721" y="2345765"/>
            <a:ext cx="6769596" cy="4514475"/>
          </a:xfrm>
        </p:spPr>
        <p:txBody>
          <a:bodyPr vert="horz" lIns="91440" tIns="45720" rIns="91440" bIns="45720" rtlCol="0" anchor="ctr">
            <a:normAutofit lnSpcReduction="10000"/>
          </a:bodyPr>
          <a:lstStyle/>
          <a:p>
            <a:r>
              <a:rPr lang="en-US" err="1">
                <a:solidFill>
                  <a:schemeClr val="accent1">
                    <a:lumMod val="60000"/>
                    <a:lumOff val="40000"/>
                  </a:schemeClr>
                </a:solidFill>
              </a:rPr>
              <a:t>Pidin</a:t>
            </a:r>
            <a:r>
              <a:rPr lang="en-US" dirty="0">
                <a:solidFill>
                  <a:schemeClr val="accent1">
                    <a:lumMod val="60000"/>
                    <a:lumOff val="40000"/>
                  </a:schemeClr>
                </a:solidFill>
              </a:rPr>
              <a:t> </a:t>
            </a:r>
            <a:r>
              <a:rPr lang="en-US" err="1">
                <a:solidFill>
                  <a:schemeClr val="accent1">
                    <a:lumMod val="60000"/>
                    <a:lumOff val="40000"/>
                  </a:schemeClr>
                </a:solidFill>
              </a:rPr>
              <a:t>Berliinin</a:t>
            </a:r>
            <a:r>
              <a:rPr lang="en-US" dirty="0">
                <a:solidFill>
                  <a:schemeClr val="accent1">
                    <a:lumMod val="60000"/>
                    <a:lumOff val="40000"/>
                  </a:schemeClr>
                </a:solidFill>
              </a:rPr>
              <a:t> </a:t>
            </a:r>
            <a:r>
              <a:rPr lang="en-US" err="1">
                <a:solidFill>
                  <a:schemeClr val="accent1">
                    <a:lumMod val="60000"/>
                    <a:lumOff val="40000"/>
                  </a:schemeClr>
                </a:solidFill>
              </a:rPr>
              <a:t>arkkitehtuurista</a:t>
            </a:r>
            <a:r>
              <a:rPr lang="en-US" dirty="0">
                <a:solidFill>
                  <a:schemeClr val="accent1">
                    <a:lumMod val="60000"/>
                    <a:lumOff val="40000"/>
                  </a:schemeClr>
                </a:solidFill>
              </a:rPr>
              <a:t>. </a:t>
            </a:r>
            <a:r>
              <a:rPr lang="en-US" err="1">
                <a:solidFill>
                  <a:schemeClr val="accent1">
                    <a:lumMod val="60000"/>
                    <a:lumOff val="40000"/>
                  </a:schemeClr>
                </a:solidFill>
              </a:rPr>
              <a:t>Siellä</a:t>
            </a:r>
            <a:r>
              <a:rPr lang="en-US" dirty="0">
                <a:solidFill>
                  <a:schemeClr val="accent1">
                    <a:lumMod val="60000"/>
                    <a:lumOff val="40000"/>
                  </a:schemeClr>
                </a:solidFill>
              </a:rPr>
              <a:t> </a:t>
            </a:r>
            <a:r>
              <a:rPr lang="en-US" err="1">
                <a:solidFill>
                  <a:schemeClr val="accent1">
                    <a:lumMod val="60000"/>
                    <a:lumOff val="40000"/>
                  </a:schemeClr>
                </a:solidFill>
              </a:rPr>
              <a:t>oli</a:t>
            </a:r>
            <a:r>
              <a:rPr lang="en-US" dirty="0">
                <a:solidFill>
                  <a:schemeClr val="accent1">
                    <a:lumMod val="60000"/>
                    <a:lumOff val="40000"/>
                  </a:schemeClr>
                </a:solidFill>
              </a:rPr>
              <a:t> </a:t>
            </a:r>
            <a:r>
              <a:rPr lang="en-US" err="1">
                <a:solidFill>
                  <a:schemeClr val="accent1">
                    <a:lumMod val="60000"/>
                    <a:lumOff val="40000"/>
                  </a:schemeClr>
                </a:solidFill>
              </a:rPr>
              <a:t>paljon</a:t>
            </a:r>
            <a:r>
              <a:rPr lang="en-US" dirty="0">
                <a:solidFill>
                  <a:schemeClr val="accent1">
                    <a:lumMod val="60000"/>
                    <a:lumOff val="40000"/>
                  </a:schemeClr>
                </a:solidFill>
              </a:rPr>
              <a:t> </a:t>
            </a:r>
            <a:r>
              <a:rPr lang="en-US" err="1">
                <a:solidFill>
                  <a:schemeClr val="accent1">
                    <a:lumMod val="60000"/>
                    <a:lumOff val="40000"/>
                  </a:schemeClr>
                </a:solidFill>
              </a:rPr>
              <a:t>vanhempia</a:t>
            </a:r>
            <a:r>
              <a:rPr lang="en-US" dirty="0">
                <a:solidFill>
                  <a:schemeClr val="accent1">
                    <a:lumMod val="60000"/>
                    <a:lumOff val="40000"/>
                  </a:schemeClr>
                </a:solidFill>
              </a:rPr>
              <a:t> ja </a:t>
            </a:r>
            <a:r>
              <a:rPr lang="en-US" err="1">
                <a:solidFill>
                  <a:schemeClr val="accent1">
                    <a:lumMod val="60000"/>
                    <a:lumOff val="40000"/>
                  </a:schemeClr>
                </a:solidFill>
              </a:rPr>
              <a:t>upeita</a:t>
            </a:r>
            <a:r>
              <a:rPr lang="en-US" dirty="0">
                <a:solidFill>
                  <a:schemeClr val="accent1">
                    <a:lumMod val="60000"/>
                    <a:lumOff val="40000"/>
                  </a:schemeClr>
                </a:solidFill>
              </a:rPr>
              <a:t> </a:t>
            </a:r>
            <a:r>
              <a:rPr lang="en-US" err="1">
                <a:solidFill>
                  <a:schemeClr val="accent1">
                    <a:lumMod val="60000"/>
                    <a:lumOff val="40000"/>
                  </a:schemeClr>
                </a:solidFill>
              </a:rPr>
              <a:t>rakennuksia</a:t>
            </a:r>
            <a:r>
              <a:rPr lang="en-US" dirty="0">
                <a:solidFill>
                  <a:schemeClr val="accent1">
                    <a:lumMod val="60000"/>
                    <a:lumOff val="40000"/>
                  </a:schemeClr>
                </a:solidFill>
              </a:rPr>
              <a:t> </a:t>
            </a:r>
            <a:r>
              <a:rPr lang="en-US" err="1">
                <a:solidFill>
                  <a:schemeClr val="accent1">
                    <a:lumMod val="60000"/>
                    <a:lumOff val="40000"/>
                  </a:schemeClr>
                </a:solidFill>
              </a:rPr>
              <a:t>Suomeen</a:t>
            </a:r>
            <a:r>
              <a:rPr lang="en-US" dirty="0">
                <a:solidFill>
                  <a:schemeClr val="accent1">
                    <a:lumMod val="60000"/>
                    <a:lumOff val="40000"/>
                  </a:schemeClr>
                </a:solidFill>
              </a:rPr>
              <a:t> </a:t>
            </a:r>
            <a:r>
              <a:rPr lang="en-US" err="1">
                <a:solidFill>
                  <a:schemeClr val="accent1">
                    <a:lumMod val="60000"/>
                    <a:lumOff val="40000"/>
                  </a:schemeClr>
                </a:solidFill>
              </a:rPr>
              <a:t>verrattuna</a:t>
            </a:r>
            <a:r>
              <a:rPr lang="en-US" dirty="0">
                <a:solidFill>
                  <a:schemeClr val="accent1">
                    <a:lumMod val="60000"/>
                    <a:lumOff val="40000"/>
                  </a:schemeClr>
                </a:solidFill>
              </a:rPr>
              <a:t>. </a:t>
            </a:r>
            <a:r>
              <a:rPr lang="en-US" err="1">
                <a:solidFill>
                  <a:schemeClr val="accent1">
                    <a:lumMod val="60000"/>
                    <a:lumOff val="40000"/>
                  </a:schemeClr>
                </a:solidFill>
              </a:rPr>
              <a:t>Sekä</a:t>
            </a:r>
            <a:r>
              <a:rPr lang="en-US" dirty="0">
                <a:solidFill>
                  <a:schemeClr val="accent1">
                    <a:lumMod val="60000"/>
                    <a:lumOff val="40000"/>
                  </a:schemeClr>
                </a:solidFill>
              </a:rPr>
              <a:t> </a:t>
            </a:r>
            <a:r>
              <a:rPr lang="en-US" err="1">
                <a:solidFill>
                  <a:schemeClr val="accent1">
                    <a:lumMod val="60000"/>
                    <a:lumOff val="40000"/>
                  </a:schemeClr>
                </a:solidFill>
              </a:rPr>
              <a:t>enemmän</a:t>
            </a:r>
            <a:r>
              <a:rPr lang="en-US" dirty="0">
                <a:solidFill>
                  <a:schemeClr val="accent1">
                    <a:lumMod val="60000"/>
                    <a:lumOff val="40000"/>
                  </a:schemeClr>
                </a:solidFill>
              </a:rPr>
              <a:t> </a:t>
            </a:r>
            <a:r>
              <a:rPr lang="en-US" err="1">
                <a:solidFill>
                  <a:schemeClr val="accent1">
                    <a:lumMod val="60000"/>
                    <a:lumOff val="40000"/>
                  </a:schemeClr>
                </a:solidFill>
              </a:rPr>
              <a:t>väriäkin</a:t>
            </a:r>
            <a:r>
              <a:rPr lang="en-US" dirty="0">
                <a:solidFill>
                  <a:schemeClr val="accent1">
                    <a:lumMod val="60000"/>
                    <a:lumOff val="40000"/>
                  </a:schemeClr>
                </a:solidFill>
              </a:rPr>
              <a:t>. </a:t>
            </a:r>
          </a:p>
          <a:p>
            <a:r>
              <a:rPr lang="en-US" dirty="0" err="1">
                <a:solidFill>
                  <a:schemeClr val="accent1">
                    <a:lumMod val="60000"/>
                    <a:lumOff val="40000"/>
                  </a:schemeClr>
                </a:solidFill>
              </a:rPr>
              <a:t>Metrot</a:t>
            </a:r>
            <a:r>
              <a:rPr lang="en-US" dirty="0">
                <a:solidFill>
                  <a:schemeClr val="accent1">
                    <a:lumMod val="60000"/>
                    <a:lumOff val="40000"/>
                  </a:schemeClr>
                </a:solidFill>
              </a:rPr>
              <a:t> (U-</a:t>
            </a:r>
            <a:r>
              <a:rPr lang="en-US" dirty="0" err="1">
                <a:solidFill>
                  <a:schemeClr val="accent1">
                    <a:lumMod val="60000"/>
                    <a:lumOff val="40000"/>
                  </a:schemeClr>
                </a:solidFill>
              </a:rPr>
              <a:t>bahn</a:t>
            </a:r>
            <a:r>
              <a:rPr lang="en-US" dirty="0">
                <a:solidFill>
                  <a:schemeClr val="accent1">
                    <a:lumMod val="60000"/>
                    <a:lumOff val="40000"/>
                  </a:schemeClr>
                </a:solidFill>
              </a:rPr>
              <a:t>) </a:t>
            </a:r>
            <a:r>
              <a:rPr lang="en-US" dirty="0" err="1">
                <a:solidFill>
                  <a:schemeClr val="accent1">
                    <a:lumMod val="60000"/>
                    <a:lumOff val="40000"/>
                  </a:schemeClr>
                </a:solidFill>
              </a:rPr>
              <a:t>olivat</a:t>
            </a:r>
            <a:r>
              <a:rPr lang="en-US" dirty="0">
                <a:solidFill>
                  <a:schemeClr val="accent1">
                    <a:lumMod val="60000"/>
                    <a:lumOff val="40000"/>
                  </a:schemeClr>
                </a:solidFill>
              </a:rPr>
              <a:t> </a:t>
            </a:r>
            <a:r>
              <a:rPr lang="en-US" dirty="0" err="1">
                <a:solidFill>
                  <a:schemeClr val="accent1">
                    <a:lumMod val="60000"/>
                    <a:lumOff val="40000"/>
                  </a:schemeClr>
                </a:solidFill>
              </a:rPr>
              <a:t>myös</a:t>
            </a:r>
            <a:r>
              <a:rPr lang="en-US" dirty="0">
                <a:solidFill>
                  <a:schemeClr val="accent1">
                    <a:lumMod val="60000"/>
                    <a:lumOff val="40000"/>
                  </a:schemeClr>
                </a:solidFill>
              </a:rPr>
              <a:t> mun </a:t>
            </a:r>
            <a:r>
              <a:rPr lang="en-US" dirty="0" err="1">
                <a:solidFill>
                  <a:schemeClr val="accent1">
                    <a:lumMod val="60000"/>
                    <a:lumOff val="40000"/>
                  </a:schemeClr>
                </a:solidFill>
              </a:rPr>
              <a:t>mieleen</a:t>
            </a:r>
            <a:r>
              <a:rPr lang="en-US" dirty="0">
                <a:solidFill>
                  <a:schemeClr val="accent1">
                    <a:lumMod val="60000"/>
                    <a:lumOff val="40000"/>
                  </a:schemeClr>
                </a:solidFill>
              </a:rPr>
              <a:t> ja </a:t>
            </a:r>
            <a:r>
              <a:rPr lang="en-US" dirty="0" err="1">
                <a:solidFill>
                  <a:schemeClr val="accent1">
                    <a:lumMod val="60000"/>
                    <a:lumOff val="40000"/>
                  </a:schemeClr>
                </a:solidFill>
              </a:rPr>
              <a:t>tykästyin</a:t>
            </a:r>
            <a:r>
              <a:rPr lang="en-US" dirty="0">
                <a:solidFill>
                  <a:schemeClr val="accent1">
                    <a:lumMod val="60000"/>
                    <a:lumOff val="40000"/>
                  </a:schemeClr>
                </a:solidFill>
              </a:rPr>
              <a:t> U8 ja </a:t>
            </a:r>
            <a:r>
              <a:rPr lang="en-US" dirty="0" err="1">
                <a:solidFill>
                  <a:schemeClr val="accent1">
                    <a:lumMod val="60000"/>
                    <a:lumOff val="40000"/>
                  </a:schemeClr>
                </a:solidFill>
              </a:rPr>
              <a:t>etenkin</a:t>
            </a:r>
            <a:r>
              <a:rPr lang="en-US" dirty="0">
                <a:solidFill>
                  <a:schemeClr val="accent1">
                    <a:lumMod val="60000"/>
                    <a:lumOff val="40000"/>
                  </a:schemeClr>
                </a:solidFill>
              </a:rPr>
              <a:t> </a:t>
            </a:r>
            <a:r>
              <a:rPr lang="en-US" dirty="0" err="1">
                <a:solidFill>
                  <a:schemeClr val="accent1">
                    <a:lumMod val="60000"/>
                    <a:lumOff val="40000"/>
                  </a:schemeClr>
                </a:solidFill>
              </a:rPr>
              <a:t>yhteen</a:t>
            </a:r>
            <a:r>
              <a:rPr lang="en-US" dirty="0">
                <a:solidFill>
                  <a:schemeClr val="accent1">
                    <a:lumMod val="60000"/>
                    <a:lumOff val="40000"/>
                  </a:schemeClr>
                </a:solidFill>
              </a:rPr>
              <a:t> </a:t>
            </a:r>
            <a:r>
              <a:rPr lang="en-US" dirty="0" err="1">
                <a:solidFill>
                  <a:schemeClr val="accent1">
                    <a:lumMod val="60000"/>
                    <a:lumOff val="40000"/>
                  </a:schemeClr>
                </a:solidFill>
              </a:rPr>
              <a:t>tiettyyn</a:t>
            </a:r>
            <a:r>
              <a:rPr lang="en-US" dirty="0">
                <a:solidFill>
                  <a:schemeClr val="accent1">
                    <a:lumMod val="60000"/>
                    <a:lumOff val="40000"/>
                  </a:schemeClr>
                </a:solidFill>
              </a:rPr>
              <a:t> </a:t>
            </a:r>
            <a:r>
              <a:rPr lang="en-US" dirty="0" err="1">
                <a:solidFill>
                  <a:schemeClr val="accent1">
                    <a:lumMod val="60000"/>
                    <a:lumOff val="40000"/>
                  </a:schemeClr>
                </a:solidFill>
              </a:rPr>
              <a:t>metrovaunuun</a:t>
            </a:r>
            <a:r>
              <a:rPr lang="en-US" dirty="0">
                <a:solidFill>
                  <a:schemeClr val="accent1">
                    <a:lumMod val="60000"/>
                    <a:lumOff val="40000"/>
                  </a:schemeClr>
                </a:solidFill>
              </a:rPr>
              <a:t> </a:t>
            </a:r>
            <a:r>
              <a:rPr lang="en-US" dirty="0" err="1">
                <a:solidFill>
                  <a:schemeClr val="accent1">
                    <a:lumMod val="60000"/>
                    <a:lumOff val="40000"/>
                  </a:schemeClr>
                </a:solidFill>
              </a:rPr>
              <a:t>kovasti</a:t>
            </a:r>
            <a:r>
              <a:rPr lang="en-US" dirty="0">
                <a:solidFill>
                  <a:schemeClr val="accent1">
                    <a:lumMod val="60000"/>
                    <a:lumOff val="40000"/>
                  </a:schemeClr>
                </a:solidFill>
              </a:rPr>
              <a:t>. Se </a:t>
            </a:r>
            <a:r>
              <a:rPr lang="en-US" dirty="0" err="1">
                <a:solidFill>
                  <a:schemeClr val="accent1">
                    <a:lumMod val="60000"/>
                    <a:lumOff val="40000"/>
                  </a:schemeClr>
                </a:solidFill>
              </a:rPr>
              <a:t>oli</a:t>
            </a:r>
            <a:r>
              <a:rPr lang="en-US" dirty="0">
                <a:solidFill>
                  <a:schemeClr val="accent1">
                    <a:lumMod val="60000"/>
                    <a:lumOff val="40000"/>
                  </a:schemeClr>
                </a:solidFill>
              </a:rPr>
              <a:t> </a:t>
            </a:r>
            <a:r>
              <a:rPr lang="en-US" dirty="0" err="1">
                <a:solidFill>
                  <a:schemeClr val="accent1">
                    <a:lumMod val="60000"/>
                    <a:lumOff val="40000"/>
                  </a:schemeClr>
                </a:solidFill>
              </a:rPr>
              <a:t>pitkä</a:t>
            </a:r>
            <a:r>
              <a:rPr lang="en-US" dirty="0">
                <a:solidFill>
                  <a:schemeClr val="accent1">
                    <a:lumMod val="60000"/>
                    <a:lumOff val="40000"/>
                  </a:schemeClr>
                </a:solidFill>
              </a:rPr>
              <a:t> </a:t>
            </a:r>
            <a:r>
              <a:rPr lang="en-US" dirty="0" err="1">
                <a:solidFill>
                  <a:schemeClr val="accent1">
                    <a:lumMod val="60000"/>
                    <a:lumOff val="40000"/>
                  </a:schemeClr>
                </a:solidFill>
              </a:rPr>
              <a:t>yhtenäinen</a:t>
            </a:r>
            <a:r>
              <a:rPr lang="en-US" dirty="0">
                <a:solidFill>
                  <a:schemeClr val="accent1">
                    <a:lumMod val="60000"/>
                    <a:lumOff val="40000"/>
                  </a:schemeClr>
                </a:solidFill>
              </a:rPr>
              <a:t> ja </a:t>
            </a:r>
            <a:r>
              <a:rPr lang="en-US" dirty="0" err="1">
                <a:solidFill>
                  <a:schemeClr val="accent1">
                    <a:lumMod val="60000"/>
                    <a:lumOff val="40000"/>
                  </a:schemeClr>
                </a:solidFill>
              </a:rPr>
              <a:t>muistutti</a:t>
            </a:r>
            <a:r>
              <a:rPr lang="en-US" dirty="0">
                <a:solidFill>
                  <a:schemeClr val="accent1">
                    <a:lumMod val="60000"/>
                    <a:lumOff val="40000"/>
                  </a:schemeClr>
                </a:solidFill>
              </a:rPr>
              <a:t> </a:t>
            </a:r>
            <a:r>
              <a:rPr lang="en-US" dirty="0" err="1">
                <a:solidFill>
                  <a:schemeClr val="accent1">
                    <a:lumMod val="60000"/>
                    <a:lumOff val="40000"/>
                  </a:schemeClr>
                </a:solidFill>
              </a:rPr>
              <a:t>haitaria</a:t>
            </a:r>
            <a:r>
              <a:rPr lang="en-US" dirty="0">
                <a:solidFill>
                  <a:schemeClr val="accent1">
                    <a:lumMod val="60000"/>
                    <a:lumOff val="40000"/>
                  </a:schemeClr>
                </a:solidFill>
              </a:rPr>
              <a:t> ja se </a:t>
            </a:r>
            <a:r>
              <a:rPr lang="en-US" dirty="0" err="1">
                <a:solidFill>
                  <a:schemeClr val="accent1">
                    <a:lumMod val="60000"/>
                    <a:lumOff val="40000"/>
                  </a:schemeClr>
                </a:solidFill>
              </a:rPr>
              <a:t>oli</a:t>
            </a:r>
            <a:r>
              <a:rPr lang="en-US" dirty="0">
                <a:solidFill>
                  <a:schemeClr val="accent1">
                    <a:lumMod val="60000"/>
                    <a:lumOff val="40000"/>
                  </a:schemeClr>
                </a:solidFill>
              </a:rPr>
              <a:t> </a:t>
            </a:r>
            <a:r>
              <a:rPr lang="en-US" dirty="0" err="1">
                <a:solidFill>
                  <a:schemeClr val="accent1">
                    <a:lumMod val="60000"/>
                    <a:lumOff val="40000"/>
                  </a:schemeClr>
                </a:solidFill>
              </a:rPr>
              <a:t>niin</a:t>
            </a:r>
            <a:r>
              <a:rPr lang="en-US" dirty="0">
                <a:solidFill>
                  <a:schemeClr val="accent1">
                    <a:lumMod val="60000"/>
                    <a:lumOff val="40000"/>
                  </a:schemeClr>
                </a:solidFill>
              </a:rPr>
              <a:t> </a:t>
            </a:r>
            <a:r>
              <a:rPr lang="en-US" dirty="0" err="1">
                <a:solidFill>
                  <a:schemeClr val="accent1">
                    <a:lumMod val="60000"/>
                    <a:lumOff val="40000"/>
                  </a:schemeClr>
                </a:solidFill>
              </a:rPr>
              <a:t>siistiä</a:t>
            </a:r>
            <a:r>
              <a:rPr lang="en-US" dirty="0">
                <a:solidFill>
                  <a:schemeClr val="accent1">
                    <a:lumMod val="60000"/>
                    <a:lumOff val="40000"/>
                  </a:schemeClr>
                </a:solidFill>
              </a:rPr>
              <a:t> </a:t>
            </a:r>
            <a:r>
              <a:rPr lang="en-US" dirty="0" err="1">
                <a:solidFill>
                  <a:schemeClr val="accent1">
                    <a:lumMod val="60000"/>
                    <a:lumOff val="40000"/>
                  </a:schemeClr>
                </a:solidFill>
              </a:rPr>
              <a:t>kun</a:t>
            </a:r>
            <a:r>
              <a:rPr lang="en-US" dirty="0">
                <a:solidFill>
                  <a:schemeClr val="accent1">
                    <a:lumMod val="60000"/>
                    <a:lumOff val="40000"/>
                  </a:schemeClr>
                </a:solidFill>
              </a:rPr>
              <a:t> metron </a:t>
            </a:r>
            <a:r>
              <a:rPr lang="en-US" dirty="0" err="1">
                <a:solidFill>
                  <a:schemeClr val="accent1">
                    <a:lumMod val="60000"/>
                    <a:lumOff val="40000"/>
                  </a:schemeClr>
                </a:solidFill>
              </a:rPr>
              <a:t>kääntyessä</a:t>
            </a:r>
            <a:r>
              <a:rPr lang="en-US" dirty="0">
                <a:solidFill>
                  <a:schemeClr val="accent1">
                    <a:lumMod val="60000"/>
                    <a:lumOff val="40000"/>
                  </a:schemeClr>
                </a:solidFill>
              </a:rPr>
              <a:t> </a:t>
            </a:r>
            <a:r>
              <a:rPr lang="en-US" dirty="0" err="1">
                <a:solidFill>
                  <a:schemeClr val="accent1">
                    <a:lumMod val="60000"/>
                    <a:lumOff val="40000"/>
                  </a:schemeClr>
                </a:solidFill>
              </a:rPr>
              <a:t>ei</a:t>
            </a:r>
            <a:r>
              <a:rPr lang="en-US" dirty="0">
                <a:solidFill>
                  <a:schemeClr val="accent1">
                    <a:lumMod val="60000"/>
                    <a:lumOff val="40000"/>
                  </a:schemeClr>
                </a:solidFill>
              </a:rPr>
              <a:t> </a:t>
            </a:r>
            <a:r>
              <a:rPr lang="en-US" dirty="0" err="1">
                <a:solidFill>
                  <a:schemeClr val="accent1">
                    <a:lumMod val="60000"/>
                    <a:lumOff val="40000"/>
                  </a:schemeClr>
                </a:solidFill>
              </a:rPr>
              <a:t>nähnyt</a:t>
            </a:r>
            <a:r>
              <a:rPr lang="en-US" dirty="0">
                <a:solidFill>
                  <a:schemeClr val="accent1">
                    <a:lumMod val="60000"/>
                    <a:lumOff val="40000"/>
                  </a:schemeClr>
                </a:solidFill>
              </a:rPr>
              <a:t> </a:t>
            </a:r>
            <a:r>
              <a:rPr lang="en-US" dirty="0" err="1">
                <a:solidFill>
                  <a:schemeClr val="accent1">
                    <a:lumMod val="60000"/>
                    <a:lumOff val="40000"/>
                  </a:schemeClr>
                </a:solidFill>
              </a:rPr>
              <a:t>sen</a:t>
            </a:r>
            <a:r>
              <a:rPr lang="en-US" dirty="0">
                <a:solidFill>
                  <a:schemeClr val="accent1">
                    <a:lumMod val="60000"/>
                    <a:lumOff val="40000"/>
                  </a:schemeClr>
                </a:solidFill>
              </a:rPr>
              <a:t> </a:t>
            </a:r>
            <a:r>
              <a:rPr lang="en-US" dirty="0" err="1">
                <a:solidFill>
                  <a:schemeClr val="accent1">
                    <a:lumMod val="60000"/>
                    <a:lumOff val="40000"/>
                  </a:schemeClr>
                </a:solidFill>
              </a:rPr>
              <a:t>etu</a:t>
            </a:r>
            <a:r>
              <a:rPr lang="en-US" dirty="0">
                <a:solidFill>
                  <a:schemeClr val="accent1">
                    <a:lumMod val="60000"/>
                    <a:lumOff val="40000"/>
                  </a:schemeClr>
                </a:solidFill>
              </a:rPr>
              <a:t> tai </a:t>
            </a:r>
            <a:r>
              <a:rPr lang="en-US" dirty="0" err="1">
                <a:solidFill>
                  <a:schemeClr val="accent1">
                    <a:lumMod val="60000"/>
                    <a:lumOff val="40000"/>
                  </a:schemeClr>
                </a:solidFill>
              </a:rPr>
              <a:t>takaosaa</a:t>
            </a:r>
            <a:r>
              <a:rPr lang="en-US" dirty="0">
                <a:solidFill>
                  <a:schemeClr val="accent1">
                    <a:lumMod val="60000"/>
                    <a:lumOff val="40000"/>
                  </a:schemeClr>
                </a:solidFill>
              </a:rPr>
              <a:t> ja </a:t>
            </a:r>
            <a:r>
              <a:rPr lang="en-US" dirty="0" err="1">
                <a:solidFill>
                  <a:schemeClr val="accent1">
                    <a:lumMod val="60000"/>
                    <a:lumOff val="40000"/>
                  </a:schemeClr>
                </a:solidFill>
              </a:rPr>
              <a:t>useasti</a:t>
            </a:r>
            <a:r>
              <a:rPr lang="en-US" dirty="0">
                <a:solidFill>
                  <a:schemeClr val="accent1">
                    <a:lumMod val="60000"/>
                    <a:lumOff val="40000"/>
                  </a:schemeClr>
                </a:solidFill>
              </a:rPr>
              <a:t> </a:t>
            </a:r>
            <a:r>
              <a:rPr lang="en-US" dirty="0" err="1">
                <a:solidFill>
                  <a:schemeClr val="accent1">
                    <a:lumMod val="60000"/>
                    <a:lumOff val="40000"/>
                  </a:schemeClr>
                </a:solidFill>
              </a:rPr>
              <a:t>ikkunat</a:t>
            </a:r>
            <a:r>
              <a:rPr lang="en-US" dirty="0">
                <a:solidFill>
                  <a:schemeClr val="accent1">
                    <a:lumMod val="60000"/>
                    <a:lumOff val="40000"/>
                  </a:schemeClr>
                </a:solidFill>
              </a:rPr>
              <a:t> </a:t>
            </a:r>
            <a:r>
              <a:rPr lang="en-US" dirty="0" err="1">
                <a:solidFill>
                  <a:schemeClr val="accent1">
                    <a:lumMod val="60000"/>
                    <a:lumOff val="40000"/>
                  </a:schemeClr>
                </a:solidFill>
              </a:rPr>
              <a:t>olivat</a:t>
            </a:r>
            <a:r>
              <a:rPr lang="en-US" dirty="0">
                <a:solidFill>
                  <a:schemeClr val="accent1">
                    <a:lumMod val="60000"/>
                    <a:lumOff val="40000"/>
                  </a:schemeClr>
                </a:solidFill>
              </a:rPr>
              <a:t> </a:t>
            </a:r>
            <a:r>
              <a:rPr lang="en-US" dirty="0" err="1">
                <a:solidFill>
                  <a:schemeClr val="accent1">
                    <a:lumMod val="60000"/>
                    <a:lumOff val="40000"/>
                  </a:schemeClr>
                </a:solidFill>
              </a:rPr>
              <a:t>hieman</a:t>
            </a:r>
            <a:r>
              <a:rPr lang="en-US" dirty="0">
                <a:solidFill>
                  <a:schemeClr val="accent1">
                    <a:lumMod val="60000"/>
                    <a:lumOff val="40000"/>
                  </a:schemeClr>
                </a:solidFill>
              </a:rPr>
              <a:t> </a:t>
            </a:r>
            <a:r>
              <a:rPr lang="en-US" dirty="0" err="1">
                <a:solidFill>
                  <a:schemeClr val="accent1">
                    <a:lumMod val="60000"/>
                    <a:lumOff val="40000"/>
                  </a:schemeClr>
                </a:solidFill>
              </a:rPr>
              <a:t>raollaan</a:t>
            </a:r>
            <a:r>
              <a:rPr lang="en-US" dirty="0">
                <a:solidFill>
                  <a:schemeClr val="accent1">
                    <a:lumMod val="60000"/>
                    <a:lumOff val="40000"/>
                  </a:schemeClr>
                </a:solidFill>
              </a:rPr>
              <a:t>, </a:t>
            </a:r>
            <a:r>
              <a:rPr lang="en-US" dirty="0" err="1">
                <a:solidFill>
                  <a:schemeClr val="accent1">
                    <a:lumMod val="60000"/>
                    <a:lumOff val="40000"/>
                  </a:schemeClr>
                </a:solidFill>
              </a:rPr>
              <a:t>jolloin</a:t>
            </a:r>
            <a:r>
              <a:rPr lang="en-US" dirty="0">
                <a:solidFill>
                  <a:schemeClr val="accent1">
                    <a:lumMod val="60000"/>
                    <a:lumOff val="40000"/>
                  </a:schemeClr>
                </a:solidFill>
              </a:rPr>
              <a:t> </a:t>
            </a:r>
            <a:r>
              <a:rPr lang="en-US" dirty="0" err="1">
                <a:solidFill>
                  <a:schemeClr val="accent1">
                    <a:lumMod val="60000"/>
                    <a:lumOff val="40000"/>
                  </a:schemeClr>
                </a:solidFill>
              </a:rPr>
              <a:t>seisoessa</a:t>
            </a:r>
            <a:r>
              <a:rPr lang="en-US" dirty="0">
                <a:solidFill>
                  <a:schemeClr val="accent1">
                    <a:lumMod val="60000"/>
                    <a:lumOff val="40000"/>
                  </a:schemeClr>
                </a:solidFill>
              </a:rPr>
              <a:t> </a:t>
            </a:r>
            <a:r>
              <a:rPr lang="en-US" dirty="0" err="1">
                <a:solidFill>
                  <a:schemeClr val="accent1">
                    <a:lumMod val="60000"/>
                    <a:lumOff val="40000"/>
                  </a:schemeClr>
                </a:solidFill>
              </a:rPr>
              <a:t>pystyi</a:t>
            </a:r>
            <a:r>
              <a:rPr lang="en-US" dirty="0">
                <a:solidFill>
                  <a:schemeClr val="accent1">
                    <a:lumMod val="60000"/>
                    <a:lumOff val="40000"/>
                  </a:schemeClr>
                </a:solidFill>
              </a:rPr>
              <a:t> </a:t>
            </a:r>
            <a:r>
              <a:rPr lang="en-US" dirty="0" err="1">
                <a:solidFill>
                  <a:schemeClr val="accent1">
                    <a:lumMod val="60000"/>
                    <a:lumOff val="40000"/>
                  </a:schemeClr>
                </a:solidFill>
              </a:rPr>
              <a:t>tuntemaan</a:t>
            </a:r>
            <a:r>
              <a:rPr lang="en-US" dirty="0">
                <a:solidFill>
                  <a:schemeClr val="accent1">
                    <a:lumMod val="60000"/>
                    <a:lumOff val="40000"/>
                  </a:schemeClr>
                </a:solidFill>
              </a:rPr>
              <a:t> </a:t>
            </a:r>
            <a:r>
              <a:rPr lang="en-US" dirty="0" err="1">
                <a:solidFill>
                  <a:schemeClr val="accent1">
                    <a:lumMod val="60000"/>
                    <a:lumOff val="40000"/>
                  </a:schemeClr>
                </a:solidFill>
              </a:rPr>
              <a:t>lämpimän</a:t>
            </a:r>
            <a:r>
              <a:rPr lang="en-US" dirty="0">
                <a:solidFill>
                  <a:schemeClr val="accent1">
                    <a:lumMod val="60000"/>
                    <a:lumOff val="40000"/>
                  </a:schemeClr>
                </a:solidFill>
              </a:rPr>
              <a:t> </a:t>
            </a:r>
            <a:r>
              <a:rPr lang="en-US" dirty="0" err="1">
                <a:solidFill>
                  <a:schemeClr val="accent1">
                    <a:lumMod val="60000"/>
                    <a:lumOff val="40000"/>
                  </a:schemeClr>
                </a:solidFill>
              </a:rPr>
              <a:t>viiman</a:t>
            </a:r>
            <a:r>
              <a:rPr lang="en-US" dirty="0">
                <a:solidFill>
                  <a:schemeClr val="accent1">
                    <a:lumMod val="60000"/>
                    <a:lumOff val="40000"/>
                  </a:schemeClr>
                </a:solidFill>
              </a:rPr>
              <a:t> </a:t>
            </a:r>
            <a:r>
              <a:rPr lang="en-US" dirty="0" err="1">
                <a:solidFill>
                  <a:schemeClr val="accent1">
                    <a:lumMod val="60000"/>
                    <a:lumOff val="40000"/>
                  </a:schemeClr>
                </a:solidFill>
              </a:rPr>
              <a:t>kasvoilla</a:t>
            </a:r>
            <a:r>
              <a:rPr lang="en-US" dirty="0">
                <a:solidFill>
                  <a:schemeClr val="accent1">
                    <a:lumMod val="60000"/>
                    <a:lumOff val="40000"/>
                  </a:schemeClr>
                </a:solidFill>
              </a:rPr>
              <a:t>, </a:t>
            </a:r>
            <a:r>
              <a:rPr lang="en-US" dirty="0" err="1">
                <a:solidFill>
                  <a:schemeClr val="accent1">
                    <a:lumMod val="60000"/>
                    <a:lumOff val="40000"/>
                  </a:schemeClr>
                </a:solidFill>
              </a:rPr>
              <a:t>sen</a:t>
            </a:r>
            <a:r>
              <a:rPr lang="en-US" dirty="0">
                <a:solidFill>
                  <a:schemeClr val="accent1">
                    <a:lumMod val="60000"/>
                    <a:lumOff val="40000"/>
                  </a:schemeClr>
                </a:solidFill>
              </a:rPr>
              <a:t> </a:t>
            </a:r>
            <a:r>
              <a:rPr lang="en-US" dirty="0" err="1">
                <a:solidFill>
                  <a:schemeClr val="accent1">
                    <a:lumMod val="60000"/>
                    <a:lumOff val="40000"/>
                  </a:schemeClr>
                </a:solidFill>
              </a:rPr>
              <a:t>nopean</a:t>
            </a:r>
            <a:r>
              <a:rPr lang="en-US" dirty="0">
                <a:solidFill>
                  <a:schemeClr val="accent1">
                    <a:lumMod val="60000"/>
                    <a:lumOff val="40000"/>
                  </a:schemeClr>
                </a:solidFill>
              </a:rPr>
              <a:t> </a:t>
            </a:r>
            <a:r>
              <a:rPr lang="en-US" dirty="0" err="1">
                <a:solidFill>
                  <a:schemeClr val="accent1">
                    <a:lumMod val="60000"/>
                    <a:lumOff val="40000"/>
                  </a:schemeClr>
                </a:solidFill>
              </a:rPr>
              <a:t>vauhdin</a:t>
            </a:r>
            <a:r>
              <a:rPr lang="en-US" dirty="0">
                <a:solidFill>
                  <a:schemeClr val="accent1">
                    <a:lumMod val="60000"/>
                    <a:lumOff val="40000"/>
                  </a:schemeClr>
                </a:solidFill>
              </a:rPr>
              <a:t> ja </a:t>
            </a:r>
            <a:r>
              <a:rPr lang="en-US" dirty="0" err="1">
                <a:solidFill>
                  <a:schemeClr val="accent1">
                    <a:lumMod val="60000"/>
                    <a:lumOff val="40000"/>
                  </a:schemeClr>
                </a:solidFill>
              </a:rPr>
              <a:t>kuulemaan</a:t>
            </a:r>
            <a:r>
              <a:rPr lang="en-US" dirty="0">
                <a:solidFill>
                  <a:schemeClr val="accent1">
                    <a:lumMod val="60000"/>
                    <a:lumOff val="40000"/>
                  </a:schemeClr>
                </a:solidFill>
              </a:rPr>
              <a:t> </a:t>
            </a:r>
            <a:r>
              <a:rPr lang="en-US" dirty="0" err="1">
                <a:solidFill>
                  <a:schemeClr val="accent1">
                    <a:lumMod val="60000"/>
                    <a:lumOff val="40000"/>
                  </a:schemeClr>
                </a:solidFill>
              </a:rPr>
              <a:t>raiteitten</a:t>
            </a:r>
            <a:r>
              <a:rPr lang="en-US" dirty="0">
                <a:solidFill>
                  <a:schemeClr val="accent1">
                    <a:lumMod val="60000"/>
                    <a:lumOff val="40000"/>
                  </a:schemeClr>
                </a:solidFill>
              </a:rPr>
              <a:t> </a:t>
            </a:r>
            <a:r>
              <a:rPr lang="en-US" dirty="0" err="1">
                <a:solidFill>
                  <a:schemeClr val="accent1">
                    <a:lumMod val="60000"/>
                    <a:lumOff val="40000"/>
                  </a:schemeClr>
                </a:solidFill>
              </a:rPr>
              <a:t>kolinan</a:t>
            </a:r>
            <a:r>
              <a:rPr lang="en-US" dirty="0">
                <a:solidFill>
                  <a:schemeClr val="accent1">
                    <a:lumMod val="60000"/>
                    <a:lumOff val="40000"/>
                  </a:schemeClr>
                </a:solidFill>
              </a:rPr>
              <a:t>. </a:t>
            </a:r>
            <a:r>
              <a:rPr lang="en-US" dirty="0" err="1">
                <a:solidFill>
                  <a:schemeClr val="accent1">
                    <a:lumMod val="60000"/>
                    <a:lumOff val="40000"/>
                  </a:schemeClr>
                </a:solidFill>
              </a:rPr>
              <a:t>Tässä</a:t>
            </a:r>
            <a:r>
              <a:rPr lang="en-US" dirty="0">
                <a:solidFill>
                  <a:schemeClr val="accent1">
                    <a:lumMod val="60000"/>
                    <a:lumOff val="40000"/>
                  </a:schemeClr>
                </a:solidFill>
              </a:rPr>
              <a:t> </a:t>
            </a:r>
            <a:r>
              <a:rPr lang="en-US" dirty="0" err="1">
                <a:solidFill>
                  <a:schemeClr val="accent1">
                    <a:lumMod val="60000"/>
                    <a:lumOff val="40000"/>
                  </a:schemeClr>
                </a:solidFill>
              </a:rPr>
              <a:t>oli</a:t>
            </a:r>
            <a:r>
              <a:rPr lang="en-US" dirty="0">
                <a:solidFill>
                  <a:schemeClr val="accent1">
                    <a:lumMod val="60000"/>
                    <a:lumOff val="40000"/>
                  </a:schemeClr>
                </a:solidFill>
              </a:rPr>
              <a:t> </a:t>
            </a:r>
            <a:r>
              <a:rPr lang="en-US" dirty="0" err="1">
                <a:solidFill>
                  <a:schemeClr val="accent1">
                    <a:lumMod val="60000"/>
                    <a:lumOff val="40000"/>
                  </a:schemeClr>
                </a:solidFill>
              </a:rPr>
              <a:t>tietynlainen</a:t>
            </a:r>
            <a:r>
              <a:rPr lang="en-US" dirty="0">
                <a:solidFill>
                  <a:schemeClr val="accent1">
                    <a:lumMod val="60000"/>
                    <a:lumOff val="40000"/>
                  </a:schemeClr>
                </a:solidFill>
              </a:rPr>
              <a:t> </a:t>
            </a:r>
            <a:r>
              <a:rPr lang="en-US" dirty="0" err="1">
                <a:solidFill>
                  <a:schemeClr val="accent1">
                    <a:lumMod val="60000"/>
                    <a:lumOff val="40000"/>
                  </a:schemeClr>
                </a:solidFill>
              </a:rPr>
              <a:t>mahtava</a:t>
            </a:r>
            <a:r>
              <a:rPr lang="en-US" dirty="0">
                <a:solidFill>
                  <a:schemeClr val="accent1">
                    <a:lumMod val="60000"/>
                    <a:lumOff val="40000"/>
                  </a:schemeClr>
                </a:solidFill>
              </a:rPr>
              <a:t> </a:t>
            </a:r>
            <a:r>
              <a:rPr lang="en-US" dirty="0" err="1">
                <a:solidFill>
                  <a:schemeClr val="accent1">
                    <a:lumMod val="60000"/>
                    <a:lumOff val="40000"/>
                  </a:schemeClr>
                </a:solidFill>
              </a:rPr>
              <a:t>tunnelma</a:t>
            </a:r>
            <a:r>
              <a:rPr lang="en-US" dirty="0">
                <a:solidFill>
                  <a:schemeClr val="accent1">
                    <a:lumMod val="60000"/>
                    <a:lumOff val="40000"/>
                  </a:schemeClr>
                </a:solidFill>
              </a:rPr>
              <a:t>, </a:t>
            </a:r>
            <a:r>
              <a:rPr lang="en-US" dirty="0" err="1">
                <a:solidFill>
                  <a:schemeClr val="accent1">
                    <a:lumMod val="60000"/>
                    <a:lumOff val="40000"/>
                  </a:schemeClr>
                </a:solidFill>
              </a:rPr>
              <a:t>joka</a:t>
            </a:r>
            <a:r>
              <a:rPr lang="en-US" dirty="0">
                <a:solidFill>
                  <a:schemeClr val="accent1">
                    <a:lumMod val="60000"/>
                    <a:lumOff val="40000"/>
                  </a:schemeClr>
                </a:solidFill>
              </a:rPr>
              <a:t> </a:t>
            </a:r>
            <a:r>
              <a:rPr lang="en-US" dirty="0" err="1">
                <a:solidFill>
                  <a:schemeClr val="accent1">
                    <a:lumMod val="60000"/>
                    <a:lumOff val="40000"/>
                  </a:schemeClr>
                </a:solidFill>
              </a:rPr>
              <a:t>ihastutti</a:t>
            </a:r>
            <a:r>
              <a:rPr lang="en-US" dirty="0">
                <a:solidFill>
                  <a:schemeClr val="accent1">
                    <a:lumMod val="60000"/>
                    <a:lumOff val="40000"/>
                  </a:schemeClr>
                </a:solidFill>
              </a:rPr>
              <a:t> </a:t>
            </a:r>
            <a:r>
              <a:rPr lang="en-US" dirty="0" err="1">
                <a:solidFill>
                  <a:schemeClr val="accent1">
                    <a:lumMod val="60000"/>
                    <a:lumOff val="40000"/>
                  </a:schemeClr>
                </a:solidFill>
              </a:rPr>
              <a:t>mua</a:t>
            </a:r>
            <a:r>
              <a:rPr lang="en-US" dirty="0">
                <a:solidFill>
                  <a:schemeClr val="accent1">
                    <a:lumMod val="60000"/>
                    <a:lumOff val="40000"/>
                  </a:schemeClr>
                </a:solidFill>
              </a:rPr>
              <a:t>.  </a:t>
            </a:r>
          </a:p>
          <a:p>
            <a:r>
              <a:rPr lang="en-US" dirty="0" err="1">
                <a:solidFill>
                  <a:schemeClr val="accent1">
                    <a:lumMod val="60000"/>
                    <a:lumOff val="40000"/>
                  </a:schemeClr>
                </a:solidFill>
              </a:rPr>
              <a:t>Berliinissä</a:t>
            </a:r>
            <a:r>
              <a:rPr lang="en-US" dirty="0">
                <a:solidFill>
                  <a:schemeClr val="accent1">
                    <a:lumMod val="60000"/>
                    <a:lumOff val="40000"/>
                  </a:schemeClr>
                </a:solidFill>
              </a:rPr>
              <a:t> </a:t>
            </a:r>
            <a:r>
              <a:rPr lang="en-US" dirty="0" err="1">
                <a:solidFill>
                  <a:schemeClr val="accent1">
                    <a:lumMod val="60000"/>
                    <a:lumOff val="40000"/>
                  </a:schemeClr>
                </a:solidFill>
              </a:rPr>
              <a:t>oli</a:t>
            </a:r>
            <a:r>
              <a:rPr lang="en-US" dirty="0">
                <a:solidFill>
                  <a:schemeClr val="accent1">
                    <a:lumMod val="60000"/>
                    <a:lumOff val="40000"/>
                  </a:schemeClr>
                </a:solidFill>
              </a:rPr>
              <a:t> </a:t>
            </a:r>
            <a:r>
              <a:rPr lang="en-US" dirty="0" err="1">
                <a:solidFill>
                  <a:schemeClr val="accent1">
                    <a:lumMod val="60000"/>
                    <a:lumOff val="40000"/>
                  </a:schemeClr>
                </a:solidFill>
              </a:rPr>
              <a:t>myös</a:t>
            </a:r>
            <a:r>
              <a:rPr lang="en-US" dirty="0">
                <a:solidFill>
                  <a:schemeClr val="accent1">
                    <a:lumMod val="60000"/>
                    <a:lumOff val="40000"/>
                  </a:schemeClr>
                </a:solidFill>
              </a:rPr>
              <a:t> </a:t>
            </a:r>
            <a:r>
              <a:rPr lang="en-US" dirty="0" err="1">
                <a:solidFill>
                  <a:schemeClr val="accent1">
                    <a:lumMod val="60000"/>
                    <a:lumOff val="40000"/>
                  </a:schemeClr>
                </a:solidFill>
              </a:rPr>
              <a:t>halvempaa</a:t>
            </a:r>
            <a:r>
              <a:rPr lang="en-US" dirty="0">
                <a:solidFill>
                  <a:schemeClr val="accent1">
                    <a:lumMod val="60000"/>
                    <a:lumOff val="40000"/>
                  </a:schemeClr>
                </a:solidFill>
              </a:rPr>
              <a:t> ja </a:t>
            </a:r>
            <a:r>
              <a:rPr lang="en-US" dirty="0" err="1">
                <a:solidFill>
                  <a:schemeClr val="accent1">
                    <a:lumMod val="60000"/>
                    <a:lumOff val="40000"/>
                  </a:schemeClr>
                </a:solidFill>
              </a:rPr>
              <a:t>Döneriä</a:t>
            </a:r>
            <a:r>
              <a:rPr lang="en-US" dirty="0">
                <a:solidFill>
                  <a:schemeClr val="accent1">
                    <a:lumMod val="60000"/>
                    <a:lumOff val="40000"/>
                  </a:schemeClr>
                </a:solidFill>
              </a:rPr>
              <a:t> </a:t>
            </a:r>
            <a:r>
              <a:rPr lang="en-US" dirty="0" err="1">
                <a:solidFill>
                  <a:schemeClr val="accent1">
                    <a:lumMod val="60000"/>
                    <a:lumOff val="40000"/>
                  </a:schemeClr>
                </a:solidFill>
              </a:rPr>
              <a:t>täytyi</a:t>
            </a:r>
            <a:r>
              <a:rPr lang="en-US" dirty="0">
                <a:solidFill>
                  <a:schemeClr val="accent1">
                    <a:lumMod val="60000"/>
                    <a:lumOff val="40000"/>
                  </a:schemeClr>
                </a:solidFill>
              </a:rPr>
              <a:t> </a:t>
            </a:r>
            <a:r>
              <a:rPr lang="en-US" dirty="0" err="1">
                <a:solidFill>
                  <a:schemeClr val="accent1">
                    <a:lumMod val="60000"/>
                    <a:lumOff val="40000"/>
                  </a:schemeClr>
                </a:solidFill>
              </a:rPr>
              <a:t>maistaa</a:t>
            </a:r>
            <a:r>
              <a:rPr lang="en-US" dirty="0">
                <a:solidFill>
                  <a:schemeClr val="accent1">
                    <a:lumMod val="60000"/>
                    <a:lumOff val="40000"/>
                  </a:schemeClr>
                </a:solidFill>
              </a:rPr>
              <a:t>, </a:t>
            </a:r>
            <a:r>
              <a:rPr lang="en-US" dirty="0" err="1">
                <a:solidFill>
                  <a:schemeClr val="accent1">
                    <a:lumMod val="60000"/>
                    <a:lumOff val="40000"/>
                  </a:schemeClr>
                </a:solidFill>
              </a:rPr>
              <a:t>joka</a:t>
            </a:r>
            <a:r>
              <a:rPr lang="en-US" dirty="0">
                <a:solidFill>
                  <a:schemeClr val="accent1">
                    <a:lumMod val="60000"/>
                    <a:lumOff val="40000"/>
                  </a:schemeClr>
                </a:solidFill>
              </a:rPr>
              <a:t> </a:t>
            </a:r>
            <a:r>
              <a:rPr lang="en-US" dirty="0" err="1">
                <a:solidFill>
                  <a:schemeClr val="accent1">
                    <a:lumMod val="60000"/>
                    <a:lumOff val="40000"/>
                  </a:schemeClr>
                </a:solidFill>
              </a:rPr>
              <a:t>kannatti</a:t>
            </a:r>
            <a:r>
              <a:rPr lang="en-US" dirty="0">
                <a:solidFill>
                  <a:schemeClr val="accent1">
                    <a:lumMod val="60000"/>
                    <a:lumOff val="40000"/>
                  </a:schemeClr>
                </a:solidFill>
              </a:rPr>
              <a:t>, </a:t>
            </a:r>
            <a:r>
              <a:rPr lang="en-US" dirty="0" err="1">
                <a:solidFill>
                  <a:schemeClr val="accent1">
                    <a:lumMod val="60000"/>
                    <a:lumOff val="40000"/>
                  </a:schemeClr>
                </a:solidFill>
              </a:rPr>
              <a:t>sillä</a:t>
            </a:r>
            <a:r>
              <a:rPr lang="en-US" dirty="0">
                <a:solidFill>
                  <a:schemeClr val="accent1">
                    <a:lumMod val="60000"/>
                    <a:lumOff val="40000"/>
                  </a:schemeClr>
                </a:solidFill>
              </a:rPr>
              <a:t> </a:t>
            </a:r>
            <a:r>
              <a:rPr lang="en-US" dirty="0" err="1">
                <a:solidFill>
                  <a:schemeClr val="accent1">
                    <a:lumMod val="60000"/>
                    <a:lumOff val="40000"/>
                  </a:schemeClr>
                </a:solidFill>
              </a:rPr>
              <a:t>oli</a:t>
            </a:r>
            <a:r>
              <a:rPr lang="en-US" dirty="0">
                <a:solidFill>
                  <a:schemeClr val="accent1">
                    <a:lumMod val="60000"/>
                    <a:lumOff val="40000"/>
                  </a:schemeClr>
                </a:solidFill>
              </a:rPr>
              <a:t> </a:t>
            </a:r>
            <a:r>
              <a:rPr lang="en-US" dirty="0" err="1">
                <a:solidFill>
                  <a:schemeClr val="accent1">
                    <a:lumMod val="60000"/>
                    <a:lumOff val="40000"/>
                  </a:schemeClr>
                </a:solidFill>
              </a:rPr>
              <a:t>muuten</a:t>
            </a:r>
            <a:r>
              <a:rPr lang="en-US" dirty="0">
                <a:solidFill>
                  <a:schemeClr val="accent1">
                    <a:lumMod val="60000"/>
                    <a:lumOff val="40000"/>
                  </a:schemeClr>
                </a:solidFill>
              </a:rPr>
              <a:t> </a:t>
            </a:r>
            <a:r>
              <a:rPr lang="en-US" dirty="0" err="1">
                <a:solidFill>
                  <a:schemeClr val="accent1">
                    <a:lumMod val="60000"/>
                    <a:lumOff val="40000"/>
                  </a:schemeClr>
                </a:solidFill>
              </a:rPr>
              <a:t>tosi</a:t>
            </a:r>
            <a:r>
              <a:rPr lang="en-US" dirty="0">
                <a:solidFill>
                  <a:schemeClr val="accent1">
                    <a:lumMod val="60000"/>
                    <a:lumOff val="40000"/>
                  </a:schemeClr>
                </a:solidFill>
              </a:rPr>
              <a:t> </a:t>
            </a:r>
            <a:r>
              <a:rPr lang="en-US" dirty="0" err="1">
                <a:solidFill>
                  <a:schemeClr val="accent1">
                    <a:lumMod val="60000"/>
                    <a:lumOff val="40000"/>
                  </a:schemeClr>
                </a:solidFill>
              </a:rPr>
              <a:t>hyvää</a:t>
            </a:r>
            <a:r>
              <a:rPr lang="en-US" dirty="0">
                <a:solidFill>
                  <a:schemeClr val="accent1">
                    <a:lumMod val="60000"/>
                    <a:lumOff val="40000"/>
                  </a:schemeClr>
                </a:solidFill>
              </a:rPr>
              <a:t>! Ja se </a:t>
            </a:r>
            <a:r>
              <a:rPr lang="en-US" dirty="0" err="1">
                <a:solidFill>
                  <a:schemeClr val="accent1">
                    <a:lumMod val="60000"/>
                    <a:lumOff val="40000"/>
                  </a:schemeClr>
                </a:solidFill>
              </a:rPr>
              <a:t>sai</a:t>
            </a:r>
            <a:r>
              <a:rPr lang="en-US" dirty="0">
                <a:solidFill>
                  <a:schemeClr val="accent1">
                    <a:lumMod val="60000"/>
                    <a:lumOff val="40000"/>
                  </a:schemeClr>
                </a:solidFill>
              </a:rPr>
              <a:t> mut </a:t>
            </a:r>
            <a:r>
              <a:rPr lang="en-US" dirty="0" err="1">
                <a:solidFill>
                  <a:schemeClr val="accent1">
                    <a:lumMod val="60000"/>
                    <a:lumOff val="40000"/>
                  </a:schemeClr>
                </a:solidFill>
              </a:rPr>
              <a:t>miettimään</a:t>
            </a:r>
            <a:r>
              <a:rPr lang="en-US" dirty="0">
                <a:solidFill>
                  <a:schemeClr val="accent1">
                    <a:lumMod val="60000"/>
                    <a:lumOff val="40000"/>
                  </a:schemeClr>
                </a:solidFill>
              </a:rPr>
              <a:t> </a:t>
            </a:r>
            <a:r>
              <a:rPr lang="en-US" dirty="0" err="1">
                <a:solidFill>
                  <a:schemeClr val="accent1">
                    <a:lumMod val="60000"/>
                    <a:lumOff val="40000"/>
                  </a:schemeClr>
                </a:solidFill>
              </a:rPr>
              <a:t>millon</a:t>
            </a:r>
            <a:r>
              <a:rPr lang="en-US" dirty="0">
                <a:solidFill>
                  <a:schemeClr val="accent1">
                    <a:lumMod val="60000"/>
                    <a:lumOff val="40000"/>
                  </a:schemeClr>
                </a:solidFill>
              </a:rPr>
              <a:t> </a:t>
            </a:r>
            <a:r>
              <a:rPr lang="en-US" dirty="0" err="1">
                <a:solidFill>
                  <a:schemeClr val="accent1">
                    <a:lumMod val="60000"/>
                    <a:lumOff val="40000"/>
                  </a:schemeClr>
                </a:solidFill>
              </a:rPr>
              <a:t>olisin</a:t>
            </a:r>
            <a:r>
              <a:rPr lang="en-US" dirty="0">
                <a:solidFill>
                  <a:schemeClr val="accent1">
                    <a:lumMod val="60000"/>
                    <a:lumOff val="40000"/>
                  </a:schemeClr>
                </a:solidFill>
              </a:rPr>
              <a:t> </a:t>
            </a:r>
            <a:r>
              <a:rPr lang="en-US" dirty="0" err="1">
                <a:solidFill>
                  <a:schemeClr val="accent1">
                    <a:lumMod val="60000"/>
                    <a:lumOff val="40000"/>
                  </a:schemeClr>
                </a:solidFill>
              </a:rPr>
              <a:t>viimeeksi</a:t>
            </a:r>
            <a:r>
              <a:rPr lang="en-US" dirty="0">
                <a:solidFill>
                  <a:schemeClr val="accent1">
                    <a:lumMod val="60000"/>
                    <a:lumOff val="40000"/>
                  </a:schemeClr>
                </a:solidFill>
              </a:rPr>
              <a:t> </a:t>
            </a:r>
            <a:r>
              <a:rPr lang="en-US" dirty="0" err="1">
                <a:solidFill>
                  <a:schemeClr val="accent1">
                    <a:lumMod val="60000"/>
                    <a:lumOff val="40000"/>
                  </a:schemeClr>
                </a:solidFill>
              </a:rPr>
              <a:t>maistanut</a:t>
            </a:r>
            <a:r>
              <a:rPr lang="en-US" dirty="0">
                <a:solidFill>
                  <a:schemeClr val="accent1">
                    <a:lumMod val="60000"/>
                    <a:lumOff val="40000"/>
                  </a:schemeClr>
                </a:solidFill>
              </a:rPr>
              <a:t> </a:t>
            </a:r>
            <a:r>
              <a:rPr lang="en-US" dirty="0" err="1">
                <a:solidFill>
                  <a:schemeClr val="accent1">
                    <a:lumMod val="60000"/>
                    <a:lumOff val="40000"/>
                  </a:schemeClr>
                </a:solidFill>
              </a:rPr>
              <a:t>jotain</a:t>
            </a:r>
            <a:r>
              <a:rPr lang="en-US" dirty="0">
                <a:solidFill>
                  <a:schemeClr val="accent1">
                    <a:lumMod val="60000"/>
                    <a:lumOff val="40000"/>
                  </a:schemeClr>
                </a:solidFill>
              </a:rPr>
              <a:t> </a:t>
            </a:r>
            <a:r>
              <a:rPr lang="en-US" dirty="0" err="1">
                <a:solidFill>
                  <a:schemeClr val="accent1">
                    <a:lumMod val="60000"/>
                    <a:lumOff val="40000"/>
                  </a:schemeClr>
                </a:solidFill>
              </a:rPr>
              <a:t>niinkin</a:t>
            </a:r>
            <a:r>
              <a:rPr lang="en-US" dirty="0">
                <a:solidFill>
                  <a:schemeClr val="accent1">
                    <a:lumMod val="60000"/>
                    <a:lumOff val="40000"/>
                  </a:schemeClr>
                </a:solidFill>
              </a:rPr>
              <a:t> </a:t>
            </a:r>
            <a:r>
              <a:rPr lang="en-US" dirty="0" err="1">
                <a:solidFill>
                  <a:schemeClr val="accent1">
                    <a:lumMod val="60000"/>
                    <a:lumOff val="40000"/>
                  </a:schemeClr>
                </a:solidFill>
              </a:rPr>
              <a:t>hyvää</a:t>
            </a:r>
            <a:r>
              <a:rPr lang="en-US" dirty="0">
                <a:solidFill>
                  <a:schemeClr val="accent1">
                    <a:lumMod val="60000"/>
                    <a:lumOff val="40000"/>
                  </a:schemeClr>
                </a:solidFill>
              </a:rPr>
              <a:t>. </a:t>
            </a:r>
          </a:p>
        </p:txBody>
      </p:sp>
    </p:spTree>
    <p:extLst>
      <p:ext uri="{BB962C8B-B14F-4D97-AF65-F5344CB8AC3E}">
        <p14:creationId xmlns:p14="http://schemas.microsoft.com/office/powerpoint/2010/main" val="1007682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12312-6EA8-67AD-29A2-A8BF9A7CDF00}"/>
              </a:ext>
            </a:extLst>
          </p:cNvPr>
          <p:cNvSpPr>
            <a:spLocks noGrp="1"/>
          </p:cNvSpPr>
          <p:nvPr>
            <p:ph type="title"/>
          </p:nvPr>
        </p:nvSpPr>
        <p:spPr>
          <a:xfrm>
            <a:off x="1154954" y="973668"/>
            <a:ext cx="8761413" cy="706964"/>
          </a:xfrm>
        </p:spPr>
        <p:txBody>
          <a:bodyPr vert="horz" lIns="91440" tIns="45720" rIns="91440" bIns="45720" rtlCol="0" anchor="ctr">
            <a:noAutofit/>
          </a:bodyPr>
          <a:lstStyle/>
          <a:p>
            <a:pPr>
              <a:lnSpc>
                <a:spcPct val="90000"/>
              </a:lnSpc>
            </a:pPr>
            <a:r>
              <a:rPr lang="en-US" dirty="0" err="1">
                <a:solidFill>
                  <a:schemeClr val="accent1">
                    <a:lumMod val="60000"/>
                    <a:lumOff val="40000"/>
                  </a:schemeClr>
                </a:solidFill>
                <a:latin typeface="Lucida Calligraphy"/>
              </a:rPr>
              <a:t>Berliinin</a:t>
            </a:r>
            <a:r>
              <a:rPr lang="en-US" dirty="0">
                <a:solidFill>
                  <a:schemeClr val="accent1">
                    <a:lumMod val="60000"/>
                    <a:lumOff val="40000"/>
                  </a:schemeClr>
                </a:solidFill>
                <a:latin typeface="Lucida Calligraphy"/>
              </a:rPr>
              <a:t> "</a:t>
            </a:r>
            <a:r>
              <a:rPr lang="en-US" dirty="0" err="1">
                <a:solidFill>
                  <a:schemeClr val="accent1">
                    <a:lumMod val="60000"/>
                    <a:lumOff val="40000"/>
                  </a:schemeClr>
                </a:solidFill>
                <a:latin typeface="Lucida Calligraphy"/>
              </a:rPr>
              <a:t>lisäplussat</a:t>
            </a:r>
            <a:r>
              <a:rPr lang="en-US" dirty="0">
                <a:solidFill>
                  <a:schemeClr val="accent1">
                    <a:lumMod val="60000"/>
                    <a:lumOff val="40000"/>
                  </a:schemeClr>
                </a:solidFill>
                <a:latin typeface="Lucida Calligraphy"/>
                <a:ea typeface="+mj-lt"/>
                <a:cs typeface="+mj-lt"/>
              </a:rPr>
              <a:t>" </a:t>
            </a:r>
            <a:r>
              <a:rPr lang="en-US" dirty="0" err="1">
                <a:solidFill>
                  <a:schemeClr val="accent1">
                    <a:lumMod val="60000"/>
                    <a:lumOff val="40000"/>
                  </a:schemeClr>
                </a:solidFill>
                <a:latin typeface="Lucida Calligraphy"/>
                <a:ea typeface="+mj-lt"/>
                <a:cs typeface="+mj-lt"/>
              </a:rPr>
              <a:t>sekä</a:t>
            </a:r>
            <a:r>
              <a:rPr lang="en-US" dirty="0">
                <a:solidFill>
                  <a:schemeClr val="accent1">
                    <a:lumMod val="60000"/>
                    <a:lumOff val="40000"/>
                  </a:schemeClr>
                </a:solidFill>
                <a:latin typeface="Lucida Calligraphy"/>
                <a:ea typeface="+mj-lt"/>
                <a:cs typeface="+mj-lt"/>
              </a:rPr>
              <a:t> "</a:t>
            </a:r>
            <a:r>
              <a:rPr lang="en-US" dirty="0" err="1">
                <a:solidFill>
                  <a:schemeClr val="accent1">
                    <a:lumMod val="60000"/>
                    <a:lumOff val="40000"/>
                  </a:schemeClr>
                </a:solidFill>
                <a:latin typeface="Lucida Calligraphy"/>
                <a:ea typeface="+mj-lt"/>
                <a:cs typeface="+mj-lt"/>
              </a:rPr>
              <a:t>miinukset</a:t>
            </a:r>
            <a:r>
              <a:rPr lang="en-US" dirty="0">
                <a:solidFill>
                  <a:schemeClr val="accent1">
                    <a:lumMod val="60000"/>
                    <a:lumOff val="40000"/>
                  </a:schemeClr>
                </a:solidFill>
                <a:latin typeface="Lucida Calligraphy"/>
                <a:ea typeface="+mj-lt"/>
                <a:cs typeface="+mj-lt"/>
              </a:rPr>
              <a:t>"&lt;3</a:t>
            </a:r>
            <a:r>
              <a:rPr lang="en-US" dirty="0">
                <a:solidFill>
                  <a:schemeClr val="accent1">
                    <a:lumMod val="60000"/>
                    <a:lumOff val="40000"/>
                  </a:schemeClr>
                </a:solidFill>
              </a:rPr>
              <a:t> </a:t>
            </a:r>
          </a:p>
        </p:txBody>
      </p:sp>
      <p:pic>
        <p:nvPicPr>
          <p:cNvPr id="4" name="Picture 3">
            <a:extLst>
              <a:ext uri="{FF2B5EF4-FFF2-40B4-BE49-F238E27FC236}">
                <a16:creationId xmlns:a16="http://schemas.microsoft.com/office/drawing/2014/main" id="{394004B7-6F04-B026-D9D4-30F406C455DA}"/>
              </a:ext>
            </a:extLst>
          </p:cNvPr>
          <p:cNvPicPr>
            <a:picLocks noChangeAspect="1"/>
          </p:cNvPicPr>
          <p:nvPr/>
        </p:nvPicPr>
        <p:blipFill>
          <a:blip r:embed="rId2"/>
          <a:srcRect r="4" b="5883"/>
          <a:stretch>
            <a:fillRect/>
          </a:stretch>
        </p:blipFill>
        <p:spPr>
          <a:xfrm>
            <a:off x="307189" y="2629353"/>
            <a:ext cx="4669994" cy="3280074"/>
          </a:xfrm>
          <a:prstGeom prst="roundRect">
            <a:avLst>
              <a:gd name="adj" fmla="val 1858"/>
            </a:avLst>
          </a:prstGeom>
          <a:effectLst>
            <a:outerShdw blurRad="50800" dist="50800" dir="5400000" algn="tl" rotWithShape="0">
              <a:srgbClr val="000000">
                <a:alpha val="43000"/>
              </a:srgbClr>
            </a:outerShdw>
          </a:effectLst>
        </p:spPr>
      </p:pic>
      <p:graphicFrame>
        <p:nvGraphicFramePr>
          <p:cNvPr id="6" name="Content Placeholder 2">
            <a:extLst>
              <a:ext uri="{FF2B5EF4-FFF2-40B4-BE49-F238E27FC236}">
                <a16:creationId xmlns:a16="http://schemas.microsoft.com/office/drawing/2014/main" id="{639F77D1-1349-9BE6-7DBC-D0233E7C07BE}"/>
              </a:ext>
            </a:extLst>
          </p:cNvPr>
          <p:cNvGraphicFramePr>
            <a:graphicFrameLocks noGrp="1"/>
          </p:cNvGraphicFramePr>
          <p:nvPr>
            <p:ph idx="1"/>
            <p:extLst>
              <p:ext uri="{D42A27DB-BD31-4B8C-83A1-F6EECF244321}">
                <p14:modId xmlns:p14="http://schemas.microsoft.com/office/powerpoint/2010/main" val="493267057"/>
              </p:ext>
            </p:extLst>
          </p:nvPr>
        </p:nvGraphicFramePr>
        <p:xfrm>
          <a:off x="4299613" y="2634969"/>
          <a:ext cx="7591462" cy="3951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3" name="Picture 22">
            <a:extLst>
              <a:ext uri="{FF2B5EF4-FFF2-40B4-BE49-F238E27FC236}">
                <a16:creationId xmlns:a16="http://schemas.microsoft.com/office/drawing/2014/main" id="{4010AE1F-438E-9A0F-E006-ABCB202B759B}"/>
              </a:ext>
            </a:extLst>
          </p:cNvPr>
          <p:cNvPicPr>
            <a:picLocks noChangeAspect="1"/>
          </p:cNvPicPr>
          <p:nvPr/>
        </p:nvPicPr>
        <p:blipFill>
          <a:blip r:embed="rId8"/>
          <a:stretch>
            <a:fillRect/>
          </a:stretch>
        </p:blipFill>
        <p:spPr>
          <a:xfrm rot="5400000">
            <a:off x="9463365" y="224115"/>
            <a:ext cx="2734237" cy="2286003"/>
          </a:xfrm>
          <a:prstGeom prst="rect">
            <a:avLst/>
          </a:prstGeom>
        </p:spPr>
      </p:pic>
    </p:spTree>
    <p:extLst>
      <p:ext uri="{BB962C8B-B14F-4D97-AF65-F5344CB8AC3E}">
        <p14:creationId xmlns:p14="http://schemas.microsoft.com/office/powerpoint/2010/main" val="2195147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C4967-018B-2FE7-9041-84225AAD2A19}"/>
              </a:ext>
            </a:extLst>
          </p:cNvPr>
          <p:cNvSpPr>
            <a:spLocks noGrp="1"/>
          </p:cNvSpPr>
          <p:nvPr>
            <p:ph type="title"/>
          </p:nvPr>
        </p:nvSpPr>
        <p:spPr>
          <a:xfrm>
            <a:off x="1154954" y="973668"/>
            <a:ext cx="8761413" cy="706964"/>
          </a:xfrm>
        </p:spPr>
        <p:txBody>
          <a:bodyPr>
            <a:normAutofit/>
          </a:bodyPr>
          <a:lstStyle/>
          <a:p>
            <a:r>
              <a:rPr lang="en-US" dirty="0" err="1">
                <a:solidFill>
                  <a:schemeClr val="accent1">
                    <a:lumMod val="60000"/>
                    <a:lumOff val="40000"/>
                  </a:schemeClr>
                </a:solidFill>
                <a:latin typeface="Lucida Calligraphy"/>
              </a:rPr>
              <a:t>Matkustaminen</a:t>
            </a:r>
            <a:r>
              <a:rPr lang="en-US" dirty="0">
                <a:solidFill>
                  <a:schemeClr val="accent1">
                    <a:lumMod val="60000"/>
                    <a:lumOff val="40000"/>
                  </a:schemeClr>
                </a:solidFill>
                <a:latin typeface="Lucida Calligraphy"/>
              </a:rPr>
              <a:t>&lt;3</a:t>
            </a:r>
            <a:endParaRPr lang="en-US" dirty="0">
              <a:solidFill>
                <a:schemeClr val="accent1">
                  <a:lumMod val="60000"/>
                  <a:lumOff val="40000"/>
                </a:schemeClr>
              </a:solidFill>
              <a:latin typeface="Century Gothic"/>
            </a:endParaRPr>
          </a:p>
        </p:txBody>
      </p:sp>
      <p:sp>
        <p:nvSpPr>
          <p:cNvPr id="3" name="Content Placeholder 2">
            <a:extLst>
              <a:ext uri="{FF2B5EF4-FFF2-40B4-BE49-F238E27FC236}">
                <a16:creationId xmlns:a16="http://schemas.microsoft.com/office/drawing/2014/main" id="{06FB72FD-9A86-76C3-F4AB-0A7B42FA63A6}"/>
              </a:ext>
            </a:extLst>
          </p:cNvPr>
          <p:cNvSpPr>
            <a:spLocks noGrp="1"/>
          </p:cNvSpPr>
          <p:nvPr>
            <p:ph idx="1"/>
          </p:nvPr>
        </p:nvSpPr>
        <p:spPr>
          <a:xfrm>
            <a:off x="205064" y="2616548"/>
            <a:ext cx="6150664" cy="4227882"/>
          </a:xfrm>
        </p:spPr>
        <p:txBody>
          <a:bodyPr vert="horz" lIns="91440" tIns="45720" rIns="91440" bIns="45720" rtlCol="0" anchor="ctr">
            <a:noAutofit/>
          </a:bodyPr>
          <a:lstStyle/>
          <a:p>
            <a:pPr>
              <a:lnSpc>
                <a:spcPct val="90000"/>
              </a:lnSpc>
            </a:pPr>
            <a:r>
              <a:rPr lang="en-US" sz="1600" err="1">
                <a:solidFill>
                  <a:schemeClr val="accent1">
                    <a:lumMod val="60000"/>
                    <a:lumOff val="40000"/>
                  </a:schemeClr>
                </a:solidFill>
              </a:rPr>
              <a:t>Valmistauduin</a:t>
            </a:r>
            <a:r>
              <a:rPr lang="en-US" sz="1600" dirty="0">
                <a:solidFill>
                  <a:schemeClr val="accent1">
                    <a:lumMod val="60000"/>
                    <a:lumOff val="40000"/>
                  </a:schemeClr>
                </a:solidFill>
              </a:rPr>
              <a:t> </a:t>
            </a:r>
            <a:r>
              <a:rPr lang="en-US" sz="1600" err="1">
                <a:solidFill>
                  <a:schemeClr val="accent1">
                    <a:lumMod val="60000"/>
                    <a:lumOff val="40000"/>
                  </a:schemeClr>
                </a:solidFill>
              </a:rPr>
              <a:t>lähtöön</a:t>
            </a:r>
            <a:r>
              <a:rPr lang="en-US" sz="1600" dirty="0">
                <a:solidFill>
                  <a:schemeClr val="accent1">
                    <a:lumMod val="60000"/>
                    <a:lumOff val="40000"/>
                  </a:schemeClr>
                </a:solidFill>
              </a:rPr>
              <a:t> </a:t>
            </a:r>
            <a:r>
              <a:rPr lang="en-US" sz="1600" err="1">
                <a:solidFill>
                  <a:schemeClr val="accent1">
                    <a:lumMod val="60000"/>
                    <a:lumOff val="40000"/>
                  </a:schemeClr>
                </a:solidFill>
              </a:rPr>
              <a:t>isolla</a:t>
            </a:r>
            <a:r>
              <a:rPr lang="en-US" sz="1600" dirty="0">
                <a:solidFill>
                  <a:schemeClr val="accent1">
                    <a:lumMod val="60000"/>
                    <a:lumOff val="40000"/>
                  </a:schemeClr>
                </a:solidFill>
              </a:rPr>
              <a:t> </a:t>
            </a:r>
            <a:r>
              <a:rPr lang="en-US" sz="1600" err="1">
                <a:solidFill>
                  <a:schemeClr val="accent1">
                    <a:lumMod val="60000"/>
                    <a:lumOff val="40000"/>
                  </a:schemeClr>
                </a:solidFill>
              </a:rPr>
              <a:t>matkalaukulla</a:t>
            </a:r>
            <a:r>
              <a:rPr lang="en-US" sz="1600" dirty="0">
                <a:solidFill>
                  <a:schemeClr val="accent1">
                    <a:lumMod val="60000"/>
                    <a:lumOff val="40000"/>
                  </a:schemeClr>
                </a:solidFill>
              </a:rPr>
              <a:t> ja </a:t>
            </a:r>
            <a:r>
              <a:rPr lang="en-US" sz="1600" err="1">
                <a:solidFill>
                  <a:schemeClr val="accent1">
                    <a:lumMod val="60000"/>
                    <a:lumOff val="40000"/>
                  </a:schemeClr>
                </a:solidFill>
              </a:rPr>
              <a:t>käsilaukulla</a:t>
            </a:r>
            <a:r>
              <a:rPr lang="en-US" sz="1600" dirty="0">
                <a:solidFill>
                  <a:schemeClr val="accent1">
                    <a:lumMod val="60000"/>
                    <a:lumOff val="40000"/>
                  </a:schemeClr>
                </a:solidFill>
              </a:rPr>
              <a:t>. Ne </a:t>
            </a:r>
            <a:r>
              <a:rPr lang="en-US" sz="1600" err="1">
                <a:solidFill>
                  <a:schemeClr val="accent1">
                    <a:lumMod val="60000"/>
                    <a:lumOff val="40000"/>
                  </a:schemeClr>
                </a:solidFill>
              </a:rPr>
              <a:t>riittivät</a:t>
            </a:r>
            <a:r>
              <a:rPr lang="en-US" sz="1600" dirty="0">
                <a:solidFill>
                  <a:schemeClr val="accent1">
                    <a:lumMod val="60000"/>
                    <a:lumOff val="40000"/>
                  </a:schemeClr>
                </a:solidFill>
              </a:rPr>
              <a:t> </a:t>
            </a:r>
            <a:r>
              <a:rPr lang="en-US" sz="1600" err="1">
                <a:solidFill>
                  <a:schemeClr val="accent1">
                    <a:lumMod val="60000"/>
                    <a:lumOff val="40000"/>
                  </a:schemeClr>
                </a:solidFill>
              </a:rPr>
              <a:t>mulle</a:t>
            </a:r>
            <a:r>
              <a:rPr lang="en-US" sz="1600" dirty="0">
                <a:solidFill>
                  <a:schemeClr val="accent1">
                    <a:lumMod val="60000"/>
                    <a:lumOff val="40000"/>
                  </a:schemeClr>
                </a:solidFill>
              </a:rPr>
              <a:t> </a:t>
            </a:r>
            <a:r>
              <a:rPr lang="en-US" sz="1600" err="1">
                <a:solidFill>
                  <a:schemeClr val="accent1">
                    <a:lumMod val="60000"/>
                    <a:lumOff val="40000"/>
                  </a:schemeClr>
                </a:solidFill>
              </a:rPr>
              <a:t>hyvin</a:t>
            </a:r>
            <a:r>
              <a:rPr lang="en-US" sz="1600" dirty="0">
                <a:solidFill>
                  <a:schemeClr val="accent1">
                    <a:lumMod val="60000"/>
                    <a:lumOff val="40000"/>
                  </a:schemeClr>
                </a:solidFill>
              </a:rPr>
              <a:t>. Aloin </a:t>
            </a:r>
            <a:r>
              <a:rPr lang="en-US" sz="1600" err="1">
                <a:solidFill>
                  <a:schemeClr val="accent1">
                    <a:lumMod val="60000"/>
                    <a:lumOff val="40000"/>
                  </a:schemeClr>
                </a:solidFill>
              </a:rPr>
              <a:t>pakkaamaan</a:t>
            </a:r>
            <a:r>
              <a:rPr lang="en-US" sz="1600" dirty="0">
                <a:solidFill>
                  <a:schemeClr val="accent1">
                    <a:lumMod val="60000"/>
                    <a:lumOff val="40000"/>
                  </a:schemeClr>
                </a:solidFill>
              </a:rPr>
              <a:t> </a:t>
            </a:r>
            <a:r>
              <a:rPr lang="en-US" sz="1600" err="1">
                <a:solidFill>
                  <a:schemeClr val="accent1">
                    <a:lumMod val="60000"/>
                    <a:lumOff val="40000"/>
                  </a:schemeClr>
                </a:solidFill>
              </a:rPr>
              <a:t>muutama</a:t>
            </a:r>
            <a:r>
              <a:rPr lang="en-US" sz="1600" dirty="0">
                <a:solidFill>
                  <a:schemeClr val="accent1">
                    <a:lumMod val="60000"/>
                    <a:lumOff val="40000"/>
                  </a:schemeClr>
                </a:solidFill>
              </a:rPr>
              <a:t> </a:t>
            </a:r>
            <a:r>
              <a:rPr lang="en-US" sz="1600" err="1">
                <a:solidFill>
                  <a:schemeClr val="accent1">
                    <a:lumMod val="60000"/>
                    <a:lumOff val="40000"/>
                  </a:schemeClr>
                </a:solidFill>
              </a:rPr>
              <a:t>päivä</a:t>
            </a:r>
            <a:r>
              <a:rPr lang="en-US" sz="1600" dirty="0">
                <a:solidFill>
                  <a:schemeClr val="accent1">
                    <a:lumMod val="60000"/>
                    <a:lumOff val="40000"/>
                  </a:schemeClr>
                </a:solidFill>
              </a:rPr>
              <a:t> </a:t>
            </a:r>
            <a:r>
              <a:rPr lang="en-US" sz="1600" err="1">
                <a:solidFill>
                  <a:schemeClr val="accent1">
                    <a:lumMod val="60000"/>
                    <a:lumOff val="40000"/>
                  </a:schemeClr>
                </a:solidFill>
              </a:rPr>
              <a:t>ennen</a:t>
            </a:r>
            <a:r>
              <a:rPr lang="en-US" sz="1600" dirty="0">
                <a:solidFill>
                  <a:schemeClr val="accent1">
                    <a:lumMod val="60000"/>
                    <a:lumOff val="40000"/>
                  </a:schemeClr>
                </a:solidFill>
              </a:rPr>
              <a:t> </a:t>
            </a:r>
            <a:r>
              <a:rPr lang="en-US" sz="1600" err="1">
                <a:solidFill>
                  <a:schemeClr val="accent1">
                    <a:lumMod val="60000"/>
                    <a:lumOff val="40000"/>
                  </a:schemeClr>
                </a:solidFill>
              </a:rPr>
              <a:t>Saksaan</a:t>
            </a:r>
            <a:r>
              <a:rPr lang="en-US" sz="1600" dirty="0">
                <a:solidFill>
                  <a:schemeClr val="accent1">
                    <a:lumMod val="60000"/>
                    <a:lumOff val="40000"/>
                  </a:schemeClr>
                </a:solidFill>
              </a:rPr>
              <a:t> </a:t>
            </a:r>
            <a:r>
              <a:rPr lang="en-US" sz="1600" err="1">
                <a:solidFill>
                  <a:schemeClr val="accent1">
                    <a:lumMod val="60000"/>
                    <a:lumOff val="40000"/>
                  </a:schemeClr>
                </a:solidFill>
              </a:rPr>
              <a:t>lähtöä</a:t>
            </a:r>
            <a:r>
              <a:rPr lang="en-US" sz="1600" dirty="0">
                <a:solidFill>
                  <a:schemeClr val="accent1">
                    <a:lumMod val="60000"/>
                    <a:lumOff val="40000"/>
                  </a:schemeClr>
                </a:solidFill>
              </a:rPr>
              <a:t>. </a:t>
            </a:r>
          </a:p>
          <a:p>
            <a:pPr>
              <a:lnSpc>
                <a:spcPct val="90000"/>
              </a:lnSpc>
            </a:pPr>
            <a:r>
              <a:rPr lang="en-US" sz="1600" err="1">
                <a:solidFill>
                  <a:schemeClr val="accent1">
                    <a:lumMod val="60000"/>
                    <a:lumOff val="40000"/>
                  </a:schemeClr>
                </a:solidFill>
              </a:rPr>
              <a:t>Lennot</a:t>
            </a:r>
            <a:r>
              <a:rPr lang="en-US" sz="1600" dirty="0">
                <a:solidFill>
                  <a:schemeClr val="accent1">
                    <a:lumMod val="60000"/>
                    <a:lumOff val="40000"/>
                  </a:schemeClr>
                </a:solidFill>
              </a:rPr>
              <a:t> </a:t>
            </a:r>
            <a:r>
              <a:rPr lang="en-US" sz="1600" err="1">
                <a:solidFill>
                  <a:schemeClr val="accent1">
                    <a:lumMod val="60000"/>
                    <a:lumOff val="40000"/>
                  </a:schemeClr>
                </a:solidFill>
              </a:rPr>
              <a:t>hankin</a:t>
            </a:r>
            <a:r>
              <a:rPr lang="en-US" sz="1600" dirty="0">
                <a:solidFill>
                  <a:schemeClr val="accent1">
                    <a:lumMod val="60000"/>
                    <a:lumOff val="40000"/>
                  </a:schemeClr>
                </a:solidFill>
              </a:rPr>
              <a:t> </a:t>
            </a:r>
            <a:r>
              <a:rPr lang="en-US" sz="1600" err="1">
                <a:solidFill>
                  <a:schemeClr val="accent1">
                    <a:lumMod val="60000"/>
                    <a:lumOff val="40000"/>
                  </a:schemeClr>
                </a:solidFill>
              </a:rPr>
              <a:t>Finnairin</a:t>
            </a:r>
            <a:r>
              <a:rPr lang="en-US" sz="1600" dirty="0">
                <a:solidFill>
                  <a:schemeClr val="accent1">
                    <a:lumMod val="60000"/>
                    <a:lumOff val="40000"/>
                  </a:schemeClr>
                </a:solidFill>
              </a:rPr>
              <a:t> </a:t>
            </a:r>
            <a:r>
              <a:rPr lang="en-US" sz="1600" err="1">
                <a:solidFill>
                  <a:schemeClr val="accent1">
                    <a:lumMod val="60000"/>
                    <a:lumOff val="40000"/>
                  </a:schemeClr>
                </a:solidFill>
              </a:rPr>
              <a:t>sivustolta</a:t>
            </a:r>
            <a:r>
              <a:rPr lang="en-US" sz="1600" dirty="0">
                <a:solidFill>
                  <a:schemeClr val="accent1">
                    <a:lumMod val="60000"/>
                    <a:lumOff val="40000"/>
                  </a:schemeClr>
                </a:solidFill>
              </a:rPr>
              <a:t>, </a:t>
            </a:r>
            <a:r>
              <a:rPr lang="en-US" sz="1600" err="1">
                <a:solidFill>
                  <a:schemeClr val="accent1">
                    <a:lumMod val="60000"/>
                    <a:lumOff val="40000"/>
                  </a:schemeClr>
                </a:solidFill>
              </a:rPr>
              <a:t>muutama</a:t>
            </a:r>
            <a:r>
              <a:rPr lang="en-US" sz="1600" dirty="0">
                <a:solidFill>
                  <a:schemeClr val="accent1">
                    <a:lumMod val="60000"/>
                    <a:lumOff val="40000"/>
                  </a:schemeClr>
                </a:solidFill>
              </a:rPr>
              <a:t> </a:t>
            </a:r>
            <a:r>
              <a:rPr lang="en-US" sz="1600" err="1">
                <a:solidFill>
                  <a:schemeClr val="accent1">
                    <a:lumMod val="60000"/>
                    <a:lumOff val="40000"/>
                  </a:schemeClr>
                </a:solidFill>
              </a:rPr>
              <a:t>kuukausi</a:t>
            </a:r>
            <a:r>
              <a:rPr lang="en-US" sz="1600" dirty="0">
                <a:solidFill>
                  <a:schemeClr val="accent1">
                    <a:lumMod val="60000"/>
                    <a:lumOff val="40000"/>
                  </a:schemeClr>
                </a:solidFill>
              </a:rPr>
              <a:t> </a:t>
            </a:r>
            <a:r>
              <a:rPr lang="en-US" sz="1600" err="1">
                <a:solidFill>
                  <a:schemeClr val="accent1">
                    <a:lumMod val="60000"/>
                    <a:lumOff val="40000"/>
                  </a:schemeClr>
                </a:solidFill>
              </a:rPr>
              <a:t>etukäteen</a:t>
            </a:r>
            <a:r>
              <a:rPr lang="en-US" sz="1600" dirty="0">
                <a:solidFill>
                  <a:schemeClr val="accent1">
                    <a:lumMod val="60000"/>
                    <a:lumOff val="40000"/>
                  </a:schemeClr>
                </a:solidFill>
              </a:rPr>
              <a:t> </a:t>
            </a:r>
            <a:r>
              <a:rPr lang="en-US" sz="1600" err="1">
                <a:solidFill>
                  <a:schemeClr val="accent1">
                    <a:lumMod val="60000"/>
                    <a:lumOff val="40000"/>
                  </a:schemeClr>
                </a:solidFill>
              </a:rPr>
              <a:t>apurahaa</a:t>
            </a:r>
            <a:r>
              <a:rPr lang="en-US" sz="1600" dirty="0">
                <a:solidFill>
                  <a:schemeClr val="accent1">
                    <a:lumMod val="60000"/>
                    <a:lumOff val="40000"/>
                  </a:schemeClr>
                </a:solidFill>
              </a:rPr>
              <a:t> </a:t>
            </a:r>
            <a:r>
              <a:rPr lang="en-US" sz="1600" err="1">
                <a:solidFill>
                  <a:schemeClr val="accent1">
                    <a:lumMod val="60000"/>
                    <a:lumOff val="40000"/>
                  </a:schemeClr>
                </a:solidFill>
              </a:rPr>
              <a:t>käyttäen</a:t>
            </a:r>
            <a:r>
              <a:rPr lang="en-US" sz="1600" dirty="0">
                <a:solidFill>
                  <a:schemeClr val="accent1">
                    <a:lumMod val="60000"/>
                    <a:lumOff val="40000"/>
                  </a:schemeClr>
                </a:solidFill>
              </a:rPr>
              <a:t> </a:t>
            </a:r>
            <a:r>
              <a:rPr lang="en-US" sz="1600" err="1">
                <a:solidFill>
                  <a:schemeClr val="accent1">
                    <a:lumMod val="60000"/>
                    <a:lumOff val="40000"/>
                  </a:schemeClr>
                </a:solidFill>
              </a:rPr>
              <a:t>itsenäisesti</a:t>
            </a:r>
            <a:r>
              <a:rPr lang="en-US" sz="1600" dirty="0">
                <a:solidFill>
                  <a:schemeClr val="accent1">
                    <a:lumMod val="60000"/>
                    <a:lumOff val="40000"/>
                  </a:schemeClr>
                </a:solidFill>
              </a:rPr>
              <a:t>.</a:t>
            </a:r>
          </a:p>
          <a:p>
            <a:pPr>
              <a:lnSpc>
                <a:spcPct val="90000"/>
              </a:lnSpc>
            </a:pPr>
            <a:r>
              <a:rPr lang="en-US" sz="1600" err="1">
                <a:solidFill>
                  <a:schemeClr val="accent1">
                    <a:lumMod val="60000"/>
                    <a:lumOff val="40000"/>
                  </a:schemeClr>
                </a:solidFill>
              </a:rPr>
              <a:t>Pääsin</a:t>
            </a:r>
            <a:r>
              <a:rPr lang="en-US" sz="1600" dirty="0">
                <a:solidFill>
                  <a:schemeClr val="accent1">
                    <a:lumMod val="60000"/>
                    <a:lumOff val="40000"/>
                  </a:schemeClr>
                </a:solidFill>
              </a:rPr>
              <a:t> Helsinki-</a:t>
            </a:r>
            <a:r>
              <a:rPr lang="en-US" sz="1600" err="1">
                <a:solidFill>
                  <a:schemeClr val="accent1">
                    <a:lumMod val="60000"/>
                    <a:lumOff val="40000"/>
                  </a:schemeClr>
                </a:solidFill>
              </a:rPr>
              <a:t>Vantaan</a:t>
            </a:r>
            <a:r>
              <a:rPr lang="en-US" sz="1600" dirty="0">
                <a:solidFill>
                  <a:schemeClr val="accent1">
                    <a:lumMod val="60000"/>
                    <a:lumOff val="40000"/>
                  </a:schemeClr>
                </a:solidFill>
              </a:rPr>
              <a:t> </a:t>
            </a:r>
            <a:r>
              <a:rPr lang="en-US" sz="1600" err="1">
                <a:solidFill>
                  <a:schemeClr val="accent1">
                    <a:lumMod val="60000"/>
                    <a:lumOff val="40000"/>
                  </a:schemeClr>
                </a:solidFill>
              </a:rPr>
              <a:t>lentokentälle</a:t>
            </a:r>
            <a:r>
              <a:rPr lang="en-US" sz="1600" dirty="0">
                <a:solidFill>
                  <a:schemeClr val="accent1">
                    <a:lumMod val="60000"/>
                    <a:lumOff val="40000"/>
                  </a:schemeClr>
                </a:solidFill>
              </a:rPr>
              <a:t> </a:t>
            </a:r>
            <a:r>
              <a:rPr lang="en-US" sz="1600" err="1">
                <a:solidFill>
                  <a:schemeClr val="accent1">
                    <a:lumMod val="60000"/>
                    <a:lumOff val="40000"/>
                  </a:schemeClr>
                </a:solidFill>
              </a:rPr>
              <a:t>junalla</a:t>
            </a:r>
            <a:r>
              <a:rPr lang="en-US" sz="1600" dirty="0">
                <a:solidFill>
                  <a:schemeClr val="accent1">
                    <a:lumMod val="60000"/>
                    <a:lumOff val="40000"/>
                  </a:schemeClr>
                </a:solidFill>
              </a:rPr>
              <a:t> </a:t>
            </a:r>
            <a:r>
              <a:rPr lang="en-US" sz="1600" err="1">
                <a:solidFill>
                  <a:schemeClr val="accent1">
                    <a:lumMod val="60000"/>
                    <a:lumOff val="40000"/>
                  </a:schemeClr>
                </a:solidFill>
              </a:rPr>
              <a:t>ongelmitta</a:t>
            </a:r>
            <a:r>
              <a:rPr lang="en-US" sz="1600" dirty="0">
                <a:solidFill>
                  <a:schemeClr val="accent1">
                    <a:lumMod val="60000"/>
                    <a:lumOff val="40000"/>
                  </a:schemeClr>
                </a:solidFill>
              </a:rPr>
              <a:t> ja </a:t>
            </a:r>
            <a:r>
              <a:rPr lang="en-US" sz="1600" err="1">
                <a:solidFill>
                  <a:schemeClr val="accent1">
                    <a:lumMod val="60000"/>
                    <a:lumOff val="40000"/>
                  </a:schemeClr>
                </a:solidFill>
              </a:rPr>
              <a:t>siellä</a:t>
            </a:r>
            <a:r>
              <a:rPr lang="en-US" sz="1600" dirty="0">
                <a:solidFill>
                  <a:schemeClr val="accent1">
                    <a:lumMod val="60000"/>
                    <a:lumOff val="40000"/>
                  </a:schemeClr>
                </a:solidFill>
              </a:rPr>
              <a:t> </a:t>
            </a:r>
            <a:r>
              <a:rPr lang="en-US" sz="1600" err="1">
                <a:solidFill>
                  <a:schemeClr val="accent1">
                    <a:lumMod val="60000"/>
                    <a:lumOff val="40000"/>
                  </a:schemeClr>
                </a:solidFill>
              </a:rPr>
              <a:t>tapasin</a:t>
            </a:r>
            <a:r>
              <a:rPr lang="en-US" sz="1600" dirty="0">
                <a:solidFill>
                  <a:schemeClr val="accent1">
                    <a:lumMod val="60000"/>
                    <a:lumOff val="40000"/>
                  </a:schemeClr>
                </a:solidFill>
              </a:rPr>
              <a:t> </a:t>
            </a:r>
            <a:r>
              <a:rPr lang="en-US" sz="1600" err="1">
                <a:solidFill>
                  <a:schemeClr val="accent1">
                    <a:lumMod val="60000"/>
                    <a:lumOff val="40000"/>
                  </a:schemeClr>
                </a:solidFill>
              </a:rPr>
              <a:t>muut</a:t>
            </a:r>
            <a:r>
              <a:rPr lang="en-US" sz="1600" dirty="0">
                <a:solidFill>
                  <a:schemeClr val="accent1">
                    <a:lumMod val="60000"/>
                    <a:lumOff val="40000"/>
                  </a:schemeClr>
                </a:solidFill>
              </a:rPr>
              <a:t> </a:t>
            </a:r>
            <a:r>
              <a:rPr lang="en-US" sz="1600" err="1">
                <a:solidFill>
                  <a:schemeClr val="accent1">
                    <a:lumMod val="60000"/>
                    <a:lumOff val="40000"/>
                  </a:schemeClr>
                </a:solidFill>
              </a:rPr>
              <a:t>vaihtarit</a:t>
            </a:r>
            <a:r>
              <a:rPr lang="en-US" sz="1600" dirty="0">
                <a:solidFill>
                  <a:schemeClr val="accent1">
                    <a:lumMod val="60000"/>
                    <a:lumOff val="40000"/>
                  </a:schemeClr>
                </a:solidFill>
              </a:rPr>
              <a:t> ja </a:t>
            </a:r>
            <a:r>
              <a:rPr lang="en-US" sz="1600" err="1">
                <a:solidFill>
                  <a:schemeClr val="accent1">
                    <a:lumMod val="60000"/>
                    <a:lumOff val="40000"/>
                  </a:schemeClr>
                </a:solidFill>
              </a:rPr>
              <a:t>opettajan</a:t>
            </a:r>
            <a:r>
              <a:rPr lang="en-US" sz="1600" dirty="0">
                <a:solidFill>
                  <a:schemeClr val="accent1">
                    <a:lumMod val="60000"/>
                    <a:lumOff val="40000"/>
                  </a:schemeClr>
                </a:solidFill>
              </a:rPr>
              <a:t>, </a:t>
            </a:r>
            <a:r>
              <a:rPr lang="en-US" sz="1600" err="1">
                <a:solidFill>
                  <a:schemeClr val="accent1">
                    <a:lumMod val="60000"/>
                    <a:lumOff val="40000"/>
                  </a:schemeClr>
                </a:solidFill>
              </a:rPr>
              <a:t>joka</a:t>
            </a:r>
            <a:r>
              <a:rPr lang="en-US" sz="1600" dirty="0">
                <a:solidFill>
                  <a:schemeClr val="accent1">
                    <a:lumMod val="60000"/>
                    <a:lumOff val="40000"/>
                  </a:schemeClr>
                </a:solidFill>
              </a:rPr>
              <a:t> </a:t>
            </a:r>
            <a:r>
              <a:rPr lang="en-US" sz="1600" err="1">
                <a:solidFill>
                  <a:schemeClr val="accent1">
                    <a:lumMod val="60000"/>
                    <a:lumOff val="40000"/>
                  </a:schemeClr>
                </a:solidFill>
              </a:rPr>
              <a:t>lähti</a:t>
            </a:r>
            <a:r>
              <a:rPr lang="en-US" sz="1600" dirty="0">
                <a:solidFill>
                  <a:schemeClr val="accent1">
                    <a:lumMod val="60000"/>
                    <a:lumOff val="40000"/>
                  </a:schemeClr>
                </a:solidFill>
              </a:rPr>
              <a:t> </a:t>
            </a:r>
            <a:r>
              <a:rPr lang="en-US" sz="1600" err="1">
                <a:solidFill>
                  <a:schemeClr val="accent1">
                    <a:lumMod val="60000"/>
                    <a:lumOff val="40000"/>
                  </a:schemeClr>
                </a:solidFill>
              </a:rPr>
              <a:t>mukaamme</a:t>
            </a:r>
            <a:r>
              <a:rPr lang="en-US" sz="1600" dirty="0">
                <a:solidFill>
                  <a:schemeClr val="accent1">
                    <a:lumMod val="60000"/>
                    <a:lumOff val="40000"/>
                  </a:schemeClr>
                </a:solidFill>
              </a:rPr>
              <a:t> </a:t>
            </a:r>
            <a:r>
              <a:rPr lang="en-US" sz="1600" err="1">
                <a:solidFill>
                  <a:schemeClr val="accent1">
                    <a:lumMod val="60000"/>
                    <a:lumOff val="40000"/>
                  </a:schemeClr>
                </a:solidFill>
              </a:rPr>
              <a:t>ensimmäiseksi</a:t>
            </a:r>
            <a:r>
              <a:rPr lang="en-US" sz="1600" dirty="0">
                <a:solidFill>
                  <a:schemeClr val="accent1">
                    <a:lumMod val="60000"/>
                    <a:lumOff val="40000"/>
                  </a:schemeClr>
                </a:solidFill>
              </a:rPr>
              <a:t> </a:t>
            </a:r>
            <a:r>
              <a:rPr lang="en-US" sz="1600" err="1">
                <a:solidFill>
                  <a:schemeClr val="accent1">
                    <a:lumMod val="60000"/>
                    <a:lumOff val="40000"/>
                  </a:schemeClr>
                </a:solidFill>
              </a:rPr>
              <a:t>viikoksi</a:t>
            </a:r>
            <a:r>
              <a:rPr lang="en-US" sz="1600" dirty="0">
                <a:solidFill>
                  <a:schemeClr val="accent1">
                    <a:lumMod val="60000"/>
                    <a:lumOff val="40000"/>
                  </a:schemeClr>
                </a:solidFill>
              </a:rPr>
              <a:t>. </a:t>
            </a:r>
            <a:r>
              <a:rPr lang="en-US" sz="1600" err="1">
                <a:solidFill>
                  <a:schemeClr val="accent1">
                    <a:lumMod val="60000"/>
                    <a:lumOff val="40000"/>
                  </a:schemeClr>
                </a:solidFill>
              </a:rPr>
              <a:t>Aluksi</a:t>
            </a:r>
            <a:r>
              <a:rPr lang="en-US" sz="1600" dirty="0">
                <a:solidFill>
                  <a:schemeClr val="accent1">
                    <a:lumMod val="60000"/>
                    <a:lumOff val="40000"/>
                  </a:schemeClr>
                </a:solidFill>
              </a:rPr>
              <a:t> </a:t>
            </a:r>
            <a:r>
              <a:rPr lang="en-US" sz="1600" err="1">
                <a:solidFill>
                  <a:schemeClr val="accent1">
                    <a:lumMod val="60000"/>
                    <a:lumOff val="40000"/>
                  </a:schemeClr>
                </a:solidFill>
              </a:rPr>
              <a:t>olin</a:t>
            </a:r>
            <a:r>
              <a:rPr lang="en-US" sz="1600" dirty="0">
                <a:solidFill>
                  <a:schemeClr val="accent1">
                    <a:lumMod val="60000"/>
                    <a:lumOff val="40000"/>
                  </a:schemeClr>
                </a:solidFill>
              </a:rPr>
              <a:t> </a:t>
            </a:r>
            <a:r>
              <a:rPr lang="en-US" sz="1600" err="1">
                <a:solidFill>
                  <a:schemeClr val="accent1">
                    <a:lumMod val="60000"/>
                    <a:lumOff val="40000"/>
                  </a:schemeClr>
                </a:solidFill>
              </a:rPr>
              <a:t>hieman</a:t>
            </a:r>
            <a:r>
              <a:rPr lang="en-US" sz="1600" dirty="0">
                <a:solidFill>
                  <a:schemeClr val="accent1">
                    <a:lumMod val="60000"/>
                    <a:lumOff val="40000"/>
                  </a:schemeClr>
                </a:solidFill>
              </a:rPr>
              <a:t> </a:t>
            </a:r>
            <a:r>
              <a:rPr lang="en-US" sz="1600" err="1">
                <a:solidFill>
                  <a:schemeClr val="accent1">
                    <a:lumMod val="60000"/>
                    <a:lumOff val="40000"/>
                  </a:schemeClr>
                </a:solidFill>
              </a:rPr>
              <a:t>pihalla</a:t>
            </a:r>
            <a:r>
              <a:rPr lang="en-US" sz="1600" dirty="0">
                <a:solidFill>
                  <a:schemeClr val="accent1">
                    <a:lumMod val="60000"/>
                    <a:lumOff val="40000"/>
                  </a:schemeClr>
                </a:solidFill>
              </a:rPr>
              <a:t>, </a:t>
            </a:r>
            <a:r>
              <a:rPr lang="en-US" sz="1600" err="1">
                <a:solidFill>
                  <a:schemeClr val="accent1">
                    <a:lumMod val="60000"/>
                    <a:lumOff val="40000"/>
                  </a:schemeClr>
                </a:solidFill>
              </a:rPr>
              <a:t>sillä</a:t>
            </a:r>
            <a:r>
              <a:rPr lang="en-US" sz="1600" dirty="0">
                <a:solidFill>
                  <a:schemeClr val="accent1">
                    <a:lumMod val="60000"/>
                    <a:lumOff val="40000"/>
                  </a:schemeClr>
                </a:solidFill>
              </a:rPr>
              <a:t> </a:t>
            </a:r>
            <a:r>
              <a:rPr lang="en-US" sz="1600" err="1">
                <a:solidFill>
                  <a:schemeClr val="accent1">
                    <a:lumMod val="60000"/>
                    <a:lumOff val="40000"/>
                  </a:schemeClr>
                </a:solidFill>
              </a:rPr>
              <a:t>oli</a:t>
            </a:r>
            <a:r>
              <a:rPr lang="en-US" sz="1600" dirty="0">
                <a:solidFill>
                  <a:schemeClr val="accent1">
                    <a:lumMod val="60000"/>
                    <a:lumOff val="40000"/>
                  </a:schemeClr>
                </a:solidFill>
              </a:rPr>
              <a:t> </a:t>
            </a:r>
            <a:r>
              <a:rPr lang="en-US" sz="1600" err="1">
                <a:solidFill>
                  <a:schemeClr val="accent1">
                    <a:lumMod val="60000"/>
                    <a:lumOff val="40000"/>
                  </a:schemeClr>
                </a:solidFill>
              </a:rPr>
              <a:t>hankaluus</a:t>
            </a:r>
            <a:r>
              <a:rPr lang="en-US" sz="1600" dirty="0">
                <a:solidFill>
                  <a:schemeClr val="accent1">
                    <a:lumMod val="60000"/>
                    <a:lumOff val="40000"/>
                  </a:schemeClr>
                </a:solidFill>
              </a:rPr>
              <a:t> </a:t>
            </a:r>
            <a:r>
              <a:rPr lang="en-US" sz="1600" err="1">
                <a:solidFill>
                  <a:schemeClr val="accent1">
                    <a:lumMod val="60000"/>
                    <a:lumOff val="40000"/>
                  </a:schemeClr>
                </a:solidFill>
              </a:rPr>
              <a:t>hahmottaa</a:t>
            </a:r>
            <a:r>
              <a:rPr lang="en-US" sz="1600" dirty="0">
                <a:solidFill>
                  <a:schemeClr val="accent1">
                    <a:lumMod val="60000"/>
                    <a:lumOff val="40000"/>
                  </a:schemeClr>
                </a:solidFill>
              </a:rPr>
              <a:t> </a:t>
            </a:r>
            <a:r>
              <a:rPr lang="en-US" sz="1600" err="1">
                <a:solidFill>
                  <a:schemeClr val="accent1">
                    <a:lumMod val="60000"/>
                    <a:lumOff val="40000"/>
                  </a:schemeClr>
                </a:solidFill>
              </a:rPr>
              <a:t>mitä</a:t>
            </a:r>
            <a:r>
              <a:rPr lang="en-US" sz="1600" dirty="0">
                <a:solidFill>
                  <a:schemeClr val="accent1">
                    <a:lumMod val="60000"/>
                    <a:lumOff val="40000"/>
                  </a:schemeClr>
                </a:solidFill>
              </a:rPr>
              <a:t> </a:t>
            </a:r>
            <a:r>
              <a:rPr lang="en-US" sz="1600" err="1">
                <a:solidFill>
                  <a:schemeClr val="accent1">
                    <a:lumMod val="60000"/>
                    <a:lumOff val="40000"/>
                  </a:schemeClr>
                </a:solidFill>
              </a:rPr>
              <a:t>täytyi</a:t>
            </a:r>
            <a:r>
              <a:rPr lang="en-US" sz="1600" dirty="0">
                <a:solidFill>
                  <a:schemeClr val="accent1">
                    <a:lumMod val="60000"/>
                    <a:lumOff val="40000"/>
                  </a:schemeClr>
                </a:solidFill>
              </a:rPr>
              <a:t> </a:t>
            </a:r>
            <a:r>
              <a:rPr lang="en-US" sz="1600" err="1">
                <a:solidFill>
                  <a:schemeClr val="accent1">
                    <a:lumMod val="60000"/>
                    <a:lumOff val="40000"/>
                  </a:schemeClr>
                </a:solidFill>
              </a:rPr>
              <a:t>ennen</a:t>
            </a:r>
            <a:r>
              <a:rPr lang="en-US" sz="1600" dirty="0">
                <a:solidFill>
                  <a:schemeClr val="accent1">
                    <a:lumMod val="60000"/>
                    <a:lumOff val="40000"/>
                  </a:schemeClr>
                </a:solidFill>
              </a:rPr>
              <a:t> </a:t>
            </a:r>
            <a:r>
              <a:rPr lang="en-US" sz="1600" err="1">
                <a:solidFill>
                  <a:schemeClr val="accent1">
                    <a:lumMod val="60000"/>
                    <a:lumOff val="40000"/>
                  </a:schemeClr>
                </a:solidFill>
              </a:rPr>
              <a:t>turvatarkastusta</a:t>
            </a:r>
            <a:r>
              <a:rPr lang="en-US" sz="1600" dirty="0">
                <a:solidFill>
                  <a:schemeClr val="accent1">
                    <a:lumMod val="60000"/>
                    <a:lumOff val="40000"/>
                  </a:schemeClr>
                </a:solidFill>
              </a:rPr>
              <a:t> </a:t>
            </a:r>
            <a:r>
              <a:rPr lang="en-US" sz="1600" err="1">
                <a:solidFill>
                  <a:schemeClr val="accent1">
                    <a:lumMod val="60000"/>
                    <a:lumOff val="40000"/>
                  </a:schemeClr>
                </a:solidFill>
              </a:rPr>
              <a:t>tehdä</a:t>
            </a:r>
            <a:r>
              <a:rPr lang="en-US" sz="1600" dirty="0">
                <a:solidFill>
                  <a:schemeClr val="accent1">
                    <a:lumMod val="60000"/>
                    <a:lumOff val="40000"/>
                  </a:schemeClr>
                </a:solidFill>
              </a:rPr>
              <a:t> </a:t>
            </a:r>
            <a:r>
              <a:rPr lang="en-US" sz="1600" err="1">
                <a:solidFill>
                  <a:schemeClr val="accent1">
                    <a:lumMod val="60000"/>
                    <a:lumOff val="40000"/>
                  </a:schemeClr>
                </a:solidFill>
              </a:rPr>
              <a:t>mutta</a:t>
            </a:r>
            <a:r>
              <a:rPr lang="en-US" sz="1600" dirty="0">
                <a:solidFill>
                  <a:schemeClr val="accent1">
                    <a:lumMod val="60000"/>
                    <a:lumOff val="40000"/>
                  </a:schemeClr>
                </a:solidFill>
              </a:rPr>
              <a:t> </a:t>
            </a:r>
            <a:r>
              <a:rPr lang="en-US" sz="1600" err="1">
                <a:solidFill>
                  <a:schemeClr val="accent1">
                    <a:lumMod val="60000"/>
                    <a:lumOff val="40000"/>
                  </a:schemeClr>
                </a:solidFill>
              </a:rPr>
              <a:t>sain</a:t>
            </a:r>
            <a:r>
              <a:rPr lang="en-US" sz="1600" dirty="0">
                <a:solidFill>
                  <a:schemeClr val="accent1">
                    <a:lumMod val="60000"/>
                    <a:lumOff val="40000"/>
                  </a:schemeClr>
                </a:solidFill>
              </a:rPr>
              <a:t> </a:t>
            </a:r>
            <a:r>
              <a:rPr lang="en-US" sz="1600" err="1">
                <a:solidFill>
                  <a:schemeClr val="accent1">
                    <a:lumMod val="60000"/>
                    <a:lumOff val="40000"/>
                  </a:schemeClr>
                </a:solidFill>
              </a:rPr>
              <a:t>apua</a:t>
            </a:r>
            <a:r>
              <a:rPr lang="en-US" sz="1600" dirty="0">
                <a:solidFill>
                  <a:schemeClr val="accent1">
                    <a:lumMod val="60000"/>
                    <a:lumOff val="40000"/>
                  </a:schemeClr>
                </a:solidFill>
              </a:rPr>
              <a:t> ja </a:t>
            </a:r>
            <a:r>
              <a:rPr lang="en-US" sz="1600" err="1">
                <a:solidFill>
                  <a:schemeClr val="accent1">
                    <a:lumMod val="60000"/>
                    <a:lumOff val="40000"/>
                  </a:schemeClr>
                </a:solidFill>
              </a:rPr>
              <a:t>opin</a:t>
            </a:r>
            <a:r>
              <a:rPr lang="en-US" sz="1600" dirty="0">
                <a:solidFill>
                  <a:schemeClr val="accent1">
                    <a:lumMod val="60000"/>
                    <a:lumOff val="40000"/>
                  </a:schemeClr>
                </a:solidFill>
              </a:rPr>
              <a:t> </a:t>
            </a:r>
            <a:r>
              <a:rPr lang="en-US" sz="1600" err="1">
                <a:solidFill>
                  <a:schemeClr val="accent1">
                    <a:lumMod val="60000"/>
                    <a:lumOff val="40000"/>
                  </a:schemeClr>
                </a:solidFill>
              </a:rPr>
              <a:t>tästä</a:t>
            </a:r>
            <a:r>
              <a:rPr lang="en-US" sz="1600" dirty="0">
                <a:solidFill>
                  <a:schemeClr val="accent1">
                    <a:lumMod val="60000"/>
                    <a:lumOff val="40000"/>
                  </a:schemeClr>
                </a:solidFill>
              </a:rPr>
              <a:t>.</a:t>
            </a:r>
          </a:p>
          <a:p>
            <a:pPr>
              <a:lnSpc>
                <a:spcPct val="90000"/>
              </a:lnSpc>
            </a:pPr>
            <a:r>
              <a:rPr lang="en-US" sz="1600" dirty="0">
                <a:solidFill>
                  <a:schemeClr val="accent1">
                    <a:lumMod val="60000"/>
                    <a:lumOff val="40000"/>
                  </a:schemeClr>
                </a:solidFill>
              </a:rPr>
              <a:t>Mulla </a:t>
            </a:r>
            <a:r>
              <a:rPr lang="en-US" sz="1600" err="1">
                <a:solidFill>
                  <a:schemeClr val="accent1">
                    <a:lumMod val="60000"/>
                    <a:lumOff val="40000"/>
                  </a:schemeClr>
                </a:solidFill>
              </a:rPr>
              <a:t>oli</a:t>
            </a:r>
            <a:r>
              <a:rPr lang="en-US" sz="1600" dirty="0">
                <a:solidFill>
                  <a:schemeClr val="accent1">
                    <a:lumMod val="60000"/>
                    <a:lumOff val="40000"/>
                  </a:schemeClr>
                </a:solidFill>
              </a:rPr>
              <a:t> </a:t>
            </a:r>
            <a:r>
              <a:rPr lang="en-US" sz="1600" err="1">
                <a:solidFill>
                  <a:schemeClr val="accent1">
                    <a:lumMod val="60000"/>
                    <a:lumOff val="40000"/>
                  </a:schemeClr>
                </a:solidFill>
              </a:rPr>
              <a:t>lentopelkoa</a:t>
            </a:r>
            <a:r>
              <a:rPr lang="en-US" sz="1600" dirty="0">
                <a:solidFill>
                  <a:schemeClr val="accent1">
                    <a:lumMod val="60000"/>
                    <a:lumOff val="40000"/>
                  </a:schemeClr>
                </a:solidFill>
              </a:rPr>
              <a:t> </a:t>
            </a:r>
            <a:r>
              <a:rPr lang="en-US" sz="1600" err="1">
                <a:solidFill>
                  <a:schemeClr val="accent1">
                    <a:lumMod val="60000"/>
                    <a:lumOff val="40000"/>
                  </a:schemeClr>
                </a:solidFill>
              </a:rPr>
              <a:t>ennestään</a:t>
            </a:r>
            <a:r>
              <a:rPr lang="en-US" sz="1600" dirty="0">
                <a:solidFill>
                  <a:schemeClr val="accent1">
                    <a:lumMod val="60000"/>
                    <a:lumOff val="40000"/>
                  </a:schemeClr>
                </a:solidFill>
              </a:rPr>
              <a:t> </a:t>
            </a:r>
            <a:r>
              <a:rPr lang="en-US" sz="1600" err="1">
                <a:solidFill>
                  <a:schemeClr val="accent1">
                    <a:lumMod val="60000"/>
                    <a:lumOff val="40000"/>
                  </a:schemeClr>
                </a:solidFill>
              </a:rPr>
              <a:t>mutta</a:t>
            </a:r>
            <a:r>
              <a:rPr lang="en-US" sz="1600" dirty="0">
                <a:solidFill>
                  <a:schemeClr val="accent1">
                    <a:lumMod val="60000"/>
                    <a:lumOff val="40000"/>
                  </a:schemeClr>
                </a:solidFill>
              </a:rPr>
              <a:t> </a:t>
            </a:r>
            <a:r>
              <a:rPr lang="en-US" sz="1600" err="1">
                <a:solidFill>
                  <a:schemeClr val="accent1">
                    <a:lumMod val="60000"/>
                    <a:lumOff val="40000"/>
                  </a:schemeClr>
                </a:solidFill>
              </a:rPr>
              <a:t>lentäminen</a:t>
            </a:r>
            <a:r>
              <a:rPr lang="en-US" sz="1600" dirty="0">
                <a:solidFill>
                  <a:schemeClr val="accent1">
                    <a:lumMod val="60000"/>
                    <a:lumOff val="40000"/>
                  </a:schemeClr>
                </a:solidFill>
              </a:rPr>
              <a:t> </a:t>
            </a:r>
            <a:r>
              <a:rPr lang="en-US" sz="1600" err="1">
                <a:solidFill>
                  <a:schemeClr val="accent1">
                    <a:lumMod val="60000"/>
                    <a:lumOff val="40000"/>
                  </a:schemeClr>
                </a:solidFill>
              </a:rPr>
              <a:t>sujui</a:t>
            </a:r>
            <a:r>
              <a:rPr lang="en-US" sz="1600" dirty="0">
                <a:solidFill>
                  <a:schemeClr val="accent1">
                    <a:lumMod val="60000"/>
                    <a:lumOff val="40000"/>
                  </a:schemeClr>
                </a:solidFill>
              </a:rPr>
              <a:t> </a:t>
            </a:r>
            <a:r>
              <a:rPr lang="en-US" sz="1600" err="1">
                <a:solidFill>
                  <a:schemeClr val="accent1">
                    <a:lumMod val="60000"/>
                    <a:lumOff val="40000"/>
                  </a:schemeClr>
                </a:solidFill>
              </a:rPr>
              <a:t>mukavasti</a:t>
            </a:r>
            <a:r>
              <a:rPr lang="en-US" sz="1600" dirty="0">
                <a:solidFill>
                  <a:schemeClr val="accent1">
                    <a:lumMod val="60000"/>
                    <a:lumOff val="40000"/>
                  </a:schemeClr>
                </a:solidFill>
              </a:rPr>
              <a:t>. </a:t>
            </a:r>
          </a:p>
          <a:p>
            <a:pPr>
              <a:lnSpc>
                <a:spcPct val="90000"/>
              </a:lnSpc>
            </a:pPr>
            <a:r>
              <a:rPr lang="en-US" sz="1600" dirty="0">
                <a:solidFill>
                  <a:schemeClr val="accent1">
                    <a:lumMod val="60000"/>
                    <a:lumOff val="40000"/>
                  </a:schemeClr>
                </a:solidFill>
              </a:rPr>
              <a:t>Tulin </a:t>
            </a:r>
            <a:r>
              <a:rPr lang="en-US" sz="1600" err="1">
                <a:solidFill>
                  <a:schemeClr val="accent1">
                    <a:lumMod val="60000"/>
                    <a:lumOff val="40000"/>
                  </a:schemeClr>
                </a:solidFill>
              </a:rPr>
              <a:t>Saksasta</a:t>
            </a:r>
            <a:r>
              <a:rPr lang="en-US" sz="1600" dirty="0">
                <a:solidFill>
                  <a:schemeClr val="accent1">
                    <a:lumMod val="60000"/>
                    <a:lumOff val="40000"/>
                  </a:schemeClr>
                </a:solidFill>
              </a:rPr>
              <a:t> </a:t>
            </a:r>
            <a:r>
              <a:rPr lang="en-US" sz="1600" err="1">
                <a:solidFill>
                  <a:schemeClr val="accent1">
                    <a:lumMod val="60000"/>
                    <a:lumOff val="40000"/>
                  </a:schemeClr>
                </a:solidFill>
              </a:rPr>
              <a:t>itsenäisesti</a:t>
            </a:r>
            <a:r>
              <a:rPr lang="en-US" sz="1600" dirty="0">
                <a:solidFill>
                  <a:schemeClr val="accent1">
                    <a:lumMod val="60000"/>
                    <a:lumOff val="40000"/>
                  </a:schemeClr>
                </a:solidFill>
              </a:rPr>
              <a:t> </a:t>
            </a:r>
            <a:r>
              <a:rPr lang="en-US" sz="1600" err="1">
                <a:solidFill>
                  <a:schemeClr val="accent1">
                    <a:lumMod val="60000"/>
                    <a:lumOff val="40000"/>
                  </a:schemeClr>
                </a:solidFill>
              </a:rPr>
              <a:t>takaisin</a:t>
            </a:r>
            <a:r>
              <a:rPr lang="en-US" sz="1600" dirty="0">
                <a:solidFill>
                  <a:schemeClr val="accent1">
                    <a:lumMod val="60000"/>
                    <a:lumOff val="40000"/>
                  </a:schemeClr>
                </a:solidFill>
              </a:rPr>
              <a:t> </a:t>
            </a:r>
            <a:r>
              <a:rPr lang="en-US" sz="1600" err="1">
                <a:solidFill>
                  <a:schemeClr val="accent1">
                    <a:lumMod val="60000"/>
                    <a:lumOff val="40000"/>
                  </a:schemeClr>
                </a:solidFill>
              </a:rPr>
              <a:t>Suomeen</a:t>
            </a:r>
            <a:r>
              <a:rPr lang="en-US" sz="1600" dirty="0">
                <a:solidFill>
                  <a:schemeClr val="accent1">
                    <a:lumMod val="60000"/>
                    <a:lumOff val="40000"/>
                  </a:schemeClr>
                </a:solidFill>
              </a:rPr>
              <a:t>. </a:t>
            </a:r>
            <a:r>
              <a:rPr lang="en-US" sz="1600" err="1">
                <a:solidFill>
                  <a:schemeClr val="accent1">
                    <a:lumMod val="60000"/>
                    <a:lumOff val="40000"/>
                  </a:schemeClr>
                </a:solidFill>
              </a:rPr>
              <a:t>Lähdin</a:t>
            </a:r>
            <a:r>
              <a:rPr lang="en-US" sz="1600" dirty="0">
                <a:solidFill>
                  <a:schemeClr val="accent1">
                    <a:lumMod val="60000"/>
                    <a:lumOff val="40000"/>
                  </a:schemeClr>
                </a:solidFill>
              </a:rPr>
              <a:t> </a:t>
            </a:r>
            <a:r>
              <a:rPr lang="en-US" sz="1600" err="1">
                <a:solidFill>
                  <a:schemeClr val="accent1">
                    <a:lumMod val="60000"/>
                    <a:lumOff val="40000"/>
                  </a:schemeClr>
                </a:solidFill>
              </a:rPr>
              <a:t>hotellilta</a:t>
            </a:r>
            <a:r>
              <a:rPr lang="en-US" sz="1600" dirty="0">
                <a:solidFill>
                  <a:schemeClr val="accent1">
                    <a:lumMod val="60000"/>
                    <a:lumOff val="40000"/>
                  </a:schemeClr>
                </a:solidFill>
              </a:rPr>
              <a:t> </a:t>
            </a:r>
            <a:r>
              <a:rPr lang="en-US" sz="1600" err="1">
                <a:solidFill>
                  <a:schemeClr val="accent1">
                    <a:lumMod val="60000"/>
                    <a:lumOff val="40000"/>
                  </a:schemeClr>
                </a:solidFill>
              </a:rPr>
              <a:t>kohti</a:t>
            </a:r>
            <a:r>
              <a:rPr lang="en-US" sz="1600" dirty="0">
                <a:solidFill>
                  <a:schemeClr val="accent1">
                    <a:lumMod val="60000"/>
                    <a:lumOff val="40000"/>
                  </a:schemeClr>
                </a:solidFill>
              </a:rPr>
              <a:t> </a:t>
            </a:r>
            <a:r>
              <a:rPr lang="en-US" sz="1600" err="1">
                <a:solidFill>
                  <a:schemeClr val="accent1">
                    <a:lumMod val="60000"/>
                    <a:lumOff val="40000"/>
                  </a:schemeClr>
                </a:solidFill>
              </a:rPr>
              <a:t>metroasemaa</a:t>
            </a:r>
            <a:r>
              <a:rPr lang="en-US" sz="1600" dirty="0">
                <a:solidFill>
                  <a:schemeClr val="accent1">
                    <a:lumMod val="60000"/>
                    <a:lumOff val="40000"/>
                  </a:schemeClr>
                </a:solidFill>
              </a:rPr>
              <a:t>, </a:t>
            </a:r>
            <a:r>
              <a:rPr lang="en-US" sz="1600" err="1">
                <a:solidFill>
                  <a:schemeClr val="accent1">
                    <a:lumMod val="60000"/>
                    <a:lumOff val="40000"/>
                  </a:schemeClr>
                </a:solidFill>
              </a:rPr>
              <a:t>Janowitzbruckessä</a:t>
            </a:r>
            <a:r>
              <a:rPr lang="en-US" sz="1600" dirty="0">
                <a:solidFill>
                  <a:schemeClr val="accent1">
                    <a:lumMod val="60000"/>
                    <a:lumOff val="40000"/>
                  </a:schemeClr>
                </a:solidFill>
              </a:rPr>
              <a:t> </a:t>
            </a:r>
            <a:r>
              <a:rPr lang="en-US" sz="1600" err="1">
                <a:solidFill>
                  <a:schemeClr val="accent1">
                    <a:lumMod val="60000"/>
                    <a:lumOff val="40000"/>
                  </a:schemeClr>
                </a:solidFill>
              </a:rPr>
              <a:t>vaihdoin</a:t>
            </a:r>
            <a:r>
              <a:rPr lang="en-US" sz="1600" dirty="0">
                <a:solidFill>
                  <a:schemeClr val="accent1">
                    <a:lumMod val="60000"/>
                    <a:lumOff val="40000"/>
                  </a:schemeClr>
                </a:solidFill>
              </a:rPr>
              <a:t> </a:t>
            </a:r>
            <a:r>
              <a:rPr lang="en-US" sz="1600" err="1">
                <a:solidFill>
                  <a:schemeClr val="accent1">
                    <a:lumMod val="60000"/>
                    <a:lumOff val="40000"/>
                  </a:schemeClr>
                </a:solidFill>
              </a:rPr>
              <a:t>junaan</a:t>
            </a:r>
            <a:r>
              <a:rPr lang="en-US" sz="1600" dirty="0">
                <a:solidFill>
                  <a:schemeClr val="accent1">
                    <a:lumMod val="60000"/>
                    <a:lumOff val="40000"/>
                  </a:schemeClr>
                </a:solidFill>
              </a:rPr>
              <a:t>, </a:t>
            </a:r>
            <a:r>
              <a:rPr lang="en-US" sz="1600" err="1">
                <a:solidFill>
                  <a:schemeClr val="accent1">
                    <a:lumMod val="60000"/>
                    <a:lumOff val="40000"/>
                  </a:schemeClr>
                </a:solidFill>
              </a:rPr>
              <a:t>joka</a:t>
            </a:r>
            <a:r>
              <a:rPr lang="en-US" sz="1600" dirty="0">
                <a:solidFill>
                  <a:schemeClr val="accent1">
                    <a:lumMod val="60000"/>
                    <a:lumOff val="40000"/>
                  </a:schemeClr>
                </a:solidFill>
              </a:rPr>
              <a:t> </a:t>
            </a:r>
            <a:r>
              <a:rPr lang="en-US" sz="1600" err="1">
                <a:solidFill>
                  <a:schemeClr val="accent1">
                    <a:lumMod val="60000"/>
                    <a:lumOff val="40000"/>
                  </a:schemeClr>
                </a:solidFill>
              </a:rPr>
              <a:t>vei</a:t>
            </a:r>
            <a:r>
              <a:rPr lang="en-US" sz="1600" dirty="0">
                <a:solidFill>
                  <a:schemeClr val="accent1">
                    <a:lumMod val="60000"/>
                    <a:lumOff val="40000"/>
                  </a:schemeClr>
                </a:solidFill>
              </a:rPr>
              <a:t> </a:t>
            </a:r>
            <a:r>
              <a:rPr lang="en-US" sz="1600" err="1">
                <a:solidFill>
                  <a:schemeClr val="accent1">
                    <a:lumMod val="60000"/>
                    <a:lumOff val="40000"/>
                  </a:schemeClr>
                </a:solidFill>
              </a:rPr>
              <a:t>lentokentälle</a:t>
            </a:r>
            <a:r>
              <a:rPr lang="en-US" sz="1600" dirty="0">
                <a:solidFill>
                  <a:schemeClr val="accent1">
                    <a:lumMod val="60000"/>
                    <a:lumOff val="40000"/>
                  </a:schemeClr>
                </a:solidFill>
              </a:rPr>
              <a:t> </a:t>
            </a:r>
            <a:r>
              <a:rPr lang="en-US" sz="1600" err="1">
                <a:solidFill>
                  <a:schemeClr val="accent1">
                    <a:lumMod val="60000"/>
                    <a:lumOff val="40000"/>
                  </a:schemeClr>
                </a:solidFill>
              </a:rPr>
              <a:t>asti</a:t>
            </a:r>
            <a:r>
              <a:rPr lang="en-US" sz="1600" dirty="0">
                <a:solidFill>
                  <a:schemeClr val="accent1">
                    <a:lumMod val="60000"/>
                    <a:lumOff val="40000"/>
                  </a:schemeClr>
                </a:solidFill>
              </a:rPr>
              <a:t>. Olen </a:t>
            </a:r>
            <a:r>
              <a:rPr lang="en-US" sz="1600" err="1">
                <a:solidFill>
                  <a:schemeClr val="accent1">
                    <a:lumMod val="60000"/>
                    <a:lumOff val="40000"/>
                  </a:schemeClr>
                </a:solidFill>
              </a:rPr>
              <a:t>ylpeä</a:t>
            </a:r>
            <a:r>
              <a:rPr lang="en-US" sz="1600" dirty="0">
                <a:solidFill>
                  <a:schemeClr val="accent1">
                    <a:lumMod val="60000"/>
                    <a:lumOff val="40000"/>
                  </a:schemeClr>
                </a:solidFill>
              </a:rPr>
              <a:t> </a:t>
            </a:r>
            <a:r>
              <a:rPr lang="en-US" sz="1600" err="1">
                <a:solidFill>
                  <a:schemeClr val="accent1">
                    <a:lumMod val="60000"/>
                    <a:lumOff val="40000"/>
                  </a:schemeClr>
                </a:solidFill>
              </a:rPr>
              <a:t>itsestäni</a:t>
            </a:r>
            <a:r>
              <a:rPr lang="en-US" sz="1600" dirty="0">
                <a:solidFill>
                  <a:schemeClr val="accent1">
                    <a:lumMod val="60000"/>
                    <a:lumOff val="40000"/>
                  </a:schemeClr>
                </a:solidFill>
              </a:rPr>
              <a:t>, </a:t>
            </a:r>
            <a:r>
              <a:rPr lang="en-US" sz="1600" err="1">
                <a:solidFill>
                  <a:schemeClr val="accent1">
                    <a:lumMod val="60000"/>
                    <a:lumOff val="40000"/>
                  </a:schemeClr>
                </a:solidFill>
              </a:rPr>
              <a:t>sillä</a:t>
            </a:r>
            <a:r>
              <a:rPr lang="en-US" sz="1600" dirty="0">
                <a:solidFill>
                  <a:schemeClr val="accent1">
                    <a:lumMod val="60000"/>
                    <a:lumOff val="40000"/>
                  </a:schemeClr>
                </a:solidFill>
              </a:rPr>
              <a:t> </a:t>
            </a:r>
            <a:r>
              <a:rPr lang="en-US" sz="1600" err="1">
                <a:solidFill>
                  <a:schemeClr val="accent1">
                    <a:lumMod val="60000"/>
                    <a:lumOff val="40000"/>
                  </a:schemeClr>
                </a:solidFill>
              </a:rPr>
              <a:t>osasin</a:t>
            </a:r>
            <a:r>
              <a:rPr lang="en-US" sz="1600" dirty="0">
                <a:solidFill>
                  <a:schemeClr val="accent1">
                    <a:lumMod val="60000"/>
                    <a:lumOff val="40000"/>
                  </a:schemeClr>
                </a:solidFill>
              </a:rPr>
              <a:t> </a:t>
            </a:r>
            <a:r>
              <a:rPr lang="en-US" sz="1600" err="1">
                <a:solidFill>
                  <a:schemeClr val="accent1">
                    <a:lumMod val="60000"/>
                    <a:lumOff val="40000"/>
                  </a:schemeClr>
                </a:solidFill>
              </a:rPr>
              <a:t>tehdä</a:t>
            </a:r>
            <a:r>
              <a:rPr lang="en-US" sz="1600" dirty="0">
                <a:solidFill>
                  <a:schemeClr val="accent1">
                    <a:lumMod val="60000"/>
                    <a:lumOff val="40000"/>
                  </a:schemeClr>
                </a:solidFill>
              </a:rPr>
              <a:t> </a:t>
            </a:r>
            <a:r>
              <a:rPr lang="en-US" sz="1600" err="1">
                <a:solidFill>
                  <a:schemeClr val="accent1">
                    <a:lumMod val="60000"/>
                    <a:lumOff val="40000"/>
                  </a:schemeClr>
                </a:solidFill>
              </a:rPr>
              <a:t>kaikki</a:t>
            </a:r>
            <a:r>
              <a:rPr lang="en-US" sz="1600" dirty="0">
                <a:solidFill>
                  <a:schemeClr val="accent1">
                    <a:lumMod val="60000"/>
                    <a:lumOff val="40000"/>
                  </a:schemeClr>
                </a:solidFill>
              </a:rPr>
              <a:t> </a:t>
            </a:r>
            <a:r>
              <a:rPr lang="en-US" sz="1600" err="1">
                <a:solidFill>
                  <a:schemeClr val="accent1">
                    <a:lumMod val="60000"/>
                    <a:lumOff val="40000"/>
                  </a:schemeClr>
                </a:solidFill>
              </a:rPr>
              <a:t>tarvittavat</a:t>
            </a:r>
            <a:r>
              <a:rPr lang="en-US" sz="1600" dirty="0">
                <a:solidFill>
                  <a:schemeClr val="accent1">
                    <a:lumMod val="60000"/>
                    <a:lumOff val="40000"/>
                  </a:schemeClr>
                </a:solidFill>
              </a:rPr>
              <a:t> </a:t>
            </a:r>
            <a:r>
              <a:rPr lang="en-US" sz="1600" err="1">
                <a:solidFill>
                  <a:schemeClr val="accent1">
                    <a:lumMod val="60000"/>
                    <a:lumOff val="40000"/>
                  </a:schemeClr>
                </a:solidFill>
              </a:rPr>
              <a:t>lentokentän</a:t>
            </a:r>
            <a:r>
              <a:rPr lang="en-US" sz="1600" dirty="0">
                <a:solidFill>
                  <a:schemeClr val="accent1">
                    <a:lumMod val="60000"/>
                    <a:lumOff val="40000"/>
                  </a:schemeClr>
                </a:solidFill>
              </a:rPr>
              <a:t> </a:t>
            </a:r>
            <a:r>
              <a:rPr lang="en-US" sz="1600" err="1">
                <a:solidFill>
                  <a:schemeClr val="accent1">
                    <a:lumMod val="60000"/>
                    <a:lumOff val="40000"/>
                  </a:schemeClr>
                </a:solidFill>
              </a:rPr>
              <a:t>toimet</a:t>
            </a:r>
            <a:r>
              <a:rPr lang="en-US" sz="1600" dirty="0">
                <a:solidFill>
                  <a:schemeClr val="accent1">
                    <a:lumMod val="60000"/>
                    <a:lumOff val="40000"/>
                  </a:schemeClr>
                </a:solidFill>
              </a:rPr>
              <a:t> </a:t>
            </a:r>
            <a:r>
              <a:rPr lang="en-US" sz="1600" err="1">
                <a:solidFill>
                  <a:schemeClr val="accent1">
                    <a:lumMod val="60000"/>
                    <a:lumOff val="40000"/>
                  </a:schemeClr>
                </a:solidFill>
              </a:rPr>
              <a:t>itsenäisesti</a:t>
            </a:r>
            <a:r>
              <a:rPr lang="en-US" sz="1600" dirty="0">
                <a:solidFill>
                  <a:schemeClr val="accent1">
                    <a:lumMod val="60000"/>
                    <a:lumOff val="40000"/>
                  </a:schemeClr>
                </a:solidFill>
              </a:rPr>
              <a:t> ja </a:t>
            </a:r>
            <a:r>
              <a:rPr lang="en-US" sz="1600" err="1">
                <a:solidFill>
                  <a:schemeClr val="accent1">
                    <a:lumMod val="60000"/>
                    <a:lumOff val="40000"/>
                  </a:schemeClr>
                </a:solidFill>
              </a:rPr>
              <a:t>lentopelko</a:t>
            </a:r>
            <a:r>
              <a:rPr lang="en-US" sz="1600" dirty="0">
                <a:solidFill>
                  <a:schemeClr val="accent1">
                    <a:lumMod val="60000"/>
                    <a:lumOff val="40000"/>
                  </a:schemeClr>
                </a:solidFill>
              </a:rPr>
              <a:t> </a:t>
            </a:r>
            <a:r>
              <a:rPr lang="en-US" sz="1600" err="1">
                <a:solidFill>
                  <a:schemeClr val="accent1">
                    <a:lumMod val="60000"/>
                    <a:lumOff val="40000"/>
                  </a:schemeClr>
                </a:solidFill>
              </a:rPr>
              <a:t>oli</a:t>
            </a:r>
            <a:r>
              <a:rPr lang="en-US" sz="1600" dirty="0">
                <a:solidFill>
                  <a:schemeClr val="accent1">
                    <a:lumMod val="60000"/>
                    <a:lumOff val="40000"/>
                  </a:schemeClr>
                </a:solidFill>
              </a:rPr>
              <a:t> </a:t>
            </a:r>
            <a:r>
              <a:rPr lang="en-US" sz="1600" err="1">
                <a:solidFill>
                  <a:schemeClr val="accent1">
                    <a:lumMod val="60000"/>
                    <a:lumOff val="40000"/>
                  </a:schemeClr>
                </a:solidFill>
              </a:rPr>
              <a:t>hävinnyt</a:t>
            </a:r>
            <a:r>
              <a:rPr lang="en-US" sz="1600" dirty="0">
                <a:solidFill>
                  <a:schemeClr val="accent1">
                    <a:lumMod val="60000"/>
                    <a:lumOff val="40000"/>
                  </a:schemeClr>
                </a:solidFill>
              </a:rPr>
              <a:t> pois. </a:t>
            </a:r>
          </a:p>
          <a:p>
            <a:pPr>
              <a:lnSpc>
                <a:spcPct val="90000"/>
              </a:lnSpc>
            </a:pPr>
            <a:endParaRPr lang="en-US" sz="1500"/>
          </a:p>
        </p:txBody>
      </p:sp>
      <p:pic>
        <p:nvPicPr>
          <p:cNvPr id="4" name="Picture 3">
            <a:extLst>
              <a:ext uri="{FF2B5EF4-FFF2-40B4-BE49-F238E27FC236}">
                <a16:creationId xmlns:a16="http://schemas.microsoft.com/office/drawing/2014/main" id="{CC53BBBC-BA90-A4D3-F899-AE6B7ED31A7E}"/>
              </a:ext>
            </a:extLst>
          </p:cNvPr>
          <p:cNvPicPr>
            <a:picLocks noChangeAspect="1"/>
          </p:cNvPicPr>
          <p:nvPr/>
        </p:nvPicPr>
        <p:blipFill>
          <a:blip r:embed="rId2"/>
          <a:srcRect r="10900" b="1"/>
          <a:stretch>
            <a:fillRect/>
          </a:stretch>
        </p:blipFill>
        <p:spPr>
          <a:xfrm>
            <a:off x="6360322" y="2421047"/>
            <a:ext cx="2623004" cy="3954423"/>
          </a:xfrm>
          <a:prstGeom prst="roundRect">
            <a:avLst>
              <a:gd name="adj" fmla="val 1858"/>
            </a:avLst>
          </a:prstGeom>
          <a:effectLst>
            <a:outerShdw blurRad="50800" dist="50800" dir="5400000" algn="tl" rotWithShape="0">
              <a:srgbClr val="000000">
                <a:alpha val="43000"/>
              </a:srgbClr>
            </a:outerShdw>
          </a:effectLst>
        </p:spPr>
      </p:pic>
      <p:pic>
        <p:nvPicPr>
          <p:cNvPr id="5" name="Picture 4">
            <a:extLst>
              <a:ext uri="{FF2B5EF4-FFF2-40B4-BE49-F238E27FC236}">
                <a16:creationId xmlns:a16="http://schemas.microsoft.com/office/drawing/2014/main" id="{C670F2E2-073D-AE89-111B-09A0F8597D64}"/>
              </a:ext>
            </a:extLst>
          </p:cNvPr>
          <p:cNvPicPr>
            <a:picLocks noChangeAspect="1"/>
          </p:cNvPicPr>
          <p:nvPr/>
        </p:nvPicPr>
        <p:blipFill>
          <a:blip r:embed="rId3"/>
          <a:srcRect l="8840" r="11902" b="1"/>
          <a:stretch>
            <a:fillRect/>
          </a:stretch>
        </p:blipFill>
        <p:spPr>
          <a:xfrm>
            <a:off x="9147052" y="2243595"/>
            <a:ext cx="2821333" cy="4131875"/>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167266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F448CB3-7B4F-45D7-B7C0-DF553DF614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C5305EA-7A88-413D-BE8A-47A02476F0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11" name="Freeform 5">
              <a:extLst>
                <a:ext uri="{FF2B5EF4-FFF2-40B4-BE49-F238E27FC236}">
                  <a16:creationId xmlns:a16="http://schemas.microsoft.com/office/drawing/2014/main" id="{FCA94DB5-FE56-4A3D-BC48-31B5595197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fi-FI"/>
            </a:p>
          </p:txBody>
        </p:sp>
      </p:grpSp>
      <p:sp>
        <p:nvSpPr>
          <p:cNvPr id="2" name="Title 1">
            <a:extLst>
              <a:ext uri="{FF2B5EF4-FFF2-40B4-BE49-F238E27FC236}">
                <a16:creationId xmlns:a16="http://schemas.microsoft.com/office/drawing/2014/main" id="{EB16DB7D-2985-4809-4DD8-CBA45B54F38B}"/>
              </a:ext>
            </a:extLst>
          </p:cNvPr>
          <p:cNvSpPr>
            <a:spLocks noGrp="1"/>
          </p:cNvSpPr>
          <p:nvPr>
            <p:ph type="title"/>
          </p:nvPr>
        </p:nvSpPr>
        <p:spPr>
          <a:xfrm>
            <a:off x="1154954" y="973668"/>
            <a:ext cx="8761413" cy="706964"/>
          </a:xfrm>
        </p:spPr>
        <p:txBody>
          <a:bodyPr>
            <a:normAutofit/>
          </a:bodyPr>
          <a:lstStyle/>
          <a:p>
            <a:r>
              <a:rPr lang="en-US" sz="3300" dirty="0" err="1">
                <a:solidFill>
                  <a:schemeClr val="accent1">
                    <a:lumMod val="60000"/>
                    <a:lumOff val="40000"/>
                  </a:schemeClr>
                </a:solidFill>
                <a:latin typeface="Lucida Calligraphy"/>
              </a:rPr>
              <a:t>Kestävän</a:t>
            </a:r>
            <a:r>
              <a:rPr lang="en-US" sz="3300" dirty="0">
                <a:solidFill>
                  <a:schemeClr val="accent1">
                    <a:lumMod val="60000"/>
                    <a:lumOff val="40000"/>
                  </a:schemeClr>
                </a:solidFill>
                <a:latin typeface="Lucida Calligraphy"/>
              </a:rPr>
              <a:t> </a:t>
            </a:r>
            <a:r>
              <a:rPr lang="en-US" sz="3300" dirty="0" err="1">
                <a:solidFill>
                  <a:schemeClr val="accent1">
                    <a:lumMod val="60000"/>
                    <a:lumOff val="40000"/>
                  </a:schemeClr>
                </a:solidFill>
                <a:latin typeface="Lucida Calligraphy"/>
              </a:rPr>
              <a:t>kehityksen</a:t>
            </a:r>
            <a:r>
              <a:rPr lang="en-US" sz="3300" dirty="0">
                <a:solidFill>
                  <a:schemeClr val="accent1">
                    <a:lumMod val="60000"/>
                    <a:lumOff val="40000"/>
                  </a:schemeClr>
                </a:solidFill>
                <a:latin typeface="Lucida Calligraphy"/>
              </a:rPr>
              <a:t> </a:t>
            </a:r>
            <a:r>
              <a:rPr lang="en-US" sz="3300" dirty="0" err="1">
                <a:solidFill>
                  <a:schemeClr val="accent1">
                    <a:lumMod val="60000"/>
                    <a:lumOff val="40000"/>
                  </a:schemeClr>
                </a:solidFill>
                <a:latin typeface="Lucida Calligraphy"/>
              </a:rPr>
              <a:t>edistäminen</a:t>
            </a:r>
            <a:r>
              <a:rPr lang="en-US" sz="3300" dirty="0">
                <a:solidFill>
                  <a:schemeClr val="accent1">
                    <a:lumMod val="60000"/>
                    <a:lumOff val="40000"/>
                  </a:schemeClr>
                </a:solidFill>
                <a:latin typeface="Lucida Calligraphy"/>
              </a:rPr>
              <a:t>&lt;3</a:t>
            </a:r>
            <a:endParaRPr lang="en-US" sz="3300" dirty="0">
              <a:solidFill>
                <a:schemeClr val="accent1">
                  <a:lumMod val="60000"/>
                  <a:lumOff val="40000"/>
                </a:schemeClr>
              </a:solidFill>
              <a:latin typeface="Century Gothic"/>
            </a:endParaRPr>
          </a:p>
        </p:txBody>
      </p:sp>
      <p:sp>
        <p:nvSpPr>
          <p:cNvPr id="13" name="Rectangle 12">
            <a:extLst>
              <a:ext uri="{FF2B5EF4-FFF2-40B4-BE49-F238E27FC236}">
                <a16:creationId xmlns:a16="http://schemas.microsoft.com/office/drawing/2014/main" id="{F9ED434F-8767-46CC-B26B-5AF62FF01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graphicFrame>
        <p:nvGraphicFramePr>
          <p:cNvPr id="5" name="Content Placeholder 2">
            <a:extLst>
              <a:ext uri="{FF2B5EF4-FFF2-40B4-BE49-F238E27FC236}">
                <a16:creationId xmlns:a16="http://schemas.microsoft.com/office/drawing/2014/main" id="{75145BFC-7D0E-5633-C5DA-F218F7269197}"/>
              </a:ext>
            </a:extLst>
          </p:cNvPr>
          <p:cNvGraphicFramePr>
            <a:graphicFrameLocks noGrp="1"/>
          </p:cNvGraphicFramePr>
          <p:nvPr>
            <p:ph idx="1"/>
            <p:extLst>
              <p:ext uri="{D42A27DB-BD31-4B8C-83A1-F6EECF244321}">
                <p14:modId xmlns:p14="http://schemas.microsoft.com/office/powerpoint/2010/main" val="3535419780"/>
              </p:ext>
            </p:extLst>
          </p:nvPr>
        </p:nvGraphicFramePr>
        <p:xfrm>
          <a:off x="858962" y="2042265"/>
          <a:ext cx="10450012" cy="38506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80232943"/>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C485557-E744-401B-A251-3650FAEEA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8" name="Freeform: Shape 17">
            <a:extLst>
              <a:ext uri="{FF2B5EF4-FFF2-40B4-BE49-F238E27FC236}">
                <a16:creationId xmlns:a16="http://schemas.microsoft.com/office/drawing/2014/main" id="{986D68AF-6B45-4B98-8634-61D8C9C05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fi-FI"/>
          </a:p>
        </p:txBody>
      </p:sp>
      <p:sp>
        <p:nvSpPr>
          <p:cNvPr id="15" name="Freeform 5">
            <a:extLst>
              <a:ext uri="{FF2B5EF4-FFF2-40B4-BE49-F238E27FC236}">
                <a16:creationId xmlns:a16="http://schemas.microsoft.com/office/drawing/2014/main" id="{0143DE54-7BFF-4B29-8566-DF80EE4CCB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fi-FI"/>
          </a:p>
        </p:txBody>
      </p:sp>
      <p:sp>
        <p:nvSpPr>
          <p:cNvPr id="2" name="Title 1">
            <a:extLst>
              <a:ext uri="{FF2B5EF4-FFF2-40B4-BE49-F238E27FC236}">
                <a16:creationId xmlns:a16="http://schemas.microsoft.com/office/drawing/2014/main" id="{BF865B5B-29B0-1DF3-9E62-86ACA9CCF9E9}"/>
              </a:ext>
            </a:extLst>
          </p:cNvPr>
          <p:cNvSpPr>
            <a:spLocks noGrp="1"/>
          </p:cNvSpPr>
          <p:nvPr>
            <p:ph type="title"/>
          </p:nvPr>
        </p:nvSpPr>
        <p:spPr>
          <a:xfrm>
            <a:off x="559969" y="399558"/>
            <a:ext cx="4069552" cy="1072423"/>
          </a:xfrm>
        </p:spPr>
        <p:txBody>
          <a:bodyPr>
            <a:normAutofit/>
          </a:bodyPr>
          <a:lstStyle/>
          <a:p>
            <a:pPr>
              <a:lnSpc>
                <a:spcPct val="90000"/>
              </a:lnSpc>
            </a:pPr>
            <a:r>
              <a:rPr lang="en-US" sz="3300" err="1">
                <a:solidFill>
                  <a:schemeClr val="accent1">
                    <a:lumMod val="60000"/>
                    <a:lumOff val="40000"/>
                  </a:schemeClr>
                </a:solidFill>
                <a:latin typeface="Lucida Calligraphy"/>
              </a:rPr>
              <a:t>Loppu</a:t>
            </a:r>
            <a:r>
              <a:rPr lang="en-US" sz="3300" dirty="0">
                <a:solidFill>
                  <a:schemeClr val="accent1">
                    <a:lumMod val="60000"/>
                    <a:lumOff val="40000"/>
                  </a:schemeClr>
                </a:solidFill>
                <a:latin typeface="Lucida Calligraphy"/>
              </a:rPr>
              <a:t> </a:t>
            </a:r>
            <a:r>
              <a:rPr lang="en-US" sz="3300" err="1">
                <a:solidFill>
                  <a:schemeClr val="accent1">
                    <a:lumMod val="60000"/>
                    <a:lumOff val="40000"/>
                  </a:schemeClr>
                </a:solidFill>
                <a:latin typeface="Lucida Calligraphy"/>
              </a:rPr>
              <a:t>mietteet</a:t>
            </a:r>
            <a:r>
              <a:rPr lang="en-US" sz="3300" dirty="0">
                <a:solidFill>
                  <a:schemeClr val="accent1">
                    <a:lumMod val="60000"/>
                    <a:lumOff val="40000"/>
                  </a:schemeClr>
                </a:solidFill>
                <a:latin typeface="Lucida Calligraphy"/>
              </a:rPr>
              <a:t>&lt;3</a:t>
            </a:r>
            <a:endParaRPr lang="en-US" sz="3300" dirty="0">
              <a:solidFill>
                <a:schemeClr val="accent1">
                  <a:lumMod val="60000"/>
                  <a:lumOff val="40000"/>
                </a:schemeClr>
              </a:solidFill>
              <a:ea typeface="+mj-lt"/>
              <a:cs typeface="+mj-lt"/>
            </a:endParaRPr>
          </a:p>
        </p:txBody>
      </p:sp>
      <p:sp>
        <p:nvSpPr>
          <p:cNvPr id="17" name="Freeform 5">
            <a:extLst>
              <a:ext uri="{FF2B5EF4-FFF2-40B4-BE49-F238E27FC236}">
                <a16:creationId xmlns:a16="http://schemas.microsoft.com/office/drawing/2014/main" id="{7C661810-D461-4214-A635-30A7D1714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fi-FI"/>
          </a:p>
        </p:txBody>
      </p:sp>
      <p:sp>
        <p:nvSpPr>
          <p:cNvPr id="19" name="Rectangle 18">
            <a:extLst>
              <a:ext uri="{FF2B5EF4-FFF2-40B4-BE49-F238E27FC236}">
                <a16:creationId xmlns:a16="http://schemas.microsoft.com/office/drawing/2014/main" id="{ED6475A3-FF98-4FA0-B527-600EBA9BD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pic>
        <p:nvPicPr>
          <p:cNvPr id="5" name="Picture 4">
            <a:extLst>
              <a:ext uri="{FF2B5EF4-FFF2-40B4-BE49-F238E27FC236}">
                <a16:creationId xmlns:a16="http://schemas.microsoft.com/office/drawing/2014/main" id="{C531283E-FA98-4931-66F7-B5BDE956646D}"/>
              </a:ext>
            </a:extLst>
          </p:cNvPr>
          <p:cNvPicPr>
            <a:picLocks noChangeAspect="1"/>
          </p:cNvPicPr>
          <p:nvPr/>
        </p:nvPicPr>
        <p:blipFill>
          <a:blip r:embed="rId2"/>
          <a:stretch>
            <a:fillRect/>
          </a:stretch>
        </p:blipFill>
        <p:spPr>
          <a:xfrm>
            <a:off x="6949618" y="221343"/>
            <a:ext cx="5151838" cy="6229263"/>
          </a:xfrm>
          <a:prstGeom prst="rect">
            <a:avLst/>
          </a:prstGeom>
        </p:spPr>
      </p:pic>
      <p:pic>
        <p:nvPicPr>
          <p:cNvPr id="6" name="Picture 5">
            <a:extLst>
              <a:ext uri="{FF2B5EF4-FFF2-40B4-BE49-F238E27FC236}">
                <a16:creationId xmlns:a16="http://schemas.microsoft.com/office/drawing/2014/main" id="{1740A0F1-D8A3-A2AC-D64C-03900A5C7F11}"/>
              </a:ext>
            </a:extLst>
          </p:cNvPr>
          <p:cNvPicPr>
            <a:picLocks noChangeAspect="1"/>
          </p:cNvPicPr>
          <p:nvPr/>
        </p:nvPicPr>
        <p:blipFill>
          <a:blip r:embed="rId3"/>
          <a:stretch>
            <a:fillRect/>
          </a:stretch>
        </p:blipFill>
        <p:spPr>
          <a:xfrm>
            <a:off x="4628327" y="2979488"/>
            <a:ext cx="2148969" cy="3458876"/>
          </a:xfrm>
          <a:prstGeom prst="rect">
            <a:avLst/>
          </a:prstGeom>
        </p:spPr>
      </p:pic>
      <p:sp>
        <p:nvSpPr>
          <p:cNvPr id="3" name="Content Placeholder 2">
            <a:extLst>
              <a:ext uri="{FF2B5EF4-FFF2-40B4-BE49-F238E27FC236}">
                <a16:creationId xmlns:a16="http://schemas.microsoft.com/office/drawing/2014/main" id="{13C6328D-54AA-46EA-51A0-05F64B4D9436}"/>
              </a:ext>
            </a:extLst>
          </p:cNvPr>
          <p:cNvSpPr>
            <a:spLocks noGrp="1"/>
          </p:cNvSpPr>
          <p:nvPr>
            <p:ph idx="1"/>
          </p:nvPr>
        </p:nvSpPr>
        <p:spPr>
          <a:xfrm>
            <a:off x="424271" y="1379779"/>
            <a:ext cx="4208875" cy="4890541"/>
          </a:xfrm>
        </p:spPr>
        <p:txBody>
          <a:bodyPr vert="horz" lIns="91440" tIns="45720" rIns="91440" bIns="45720" rtlCol="0" anchor="t">
            <a:noAutofit/>
          </a:bodyPr>
          <a:lstStyle/>
          <a:p>
            <a:pPr>
              <a:lnSpc>
                <a:spcPct val="90000"/>
              </a:lnSpc>
            </a:pPr>
            <a:r>
              <a:rPr lang="en-US" sz="1600" dirty="0" err="1">
                <a:solidFill>
                  <a:srgbClr val="FFFFFE"/>
                </a:solidFill>
              </a:rPr>
              <a:t>Suosittelen</a:t>
            </a:r>
            <a:r>
              <a:rPr lang="en-US" sz="1600" dirty="0">
                <a:solidFill>
                  <a:srgbClr val="FFFFFE"/>
                </a:solidFill>
              </a:rPr>
              <a:t> </a:t>
            </a:r>
            <a:r>
              <a:rPr lang="en-US" sz="1600" dirty="0" err="1">
                <a:solidFill>
                  <a:srgbClr val="FFFFFE"/>
                </a:solidFill>
              </a:rPr>
              <a:t>suuresti</a:t>
            </a:r>
            <a:r>
              <a:rPr lang="en-US" sz="1600" dirty="0">
                <a:solidFill>
                  <a:srgbClr val="FFFFFE"/>
                </a:solidFill>
              </a:rPr>
              <a:t> </a:t>
            </a:r>
            <a:r>
              <a:rPr lang="en-US" sz="1600" dirty="0" err="1">
                <a:solidFill>
                  <a:srgbClr val="FFFFFE"/>
                </a:solidFill>
              </a:rPr>
              <a:t>vaihtoon</a:t>
            </a:r>
            <a:r>
              <a:rPr lang="en-US" sz="1600" dirty="0">
                <a:solidFill>
                  <a:srgbClr val="FFFFFE"/>
                </a:solidFill>
              </a:rPr>
              <a:t> </a:t>
            </a:r>
            <a:r>
              <a:rPr lang="en-US" sz="1600" dirty="0" err="1">
                <a:solidFill>
                  <a:srgbClr val="FFFFFE"/>
                </a:solidFill>
              </a:rPr>
              <a:t>lähtöä</a:t>
            </a:r>
            <a:r>
              <a:rPr lang="en-US" sz="1600" dirty="0">
                <a:solidFill>
                  <a:srgbClr val="FFFFFE"/>
                </a:solidFill>
              </a:rPr>
              <a:t> </a:t>
            </a:r>
            <a:r>
              <a:rPr lang="en-US" sz="1600" dirty="0" err="1">
                <a:solidFill>
                  <a:srgbClr val="FFFFFE"/>
                </a:solidFill>
              </a:rPr>
              <a:t>kaikille</a:t>
            </a:r>
            <a:r>
              <a:rPr lang="en-US" sz="1600" dirty="0">
                <a:solidFill>
                  <a:srgbClr val="FFFFFE"/>
                </a:solidFill>
              </a:rPr>
              <a:t>. </a:t>
            </a:r>
            <a:r>
              <a:rPr lang="en-US" sz="1600" dirty="0" err="1">
                <a:solidFill>
                  <a:srgbClr val="FFFFFE"/>
                </a:solidFill>
              </a:rPr>
              <a:t>Vaikka</a:t>
            </a:r>
            <a:r>
              <a:rPr lang="en-US" sz="1600" dirty="0">
                <a:solidFill>
                  <a:srgbClr val="FFFFFE"/>
                </a:solidFill>
              </a:rPr>
              <a:t> </a:t>
            </a:r>
            <a:r>
              <a:rPr lang="en-US" sz="1600" dirty="0" err="1">
                <a:solidFill>
                  <a:srgbClr val="FFFFFE"/>
                </a:solidFill>
              </a:rPr>
              <a:t>epäröisit</a:t>
            </a:r>
            <a:r>
              <a:rPr lang="en-US" sz="1600" dirty="0">
                <a:solidFill>
                  <a:srgbClr val="FFFFFE"/>
                </a:solidFill>
              </a:rPr>
              <a:t> </a:t>
            </a:r>
            <a:r>
              <a:rPr lang="en-US" sz="1600" dirty="0" err="1">
                <a:solidFill>
                  <a:srgbClr val="FFFFFE"/>
                </a:solidFill>
              </a:rPr>
              <a:t>niin</a:t>
            </a:r>
            <a:r>
              <a:rPr lang="en-US" sz="1600" dirty="0">
                <a:solidFill>
                  <a:srgbClr val="FFFFFE"/>
                </a:solidFill>
              </a:rPr>
              <a:t> go for it. </a:t>
            </a:r>
            <a:r>
              <a:rPr lang="en-US" sz="1600" dirty="0" err="1">
                <a:solidFill>
                  <a:srgbClr val="FFFFFE"/>
                </a:solidFill>
              </a:rPr>
              <a:t>Vaihtoon</a:t>
            </a:r>
            <a:r>
              <a:rPr lang="en-US" sz="1600" dirty="0">
                <a:solidFill>
                  <a:srgbClr val="FFFFFE"/>
                </a:solidFill>
              </a:rPr>
              <a:t> </a:t>
            </a:r>
            <a:r>
              <a:rPr lang="en-US" sz="1600" dirty="0" err="1">
                <a:solidFill>
                  <a:srgbClr val="FFFFFE"/>
                </a:solidFill>
              </a:rPr>
              <a:t>lähtö</a:t>
            </a:r>
            <a:r>
              <a:rPr lang="en-US" sz="1600" dirty="0">
                <a:solidFill>
                  <a:srgbClr val="FFFFFE"/>
                </a:solidFill>
              </a:rPr>
              <a:t> </a:t>
            </a:r>
            <a:r>
              <a:rPr lang="en-US" sz="1600" dirty="0" err="1">
                <a:solidFill>
                  <a:srgbClr val="FFFFFE"/>
                </a:solidFill>
              </a:rPr>
              <a:t>oli</a:t>
            </a:r>
            <a:r>
              <a:rPr lang="en-US" sz="1600" dirty="0">
                <a:solidFill>
                  <a:srgbClr val="FFFFFE"/>
                </a:solidFill>
              </a:rPr>
              <a:t> </a:t>
            </a:r>
            <a:r>
              <a:rPr lang="en-US" sz="1600" dirty="0" err="1">
                <a:solidFill>
                  <a:srgbClr val="FFFFFE"/>
                </a:solidFill>
              </a:rPr>
              <a:t>huikea</a:t>
            </a:r>
            <a:r>
              <a:rPr lang="en-US" sz="1600" dirty="0">
                <a:solidFill>
                  <a:srgbClr val="FFFFFE"/>
                </a:solidFill>
              </a:rPr>
              <a:t> </a:t>
            </a:r>
            <a:r>
              <a:rPr lang="en-US" sz="1600" dirty="0" err="1">
                <a:solidFill>
                  <a:srgbClr val="FFFFFE"/>
                </a:solidFill>
              </a:rPr>
              <a:t>kokemus</a:t>
            </a:r>
            <a:r>
              <a:rPr lang="en-US" sz="1600" dirty="0">
                <a:solidFill>
                  <a:srgbClr val="FFFFFE"/>
                </a:solidFill>
              </a:rPr>
              <a:t>, jota </a:t>
            </a:r>
            <a:r>
              <a:rPr lang="en-US" sz="1600" dirty="0" err="1">
                <a:solidFill>
                  <a:srgbClr val="FFFFFE"/>
                </a:solidFill>
              </a:rPr>
              <a:t>en</a:t>
            </a:r>
            <a:r>
              <a:rPr lang="en-US" sz="1600" dirty="0">
                <a:solidFill>
                  <a:srgbClr val="FFFFFE"/>
                </a:solidFill>
              </a:rPr>
              <a:t> tule </a:t>
            </a:r>
            <a:r>
              <a:rPr lang="en-US" sz="1600" dirty="0" err="1">
                <a:solidFill>
                  <a:srgbClr val="FFFFFE"/>
                </a:solidFill>
              </a:rPr>
              <a:t>koskaan</a:t>
            </a:r>
            <a:r>
              <a:rPr lang="en-US" sz="1600" dirty="0">
                <a:solidFill>
                  <a:srgbClr val="FFFFFE"/>
                </a:solidFill>
              </a:rPr>
              <a:t> </a:t>
            </a:r>
            <a:r>
              <a:rPr lang="en-US" sz="1600" dirty="0" err="1">
                <a:solidFill>
                  <a:srgbClr val="FFFFFE"/>
                </a:solidFill>
              </a:rPr>
              <a:t>unohtamaan</a:t>
            </a:r>
            <a:r>
              <a:rPr lang="en-US" sz="1600" dirty="0">
                <a:solidFill>
                  <a:srgbClr val="FFFFFE"/>
                </a:solidFill>
              </a:rPr>
              <a:t>.  Se </a:t>
            </a:r>
            <a:r>
              <a:rPr lang="en-US" sz="1600" dirty="0" err="1">
                <a:solidFill>
                  <a:srgbClr val="FFFFFE"/>
                </a:solidFill>
              </a:rPr>
              <a:t>opetti</a:t>
            </a:r>
            <a:r>
              <a:rPr lang="en-US" sz="1600" dirty="0">
                <a:solidFill>
                  <a:srgbClr val="FFFFFE"/>
                </a:solidFill>
              </a:rPr>
              <a:t> </a:t>
            </a:r>
            <a:r>
              <a:rPr lang="en-US" sz="1600" dirty="0" err="1">
                <a:solidFill>
                  <a:srgbClr val="FFFFFE"/>
                </a:solidFill>
              </a:rPr>
              <a:t>mulle</a:t>
            </a:r>
            <a:r>
              <a:rPr lang="en-US" sz="1600" dirty="0">
                <a:solidFill>
                  <a:srgbClr val="FFFFFE"/>
                </a:solidFill>
              </a:rPr>
              <a:t> </a:t>
            </a:r>
            <a:r>
              <a:rPr lang="en-US" sz="1600" dirty="0" err="1">
                <a:solidFill>
                  <a:srgbClr val="FFFFFE"/>
                </a:solidFill>
              </a:rPr>
              <a:t>paljon</a:t>
            </a:r>
            <a:r>
              <a:rPr lang="en-US" sz="1600" dirty="0">
                <a:solidFill>
                  <a:srgbClr val="FFFFFE"/>
                </a:solidFill>
              </a:rPr>
              <a:t> </a:t>
            </a:r>
            <a:r>
              <a:rPr lang="en-US" sz="1600" dirty="0" err="1">
                <a:solidFill>
                  <a:srgbClr val="FFFFFE"/>
                </a:solidFill>
              </a:rPr>
              <a:t>kaikkea</a:t>
            </a:r>
            <a:r>
              <a:rPr lang="en-US" sz="1600" dirty="0">
                <a:solidFill>
                  <a:srgbClr val="FFFFFE"/>
                </a:solidFill>
              </a:rPr>
              <a:t> </a:t>
            </a:r>
            <a:r>
              <a:rPr lang="en-US" sz="1600" dirty="0" err="1">
                <a:solidFill>
                  <a:srgbClr val="FFFFFE"/>
                </a:solidFill>
              </a:rPr>
              <a:t>uutta</a:t>
            </a:r>
            <a:r>
              <a:rPr lang="en-US" sz="1600" dirty="0">
                <a:solidFill>
                  <a:srgbClr val="FFFFFE"/>
                </a:solidFill>
              </a:rPr>
              <a:t> ja </a:t>
            </a:r>
            <a:r>
              <a:rPr lang="en-US" sz="1600" dirty="0" err="1">
                <a:solidFill>
                  <a:srgbClr val="FFFFFE"/>
                </a:solidFill>
              </a:rPr>
              <a:t>tulin</a:t>
            </a:r>
            <a:r>
              <a:rPr lang="en-US" sz="1600" dirty="0">
                <a:solidFill>
                  <a:srgbClr val="FFFFFE"/>
                </a:solidFill>
              </a:rPr>
              <a:t> </a:t>
            </a:r>
            <a:r>
              <a:rPr lang="en-US" sz="1600" dirty="0" err="1">
                <a:solidFill>
                  <a:srgbClr val="FFFFFE"/>
                </a:solidFill>
              </a:rPr>
              <a:t>Suomeen</a:t>
            </a:r>
            <a:r>
              <a:rPr lang="en-US" sz="1600" dirty="0">
                <a:solidFill>
                  <a:srgbClr val="FFFFFE"/>
                </a:solidFill>
              </a:rPr>
              <a:t> </a:t>
            </a:r>
            <a:r>
              <a:rPr lang="en-US" sz="1600" dirty="0" err="1">
                <a:solidFill>
                  <a:srgbClr val="FFFFFE"/>
                </a:solidFill>
              </a:rPr>
              <a:t>takaisin</a:t>
            </a:r>
            <a:r>
              <a:rPr lang="en-US" sz="1600" dirty="0">
                <a:solidFill>
                  <a:srgbClr val="FFFFFE"/>
                </a:solidFill>
              </a:rPr>
              <a:t> </a:t>
            </a:r>
            <a:r>
              <a:rPr lang="en-US" sz="1600" dirty="0" err="1">
                <a:solidFill>
                  <a:srgbClr val="FFFFFE"/>
                </a:solidFill>
              </a:rPr>
              <a:t>tietyllä</a:t>
            </a:r>
            <a:r>
              <a:rPr lang="en-US" sz="1600" dirty="0">
                <a:solidFill>
                  <a:srgbClr val="FFFFFE"/>
                </a:solidFill>
              </a:rPr>
              <a:t> </a:t>
            </a:r>
            <a:r>
              <a:rPr lang="en-US" sz="1600" dirty="0" err="1">
                <a:solidFill>
                  <a:srgbClr val="FFFFFE"/>
                </a:solidFill>
              </a:rPr>
              <a:t>tapaa</a:t>
            </a:r>
            <a:r>
              <a:rPr lang="en-US" sz="1600" dirty="0">
                <a:solidFill>
                  <a:srgbClr val="FFFFFE"/>
                </a:solidFill>
              </a:rPr>
              <a:t> </a:t>
            </a:r>
            <a:r>
              <a:rPr lang="en-US" sz="1600" dirty="0" err="1">
                <a:solidFill>
                  <a:srgbClr val="FFFFFE"/>
                </a:solidFill>
              </a:rPr>
              <a:t>uutena</a:t>
            </a:r>
            <a:r>
              <a:rPr lang="en-US" sz="1600" dirty="0">
                <a:solidFill>
                  <a:srgbClr val="FFFFFE"/>
                </a:solidFill>
              </a:rPr>
              <a:t> </a:t>
            </a:r>
            <a:r>
              <a:rPr lang="en-US" sz="1600" dirty="0" err="1">
                <a:solidFill>
                  <a:srgbClr val="FFFFFE"/>
                </a:solidFill>
              </a:rPr>
              <a:t>ihmisenä</a:t>
            </a:r>
            <a:r>
              <a:rPr lang="en-US" sz="1600" dirty="0">
                <a:solidFill>
                  <a:srgbClr val="FFFFFE"/>
                </a:solidFill>
              </a:rPr>
              <a:t>. Sain </a:t>
            </a:r>
            <a:r>
              <a:rPr lang="en-US" sz="1600" dirty="0" err="1">
                <a:solidFill>
                  <a:srgbClr val="FFFFFE"/>
                </a:solidFill>
              </a:rPr>
              <a:t>uutta</a:t>
            </a:r>
            <a:r>
              <a:rPr lang="en-US" sz="1600" dirty="0">
                <a:solidFill>
                  <a:srgbClr val="FFFFFE"/>
                </a:solidFill>
              </a:rPr>
              <a:t> </a:t>
            </a:r>
            <a:r>
              <a:rPr lang="en-US" sz="1600" dirty="0" err="1">
                <a:solidFill>
                  <a:srgbClr val="FFFFFE"/>
                </a:solidFill>
              </a:rPr>
              <a:t>perspektiviiä</a:t>
            </a:r>
            <a:r>
              <a:rPr lang="en-US" sz="1600" dirty="0">
                <a:solidFill>
                  <a:srgbClr val="FFFFFE"/>
                </a:solidFill>
              </a:rPr>
              <a:t>, </a:t>
            </a:r>
            <a:r>
              <a:rPr lang="en-US" sz="1600" dirty="0" err="1">
                <a:solidFill>
                  <a:srgbClr val="FFFFFE"/>
                </a:solidFill>
              </a:rPr>
              <a:t>paljon</a:t>
            </a:r>
            <a:r>
              <a:rPr lang="en-US" sz="1600" dirty="0">
                <a:solidFill>
                  <a:srgbClr val="FFFFFE"/>
                </a:solidFill>
              </a:rPr>
              <a:t> </a:t>
            </a:r>
            <a:r>
              <a:rPr lang="en-US" sz="1600" dirty="0" err="1">
                <a:solidFill>
                  <a:srgbClr val="FFFFFE"/>
                </a:solidFill>
              </a:rPr>
              <a:t>rohkeutta</a:t>
            </a:r>
            <a:r>
              <a:rPr lang="en-US" sz="1600" dirty="0">
                <a:solidFill>
                  <a:srgbClr val="FFFFFE"/>
                </a:solidFill>
              </a:rPr>
              <a:t> ja </a:t>
            </a:r>
            <a:r>
              <a:rPr lang="en-US" sz="1600" dirty="0" err="1">
                <a:solidFill>
                  <a:srgbClr val="FFFFFE"/>
                </a:solidFill>
              </a:rPr>
              <a:t>vahvuutta</a:t>
            </a:r>
            <a:r>
              <a:rPr lang="en-US" sz="1600" dirty="0">
                <a:solidFill>
                  <a:srgbClr val="FFFFFE"/>
                </a:solidFill>
              </a:rPr>
              <a:t> </a:t>
            </a:r>
            <a:r>
              <a:rPr lang="en-US" sz="1600" dirty="0" err="1">
                <a:solidFill>
                  <a:srgbClr val="FFFFFE"/>
                </a:solidFill>
              </a:rPr>
              <a:t>mitä</a:t>
            </a:r>
            <a:r>
              <a:rPr lang="en-US" sz="1600" dirty="0">
                <a:solidFill>
                  <a:srgbClr val="FFFFFE"/>
                </a:solidFill>
              </a:rPr>
              <a:t> </a:t>
            </a:r>
            <a:r>
              <a:rPr lang="en-US" sz="1600" dirty="0" err="1">
                <a:solidFill>
                  <a:srgbClr val="FFFFFE"/>
                </a:solidFill>
              </a:rPr>
              <a:t>mulla</a:t>
            </a:r>
            <a:r>
              <a:rPr lang="en-US" sz="1600" dirty="0">
                <a:solidFill>
                  <a:srgbClr val="FFFFFE"/>
                </a:solidFill>
              </a:rPr>
              <a:t> </a:t>
            </a:r>
            <a:r>
              <a:rPr lang="en-US" sz="1600" dirty="0" err="1">
                <a:solidFill>
                  <a:srgbClr val="FFFFFE"/>
                </a:solidFill>
              </a:rPr>
              <a:t>ei</a:t>
            </a:r>
            <a:r>
              <a:rPr lang="en-US" sz="1600" dirty="0">
                <a:solidFill>
                  <a:srgbClr val="FFFFFE"/>
                </a:solidFill>
              </a:rPr>
              <a:t> ole </a:t>
            </a:r>
            <a:r>
              <a:rPr lang="en-US" sz="1600" dirty="0" err="1">
                <a:solidFill>
                  <a:srgbClr val="FFFFFE"/>
                </a:solidFill>
              </a:rPr>
              <a:t>koskaan</a:t>
            </a:r>
            <a:r>
              <a:rPr lang="en-US" sz="1600" dirty="0">
                <a:solidFill>
                  <a:srgbClr val="FFFFFE"/>
                </a:solidFill>
              </a:rPr>
              <a:t> </a:t>
            </a:r>
            <a:r>
              <a:rPr lang="en-US" sz="1600" dirty="0" err="1">
                <a:solidFill>
                  <a:srgbClr val="FFFFFE"/>
                </a:solidFill>
              </a:rPr>
              <a:t>ennen</a:t>
            </a:r>
            <a:r>
              <a:rPr lang="en-US" sz="1600" dirty="0">
                <a:solidFill>
                  <a:srgbClr val="FFFFFE"/>
                </a:solidFill>
              </a:rPr>
              <a:t> </a:t>
            </a:r>
            <a:r>
              <a:rPr lang="en-US" sz="1600" dirty="0" err="1">
                <a:solidFill>
                  <a:srgbClr val="FFFFFE"/>
                </a:solidFill>
              </a:rPr>
              <a:t>eläessäni</a:t>
            </a:r>
            <a:r>
              <a:rPr lang="en-US" sz="1600" dirty="0">
                <a:solidFill>
                  <a:srgbClr val="FFFFFE"/>
                </a:solidFill>
              </a:rPr>
              <a:t> </a:t>
            </a:r>
            <a:r>
              <a:rPr lang="en-US" sz="1600" dirty="0" err="1">
                <a:solidFill>
                  <a:srgbClr val="FFFFFE"/>
                </a:solidFill>
              </a:rPr>
              <a:t>ollut</a:t>
            </a:r>
            <a:r>
              <a:rPr lang="en-US" sz="1600" dirty="0">
                <a:solidFill>
                  <a:srgbClr val="FFFFFE"/>
                </a:solidFill>
              </a:rPr>
              <a:t> ja </a:t>
            </a:r>
            <a:r>
              <a:rPr lang="en-US" sz="1600" dirty="0" err="1">
                <a:solidFill>
                  <a:srgbClr val="FFFFFE"/>
                </a:solidFill>
              </a:rPr>
              <a:t>uskon</a:t>
            </a:r>
            <a:r>
              <a:rPr lang="en-US" sz="1600" dirty="0">
                <a:solidFill>
                  <a:srgbClr val="FFFFFE"/>
                </a:solidFill>
              </a:rPr>
              <a:t> </a:t>
            </a:r>
            <a:r>
              <a:rPr lang="en-US" sz="1600" dirty="0" err="1">
                <a:solidFill>
                  <a:srgbClr val="FFFFFE"/>
                </a:solidFill>
              </a:rPr>
              <a:t>pystyväni</a:t>
            </a:r>
            <a:r>
              <a:rPr lang="en-US" sz="1600" dirty="0">
                <a:solidFill>
                  <a:srgbClr val="FFFFFE"/>
                </a:solidFill>
              </a:rPr>
              <a:t> </a:t>
            </a:r>
            <a:r>
              <a:rPr lang="en-US" sz="1600" dirty="0" err="1">
                <a:solidFill>
                  <a:srgbClr val="FFFFFE"/>
                </a:solidFill>
              </a:rPr>
              <a:t>lähes</a:t>
            </a:r>
            <a:r>
              <a:rPr lang="en-US" sz="1600" dirty="0">
                <a:solidFill>
                  <a:srgbClr val="FFFFFE"/>
                </a:solidFill>
              </a:rPr>
              <a:t> </a:t>
            </a:r>
            <a:r>
              <a:rPr lang="en-US" sz="1600" dirty="0" err="1">
                <a:solidFill>
                  <a:srgbClr val="FFFFFE"/>
                </a:solidFill>
              </a:rPr>
              <a:t>mihin</a:t>
            </a:r>
            <a:r>
              <a:rPr lang="en-US" sz="1600" dirty="0">
                <a:solidFill>
                  <a:srgbClr val="FFFFFE"/>
                </a:solidFill>
              </a:rPr>
              <a:t> </a:t>
            </a:r>
            <a:r>
              <a:rPr lang="en-US" sz="1600" dirty="0" err="1">
                <a:solidFill>
                  <a:srgbClr val="FFFFFE"/>
                </a:solidFill>
              </a:rPr>
              <a:t>vaan</a:t>
            </a:r>
            <a:r>
              <a:rPr lang="en-US" sz="1600" dirty="0">
                <a:solidFill>
                  <a:srgbClr val="FFFFFE"/>
                </a:solidFill>
              </a:rPr>
              <a:t>. </a:t>
            </a:r>
            <a:r>
              <a:rPr lang="en-US" sz="1600" dirty="0" err="1">
                <a:solidFill>
                  <a:srgbClr val="FFFFFE"/>
                </a:solidFill>
              </a:rPr>
              <a:t>Myös</a:t>
            </a:r>
            <a:r>
              <a:rPr lang="en-US" sz="1600" dirty="0">
                <a:solidFill>
                  <a:srgbClr val="FFFFFE"/>
                </a:solidFill>
              </a:rPr>
              <a:t> </a:t>
            </a:r>
            <a:r>
              <a:rPr lang="en-US" sz="1600" dirty="0" err="1">
                <a:solidFill>
                  <a:srgbClr val="FFFFFE"/>
                </a:solidFill>
              </a:rPr>
              <a:t>tulevaisuuden</a:t>
            </a:r>
            <a:r>
              <a:rPr lang="en-US" sz="1600" dirty="0">
                <a:solidFill>
                  <a:srgbClr val="FFFFFE"/>
                </a:solidFill>
              </a:rPr>
              <a:t> </a:t>
            </a:r>
            <a:r>
              <a:rPr lang="en-US" sz="1600" dirty="0" err="1">
                <a:solidFill>
                  <a:srgbClr val="FFFFFE"/>
                </a:solidFill>
              </a:rPr>
              <a:t>suunnitelmani</a:t>
            </a:r>
            <a:r>
              <a:rPr lang="en-US" sz="1600" dirty="0">
                <a:solidFill>
                  <a:srgbClr val="FFFFFE"/>
                </a:solidFill>
              </a:rPr>
              <a:t> </a:t>
            </a:r>
            <a:r>
              <a:rPr lang="en-US" sz="1600" dirty="0" err="1">
                <a:solidFill>
                  <a:srgbClr val="FFFFFE"/>
                </a:solidFill>
              </a:rPr>
              <a:t>muuttuivat</a:t>
            </a:r>
            <a:r>
              <a:rPr lang="en-US" sz="1600" dirty="0">
                <a:solidFill>
                  <a:srgbClr val="FFFFFE"/>
                </a:solidFill>
              </a:rPr>
              <a:t> </a:t>
            </a:r>
            <a:r>
              <a:rPr lang="en-US" sz="1600" dirty="0" err="1">
                <a:solidFill>
                  <a:srgbClr val="FFFFFE"/>
                </a:solidFill>
              </a:rPr>
              <a:t>tätä</a:t>
            </a:r>
            <a:r>
              <a:rPr lang="en-US" sz="1600" dirty="0">
                <a:solidFill>
                  <a:srgbClr val="FFFFFE"/>
                </a:solidFill>
              </a:rPr>
              <a:t> </a:t>
            </a:r>
            <a:r>
              <a:rPr lang="en-US" sz="1600" dirty="0" err="1">
                <a:solidFill>
                  <a:srgbClr val="FFFFFE"/>
                </a:solidFill>
              </a:rPr>
              <a:t>kautta</a:t>
            </a:r>
            <a:r>
              <a:rPr lang="en-US" sz="1600" dirty="0">
                <a:solidFill>
                  <a:srgbClr val="FFFFFE"/>
                </a:solidFill>
              </a:rPr>
              <a:t>. </a:t>
            </a:r>
            <a:r>
              <a:rPr lang="en-US" sz="1600" dirty="0" err="1">
                <a:solidFill>
                  <a:srgbClr val="FFFFFE"/>
                </a:solidFill>
              </a:rPr>
              <a:t>Palasin</a:t>
            </a:r>
            <a:r>
              <a:rPr lang="en-US" sz="1600" dirty="0">
                <a:solidFill>
                  <a:srgbClr val="FFFFFE"/>
                </a:solidFill>
              </a:rPr>
              <a:t> </a:t>
            </a:r>
            <a:r>
              <a:rPr lang="en-US" sz="1600" dirty="0" err="1">
                <a:solidFill>
                  <a:srgbClr val="FFFFFE"/>
                </a:solidFill>
              </a:rPr>
              <a:t>paljon</a:t>
            </a:r>
            <a:r>
              <a:rPr lang="en-US" sz="1600" dirty="0">
                <a:solidFill>
                  <a:srgbClr val="FFFFFE"/>
                </a:solidFill>
              </a:rPr>
              <a:t> </a:t>
            </a:r>
            <a:r>
              <a:rPr lang="en-US" sz="1600" dirty="0" err="1">
                <a:solidFill>
                  <a:srgbClr val="FFFFFE"/>
                </a:solidFill>
              </a:rPr>
              <a:t>vahvempana</a:t>
            </a:r>
            <a:r>
              <a:rPr lang="en-US" sz="1600" dirty="0">
                <a:solidFill>
                  <a:srgbClr val="FFFFFE"/>
                </a:solidFill>
              </a:rPr>
              <a:t> </a:t>
            </a:r>
            <a:r>
              <a:rPr lang="en-US" sz="1600" dirty="0" err="1">
                <a:solidFill>
                  <a:srgbClr val="FFFFFE"/>
                </a:solidFill>
              </a:rPr>
              <a:t>persoonana</a:t>
            </a:r>
            <a:r>
              <a:rPr lang="en-US" sz="1600" dirty="0">
                <a:solidFill>
                  <a:srgbClr val="FFFFFE"/>
                </a:solidFill>
              </a:rPr>
              <a:t> </a:t>
            </a:r>
            <a:r>
              <a:rPr lang="en-US" sz="1600" dirty="0" err="1">
                <a:solidFill>
                  <a:srgbClr val="FFFFFE"/>
                </a:solidFill>
              </a:rPr>
              <a:t>takaisin</a:t>
            </a:r>
            <a:r>
              <a:rPr lang="en-US" sz="1600" dirty="0">
                <a:solidFill>
                  <a:srgbClr val="FFFFFE"/>
                </a:solidFill>
              </a:rPr>
              <a:t> ja </a:t>
            </a:r>
            <a:r>
              <a:rPr lang="en-US" sz="1600" dirty="0" err="1">
                <a:solidFill>
                  <a:srgbClr val="FFFFFE"/>
                </a:solidFill>
              </a:rPr>
              <a:t>olen</a:t>
            </a:r>
            <a:r>
              <a:rPr lang="en-US" sz="1600" dirty="0">
                <a:solidFill>
                  <a:srgbClr val="FFFFFE"/>
                </a:solidFill>
              </a:rPr>
              <a:t> </a:t>
            </a:r>
            <a:r>
              <a:rPr lang="en-US" sz="1600" dirty="0" err="1">
                <a:solidFill>
                  <a:srgbClr val="FFFFFE"/>
                </a:solidFill>
              </a:rPr>
              <a:t>erittäin</a:t>
            </a:r>
            <a:r>
              <a:rPr lang="en-US" sz="1600" dirty="0">
                <a:solidFill>
                  <a:srgbClr val="FFFFFE"/>
                </a:solidFill>
              </a:rPr>
              <a:t> </a:t>
            </a:r>
            <a:r>
              <a:rPr lang="en-US" sz="1600" dirty="0" err="1">
                <a:solidFill>
                  <a:srgbClr val="FFFFFE"/>
                </a:solidFill>
              </a:rPr>
              <a:t>kiitollinen</a:t>
            </a:r>
            <a:r>
              <a:rPr lang="en-US" sz="1600" dirty="0">
                <a:solidFill>
                  <a:srgbClr val="FFFFFE"/>
                </a:solidFill>
              </a:rPr>
              <a:t> </a:t>
            </a:r>
            <a:r>
              <a:rPr lang="en-US" sz="1600" dirty="0" err="1">
                <a:solidFill>
                  <a:srgbClr val="FFFFFE"/>
                </a:solidFill>
              </a:rPr>
              <a:t>tästä</a:t>
            </a:r>
            <a:r>
              <a:rPr lang="en-US" sz="1600" dirty="0">
                <a:solidFill>
                  <a:srgbClr val="FFFFFE"/>
                </a:solidFill>
              </a:rPr>
              <a:t> </a:t>
            </a:r>
            <a:r>
              <a:rPr lang="en-US" sz="1600" dirty="0" err="1">
                <a:solidFill>
                  <a:srgbClr val="FFFFFE"/>
                </a:solidFill>
              </a:rPr>
              <a:t>kokemuksesta</a:t>
            </a:r>
            <a:r>
              <a:rPr lang="en-US" sz="1600" dirty="0">
                <a:solidFill>
                  <a:srgbClr val="FFFFFE"/>
                </a:solidFill>
              </a:rPr>
              <a:t>. On </a:t>
            </a:r>
            <a:r>
              <a:rPr lang="en-US" sz="1600" dirty="0" err="1">
                <a:solidFill>
                  <a:srgbClr val="FFFFFE"/>
                </a:solidFill>
              </a:rPr>
              <a:t>ollut</a:t>
            </a:r>
            <a:r>
              <a:rPr lang="en-US" sz="1600" dirty="0">
                <a:solidFill>
                  <a:srgbClr val="FFFFFE"/>
                </a:solidFill>
              </a:rPr>
              <a:t> </a:t>
            </a:r>
            <a:r>
              <a:rPr lang="en-US" sz="1600" dirty="0" err="1">
                <a:solidFill>
                  <a:srgbClr val="FFFFFE"/>
                </a:solidFill>
              </a:rPr>
              <a:t>tosi</a:t>
            </a:r>
            <a:r>
              <a:rPr lang="en-US" sz="1600" dirty="0">
                <a:solidFill>
                  <a:srgbClr val="FFFFFE"/>
                </a:solidFill>
              </a:rPr>
              <a:t> </a:t>
            </a:r>
            <a:r>
              <a:rPr lang="en-US" sz="1600" dirty="0" err="1">
                <a:solidFill>
                  <a:srgbClr val="FFFFFE"/>
                </a:solidFill>
              </a:rPr>
              <a:t>hauskaa</a:t>
            </a:r>
            <a:r>
              <a:rPr lang="en-US" sz="1600" dirty="0">
                <a:solidFill>
                  <a:srgbClr val="FFFFFE"/>
                </a:solidFill>
              </a:rPr>
              <a:t> ja </a:t>
            </a:r>
            <a:r>
              <a:rPr lang="en-US" sz="1600" dirty="0" err="1">
                <a:solidFill>
                  <a:srgbClr val="FFFFFE"/>
                </a:solidFill>
              </a:rPr>
              <a:t>nautin</a:t>
            </a:r>
            <a:r>
              <a:rPr lang="en-US" sz="1600" dirty="0">
                <a:solidFill>
                  <a:srgbClr val="FFFFFE"/>
                </a:solidFill>
              </a:rPr>
              <a:t>. </a:t>
            </a:r>
          </a:p>
          <a:p>
            <a:pPr>
              <a:lnSpc>
                <a:spcPct val="90000"/>
              </a:lnSpc>
            </a:pPr>
            <a:r>
              <a:rPr lang="en-US" sz="1600" dirty="0">
                <a:solidFill>
                  <a:srgbClr val="FFFFFE"/>
                </a:solidFill>
              </a:rPr>
              <a:t>En </a:t>
            </a:r>
            <a:r>
              <a:rPr lang="en-US" sz="1600" dirty="0" err="1">
                <a:solidFill>
                  <a:srgbClr val="FFFFFE"/>
                </a:solidFill>
              </a:rPr>
              <a:t>voi</a:t>
            </a:r>
            <a:r>
              <a:rPr lang="en-US" sz="1600" dirty="0">
                <a:solidFill>
                  <a:srgbClr val="FFFFFE"/>
                </a:solidFill>
              </a:rPr>
              <a:t> </a:t>
            </a:r>
            <a:r>
              <a:rPr lang="en-US" sz="1600" dirty="0" err="1">
                <a:solidFill>
                  <a:srgbClr val="FFFFFE"/>
                </a:solidFill>
              </a:rPr>
              <a:t>muuta</a:t>
            </a:r>
            <a:r>
              <a:rPr lang="en-US" sz="1600" dirty="0">
                <a:solidFill>
                  <a:srgbClr val="FFFFFE"/>
                </a:solidFill>
              </a:rPr>
              <a:t> </a:t>
            </a:r>
            <a:r>
              <a:rPr lang="en-US" sz="1600" dirty="0" err="1">
                <a:solidFill>
                  <a:srgbClr val="FFFFFE"/>
                </a:solidFill>
              </a:rPr>
              <a:t>sanoa</a:t>
            </a:r>
            <a:r>
              <a:rPr lang="en-US" sz="1600" dirty="0">
                <a:solidFill>
                  <a:srgbClr val="FFFFFE"/>
                </a:solidFill>
              </a:rPr>
              <a:t> </a:t>
            </a:r>
            <a:r>
              <a:rPr lang="en-US" sz="1600" dirty="0" err="1">
                <a:solidFill>
                  <a:srgbClr val="FFFFFE"/>
                </a:solidFill>
              </a:rPr>
              <a:t>tähän</a:t>
            </a:r>
            <a:r>
              <a:rPr lang="en-US" sz="1600" dirty="0">
                <a:solidFill>
                  <a:srgbClr val="FFFFFE"/>
                </a:solidFill>
              </a:rPr>
              <a:t> </a:t>
            </a:r>
            <a:r>
              <a:rPr lang="en-US" sz="1600" dirty="0" err="1">
                <a:solidFill>
                  <a:srgbClr val="FFFFFE"/>
                </a:solidFill>
              </a:rPr>
              <a:t>enää</a:t>
            </a:r>
            <a:r>
              <a:rPr lang="en-US" sz="1600" dirty="0">
                <a:solidFill>
                  <a:srgbClr val="FFFFFE"/>
                </a:solidFill>
              </a:rPr>
              <a:t> </a:t>
            </a:r>
            <a:r>
              <a:rPr lang="en-US" sz="1600" dirty="0" err="1">
                <a:solidFill>
                  <a:srgbClr val="FFFFFE"/>
                </a:solidFill>
              </a:rPr>
              <a:t>kuin</a:t>
            </a:r>
            <a:r>
              <a:rPr lang="en-US" sz="1600" dirty="0">
                <a:solidFill>
                  <a:srgbClr val="FFFFFE"/>
                </a:solidFill>
              </a:rPr>
              <a:t> </a:t>
            </a:r>
            <a:r>
              <a:rPr lang="en-US" sz="1600" dirty="0" err="1">
                <a:solidFill>
                  <a:srgbClr val="FFFFFE"/>
                </a:solidFill>
              </a:rPr>
              <a:t>kiitos</a:t>
            </a:r>
            <a:r>
              <a:rPr lang="en-US" sz="1600" dirty="0">
                <a:solidFill>
                  <a:srgbClr val="FFFFFE"/>
                </a:solidFill>
              </a:rPr>
              <a:t> </a:t>
            </a:r>
            <a:r>
              <a:rPr lang="en-US" sz="1600" dirty="0" err="1">
                <a:solidFill>
                  <a:srgbClr val="FFFFFE"/>
                </a:solidFill>
              </a:rPr>
              <a:t>todella</a:t>
            </a:r>
            <a:r>
              <a:rPr lang="en-US" sz="1600" dirty="0">
                <a:solidFill>
                  <a:srgbClr val="FFFFFE"/>
                </a:solidFill>
              </a:rPr>
              <a:t> </a:t>
            </a:r>
            <a:r>
              <a:rPr lang="en-US" sz="1600" dirty="0" err="1">
                <a:solidFill>
                  <a:srgbClr val="FFFFFE"/>
                </a:solidFill>
              </a:rPr>
              <a:t>paljon</a:t>
            </a:r>
            <a:r>
              <a:rPr lang="en-US" sz="1600" dirty="0">
                <a:solidFill>
                  <a:srgbClr val="FFFFFE"/>
                </a:solidFill>
              </a:rPr>
              <a:t> </a:t>
            </a:r>
            <a:r>
              <a:rPr lang="en-US" sz="1600" dirty="0" err="1">
                <a:solidFill>
                  <a:srgbClr val="FFFFFE"/>
                </a:solidFill>
              </a:rPr>
              <a:t>sydämeni</a:t>
            </a:r>
            <a:r>
              <a:rPr lang="en-US" sz="1600" dirty="0">
                <a:solidFill>
                  <a:srgbClr val="FFFFFE"/>
                </a:solidFill>
              </a:rPr>
              <a:t> </a:t>
            </a:r>
            <a:r>
              <a:rPr lang="en-US" sz="1600" dirty="0" err="1">
                <a:solidFill>
                  <a:srgbClr val="FFFFFE"/>
                </a:solidFill>
              </a:rPr>
              <a:t>pohjasta</a:t>
            </a:r>
            <a:r>
              <a:rPr lang="en-US" sz="1600" dirty="0">
                <a:solidFill>
                  <a:srgbClr val="FFFFFE"/>
                </a:solidFill>
              </a:rPr>
              <a:t>. :)</a:t>
            </a:r>
            <a:r>
              <a:rPr lang="en-US" sz="1600" dirty="0">
                <a:solidFill>
                  <a:srgbClr val="FFFFFE"/>
                </a:solidFill>
                <a:ea typeface="+mn-lt"/>
                <a:cs typeface="+mn-lt"/>
              </a:rPr>
              <a:t>💖</a:t>
            </a:r>
            <a:endParaRPr lang="en-US" sz="1600" dirty="0">
              <a:solidFill>
                <a:srgbClr val="FFFFFE"/>
              </a:solidFill>
            </a:endParaRPr>
          </a:p>
        </p:txBody>
      </p:sp>
      <p:pic>
        <p:nvPicPr>
          <p:cNvPr id="4" name="Picture 3">
            <a:extLst>
              <a:ext uri="{FF2B5EF4-FFF2-40B4-BE49-F238E27FC236}">
                <a16:creationId xmlns:a16="http://schemas.microsoft.com/office/drawing/2014/main" id="{C01FD483-0F64-55C0-5E10-82B43B5AB266}"/>
              </a:ext>
            </a:extLst>
          </p:cNvPr>
          <p:cNvPicPr>
            <a:picLocks noChangeAspect="1"/>
          </p:cNvPicPr>
          <p:nvPr/>
        </p:nvPicPr>
        <p:blipFill>
          <a:blip r:embed="rId4"/>
          <a:stretch>
            <a:fillRect/>
          </a:stretch>
        </p:blipFill>
        <p:spPr>
          <a:xfrm rot="5400000">
            <a:off x="4234544" y="367394"/>
            <a:ext cx="2884715" cy="2149926"/>
          </a:xfrm>
          <a:prstGeom prst="rect">
            <a:avLst/>
          </a:prstGeom>
        </p:spPr>
      </p:pic>
    </p:spTree>
    <p:extLst>
      <p:ext uri="{BB962C8B-B14F-4D97-AF65-F5344CB8AC3E}">
        <p14:creationId xmlns:p14="http://schemas.microsoft.com/office/powerpoint/2010/main" val="2098595250"/>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540e4dd40e91f9f51930d6916c769f37">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681b43501700b0645087e71fe72cce83"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6be92a1-9c2e-45bd-bc7a-77e2bc8acba2" xsi:nil="true"/>
    <lcf76f155ced4ddcb4097134ff3c332f xmlns="99c4edd6-4692-4bdc-b7c2-f7fdb8cf042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D6763D3-F427-47C9-8516-199018240F1B}">
  <ds:schemaRefs>
    <ds:schemaRef ds:uri="http://schemas.microsoft.com/sharepoint/v3/contenttype/forms"/>
  </ds:schemaRefs>
</ds:datastoreItem>
</file>

<file path=customXml/itemProps2.xml><?xml version="1.0" encoding="utf-8"?>
<ds:datastoreItem xmlns:ds="http://schemas.openxmlformats.org/officeDocument/2006/customXml" ds:itemID="{063735E1-A7DD-4E81-AE9A-9DE21EF9BA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c4edd6-4692-4bdc-b7c2-f7fdb8cf042f"/>
    <ds:schemaRef ds:uri="76be92a1-9c2e-45bd-bc7a-77e2bc8acb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122E76D-34AF-4A8E-8ED3-50DBDDD72838}">
  <ds:schemaRefs>
    <ds:schemaRef ds:uri="http://purl.org/dc/dcmitype/"/>
    <ds:schemaRef ds:uri="99c4edd6-4692-4bdc-b7c2-f7fdb8cf042f"/>
    <ds:schemaRef ds:uri="http://www.w3.org/XML/1998/namespace"/>
    <ds:schemaRef ds:uri="http://purl.org/dc/elements/1.1/"/>
    <ds:schemaRef ds:uri="http://schemas.microsoft.com/office/2006/metadata/properties"/>
    <ds:schemaRef ds:uri="76be92a1-9c2e-45bd-bc7a-77e2bc8acba2"/>
    <ds:schemaRef ds:uri="http://purl.org/dc/terms/"/>
    <ds:schemaRef ds:uri="http://schemas.microsoft.com/office/2006/documentManagement/type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5747</TotalTime>
  <Words>1124</Words>
  <Application>Microsoft Office PowerPoint</Application>
  <PresentationFormat>Laajakuva</PresentationFormat>
  <Paragraphs>42</Paragraphs>
  <Slides>11</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11</vt:i4>
      </vt:variant>
    </vt:vector>
  </HeadingPairs>
  <TitlesOfParts>
    <vt:vector size="16" baseType="lpstr">
      <vt:lpstr>Arial</vt:lpstr>
      <vt:lpstr>Century Gothic</vt:lpstr>
      <vt:lpstr>Lucida Calligraphy</vt:lpstr>
      <vt:lpstr>Wingdings 3</vt:lpstr>
      <vt:lpstr>Ion Boardroom</vt:lpstr>
      <vt:lpstr>Berliini, Saksa 15.9-24.10.2025</vt:lpstr>
      <vt:lpstr>Kv-jaksolle hakeutuminen&lt;3</vt:lpstr>
      <vt:lpstr>Työskentely Saksassa&lt;3</vt:lpstr>
      <vt:lpstr>     Kuvia&lt;3 </vt:lpstr>
      <vt:lpstr>Vapaa-aika ja majoitus&lt;3</vt:lpstr>
      <vt:lpstr>Oppiminen, ongelman ratkaisu ja varautuminen&lt;3</vt:lpstr>
      <vt:lpstr>Berliinin "plussat"&lt;3</vt:lpstr>
      <vt:lpstr>Berliinin "lisäplussat" sekä "miinukset"&lt;3 </vt:lpstr>
      <vt:lpstr>Matkustaminen&lt;3</vt:lpstr>
      <vt:lpstr>Kestävän kehityksen edistäminen&lt;3</vt:lpstr>
      <vt:lpstr>Loppu mietteet&lt;3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Iina Siren</dc:creator>
  <cp:lastModifiedBy>Oona Haanpää</cp:lastModifiedBy>
  <cp:revision>1576</cp:revision>
  <dcterms:created xsi:type="dcterms:W3CDTF">2025-10-30T16:00:12Z</dcterms:created>
  <dcterms:modified xsi:type="dcterms:W3CDTF">2026-02-27T12:08:39Z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ies>
</file>