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8" r:id="rId2"/>
    <p:sldId id="256" r:id="rId3"/>
    <p:sldId id="257" r:id="rId4"/>
    <p:sldId id="259" r:id="rId5"/>
    <p:sldId id="265" r:id="rId6"/>
    <p:sldId id="266" r:id="rId7"/>
    <p:sldId id="260" r:id="rId8"/>
    <p:sldId id="264" r:id="rId9"/>
    <p:sldId id="261" r:id="rId10"/>
    <p:sldId id="263" r:id="rId11"/>
    <p:sldId id="267" r:id="rId12"/>
    <p:sldId id="268" r:id="rId13"/>
    <p:sldId id="276" r:id="rId14"/>
    <p:sldId id="269" r:id="rId15"/>
    <p:sldId id="273" r:id="rId16"/>
    <p:sldId id="270" r:id="rId17"/>
    <p:sldId id="274" r:id="rId18"/>
    <p:sldId id="275" r:id="rId19"/>
    <p:sldId id="271" r:id="rId20"/>
    <p:sldId id="27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588A25-2783-4748-9231-39A160031FEE}" v="31" dt="2023-07-05T10:15:06.641"/>
    <p1510:client id="{5994884F-85D0-41A0-88CE-5C884716D000}" v="5557" dt="2023-06-29T14:14:08.721"/>
    <p1510:client id="{64E7F00E-D10D-4145-A956-202F2CE09D76}" v="1119" dt="2023-06-28T12:40:53.786"/>
    <p1510:client id="{6C3E4516-94FF-ED73-62B1-70143DA15E97}" v="3248" dt="2023-06-14T14:50:45.048"/>
    <p1510:client id="{82A71408-7C65-4F03-8608-8D4B14A2086D}" v="511" dt="2023-06-12T12:06:57.435"/>
    <p1510:client id="{8922A743-A8C6-4A58-A498-D62E335BBF6A}" v="124" dt="2023-07-31T10:28:35.278"/>
    <p1510:client id="{99CEE8C7-C244-48E2-A3F8-CB3297DB4A57}" v="542" dt="2023-07-06T07:28:26.815"/>
    <p1510:client id="{D38B5AFE-F52E-4FC6-8420-D127B1E4F2ED}" v="470" dt="2023-06-12T12:21:00.5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 Id="rId30"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F781BF-1C23-4EB6-AF6E-F6375B3BF60B}" type="doc">
      <dgm:prSet loTypeId="urn:microsoft.com/office/officeart/2005/8/layout/vList5" loCatId="list" qsTypeId="urn:microsoft.com/office/officeart/2005/8/quickstyle/simple4" qsCatId="simple" csTypeId="urn:microsoft.com/office/officeart/2005/8/colors/colorful1" csCatId="colorful"/>
      <dgm:spPr/>
      <dgm:t>
        <a:bodyPr/>
        <a:lstStyle/>
        <a:p>
          <a:endParaRPr lang="en-US"/>
        </a:p>
      </dgm:t>
    </dgm:pt>
    <dgm:pt modelId="{8474A3E9-0C3C-44D6-85E3-49A66D4FC324}">
      <dgm:prSet/>
      <dgm:spPr/>
      <dgm:t>
        <a:bodyPr/>
        <a:lstStyle/>
        <a:p>
          <a:r>
            <a:rPr lang="fi-FI"/>
            <a:t>Sloveniassa maassa ei juurikaan näkynyt roskia</a:t>
          </a:r>
          <a:endParaRPr lang="en-US"/>
        </a:p>
      </dgm:t>
    </dgm:pt>
    <dgm:pt modelId="{C26342CD-4753-4B30-8D50-08B31DD7D47B}" type="parTrans" cxnId="{E51C57FF-E417-4C9F-8AA2-67EDA859A34C}">
      <dgm:prSet/>
      <dgm:spPr/>
      <dgm:t>
        <a:bodyPr/>
        <a:lstStyle/>
        <a:p>
          <a:endParaRPr lang="en-US"/>
        </a:p>
      </dgm:t>
    </dgm:pt>
    <dgm:pt modelId="{148620BE-4F0F-4F89-952D-5DDE42BAECD2}" type="sibTrans" cxnId="{E51C57FF-E417-4C9F-8AA2-67EDA859A34C}">
      <dgm:prSet/>
      <dgm:spPr/>
      <dgm:t>
        <a:bodyPr/>
        <a:lstStyle/>
        <a:p>
          <a:endParaRPr lang="en-US"/>
        </a:p>
      </dgm:t>
    </dgm:pt>
    <dgm:pt modelId="{AEA177D1-9DBD-4F9E-9B4F-6FFCB67B7574}">
      <dgm:prSet/>
      <dgm:spPr/>
      <dgm:t>
        <a:bodyPr/>
        <a:lstStyle/>
        <a:p>
          <a:r>
            <a:rPr lang="fi-FI"/>
            <a:t>Kadun varsilla oli kierrätysastiat eri jätteille</a:t>
          </a:r>
          <a:endParaRPr lang="en-US"/>
        </a:p>
      </dgm:t>
    </dgm:pt>
    <dgm:pt modelId="{D6E81177-8C85-4E8E-A533-25D5602FB6EB}" type="parTrans" cxnId="{FCF8A428-D3D1-492B-B387-0136EDD87C5B}">
      <dgm:prSet/>
      <dgm:spPr/>
      <dgm:t>
        <a:bodyPr/>
        <a:lstStyle/>
        <a:p>
          <a:endParaRPr lang="en-US"/>
        </a:p>
      </dgm:t>
    </dgm:pt>
    <dgm:pt modelId="{E5808CEC-08B9-4FD4-ADEA-ED255E143C8C}" type="sibTrans" cxnId="{FCF8A428-D3D1-492B-B387-0136EDD87C5B}">
      <dgm:prSet/>
      <dgm:spPr/>
      <dgm:t>
        <a:bodyPr/>
        <a:lstStyle/>
        <a:p>
          <a:endParaRPr lang="en-US"/>
        </a:p>
      </dgm:t>
    </dgm:pt>
    <dgm:pt modelId="{6B19378F-BDFA-4A93-A148-6D74F24F18D8}">
      <dgm:prSet/>
      <dgm:spPr/>
      <dgm:t>
        <a:bodyPr/>
        <a:lstStyle/>
        <a:p>
          <a:r>
            <a:rPr lang="fi-FI"/>
            <a:t>Hämmennystä herätti se, että muovi ja metalli kerättiin samaan astiaan</a:t>
          </a:r>
          <a:endParaRPr lang="en-US"/>
        </a:p>
      </dgm:t>
    </dgm:pt>
    <dgm:pt modelId="{365168B7-87B9-4199-B048-98EDDCEA531D}" type="parTrans" cxnId="{3124FFC4-90F3-4DC2-B15A-AEBEA0FCB6BE}">
      <dgm:prSet/>
      <dgm:spPr/>
      <dgm:t>
        <a:bodyPr/>
        <a:lstStyle/>
        <a:p>
          <a:endParaRPr lang="en-US"/>
        </a:p>
      </dgm:t>
    </dgm:pt>
    <dgm:pt modelId="{0F5856F0-9DBC-42C2-B385-8DAAD675826B}" type="sibTrans" cxnId="{3124FFC4-90F3-4DC2-B15A-AEBEA0FCB6BE}">
      <dgm:prSet/>
      <dgm:spPr/>
      <dgm:t>
        <a:bodyPr/>
        <a:lstStyle/>
        <a:p>
          <a:endParaRPr lang="en-US"/>
        </a:p>
      </dgm:t>
    </dgm:pt>
    <dgm:pt modelId="{D03C1E01-212C-4051-A60C-51250117D557}">
      <dgm:prSet/>
      <dgm:spPr/>
      <dgm:t>
        <a:bodyPr/>
        <a:lstStyle/>
        <a:p>
          <a:r>
            <a:rPr lang="fi-FI"/>
            <a:t>Pulloista ja tölkeistä ei Sloveniassa saa panttia, vaan ne kierrätetään muovi- ja metallijätteen mukana</a:t>
          </a:r>
          <a:endParaRPr lang="en-US"/>
        </a:p>
      </dgm:t>
    </dgm:pt>
    <dgm:pt modelId="{6CA26BA7-AD60-4A62-BD8B-2066C9F879A8}" type="parTrans" cxnId="{B1942E9C-4A0F-460E-A067-F903EE098748}">
      <dgm:prSet/>
      <dgm:spPr/>
      <dgm:t>
        <a:bodyPr/>
        <a:lstStyle/>
        <a:p>
          <a:endParaRPr lang="en-US"/>
        </a:p>
      </dgm:t>
    </dgm:pt>
    <dgm:pt modelId="{5DB2ADC9-D84F-4A90-AA10-BE01CED4C3C4}" type="sibTrans" cxnId="{B1942E9C-4A0F-460E-A067-F903EE098748}">
      <dgm:prSet/>
      <dgm:spPr/>
      <dgm:t>
        <a:bodyPr/>
        <a:lstStyle/>
        <a:p>
          <a:endParaRPr lang="en-US"/>
        </a:p>
      </dgm:t>
    </dgm:pt>
    <dgm:pt modelId="{875A5963-0F44-4CE7-9946-274F18BA6B33}" type="pres">
      <dgm:prSet presAssocID="{4CF781BF-1C23-4EB6-AF6E-F6375B3BF60B}" presName="Name0" presStyleCnt="0">
        <dgm:presLayoutVars>
          <dgm:dir/>
          <dgm:animLvl val="lvl"/>
          <dgm:resizeHandles val="exact"/>
        </dgm:presLayoutVars>
      </dgm:prSet>
      <dgm:spPr/>
    </dgm:pt>
    <dgm:pt modelId="{B6867A63-DA74-4370-82C1-0169B6DB9104}" type="pres">
      <dgm:prSet presAssocID="{8474A3E9-0C3C-44D6-85E3-49A66D4FC324}" presName="linNode" presStyleCnt="0"/>
      <dgm:spPr/>
    </dgm:pt>
    <dgm:pt modelId="{1F276DB4-294F-4A9E-925F-5354E6BCB2DD}" type="pres">
      <dgm:prSet presAssocID="{8474A3E9-0C3C-44D6-85E3-49A66D4FC324}" presName="parentText" presStyleLbl="node1" presStyleIdx="0" presStyleCnt="4">
        <dgm:presLayoutVars>
          <dgm:chMax val="1"/>
          <dgm:bulletEnabled val="1"/>
        </dgm:presLayoutVars>
      </dgm:prSet>
      <dgm:spPr/>
    </dgm:pt>
    <dgm:pt modelId="{ECD61150-4380-41E7-AB1A-D863E356284F}" type="pres">
      <dgm:prSet presAssocID="{148620BE-4F0F-4F89-952D-5DDE42BAECD2}" presName="sp" presStyleCnt="0"/>
      <dgm:spPr/>
    </dgm:pt>
    <dgm:pt modelId="{B40449B3-80D4-461D-82B3-C422ED1B0291}" type="pres">
      <dgm:prSet presAssocID="{AEA177D1-9DBD-4F9E-9B4F-6FFCB67B7574}" presName="linNode" presStyleCnt="0"/>
      <dgm:spPr/>
    </dgm:pt>
    <dgm:pt modelId="{1132981C-CE0D-4EA5-A25B-6DEEC3428A67}" type="pres">
      <dgm:prSet presAssocID="{AEA177D1-9DBD-4F9E-9B4F-6FFCB67B7574}" presName="parentText" presStyleLbl="node1" presStyleIdx="1" presStyleCnt="4">
        <dgm:presLayoutVars>
          <dgm:chMax val="1"/>
          <dgm:bulletEnabled val="1"/>
        </dgm:presLayoutVars>
      </dgm:prSet>
      <dgm:spPr/>
    </dgm:pt>
    <dgm:pt modelId="{4A4EAD97-5374-451A-AB98-4D4F1014EF4F}" type="pres">
      <dgm:prSet presAssocID="{E5808CEC-08B9-4FD4-ADEA-ED255E143C8C}" presName="sp" presStyleCnt="0"/>
      <dgm:spPr/>
    </dgm:pt>
    <dgm:pt modelId="{B76A0614-4E0D-464B-8D8D-30A34275EAB4}" type="pres">
      <dgm:prSet presAssocID="{6B19378F-BDFA-4A93-A148-6D74F24F18D8}" presName="linNode" presStyleCnt="0"/>
      <dgm:spPr/>
    </dgm:pt>
    <dgm:pt modelId="{05899D10-BD9A-4341-9C89-ABDBAB6AD1BD}" type="pres">
      <dgm:prSet presAssocID="{6B19378F-BDFA-4A93-A148-6D74F24F18D8}" presName="parentText" presStyleLbl="node1" presStyleIdx="2" presStyleCnt="4">
        <dgm:presLayoutVars>
          <dgm:chMax val="1"/>
          <dgm:bulletEnabled val="1"/>
        </dgm:presLayoutVars>
      </dgm:prSet>
      <dgm:spPr/>
    </dgm:pt>
    <dgm:pt modelId="{59CCBF9D-D96D-4484-BA14-F4B049D17BC8}" type="pres">
      <dgm:prSet presAssocID="{0F5856F0-9DBC-42C2-B385-8DAAD675826B}" presName="sp" presStyleCnt="0"/>
      <dgm:spPr/>
    </dgm:pt>
    <dgm:pt modelId="{02F9DB74-AD8C-480F-8E83-A5D9D51057EE}" type="pres">
      <dgm:prSet presAssocID="{D03C1E01-212C-4051-A60C-51250117D557}" presName="linNode" presStyleCnt="0"/>
      <dgm:spPr/>
    </dgm:pt>
    <dgm:pt modelId="{C6ADA8D0-7D8B-475B-8053-FA95DBC7ADBB}" type="pres">
      <dgm:prSet presAssocID="{D03C1E01-212C-4051-A60C-51250117D557}" presName="parentText" presStyleLbl="node1" presStyleIdx="3" presStyleCnt="4">
        <dgm:presLayoutVars>
          <dgm:chMax val="1"/>
          <dgm:bulletEnabled val="1"/>
        </dgm:presLayoutVars>
      </dgm:prSet>
      <dgm:spPr/>
    </dgm:pt>
  </dgm:ptLst>
  <dgm:cxnLst>
    <dgm:cxn modelId="{C2E3BB0D-D56A-4669-AFE1-39EA83F53C6B}" type="presOf" srcId="{4CF781BF-1C23-4EB6-AF6E-F6375B3BF60B}" destId="{875A5963-0F44-4CE7-9946-274F18BA6B33}" srcOrd="0" destOrd="0" presId="urn:microsoft.com/office/officeart/2005/8/layout/vList5"/>
    <dgm:cxn modelId="{FCF8A428-D3D1-492B-B387-0136EDD87C5B}" srcId="{4CF781BF-1C23-4EB6-AF6E-F6375B3BF60B}" destId="{AEA177D1-9DBD-4F9E-9B4F-6FFCB67B7574}" srcOrd="1" destOrd="0" parTransId="{D6E81177-8C85-4E8E-A533-25D5602FB6EB}" sibTransId="{E5808CEC-08B9-4FD4-ADEA-ED255E143C8C}"/>
    <dgm:cxn modelId="{3058F644-311C-4960-9D0C-3986ECA33529}" type="presOf" srcId="{AEA177D1-9DBD-4F9E-9B4F-6FFCB67B7574}" destId="{1132981C-CE0D-4EA5-A25B-6DEEC3428A67}" srcOrd="0" destOrd="0" presId="urn:microsoft.com/office/officeart/2005/8/layout/vList5"/>
    <dgm:cxn modelId="{DD615387-81D7-4F92-89C9-49E28F3966D7}" type="presOf" srcId="{8474A3E9-0C3C-44D6-85E3-49A66D4FC324}" destId="{1F276DB4-294F-4A9E-925F-5354E6BCB2DD}" srcOrd="0" destOrd="0" presId="urn:microsoft.com/office/officeart/2005/8/layout/vList5"/>
    <dgm:cxn modelId="{B1942E9C-4A0F-460E-A067-F903EE098748}" srcId="{4CF781BF-1C23-4EB6-AF6E-F6375B3BF60B}" destId="{D03C1E01-212C-4051-A60C-51250117D557}" srcOrd="3" destOrd="0" parTransId="{6CA26BA7-AD60-4A62-BD8B-2066C9F879A8}" sibTransId="{5DB2ADC9-D84F-4A90-AA10-BE01CED4C3C4}"/>
    <dgm:cxn modelId="{6E7DAFA1-450F-4A56-B66B-86C0E317EEC9}" type="presOf" srcId="{6B19378F-BDFA-4A93-A148-6D74F24F18D8}" destId="{05899D10-BD9A-4341-9C89-ABDBAB6AD1BD}" srcOrd="0" destOrd="0" presId="urn:microsoft.com/office/officeart/2005/8/layout/vList5"/>
    <dgm:cxn modelId="{3124FFC4-90F3-4DC2-B15A-AEBEA0FCB6BE}" srcId="{4CF781BF-1C23-4EB6-AF6E-F6375B3BF60B}" destId="{6B19378F-BDFA-4A93-A148-6D74F24F18D8}" srcOrd="2" destOrd="0" parTransId="{365168B7-87B9-4199-B048-98EDDCEA531D}" sibTransId="{0F5856F0-9DBC-42C2-B385-8DAAD675826B}"/>
    <dgm:cxn modelId="{3D23C4EE-3C9B-444C-B0A6-9B295DB81882}" type="presOf" srcId="{D03C1E01-212C-4051-A60C-51250117D557}" destId="{C6ADA8D0-7D8B-475B-8053-FA95DBC7ADBB}" srcOrd="0" destOrd="0" presId="urn:microsoft.com/office/officeart/2005/8/layout/vList5"/>
    <dgm:cxn modelId="{E51C57FF-E417-4C9F-8AA2-67EDA859A34C}" srcId="{4CF781BF-1C23-4EB6-AF6E-F6375B3BF60B}" destId="{8474A3E9-0C3C-44D6-85E3-49A66D4FC324}" srcOrd="0" destOrd="0" parTransId="{C26342CD-4753-4B30-8D50-08B31DD7D47B}" sibTransId="{148620BE-4F0F-4F89-952D-5DDE42BAECD2}"/>
    <dgm:cxn modelId="{19C53F95-2896-4CC4-9B17-F6CB4D1922F1}" type="presParOf" srcId="{875A5963-0F44-4CE7-9946-274F18BA6B33}" destId="{B6867A63-DA74-4370-82C1-0169B6DB9104}" srcOrd="0" destOrd="0" presId="urn:microsoft.com/office/officeart/2005/8/layout/vList5"/>
    <dgm:cxn modelId="{592B32FF-DF00-4321-AA19-1E1C4B4798D4}" type="presParOf" srcId="{B6867A63-DA74-4370-82C1-0169B6DB9104}" destId="{1F276DB4-294F-4A9E-925F-5354E6BCB2DD}" srcOrd="0" destOrd="0" presId="urn:microsoft.com/office/officeart/2005/8/layout/vList5"/>
    <dgm:cxn modelId="{FE64A772-3AC4-415C-89DD-76282BFCDDC5}" type="presParOf" srcId="{875A5963-0F44-4CE7-9946-274F18BA6B33}" destId="{ECD61150-4380-41E7-AB1A-D863E356284F}" srcOrd="1" destOrd="0" presId="urn:microsoft.com/office/officeart/2005/8/layout/vList5"/>
    <dgm:cxn modelId="{E4E92B90-8EEA-4B2D-8616-794CDA189480}" type="presParOf" srcId="{875A5963-0F44-4CE7-9946-274F18BA6B33}" destId="{B40449B3-80D4-461D-82B3-C422ED1B0291}" srcOrd="2" destOrd="0" presId="urn:microsoft.com/office/officeart/2005/8/layout/vList5"/>
    <dgm:cxn modelId="{9F27B55A-1815-4F56-B191-CD977E7D0032}" type="presParOf" srcId="{B40449B3-80D4-461D-82B3-C422ED1B0291}" destId="{1132981C-CE0D-4EA5-A25B-6DEEC3428A67}" srcOrd="0" destOrd="0" presId="urn:microsoft.com/office/officeart/2005/8/layout/vList5"/>
    <dgm:cxn modelId="{7A5A73FB-B993-4CB9-940A-4003AE3F6311}" type="presParOf" srcId="{875A5963-0F44-4CE7-9946-274F18BA6B33}" destId="{4A4EAD97-5374-451A-AB98-4D4F1014EF4F}" srcOrd="3" destOrd="0" presId="urn:microsoft.com/office/officeart/2005/8/layout/vList5"/>
    <dgm:cxn modelId="{2BEFE9B1-3382-4AC4-8C93-AFBCA6E27DE6}" type="presParOf" srcId="{875A5963-0F44-4CE7-9946-274F18BA6B33}" destId="{B76A0614-4E0D-464B-8D8D-30A34275EAB4}" srcOrd="4" destOrd="0" presId="urn:microsoft.com/office/officeart/2005/8/layout/vList5"/>
    <dgm:cxn modelId="{B63BEAC7-68E1-4773-B42A-F35DABA1DB9A}" type="presParOf" srcId="{B76A0614-4E0D-464B-8D8D-30A34275EAB4}" destId="{05899D10-BD9A-4341-9C89-ABDBAB6AD1BD}" srcOrd="0" destOrd="0" presId="urn:microsoft.com/office/officeart/2005/8/layout/vList5"/>
    <dgm:cxn modelId="{59CD100C-C414-4C1A-BAA0-9AF16280DFB1}" type="presParOf" srcId="{875A5963-0F44-4CE7-9946-274F18BA6B33}" destId="{59CCBF9D-D96D-4484-BA14-F4B049D17BC8}" srcOrd="5" destOrd="0" presId="urn:microsoft.com/office/officeart/2005/8/layout/vList5"/>
    <dgm:cxn modelId="{615352C0-25AC-41F2-9245-043CBDE40615}" type="presParOf" srcId="{875A5963-0F44-4CE7-9946-274F18BA6B33}" destId="{02F9DB74-AD8C-480F-8E83-A5D9D51057EE}" srcOrd="6" destOrd="0" presId="urn:microsoft.com/office/officeart/2005/8/layout/vList5"/>
    <dgm:cxn modelId="{36CE9B16-7A13-43DF-96D2-2CF291B30E5D}" type="presParOf" srcId="{02F9DB74-AD8C-480F-8E83-A5D9D51057EE}" destId="{C6ADA8D0-7D8B-475B-8053-FA95DBC7ADBB}"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276DB4-294F-4A9E-925F-5354E6BCB2DD}">
      <dsp:nvSpPr>
        <dsp:cNvPr id="0" name=""/>
        <dsp:cNvSpPr/>
      </dsp:nvSpPr>
      <dsp:spPr>
        <a:xfrm>
          <a:off x="2121217" y="2492"/>
          <a:ext cx="2386369" cy="1198697"/>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fi-FI" sz="1500" kern="1200"/>
            <a:t>Sloveniassa maassa ei juurikaan näkynyt roskia</a:t>
          </a:r>
          <a:endParaRPr lang="en-US" sz="1500" kern="1200"/>
        </a:p>
      </dsp:txBody>
      <dsp:txXfrm>
        <a:off x="2179733" y="61008"/>
        <a:ext cx="2269337" cy="1081665"/>
      </dsp:txXfrm>
    </dsp:sp>
    <dsp:sp modelId="{1132981C-CE0D-4EA5-A25B-6DEEC3428A67}">
      <dsp:nvSpPr>
        <dsp:cNvPr id="0" name=""/>
        <dsp:cNvSpPr/>
      </dsp:nvSpPr>
      <dsp:spPr>
        <a:xfrm>
          <a:off x="2121217" y="1261125"/>
          <a:ext cx="2386369" cy="1198697"/>
        </a:xfrm>
        <a:prstGeom prst="roundRect">
          <a:avLst/>
        </a:prstGeom>
        <a:gradFill rotWithShape="0">
          <a:gsLst>
            <a:gs pos="0">
              <a:schemeClr val="accent3">
                <a:hueOff val="0"/>
                <a:satOff val="0"/>
                <a:lumOff val="0"/>
                <a:alphaOff val="0"/>
                <a:tint val="96000"/>
                <a:lumMod val="100000"/>
              </a:schemeClr>
            </a:gs>
            <a:gs pos="78000">
              <a:schemeClr val="accent3">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fi-FI" sz="1500" kern="1200"/>
            <a:t>Kadun varsilla oli kierrätysastiat eri jätteille</a:t>
          </a:r>
          <a:endParaRPr lang="en-US" sz="1500" kern="1200"/>
        </a:p>
      </dsp:txBody>
      <dsp:txXfrm>
        <a:off x="2179733" y="1319641"/>
        <a:ext cx="2269337" cy="1081665"/>
      </dsp:txXfrm>
    </dsp:sp>
    <dsp:sp modelId="{05899D10-BD9A-4341-9C89-ABDBAB6AD1BD}">
      <dsp:nvSpPr>
        <dsp:cNvPr id="0" name=""/>
        <dsp:cNvSpPr/>
      </dsp:nvSpPr>
      <dsp:spPr>
        <a:xfrm>
          <a:off x="2121217" y="2519757"/>
          <a:ext cx="2386369" cy="1198697"/>
        </a:xfrm>
        <a:prstGeom prst="roundRect">
          <a:avLst/>
        </a:prstGeom>
        <a:gradFill rotWithShape="0">
          <a:gsLst>
            <a:gs pos="0">
              <a:schemeClr val="accent4">
                <a:hueOff val="0"/>
                <a:satOff val="0"/>
                <a:lumOff val="0"/>
                <a:alphaOff val="0"/>
                <a:tint val="96000"/>
                <a:lumMod val="100000"/>
              </a:schemeClr>
            </a:gs>
            <a:gs pos="78000">
              <a:schemeClr val="accent4">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fi-FI" sz="1500" kern="1200"/>
            <a:t>Hämmennystä herätti se, että muovi ja metalli kerättiin samaan astiaan</a:t>
          </a:r>
          <a:endParaRPr lang="en-US" sz="1500" kern="1200"/>
        </a:p>
      </dsp:txBody>
      <dsp:txXfrm>
        <a:off x="2179733" y="2578273"/>
        <a:ext cx="2269337" cy="1081665"/>
      </dsp:txXfrm>
    </dsp:sp>
    <dsp:sp modelId="{C6ADA8D0-7D8B-475B-8053-FA95DBC7ADBB}">
      <dsp:nvSpPr>
        <dsp:cNvPr id="0" name=""/>
        <dsp:cNvSpPr/>
      </dsp:nvSpPr>
      <dsp:spPr>
        <a:xfrm>
          <a:off x="2121217" y="3778390"/>
          <a:ext cx="2386369" cy="1198697"/>
        </a:xfrm>
        <a:prstGeom prst="roundRect">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fi-FI" sz="1500" kern="1200"/>
            <a:t>Pulloista ja tölkeistä ei Sloveniassa saa panttia, vaan ne kierrätetään muovi- ja metallijätteen mukana</a:t>
          </a:r>
          <a:endParaRPr lang="en-US" sz="1500" kern="1200"/>
        </a:p>
      </dsp:txBody>
      <dsp:txXfrm>
        <a:off x="2179733" y="3836906"/>
        <a:ext cx="2269337" cy="1081665"/>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dirty="0"/>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7/31/2023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976681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7/31/2023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68006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54494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EB712588-04B1-427B-82EE-E8DB90309F08}" type="datetimeFigureOut">
              <a:rPr lang="en-US" dirty="0"/>
              <a:t>7/31/2023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extLst>
      <p:ext uri="{BB962C8B-B14F-4D97-AF65-F5344CB8AC3E}">
        <p14:creationId xmlns:p14="http://schemas.microsoft.com/office/powerpoint/2010/main" val="1161289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7/31/2023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65752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7/31/2023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9484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7/31/2023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16737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dirty="0"/>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7/31/2023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3289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7/31/2023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623464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135809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dirty="0"/>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5845808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605610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dirty="0"/>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912810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dirty="0"/>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2301449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5C6B4A9-1611-4792-9094-5F34BCA07E0B}" type="datetimeFigureOut">
              <a:rPr lang="en-US" dirty="0"/>
              <a:t>7/31/2023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1621655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dirty="0"/>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7/31/2023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178865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7/31/2023</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49388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bic-lj.si/biotechnical-educational-centre-ljubljana"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ectangle 10">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Isosceles Triangle 20">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4">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Freeform: Shape 26">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Otsikko 1">
            <a:extLst>
              <a:ext uri="{FF2B5EF4-FFF2-40B4-BE49-F238E27FC236}">
                <a16:creationId xmlns:a16="http://schemas.microsoft.com/office/drawing/2014/main" id="{87EF58C5-DE5E-A96B-3CD6-31509D0DB0B3}"/>
              </a:ext>
            </a:extLst>
          </p:cNvPr>
          <p:cNvSpPr>
            <a:spLocks noGrp="1"/>
          </p:cNvSpPr>
          <p:nvPr>
            <p:ph type="title"/>
          </p:nvPr>
        </p:nvSpPr>
        <p:spPr>
          <a:xfrm>
            <a:off x="7181723" y="609600"/>
            <a:ext cx="4512989" cy="2227730"/>
          </a:xfrm>
        </p:spPr>
        <p:txBody>
          <a:bodyPr vert="horz" lIns="91440" tIns="45720" rIns="91440" bIns="45720" rtlCol="0" anchor="ctr">
            <a:normAutofit/>
          </a:bodyPr>
          <a:lstStyle/>
          <a:p>
            <a:r>
              <a:rPr lang="en-US">
                <a:solidFill>
                  <a:srgbClr val="FFFFFF"/>
                </a:solidFill>
              </a:rPr>
              <a:t>Matkaraportti</a:t>
            </a:r>
            <a:br>
              <a:rPr lang="en-US">
                <a:solidFill>
                  <a:srgbClr val="FFFFFF"/>
                </a:solidFill>
              </a:rPr>
            </a:br>
            <a:r>
              <a:rPr lang="en-US">
                <a:solidFill>
                  <a:srgbClr val="FFFFFF"/>
                </a:solidFill>
              </a:rPr>
              <a:t>Slovenia 21.5.-4.6.2023</a:t>
            </a:r>
          </a:p>
        </p:txBody>
      </p:sp>
      <p:pic>
        <p:nvPicPr>
          <p:cNvPr id="3" name="Kuva 4" descr="Kuva, joka sisältää kohteen piha-, luonto, pilvi, taivas&#10;&#10;Kuvaus luotu automaattisesti">
            <a:extLst>
              <a:ext uri="{FF2B5EF4-FFF2-40B4-BE49-F238E27FC236}">
                <a16:creationId xmlns:a16="http://schemas.microsoft.com/office/drawing/2014/main" id="{0C2FCDBB-B2F5-4188-332E-808E53DC1B4E}"/>
              </a:ext>
            </a:extLst>
          </p:cNvPr>
          <p:cNvPicPr>
            <a:picLocks noChangeAspect="1"/>
          </p:cNvPicPr>
          <p:nvPr/>
        </p:nvPicPr>
        <p:blipFill>
          <a:blip r:embed="rId2"/>
          <a:stretch>
            <a:fillRect/>
          </a:stretch>
        </p:blipFill>
        <p:spPr>
          <a:xfrm rot="5400000">
            <a:off x="380587" y="1744661"/>
            <a:ext cx="4610101" cy="3457575"/>
          </a:xfrm>
          <a:prstGeom prst="rect">
            <a:avLst/>
          </a:prstGeom>
        </p:spPr>
      </p:pic>
      <p:sp>
        <p:nvSpPr>
          <p:cNvPr id="4" name="Tekstiruutu 3">
            <a:extLst>
              <a:ext uri="{FF2B5EF4-FFF2-40B4-BE49-F238E27FC236}">
                <a16:creationId xmlns:a16="http://schemas.microsoft.com/office/drawing/2014/main" id="{B617A709-C1A0-7B22-1BA2-84F4FECA3A70}"/>
              </a:ext>
            </a:extLst>
          </p:cNvPr>
          <p:cNvSpPr txBox="1"/>
          <p:nvPr/>
        </p:nvSpPr>
        <p:spPr>
          <a:xfrm>
            <a:off x="7181725" y="2837329"/>
            <a:ext cx="4512988" cy="3317938"/>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defTabSz="457200">
              <a:lnSpc>
                <a:spcPct val="90000"/>
              </a:lnSpc>
              <a:spcBef>
                <a:spcPts val="1000"/>
              </a:spcBef>
              <a:buClr>
                <a:schemeClr val="accent1"/>
              </a:buClr>
              <a:buSzPct val="80000"/>
              <a:buFont typeface="Wingdings 3" charset="2"/>
              <a:buChar char=""/>
            </a:pPr>
            <a:r>
              <a:rPr lang="en-US" dirty="0">
                <a:solidFill>
                  <a:srgbClr val="FFFFFF"/>
                </a:solidFill>
              </a:rPr>
              <a:t>Nimi: Johanna Grönlund</a:t>
            </a:r>
          </a:p>
          <a:p>
            <a:pPr defTabSz="457200">
              <a:lnSpc>
                <a:spcPct val="90000"/>
              </a:lnSpc>
              <a:spcBef>
                <a:spcPts val="1000"/>
              </a:spcBef>
              <a:buClr>
                <a:schemeClr val="accent1"/>
              </a:buClr>
              <a:buSzPct val="80000"/>
              <a:buFont typeface="Wingdings 3" charset="2"/>
              <a:buChar char=""/>
            </a:pPr>
            <a:r>
              <a:rPr lang="en-US" dirty="0" err="1">
                <a:solidFill>
                  <a:srgbClr val="FFFFFF"/>
                </a:solidFill>
              </a:rPr>
              <a:t>Opiskeltava</a:t>
            </a:r>
            <a:r>
              <a:rPr lang="en-US" dirty="0">
                <a:solidFill>
                  <a:srgbClr val="FFFFFF"/>
                </a:solidFill>
              </a:rPr>
              <a:t> ala: Luonto- ja </a:t>
            </a:r>
            <a:r>
              <a:rPr lang="en-US" dirty="0" err="1">
                <a:solidFill>
                  <a:srgbClr val="FFFFFF"/>
                </a:solidFill>
              </a:rPr>
              <a:t>ympäristöala</a:t>
            </a:r>
          </a:p>
          <a:p>
            <a:pPr defTabSz="457200">
              <a:lnSpc>
                <a:spcPct val="90000"/>
              </a:lnSpc>
              <a:spcBef>
                <a:spcPts val="1000"/>
              </a:spcBef>
              <a:buClr>
                <a:schemeClr val="accent1"/>
              </a:buClr>
              <a:buSzPct val="80000"/>
              <a:buFont typeface="Wingdings 3" charset="2"/>
              <a:buChar char=""/>
            </a:pPr>
            <a:r>
              <a:rPr lang="en-US" dirty="0" err="1">
                <a:solidFill>
                  <a:srgbClr val="FFFFFF"/>
                </a:solidFill>
              </a:rPr>
              <a:t>Kv-vaihdon</a:t>
            </a:r>
            <a:r>
              <a:rPr lang="en-US" dirty="0">
                <a:solidFill>
                  <a:srgbClr val="FFFFFF"/>
                </a:solidFill>
              </a:rPr>
              <a:t> </a:t>
            </a:r>
            <a:r>
              <a:rPr lang="en-US" dirty="0" err="1">
                <a:solidFill>
                  <a:srgbClr val="FFFFFF"/>
                </a:solidFill>
              </a:rPr>
              <a:t>ajankohta</a:t>
            </a:r>
            <a:r>
              <a:rPr lang="en-US" dirty="0">
                <a:solidFill>
                  <a:srgbClr val="FFFFFF"/>
                </a:solidFill>
              </a:rPr>
              <a:t>: 21.5.- 4.6.2023</a:t>
            </a:r>
          </a:p>
          <a:p>
            <a:pPr defTabSz="457200">
              <a:lnSpc>
                <a:spcPct val="90000"/>
              </a:lnSpc>
              <a:spcBef>
                <a:spcPts val="1000"/>
              </a:spcBef>
              <a:buClr>
                <a:schemeClr val="accent1"/>
              </a:buClr>
              <a:buSzPct val="80000"/>
              <a:buFont typeface="Wingdings 3" charset="2"/>
              <a:buChar char=""/>
            </a:pPr>
            <a:r>
              <a:rPr lang="en-US" dirty="0" err="1">
                <a:solidFill>
                  <a:srgbClr val="FFFFFF"/>
                </a:solidFill>
              </a:rPr>
              <a:t>Kaupunki</a:t>
            </a:r>
            <a:r>
              <a:rPr lang="en-US" dirty="0">
                <a:solidFill>
                  <a:srgbClr val="FFFFFF"/>
                </a:solidFill>
              </a:rPr>
              <a:t> ja maa: Ljubljana ja </a:t>
            </a:r>
            <a:r>
              <a:rPr lang="en-US" dirty="0" err="1">
                <a:solidFill>
                  <a:srgbClr val="FFFFFF"/>
                </a:solidFill>
              </a:rPr>
              <a:t>Bohinj</a:t>
            </a:r>
            <a:r>
              <a:rPr lang="en-US" dirty="0">
                <a:solidFill>
                  <a:srgbClr val="FFFFFF"/>
                </a:solidFill>
              </a:rPr>
              <a:t>, Slovenia</a:t>
            </a:r>
          </a:p>
          <a:p>
            <a:pPr defTabSz="457200">
              <a:lnSpc>
                <a:spcPct val="90000"/>
              </a:lnSpc>
              <a:spcBef>
                <a:spcPts val="1000"/>
              </a:spcBef>
              <a:buClr>
                <a:schemeClr val="accent1"/>
              </a:buClr>
              <a:buSzPct val="80000"/>
              <a:buFont typeface="Wingdings 3" charset="2"/>
              <a:buChar char=""/>
            </a:pPr>
            <a:r>
              <a:rPr lang="en-US" dirty="0" err="1">
                <a:solidFill>
                  <a:srgbClr val="FFFFFF"/>
                </a:solidFill>
              </a:rPr>
              <a:t>Koulun</a:t>
            </a:r>
            <a:r>
              <a:rPr lang="en-US" dirty="0">
                <a:solidFill>
                  <a:srgbClr val="FFFFFF"/>
                </a:solidFill>
              </a:rPr>
              <a:t> </a:t>
            </a:r>
            <a:r>
              <a:rPr lang="en-US" dirty="0" err="1">
                <a:solidFill>
                  <a:srgbClr val="FFFFFF"/>
                </a:solidFill>
              </a:rPr>
              <a:t>nimi</a:t>
            </a:r>
            <a:r>
              <a:rPr lang="en-US" dirty="0">
                <a:solidFill>
                  <a:srgbClr val="FFFFFF"/>
                </a:solidFill>
              </a:rPr>
              <a:t>: Biotechnical Educational Centre Ljubljana</a:t>
            </a:r>
          </a:p>
          <a:p>
            <a:pPr defTabSz="457200">
              <a:lnSpc>
                <a:spcPct val="90000"/>
              </a:lnSpc>
              <a:spcBef>
                <a:spcPts val="1000"/>
              </a:spcBef>
              <a:buClr>
                <a:schemeClr val="accent1"/>
              </a:buClr>
              <a:buSzPct val="80000"/>
              <a:buFont typeface="Wingdings 3" charset="2"/>
              <a:buChar char=""/>
            </a:pPr>
            <a:r>
              <a:rPr lang="en-US" dirty="0" err="1">
                <a:solidFill>
                  <a:srgbClr val="FFFFFF"/>
                </a:solidFill>
              </a:rPr>
              <a:t>Koulun</a:t>
            </a:r>
            <a:r>
              <a:rPr lang="en-US" dirty="0">
                <a:solidFill>
                  <a:srgbClr val="FFFFFF"/>
                </a:solidFill>
              </a:rPr>
              <a:t> </a:t>
            </a:r>
            <a:r>
              <a:rPr lang="en-US" dirty="0" err="1">
                <a:solidFill>
                  <a:srgbClr val="FFFFFF"/>
                </a:solidFill>
              </a:rPr>
              <a:t>nettisivut</a:t>
            </a:r>
            <a:r>
              <a:rPr lang="en-US" dirty="0">
                <a:solidFill>
                  <a:srgbClr val="FFFFFF"/>
                </a:solidFill>
              </a:rPr>
              <a:t>: </a:t>
            </a:r>
            <a:r>
              <a:rPr lang="en-US" dirty="0">
                <a:solidFill>
                  <a:srgbClr val="FFFFFF"/>
                </a:solidFill>
                <a:hlinkClick r:id="rId3"/>
              </a:rPr>
              <a:t>Biotechnical Educational Centre Ljubljana | www.bic-lj.si</a:t>
            </a:r>
          </a:p>
          <a:p>
            <a:pPr defTabSz="457200">
              <a:lnSpc>
                <a:spcPct val="90000"/>
              </a:lnSpc>
              <a:spcBef>
                <a:spcPts val="1000"/>
              </a:spcBef>
              <a:buClr>
                <a:schemeClr val="accent1"/>
              </a:buClr>
              <a:buSzPct val="80000"/>
              <a:buFont typeface="Wingdings 3" charset="2"/>
              <a:buChar char=""/>
            </a:pPr>
            <a:endParaRPr lang="en-US">
              <a:solidFill>
                <a:srgbClr val="FFFFFF"/>
              </a:solidFill>
            </a:endParaRPr>
          </a:p>
        </p:txBody>
      </p:sp>
    </p:spTree>
    <p:extLst>
      <p:ext uri="{BB962C8B-B14F-4D97-AF65-F5344CB8AC3E}">
        <p14:creationId xmlns:p14="http://schemas.microsoft.com/office/powerpoint/2010/main" val="5824472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F2B4773-3207-44CC-B7AC-892B704982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2B8267CA-A7A5-4E11-9D92-4EAC3DD3E8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E83D61B5-C6B4-4A4B-85AD-FEE7A54912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A0B67FE4-688F-4497-8BFD-157613A69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25">
              <a:extLst>
                <a:ext uri="{FF2B5EF4-FFF2-40B4-BE49-F238E27FC236}">
                  <a16:creationId xmlns:a16="http://schemas.microsoft.com/office/drawing/2014/main" id="{3BF5BE1A-9BAC-4581-A82B-FD8FE31595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971E5644-6772-414A-8199-E30BFB02A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7">
              <a:extLst>
                <a:ext uri="{FF2B5EF4-FFF2-40B4-BE49-F238E27FC236}">
                  <a16:creationId xmlns:a16="http://schemas.microsoft.com/office/drawing/2014/main" id="{E8246D50-BB0C-408E-93FD-7B8D63A7F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8">
              <a:extLst>
                <a:ext uri="{FF2B5EF4-FFF2-40B4-BE49-F238E27FC236}">
                  <a16:creationId xmlns:a16="http://schemas.microsoft.com/office/drawing/2014/main" id="{AFBC5D22-68C1-44FB-8181-CB84ECAA8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9">
              <a:extLst>
                <a:ext uri="{FF2B5EF4-FFF2-40B4-BE49-F238E27FC236}">
                  <a16:creationId xmlns:a16="http://schemas.microsoft.com/office/drawing/2014/main" id="{FB6D0FCE-FBDB-4655-A1A7-640B1E86B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BC8157DF-FD90-4AD6-B803-3AC0ACD8E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3548B067-9D63-4D21-92EF-CBC9E6338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21" name="Rectangle 20">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Isosceles Triangle 24">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Tekstiruutu 1">
            <a:extLst>
              <a:ext uri="{FF2B5EF4-FFF2-40B4-BE49-F238E27FC236}">
                <a16:creationId xmlns:a16="http://schemas.microsoft.com/office/drawing/2014/main" id="{9947C89D-A406-7007-EEA6-13B75559A70B}"/>
              </a:ext>
            </a:extLst>
          </p:cNvPr>
          <p:cNvSpPr txBox="1"/>
          <p:nvPr/>
        </p:nvSpPr>
        <p:spPr>
          <a:xfrm>
            <a:off x="673754" y="643467"/>
            <a:ext cx="4203045" cy="1375608"/>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defTabSz="457200">
              <a:spcBef>
                <a:spcPct val="0"/>
              </a:spcBef>
              <a:spcAft>
                <a:spcPts val="600"/>
              </a:spcAft>
            </a:pPr>
            <a:r>
              <a:rPr lang="en-US" sz="3600">
                <a:solidFill>
                  <a:schemeClr val="bg1"/>
                </a:solidFill>
                <a:latin typeface="+mj-lt"/>
                <a:ea typeface="+mj-ea"/>
                <a:cs typeface="+mj-cs"/>
              </a:rPr>
              <a:t>Jaksolle hakeutuminen</a:t>
            </a:r>
          </a:p>
        </p:txBody>
      </p:sp>
      <p:sp>
        <p:nvSpPr>
          <p:cNvPr id="4" name="Tekstiruutu 3">
            <a:extLst>
              <a:ext uri="{FF2B5EF4-FFF2-40B4-BE49-F238E27FC236}">
                <a16:creationId xmlns:a16="http://schemas.microsoft.com/office/drawing/2014/main" id="{1462D551-598C-7CFD-17E6-2BA25040865D}"/>
              </a:ext>
            </a:extLst>
          </p:cNvPr>
          <p:cNvSpPr txBox="1"/>
          <p:nvPr/>
        </p:nvSpPr>
        <p:spPr>
          <a:xfrm>
            <a:off x="673754" y="2160590"/>
            <a:ext cx="3973943" cy="3440110"/>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marL="285750" indent="-285750" defTabSz="457200">
              <a:lnSpc>
                <a:spcPct val="90000"/>
              </a:lnSpc>
              <a:spcBef>
                <a:spcPts val="1000"/>
              </a:spcBef>
              <a:buClr>
                <a:schemeClr val="accent1"/>
              </a:buClr>
              <a:buSzPct val="80000"/>
              <a:buFont typeface="Wingdings 3" charset="2"/>
              <a:buChar char=""/>
            </a:pPr>
            <a:r>
              <a:rPr lang="en-US" sz="1700">
                <a:solidFill>
                  <a:schemeClr val="bg1"/>
                </a:solidFill>
              </a:rPr>
              <a:t>Kiinnostuin lähtemään vaihtoon, kun Slovenialaiset olivat luonamme Suomessa, tällöin myös kuulin ensimmäistä kertaa vaihtomahdollisuudesta opettajaltamme.</a:t>
            </a:r>
          </a:p>
          <a:p>
            <a:pPr marL="285750" indent="-285750" defTabSz="457200">
              <a:lnSpc>
                <a:spcPct val="90000"/>
              </a:lnSpc>
              <a:spcBef>
                <a:spcPts val="1000"/>
              </a:spcBef>
              <a:buClr>
                <a:schemeClr val="accent1"/>
              </a:buClr>
              <a:buSzPct val="80000"/>
              <a:buFont typeface="Wingdings 3" charset="2"/>
              <a:buChar char=""/>
            </a:pPr>
            <a:r>
              <a:rPr lang="en-US" sz="1700">
                <a:solidFill>
                  <a:schemeClr val="bg1"/>
                </a:solidFill>
              </a:rPr>
              <a:t>Valmistautumiseni oli riittävä, kun mukana oli myös muita suomalaisia, yksin en englanninkielen taidollani olisi välttämättä pärjännyt.</a:t>
            </a:r>
          </a:p>
          <a:p>
            <a:pPr marL="285750" indent="-285750" defTabSz="457200">
              <a:lnSpc>
                <a:spcPct val="90000"/>
              </a:lnSpc>
              <a:spcBef>
                <a:spcPts val="1000"/>
              </a:spcBef>
              <a:buClr>
                <a:schemeClr val="accent1"/>
              </a:buClr>
              <a:buSzPct val="80000"/>
              <a:buFont typeface="Wingdings 3" charset="2"/>
              <a:buChar char=""/>
            </a:pPr>
            <a:r>
              <a:rPr lang="en-US" sz="1700">
                <a:solidFill>
                  <a:schemeClr val="bg1"/>
                </a:solidFill>
              </a:rPr>
              <a:t>Olin saanut Keudalta riittävät tiedot ja taidot ryhmävaihtoa varten</a:t>
            </a:r>
          </a:p>
        </p:txBody>
      </p:sp>
      <p:pic>
        <p:nvPicPr>
          <p:cNvPr id="3" name="Kuva 4" descr="Kuva, joka sisältää kohteen piha-, maa-ajoneuvo, ajoneuvo, tie&#10;&#10;Kuvaus luotu automaattisesti">
            <a:extLst>
              <a:ext uri="{FF2B5EF4-FFF2-40B4-BE49-F238E27FC236}">
                <a16:creationId xmlns:a16="http://schemas.microsoft.com/office/drawing/2014/main" id="{CB697023-1ECA-5DF8-3F86-A4180B5C0310}"/>
              </a:ext>
            </a:extLst>
          </p:cNvPr>
          <p:cNvPicPr>
            <a:picLocks noChangeAspect="1"/>
          </p:cNvPicPr>
          <p:nvPr/>
        </p:nvPicPr>
        <p:blipFill>
          <a:blip r:embed="rId2"/>
          <a:stretch>
            <a:fillRect/>
          </a:stretch>
        </p:blipFill>
        <p:spPr>
          <a:xfrm rot="5400000">
            <a:off x="6217616" y="1585141"/>
            <a:ext cx="4900269" cy="3675201"/>
          </a:xfrm>
          <a:prstGeom prst="rect">
            <a:avLst/>
          </a:prstGeom>
        </p:spPr>
      </p:pic>
      <p:sp>
        <p:nvSpPr>
          <p:cNvPr id="27" name="Isosceles Triangle 26">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3352865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00F3BDE-709F-2EE2-A6BC-4524BDE02DA6}"/>
              </a:ext>
            </a:extLst>
          </p:cNvPr>
          <p:cNvSpPr>
            <a:spLocks noGrp="1"/>
          </p:cNvSpPr>
          <p:nvPr>
            <p:ph type="title"/>
          </p:nvPr>
        </p:nvSpPr>
        <p:spPr/>
        <p:txBody>
          <a:bodyPr/>
          <a:lstStyle/>
          <a:p>
            <a:r>
              <a:rPr lang="fi-FI">
                <a:ea typeface="Calibri Light"/>
                <a:cs typeface="Calibri Light"/>
              </a:rPr>
              <a:t>Koulu</a:t>
            </a:r>
            <a:endParaRPr lang="fi-FI"/>
          </a:p>
        </p:txBody>
      </p:sp>
      <p:sp>
        <p:nvSpPr>
          <p:cNvPr id="3" name="Sisällön paikkamerkki 2">
            <a:extLst>
              <a:ext uri="{FF2B5EF4-FFF2-40B4-BE49-F238E27FC236}">
                <a16:creationId xmlns:a16="http://schemas.microsoft.com/office/drawing/2014/main" id="{97B5D7F3-3249-5216-1B8C-54C9C5690575}"/>
              </a:ext>
            </a:extLst>
          </p:cNvPr>
          <p:cNvSpPr>
            <a:spLocks noGrp="1"/>
          </p:cNvSpPr>
          <p:nvPr>
            <p:ph idx="1"/>
          </p:nvPr>
        </p:nvSpPr>
        <p:spPr/>
        <p:txBody>
          <a:bodyPr vert="horz" lIns="91440" tIns="45720" rIns="91440" bIns="45720" rtlCol="0" anchor="t">
            <a:normAutofit/>
          </a:bodyPr>
          <a:lstStyle/>
          <a:p>
            <a:r>
              <a:rPr lang="fi-FI" dirty="0">
                <a:ea typeface="Calibri"/>
                <a:cs typeface="Calibri"/>
              </a:rPr>
              <a:t>Koulujakso oli monipuolinen, päivät olivat pitkiä, mutta päivällä lounaan jälkeen ollut siesta hieman kevensi rasitusta. </a:t>
            </a:r>
          </a:p>
          <a:p>
            <a:r>
              <a:rPr lang="fi-FI" dirty="0">
                <a:ea typeface="Calibri"/>
                <a:cs typeface="Calibri"/>
              </a:rPr>
              <a:t>Opetusta oli yleensä 8-13, jonka jälkeen oli lounas ja siesta 13-15. Illalla vielä opetusta 15-19, josta siirryimme päivälliselle.</a:t>
            </a:r>
            <a:endParaRPr lang="fi-FI" dirty="0"/>
          </a:p>
          <a:p>
            <a:r>
              <a:rPr lang="fi-FI" dirty="0">
                <a:ea typeface="Calibri"/>
                <a:cs typeface="Calibri"/>
              </a:rPr>
              <a:t>Työ oli tosi käytännönläheistä niin kuin Suomessakin, isoimpana erona oli opiskeltavat asiat. Suomessa opiskelemme ympäristönhoitajiksi, luonto-ohjaajiksi tai luonnonvaratuottajiksi kun taas Sloveniassa pääpaino oli ympäristönsuojelussa. </a:t>
            </a:r>
          </a:p>
          <a:p>
            <a:r>
              <a:rPr lang="fi-FI" dirty="0">
                <a:ea typeface="Calibri"/>
                <a:cs typeface="Calibri"/>
              </a:rPr>
              <a:t>Työkulttuurisesti Suomessa työturvallisuus on ihan eri luokkaa. Sloveniassa ei käytetty suojavarusteita esimerkiksi kuulosuojia tai visiirejä raivaussahalla työskennellessä, kun taas Suomessa ne on poikkeuksetta päällä.  </a:t>
            </a:r>
          </a:p>
        </p:txBody>
      </p:sp>
    </p:spTree>
    <p:extLst>
      <p:ext uri="{BB962C8B-B14F-4D97-AF65-F5344CB8AC3E}">
        <p14:creationId xmlns:p14="http://schemas.microsoft.com/office/powerpoint/2010/main" val="30971977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F066A5A-A7FC-2259-AAF2-C7818C44E3D7}"/>
              </a:ext>
            </a:extLst>
          </p:cNvPr>
          <p:cNvSpPr>
            <a:spLocks noGrp="1"/>
          </p:cNvSpPr>
          <p:nvPr>
            <p:ph type="title"/>
          </p:nvPr>
        </p:nvSpPr>
        <p:spPr>
          <a:xfrm>
            <a:off x="677334" y="609600"/>
            <a:ext cx="8596668" cy="1320800"/>
          </a:xfrm>
        </p:spPr>
        <p:txBody>
          <a:bodyPr anchor="t">
            <a:normAutofit/>
          </a:bodyPr>
          <a:lstStyle/>
          <a:p>
            <a:r>
              <a:rPr lang="fi-FI">
                <a:ea typeface="Calibri Light"/>
                <a:cs typeface="Calibri Light"/>
              </a:rPr>
              <a:t>Oppiminen ja ongelmanratkaisu</a:t>
            </a:r>
            <a:endParaRPr lang="fi-FI"/>
          </a:p>
        </p:txBody>
      </p:sp>
      <p:sp>
        <p:nvSpPr>
          <p:cNvPr id="3" name="Sisällön paikkamerkki 2">
            <a:extLst>
              <a:ext uri="{FF2B5EF4-FFF2-40B4-BE49-F238E27FC236}">
                <a16:creationId xmlns:a16="http://schemas.microsoft.com/office/drawing/2014/main" id="{F1C7C102-DC36-1290-C86A-04EE47AF0B4B}"/>
              </a:ext>
            </a:extLst>
          </p:cNvPr>
          <p:cNvSpPr>
            <a:spLocks noGrp="1"/>
          </p:cNvSpPr>
          <p:nvPr>
            <p:ph idx="1"/>
          </p:nvPr>
        </p:nvSpPr>
        <p:spPr>
          <a:xfrm>
            <a:off x="677334" y="2160589"/>
            <a:ext cx="5220430" cy="3880773"/>
          </a:xfrm>
        </p:spPr>
        <p:txBody>
          <a:bodyPr vert="horz" lIns="91440" tIns="45720" rIns="91440" bIns="45720" rtlCol="0">
            <a:normAutofit/>
          </a:bodyPr>
          <a:lstStyle/>
          <a:p>
            <a:r>
              <a:rPr lang="fi-FI" sz="1700">
                <a:ea typeface="Calibri"/>
                <a:cs typeface="Calibri"/>
              </a:rPr>
              <a:t>Menomatkalla ajellessamme Euroopan läpi rajavartiolaitos pysäytti meidät </a:t>
            </a:r>
            <a:r>
              <a:rPr lang="fi-FI" sz="1700" err="1">
                <a:ea typeface="Calibri"/>
                <a:cs typeface="Calibri"/>
              </a:rPr>
              <a:t>Tsekeissä</a:t>
            </a:r>
            <a:r>
              <a:rPr lang="fi-FI" sz="1700">
                <a:ea typeface="Calibri"/>
                <a:cs typeface="Calibri"/>
              </a:rPr>
              <a:t>, puuttuvien tullimaksujen takia (olimme luulleet, että vasta Itävallassa olisi ensimmäiset tietullit), tästä saimme 60€ sakon muistutuksena 200€ sijaan tietämättömyyden takia, jatkossa tietullit olivat osaltamme kunnossa.  </a:t>
            </a:r>
          </a:p>
          <a:p>
            <a:r>
              <a:rPr lang="fi-FI" sz="1700">
                <a:ea typeface="Calibri"/>
                <a:cs typeface="Calibri"/>
              </a:rPr>
              <a:t>Myöskään Tsekeistä varattu Airbnb asunto ei ollut asuinkelpoinen, joten noin vuorokauden ajamisen jälkeen oli löydettävä uusi yöpaikka. Lopulta päädyimme Itävaltaan Wieniin, jossa torkuimme 3,5h autossa hautausmaan vieressä, kunnes jatkoimme taas matkaa. </a:t>
            </a:r>
          </a:p>
        </p:txBody>
      </p:sp>
      <p:pic>
        <p:nvPicPr>
          <p:cNvPr id="4" name="Kuva 4" descr="Kuva, joka sisältää kohteen ajoneuvo, piha-, pyörä, maa-ajoneuvo&#10;&#10;Kuvaus luotu automaattisesti">
            <a:extLst>
              <a:ext uri="{FF2B5EF4-FFF2-40B4-BE49-F238E27FC236}">
                <a16:creationId xmlns:a16="http://schemas.microsoft.com/office/drawing/2014/main" id="{4C8BA039-B6F2-28ED-4867-31AE56B017EE}"/>
              </a:ext>
            </a:extLst>
          </p:cNvPr>
          <p:cNvPicPr>
            <a:picLocks noChangeAspect="1"/>
          </p:cNvPicPr>
          <p:nvPr/>
        </p:nvPicPr>
        <p:blipFill rotWithShape="1">
          <a:blip r:embed="rId2"/>
          <a:srcRect r="7431" b="-1"/>
          <a:stretch/>
        </p:blipFill>
        <p:spPr>
          <a:xfrm rot="5400000">
            <a:off x="5759538" y="2527413"/>
            <a:ext cx="3882362" cy="3145536"/>
          </a:xfrm>
          <a:prstGeom prst="rect">
            <a:avLst/>
          </a:prstGeom>
        </p:spPr>
      </p:pic>
    </p:spTree>
    <p:extLst>
      <p:ext uri="{BB962C8B-B14F-4D97-AF65-F5344CB8AC3E}">
        <p14:creationId xmlns:p14="http://schemas.microsoft.com/office/powerpoint/2010/main" val="2968264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3F15FC7A-8294-456E-DB39-869F5DCCDA69}"/>
              </a:ext>
            </a:extLst>
          </p:cNvPr>
          <p:cNvSpPr>
            <a:spLocks noGrp="1"/>
          </p:cNvSpPr>
          <p:nvPr>
            <p:ph idx="1"/>
          </p:nvPr>
        </p:nvSpPr>
        <p:spPr>
          <a:xfrm>
            <a:off x="5276405" y="703431"/>
            <a:ext cx="4064439" cy="3880773"/>
          </a:xfrm>
        </p:spPr>
        <p:txBody>
          <a:bodyPr vert="horz" lIns="91440" tIns="45720" rIns="91440" bIns="45720" rtlCol="0" anchor="t">
            <a:noAutofit/>
          </a:bodyPr>
          <a:lstStyle/>
          <a:p>
            <a:pPr>
              <a:lnSpc>
                <a:spcPct val="90000"/>
              </a:lnSpc>
            </a:pPr>
            <a:r>
              <a:rPr lang="fi-FI" sz="1400" dirty="0">
                <a:cs typeface="Calibri"/>
              </a:rPr>
              <a:t>Sloveniassa lähes kaikki puhuvat hyvää englantia. Jos Sloveniaan matkustaa maateitse on hyvä ottaa huomioon se, että esimerkiksi Puolassa englantia puhuvat ovat harvassa (tai sitten meillä kävi vain huono tuuri). Lisäksi jos mukana on kasvissyöjiä olisi hyvä selvittää jo etukäteen mistä kasvisruokaa saa, niin ei tarvitse montaa ravintolaa kiertää kasvisvaihtoehtoja etsien. </a:t>
            </a:r>
          </a:p>
          <a:p>
            <a:pPr>
              <a:lnSpc>
                <a:spcPct val="90000"/>
              </a:lnSpc>
            </a:pPr>
            <a:r>
              <a:rPr lang="fi-FI" sz="1400" dirty="0">
                <a:cs typeface="Calibri"/>
              </a:rPr>
              <a:t>En suunnittelisi matkabudjettiani mitenkään toisin, mutta seuraisin ja pitäisin kirjaa matkakuluista jo matkan aikana, jolloin kokonaiskäsitys rahan määrästä olisi paremmin hallussa. </a:t>
            </a:r>
          </a:p>
          <a:p>
            <a:pPr>
              <a:lnSpc>
                <a:spcPct val="90000"/>
              </a:lnSpc>
            </a:pPr>
            <a:r>
              <a:rPr lang="fi-FI" sz="1400" dirty="0">
                <a:cs typeface="Calibri"/>
              </a:rPr>
              <a:t>Kerran kahvilassa ollessamme en saanut tilattua mitään. Slovenialaisessa kulttuurissa tarjoilija käy hakemassa tilaukset pöydästä myös kahviloissa, enkä tätä tiennyt. 15min jonottamisen jälkeen poistuin jonosta, kun aika loppui ja oppitunti jatkui. Muutenkaan ravintola-alalla työskentelevät ihmiset eivät olleet kovin asiakaspalveluhenkisiä, vaan kulttuurissa maksettiin tuotteesta eikä vaadittu Suomen tasoista asiakaspalvelua ostotilanteissa. </a:t>
            </a:r>
          </a:p>
          <a:p>
            <a:pPr>
              <a:lnSpc>
                <a:spcPct val="90000"/>
              </a:lnSpc>
            </a:pPr>
            <a:r>
              <a:rPr lang="fi-FI" sz="1400" dirty="0">
                <a:cs typeface="Calibri"/>
              </a:rPr>
              <a:t>Muuten Sloveniassa oli ystävällisiä ihmisiä ja upea luonto.</a:t>
            </a:r>
          </a:p>
          <a:p>
            <a:pPr>
              <a:lnSpc>
                <a:spcPct val="90000"/>
              </a:lnSpc>
            </a:pPr>
            <a:endParaRPr lang="fi-FI" sz="1000">
              <a:cs typeface="Calibri"/>
            </a:endParaRPr>
          </a:p>
        </p:txBody>
      </p:sp>
      <p:pic>
        <p:nvPicPr>
          <p:cNvPr id="2" name="Kuva 3" descr="Kuva, joka sisältää kohteen luonto, piha-, pilvi, vesi&#10;&#10;Kuvaus luotu automaattisesti">
            <a:extLst>
              <a:ext uri="{FF2B5EF4-FFF2-40B4-BE49-F238E27FC236}">
                <a16:creationId xmlns:a16="http://schemas.microsoft.com/office/drawing/2014/main" id="{60D46368-1FDC-9602-90FD-A87083D010A4}"/>
              </a:ext>
            </a:extLst>
          </p:cNvPr>
          <p:cNvPicPr>
            <a:picLocks noChangeAspect="1"/>
          </p:cNvPicPr>
          <p:nvPr/>
        </p:nvPicPr>
        <p:blipFill rotWithShape="1">
          <a:blip r:embed="rId2"/>
          <a:srcRect l="14727" r="26273"/>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13" name="Isosceles Triangle 12">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016419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Isosceles Triangle 11">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3" name="Sisällön paikkamerkki 2">
            <a:extLst>
              <a:ext uri="{FF2B5EF4-FFF2-40B4-BE49-F238E27FC236}">
                <a16:creationId xmlns:a16="http://schemas.microsoft.com/office/drawing/2014/main" id="{6734BBDA-C25C-7465-37F6-8E4BD32F6E3C}"/>
              </a:ext>
            </a:extLst>
          </p:cNvPr>
          <p:cNvSpPr>
            <a:spLocks noGrp="1"/>
          </p:cNvSpPr>
          <p:nvPr>
            <p:ph idx="1"/>
          </p:nvPr>
        </p:nvSpPr>
        <p:spPr>
          <a:xfrm>
            <a:off x="433122" y="476169"/>
            <a:ext cx="3973943" cy="3440110"/>
          </a:xfrm>
        </p:spPr>
        <p:txBody>
          <a:bodyPr vert="horz" lIns="91440" tIns="45720" rIns="91440" bIns="45720" rtlCol="0" anchor="t">
            <a:noAutofit/>
          </a:bodyPr>
          <a:lstStyle/>
          <a:p>
            <a:pPr>
              <a:lnSpc>
                <a:spcPct val="90000"/>
              </a:lnSpc>
            </a:pPr>
            <a:r>
              <a:rPr lang="fi-FI" sz="1400" dirty="0">
                <a:solidFill>
                  <a:schemeClr val="bg1"/>
                </a:solidFill>
                <a:cs typeface="Calibri"/>
              </a:rPr>
              <a:t>Suomessa etenkin työturvallisuusasiat näyttivät olevan ihan omaa luokkaansa Sloveniaan verrattuna. Suomi on iso maa ja koen Suomen murteiden ja erilaisten perinteiden olevan yksi Suomen eduista. Myös esimerkiksi suhtautuminen punkkeihin oli slovenialaisilla hyvin erilainen. Kun me suomalaiset halusimme heti iholla kävelevistä punkeista (joita kyllä riitti) eroon, niin slovenialaiset vaan totesivat että ehtii sitä myöhemminkin. </a:t>
            </a:r>
          </a:p>
          <a:p>
            <a:pPr>
              <a:lnSpc>
                <a:spcPct val="90000"/>
              </a:lnSpc>
            </a:pPr>
            <a:r>
              <a:rPr lang="fi-FI" sz="1400" dirty="0">
                <a:solidFill>
                  <a:schemeClr val="bg1"/>
                </a:solidFill>
                <a:cs typeface="Calibri"/>
              </a:rPr>
              <a:t>Kohdemaan luonto on haastavampaa, eikä siellä ole niin tarkkoja turvallisuusmääreitä, jonka myötä pääsi myös kokeilemaan vähän </a:t>
            </a:r>
            <a:r>
              <a:rPr lang="fi-FI" sz="1400" dirty="0" err="1">
                <a:solidFill>
                  <a:schemeClr val="bg1"/>
                </a:solidFill>
                <a:cs typeface="Calibri"/>
              </a:rPr>
              <a:t>extremempää</a:t>
            </a:r>
            <a:r>
              <a:rPr lang="fi-FI" sz="1400" dirty="0">
                <a:solidFill>
                  <a:schemeClr val="bg1"/>
                </a:solidFill>
                <a:cs typeface="Calibri"/>
              </a:rPr>
              <a:t> vaeltamista. Lisäksi opettaja tarjosi meille muutaman mahdollisuuden vesistönylityksiin, joihin suomalainen opettaja tuskin koskaan oppilaitaan veisi tilanteen vaarallisuuden vuoksi. Lisäksi kesken koskenlaskun tullut mahdollisuus hypätä 6m korkeudelta koskeen olisi tuskin Suomessa mahdollista ainakaan yli 30 henkilön ryhmälle. </a:t>
            </a:r>
          </a:p>
          <a:p>
            <a:pPr>
              <a:lnSpc>
                <a:spcPct val="90000"/>
              </a:lnSpc>
            </a:pPr>
            <a:r>
              <a:rPr lang="fi-FI" sz="1400" dirty="0">
                <a:solidFill>
                  <a:schemeClr val="bg1"/>
                </a:solidFill>
                <a:cs typeface="Calibri"/>
              </a:rPr>
              <a:t>Opin jaksolla ymmärtämään paremmin englantia kuuntelemisen myötä. Opin luonnossa ohjaamisesta ja mitä siinä tulisi ottaa huomioon. Opin myös Slovenian kulttuurista, historiasta sekä luonnosta paljon. </a:t>
            </a:r>
          </a:p>
        </p:txBody>
      </p:sp>
      <p:pic>
        <p:nvPicPr>
          <p:cNvPr id="2" name="Kuva 3" descr="Kuva, joka sisältää kohteen piha-, henkilö, seikkailu, vaeltaminen&#10;&#10;Kuvaus luotu automaattisesti">
            <a:extLst>
              <a:ext uri="{FF2B5EF4-FFF2-40B4-BE49-F238E27FC236}">
                <a16:creationId xmlns:a16="http://schemas.microsoft.com/office/drawing/2014/main" id="{A4C3220F-301A-15DF-7487-CC0E40E59A88}"/>
              </a:ext>
            </a:extLst>
          </p:cNvPr>
          <p:cNvPicPr>
            <a:picLocks noChangeAspect="1"/>
          </p:cNvPicPr>
          <p:nvPr/>
        </p:nvPicPr>
        <p:blipFill>
          <a:blip r:embed="rId2"/>
          <a:stretch>
            <a:fillRect/>
          </a:stretch>
        </p:blipFill>
        <p:spPr>
          <a:xfrm rot="5400000">
            <a:off x="6217616" y="1585141"/>
            <a:ext cx="4900269" cy="3675201"/>
          </a:xfrm>
          <a:prstGeom prst="rect">
            <a:avLst/>
          </a:prstGeom>
        </p:spPr>
      </p:pic>
      <p:sp>
        <p:nvSpPr>
          <p:cNvPr id="14" name="Isosceles Triangle 13">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3725519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8">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3E14D951-7B8C-3618-C1FB-FA50A8B27FE6}"/>
              </a:ext>
            </a:extLst>
          </p:cNvPr>
          <p:cNvSpPr>
            <a:spLocks noGrp="1"/>
          </p:cNvSpPr>
          <p:nvPr>
            <p:ph type="title"/>
          </p:nvPr>
        </p:nvSpPr>
        <p:spPr>
          <a:xfrm>
            <a:off x="652481" y="1382486"/>
            <a:ext cx="3547581" cy="4093028"/>
          </a:xfrm>
        </p:spPr>
        <p:txBody>
          <a:bodyPr anchor="ctr">
            <a:normAutofit/>
          </a:bodyPr>
          <a:lstStyle/>
          <a:p>
            <a:r>
              <a:rPr lang="fi-FI" sz="4400">
                <a:ea typeface="Calibri Light"/>
                <a:cs typeface="Calibri Light"/>
              </a:rPr>
              <a:t>Kierrätys kohdemaassa</a:t>
            </a:r>
            <a:endParaRPr lang="fi-FI" sz="4400"/>
          </a:p>
        </p:txBody>
      </p:sp>
      <p:grpSp>
        <p:nvGrpSpPr>
          <p:cNvPr id="23" name="Group 10">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267" y="-8467"/>
            <a:ext cx="4766733" cy="6866467"/>
            <a:chOff x="7425267" y="-8467"/>
            <a:chExt cx="4766733" cy="6866467"/>
          </a:xfrm>
        </p:grpSpPr>
        <p:cxnSp>
          <p:nvCxnSpPr>
            <p:cNvPr id="12" name="Straight Connector 11">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24" name="Straight Connector 12">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Isosceles Triangle 15">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2" name="Rectangle 21">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5" name="Sisällön paikkamerkki 2">
            <a:extLst>
              <a:ext uri="{FF2B5EF4-FFF2-40B4-BE49-F238E27FC236}">
                <a16:creationId xmlns:a16="http://schemas.microsoft.com/office/drawing/2014/main" id="{00ABAA3C-29B3-07E2-E22D-9C6364A58A88}"/>
              </a:ext>
            </a:extLst>
          </p:cNvPr>
          <p:cNvGraphicFramePr>
            <a:graphicFrameLocks noGrp="1"/>
          </p:cNvGraphicFramePr>
          <p:nvPr>
            <p:ph idx="1"/>
            <p:extLst>
              <p:ext uri="{D42A27DB-BD31-4B8C-83A1-F6EECF244321}">
                <p14:modId xmlns:p14="http://schemas.microsoft.com/office/powerpoint/2010/main" val="2261009659"/>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23487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ectangle 10">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Isosceles Triangle 20">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4">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Freeform: Shape 26">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Kuva 4" descr="Kuva, joka sisältää kohteen piha-, pyörä, Polkupyörän kiekko, maa-ajoneuvo&#10;&#10;Kuvaus luotu automaattisesti">
            <a:extLst>
              <a:ext uri="{FF2B5EF4-FFF2-40B4-BE49-F238E27FC236}">
                <a16:creationId xmlns:a16="http://schemas.microsoft.com/office/drawing/2014/main" id="{6BA38F78-562B-6F0A-A34C-15C65E270A11}"/>
              </a:ext>
            </a:extLst>
          </p:cNvPr>
          <p:cNvPicPr>
            <a:picLocks noChangeAspect="1"/>
          </p:cNvPicPr>
          <p:nvPr/>
        </p:nvPicPr>
        <p:blipFill>
          <a:blip r:embed="rId2"/>
          <a:stretch>
            <a:fillRect/>
          </a:stretch>
        </p:blipFill>
        <p:spPr>
          <a:xfrm>
            <a:off x="1389047" y="1168399"/>
            <a:ext cx="2593181" cy="4610101"/>
          </a:xfrm>
          <a:prstGeom prst="rect">
            <a:avLst/>
          </a:prstGeom>
        </p:spPr>
      </p:pic>
      <p:sp>
        <p:nvSpPr>
          <p:cNvPr id="3" name="Sisällön paikkamerkki 2">
            <a:extLst>
              <a:ext uri="{FF2B5EF4-FFF2-40B4-BE49-F238E27FC236}">
                <a16:creationId xmlns:a16="http://schemas.microsoft.com/office/drawing/2014/main" id="{DC138596-40DA-25A8-2B4C-B3693E41E9B7}"/>
              </a:ext>
            </a:extLst>
          </p:cNvPr>
          <p:cNvSpPr>
            <a:spLocks noGrp="1"/>
          </p:cNvSpPr>
          <p:nvPr>
            <p:ph idx="1"/>
          </p:nvPr>
        </p:nvSpPr>
        <p:spPr>
          <a:xfrm>
            <a:off x="7208462" y="1714382"/>
            <a:ext cx="4512988" cy="3317938"/>
          </a:xfrm>
        </p:spPr>
        <p:txBody>
          <a:bodyPr vert="horz" lIns="91440" tIns="45720" rIns="91440" bIns="45720" rtlCol="0" anchor="t">
            <a:normAutofit/>
          </a:bodyPr>
          <a:lstStyle/>
          <a:p>
            <a:r>
              <a:rPr lang="fi-FI">
                <a:solidFill>
                  <a:srgbClr val="FFFFFF"/>
                </a:solidFill>
                <a:cs typeface="Calibri"/>
              </a:rPr>
              <a:t>Liikuimme paljon eri paikkoihin jalan sekä pyörällä. Kun kuljimme autolla auto oli aina lähes täynnä. </a:t>
            </a:r>
          </a:p>
          <a:p>
            <a:r>
              <a:rPr lang="fi-FI">
                <a:solidFill>
                  <a:srgbClr val="FFFFFF"/>
                </a:solidFill>
                <a:cs typeface="Calibri"/>
              </a:rPr>
              <a:t>Koulussa otettiin kaikki hyvin huomioon. Esimerkiksi kun pyöräilimme vuorelle, josta jatkoimme kävellen luolaan eräs opiskelija ei huonon näkönsä vuoksi pystynyt pyöräilemään, niin hän sai ylös vuorelle autokyydin, jotta pääsi kuitenkin mukaan luolaan.  </a:t>
            </a:r>
          </a:p>
        </p:txBody>
      </p:sp>
    </p:spTree>
    <p:extLst>
      <p:ext uri="{BB962C8B-B14F-4D97-AF65-F5344CB8AC3E}">
        <p14:creationId xmlns:p14="http://schemas.microsoft.com/office/powerpoint/2010/main" val="3957297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1BDEEE3-4DAE-4B47-3078-092A64D338E6}"/>
              </a:ext>
            </a:extLst>
          </p:cNvPr>
          <p:cNvSpPr>
            <a:spLocks noGrp="1"/>
          </p:cNvSpPr>
          <p:nvPr>
            <p:ph type="title"/>
          </p:nvPr>
        </p:nvSpPr>
        <p:spPr/>
        <p:txBody>
          <a:bodyPr/>
          <a:lstStyle/>
          <a:p>
            <a:r>
              <a:rPr lang="fi-FI" dirty="0">
                <a:ea typeface="Calibri Light"/>
                <a:cs typeface="Calibri Light"/>
              </a:rPr>
              <a:t>Vapaa-aika ja majoitus</a:t>
            </a:r>
            <a:endParaRPr lang="fi-FI" dirty="0"/>
          </a:p>
        </p:txBody>
      </p:sp>
      <p:sp>
        <p:nvSpPr>
          <p:cNvPr id="3" name="Sisällön paikkamerkki 2">
            <a:extLst>
              <a:ext uri="{FF2B5EF4-FFF2-40B4-BE49-F238E27FC236}">
                <a16:creationId xmlns:a16="http://schemas.microsoft.com/office/drawing/2014/main" id="{973BA5E7-24AD-F97A-CD43-5783DA244756}"/>
              </a:ext>
            </a:extLst>
          </p:cNvPr>
          <p:cNvSpPr>
            <a:spLocks noGrp="1"/>
          </p:cNvSpPr>
          <p:nvPr>
            <p:ph idx="1"/>
          </p:nvPr>
        </p:nvSpPr>
        <p:spPr/>
        <p:txBody>
          <a:bodyPr vert="horz" lIns="91440" tIns="45720" rIns="91440" bIns="45720" rtlCol="0" anchor="t">
            <a:normAutofit fontScale="92500" lnSpcReduction="20000"/>
          </a:bodyPr>
          <a:lstStyle/>
          <a:p>
            <a:r>
              <a:rPr lang="fi-FI" dirty="0">
                <a:ea typeface="Calibri"/>
                <a:cs typeface="Calibri"/>
              </a:rPr>
              <a:t>Vapaa-aikaa ei reissullamme liikaa ollut. Muutaman kerran kerkesin käymään lenkillä sekä </a:t>
            </a:r>
            <a:r>
              <a:rPr lang="fi-FI" dirty="0" err="1">
                <a:ea typeface="Calibri"/>
                <a:cs typeface="Calibri"/>
              </a:rPr>
              <a:t>geokätköilemässä</a:t>
            </a:r>
            <a:r>
              <a:rPr lang="fi-FI" dirty="0">
                <a:ea typeface="Calibri"/>
                <a:cs typeface="Calibri"/>
              </a:rPr>
              <a:t>. </a:t>
            </a:r>
          </a:p>
          <a:p>
            <a:r>
              <a:rPr lang="fi-FI" dirty="0">
                <a:ea typeface="Calibri"/>
                <a:cs typeface="Calibri"/>
              </a:rPr>
              <a:t>Arkiset asiat olivat melko samalla tavalla kuin Suomessakin.</a:t>
            </a:r>
          </a:p>
          <a:p>
            <a:r>
              <a:rPr lang="fi-FI" dirty="0">
                <a:ea typeface="Calibri"/>
                <a:cs typeface="Calibri"/>
              </a:rPr>
              <a:t>Ensimmäisellä viikolla asuessamme Ljubljanassa </a:t>
            </a:r>
            <a:r>
              <a:rPr lang="fi-FI" dirty="0" err="1">
                <a:ea typeface="Calibri"/>
                <a:cs typeface="Calibri"/>
              </a:rPr>
              <a:t>airbnb</a:t>
            </a:r>
            <a:r>
              <a:rPr lang="fi-FI" dirty="0">
                <a:ea typeface="Calibri"/>
                <a:cs typeface="Calibri"/>
              </a:rPr>
              <a:t> kämpässä, oli meillä keittiö käytössä ja ruuan valmistaminen onnistui niin kuin kotonakin. Siellä oli myös kellarissa pyykkikone, jota hyödynsimme.</a:t>
            </a:r>
          </a:p>
          <a:p>
            <a:r>
              <a:rPr lang="fi-FI" dirty="0">
                <a:ea typeface="Calibri"/>
                <a:cs typeface="Calibri"/>
              </a:rPr>
              <a:t>Toisen viikon asuimme </a:t>
            </a:r>
            <a:r>
              <a:rPr lang="fi-FI" dirty="0" err="1">
                <a:ea typeface="Calibri"/>
                <a:cs typeface="Calibri"/>
              </a:rPr>
              <a:t>hostellissa</a:t>
            </a:r>
            <a:r>
              <a:rPr lang="fi-FI" dirty="0">
                <a:ea typeface="Calibri"/>
                <a:cs typeface="Calibri"/>
              </a:rPr>
              <a:t>, johon kuului aamupala, lounas ja päivällinen, jolloin vain pientä välipalaa ja iltapalaa tarvitsi kaupasta. Ruuanlaittomahdollisuuksia ei </a:t>
            </a:r>
            <a:r>
              <a:rPr lang="fi-FI" dirty="0" err="1">
                <a:ea typeface="Calibri"/>
                <a:cs typeface="Calibri"/>
              </a:rPr>
              <a:t>hostellissa</a:t>
            </a:r>
            <a:r>
              <a:rPr lang="fi-FI" dirty="0">
                <a:ea typeface="Calibri"/>
                <a:cs typeface="Calibri"/>
              </a:rPr>
              <a:t> edes ollut. </a:t>
            </a:r>
          </a:p>
          <a:p>
            <a:r>
              <a:rPr lang="fi-FI" dirty="0">
                <a:ea typeface="Calibri"/>
                <a:cs typeface="Calibri"/>
              </a:rPr>
              <a:t>Ljubljanan koulu/koulun henkilökunta oli järjestänyt meille asuinpaikat jo valmiiksi, joten ensimmäisen viikon majoitukseen meidän piti vain päättää haluammeko </a:t>
            </a:r>
            <a:r>
              <a:rPr lang="fi-FI" dirty="0" err="1">
                <a:ea typeface="Calibri"/>
                <a:cs typeface="Calibri"/>
              </a:rPr>
              <a:t>mielummin</a:t>
            </a:r>
            <a:r>
              <a:rPr lang="fi-FI" dirty="0">
                <a:ea typeface="Calibri"/>
                <a:cs typeface="Calibri"/>
              </a:rPr>
              <a:t> hotellimajoituksen vai asunnon missä majoittua. </a:t>
            </a:r>
          </a:p>
          <a:p>
            <a:pPr marL="0" indent="0">
              <a:buNone/>
            </a:pPr>
            <a:endParaRPr lang="fi-FI" dirty="0">
              <a:ea typeface="Calibri"/>
              <a:cs typeface="Calibri"/>
            </a:endParaRPr>
          </a:p>
        </p:txBody>
      </p:sp>
    </p:spTree>
    <p:extLst>
      <p:ext uri="{BB962C8B-B14F-4D97-AF65-F5344CB8AC3E}">
        <p14:creationId xmlns:p14="http://schemas.microsoft.com/office/powerpoint/2010/main" val="861200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D7F56AD-921A-8FE3-F798-DCCFB187E62D}"/>
              </a:ext>
            </a:extLst>
          </p:cNvPr>
          <p:cNvSpPr>
            <a:spLocks noGrp="1"/>
          </p:cNvSpPr>
          <p:nvPr>
            <p:ph type="title"/>
          </p:nvPr>
        </p:nvSpPr>
        <p:spPr>
          <a:xfrm>
            <a:off x="4349123" y="609600"/>
            <a:ext cx="4924878" cy="1320800"/>
          </a:xfrm>
        </p:spPr>
        <p:txBody>
          <a:bodyPr anchor="ctr">
            <a:normAutofit/>
          </a:bodyPr>
          <a:lstStyle/>
          <a:p>
            <a:r>
              <a:rPr lang="fi-FI" dirty="0">
                <a:ea typeface="Calibri Light"/>
                <a:cs typeface="Calibri Light"/>
              </a:rPr>
              <a:t>Matkustaminen</a:t>
            </a:r>
            <a:endParaRPr lang="fi-FI" dirty="0"/>
          </a:p>
        </p:txBody>
      </p:sp>
      <p:pic>
        <p:nvPicPr>
          <p:cNvPr id="4" name="Kuva 4" descr="Kuva, joka sisältää kohteen piha-, pilvi, taivas, puu&#10;&#10;Kuvaus luotu automaattisesti">
            <a:extLst>
              <a:ext uri="{FF2B5EF4-FFF2-40B4-BE49-F238E27FC236}">
                <a16:creationId xmlns:a16="http://schemas.microsoft.com/office/drawing/2014/main" id="{44A8A164-B9C6-8842-0E08-5CD88923F800}"/>
              </a:ext>
            </a:extLst>
          </p:cNvPr>
          <p:cNvPicPr>
            <a:picLocks noChangeAspect="1"/>
          </p:cNvPicPr>
          <p:nvPr/>
        </p:nvPicPr>
        <p:blipFill>
          <a:blip r:embed="rId2"/>
          <a:stretch>
            <a:fillRect/>
          </a:stretch>
        </p:blipFill>
        <p:spPr>
          <a:xfrm rot="5400000">
            <a:off x="257864" y="1726627"/>
            <a:ext cx="4335601" cy="3251701"/>
          </a:xfrm>
          <a:prstGeom prst="rect">
            <a:avLst/>
          </a:prstGeom>
        </p:spPr>
      </p:pic>
      <p:sp>
        <p:nvSpPr>
          <p:cNvPr id="3" name="Sisällön paikkamerkki 2">
            <a:extLst>
              <a:ext uri="{FF2B5EF4-FFF2-40B4-BE49-F238E27FC236}">
                <a16:creationId xmlns:a16="http://schemas.microsoft.com/office/drawing/2014/main" id="{72461F03-C258-6496-012E-FE2C79BA3393}"/>
              </a:ext>
            </a:extLst>
          </p:cNvPr>
          <p:cNvSpPr>
            <a:spLocks noGrp="1"/>
          </p:cNvSpPr>
          <p:nvPr>
            <p:ph idx="1"/>
          </p:nvPr>
        </p:nvSpPr>
        <p:spPr>
          <a:xfrm>
            <a:off x="4349123" y="2013537"/>
            <a:ext cx="5122402" cy="4341276"/>
          </a:xfrm>
        </p:spPr>
        <p:txBody>
          <a:bodyPr vert="horz" lIns="91440" tIns="45720" rIns="91440" bIns="45720" rtlCol="0" anchor="t">
            <a:normAutofit/>
          </a:bodyPr>
          <a:lstStyle/>
          <a:p>
            <a:pPr>
              <a:lnSpc>
                <a:spcPct val="90000"/>
              </a:lnSpc>
            </a:pPr>
            <a:r>
              <a:rPr lang="fi-FI" sz="1400" dirty="0">
                <a:ea typeface="Calibri"/>
                <a:cs typeface="Calibri"/>
              </a:rPr>
              <a:t>Olimme saaneet toiveen matkustaa Sloveniaan ilman lentämistä. Pohdittuamme vaihtoehtoja päädyimme menemään laivalla Viroon ja ajamaan Ljubljanaan noin 2000km, koululta lainaamallamme pakettiautolla. Laivaliput ostimme etukäteen, jotta saisimme varmasti auton myös mukaan. </a:t>
            </a:r>
          </a:p>
          <a:p>
            <a:pPr>
              <a:lnSpc>
                <a:spcPct val="90000"/>
              </a:lnSpc>
            </a:pPr>
            <a:r>
              <a:rPr lang="fi-FI" sz="1400" dirty="0">
                <a:ea typeface="Calibri"/>
                <a:cs typeface="Calibri"/>
              </a:rPr>
              <a:t>Yllätyin miten "kivuttomasti" automatkat sujuivat, ihmiselle, joka jaksaa istua yleensä maksimissaan vain tunnin paikoillaan. Taukoja pidettiin 2-3h välein ja kuskia vaihdeltiin. Matkatekemistä olin varannut tarpeeksi mukaan ja opiskelukavereihin tutustuminen oli myös hyvää ajanvietettä.</a:t>
            </a:r>
          </a:p>
          <a:p>
            <a:pPr>
              <a:lnSpc>
                <a:spcPct val="90000"/>
              </a:lnSpc>
            </a:pPr>
            <a:r>
              <a:rPr lang="fi-FI" sz="1400" dirty="0">
                <a:ea typeface="Calibri"/>
                <a:cs typeface="Calibri"/>
              </a:rPr>
              <a:t>Menomatkalla pieleen mennyt majoituspaikka hieman kiristi pinnaa väsymyksen kanssa, mutta myöhemmin asia jo nauratti. </a:t>
            </a:r>
            <a:endParaRPr lang="fi-FI" sz="1400" dirty="0"/>
          </a:p>
          <a:p>
            <a:pPr>
              <a:lnSpc>
                <a:spcPct val="90000"/>
              </a:lnSpc>
            </a:pPr>
            <a:r>
              <a:rPr lang="fi-FI" sz="1400" dirty="0">
                <a:ea typeface="Calibri"/>
                <a:cs typeface="Calibri"/>
              </a:rPr>
              <a:t>Koronatilanne ei näkynyt matkojen aikana tai kohdemaassa muuten, kuin tiheästi sijoiteltuina käsidesiautomaatteina. </a:t>
            </a:r>
            <a:endParaRPr lang="fi-FI" sz="1400" dirty="0"/>
          </a:p>
        </p:txBody>
      </p:sp>
    </p:spTree>
    <p:extLst>
      <p:ext uri="{BB962C8B-B14F-4D97-AF65-F5344CB8AC3E}">
        <p14:creationId xmlns:p14="http://schemas.microsoft.com/office/powerpoint/2010/main" val="17634962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09EA7EA7-74F5-4EE2-8E3D-1A10308259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8" name="Straight Connector 7">
              <a:extLst>
                <a:ext uri="{FF2B5EF4-FFF2-40B4-BE49-F238E27FC236}">
                  <a16:creationId xmlns:a16="http://schemas.microsoft.com/office/drawing/2014/main" id="{A5CE79B5-7EE4-424D-AD14-5DEFB61B85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696C926F-F999-44BA-8D86-9EAB51D650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 name="Rectangle 23">
              <a:extLst>
                <a:ext uri="{FF2B5EF4-FFF2-40B4-BE49-F238E27FC236}">
                  <a16:creationId xmlns:a16="http://schemas.microsoft.com/office/drawing/2014/main" id="{248745E7-0AF0-48F9-8E58-2673FC5F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25">
              <a:extLst>
                <a:ext uri="{FF2B5EF4-FFF2-40B4-BE49-F238E27FC236}">
                  <a16:creationId xmlns:a16="http://schemas.microsoft.com/office/drawing/2014/main" id="{9715E81A-D2E0-4431-9370-4E4A9ECA7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Isosceles Triangle 11">
              <a:extLst>
                <a:ext uri="{FF2B5EF4-FFF2-40B4-BE49-F238E27FC236}">
                  <a16:creationId xmlns:a16="http://schemas.microsoft.com/office/drawing/2014/main" id="{CEDB37A9-282D-4DDB-85AD-B2090A825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27">
              <a:extLst>
                <a:ext uri="{FF2B5EF4-FFF2-40B4-BE49-F238E27FC236}">
                  <a16:creationId xmlns:a16="http://schemas.microsoft.com/office/drawing/2014/main" id="{533D5933-7F91-4F5E-BC31-42FD0E2D8D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8">
              <a:extLst>
                <a:ext uri="{FF2B5EF4-FFF2-40B4-BE49-F238E27FC236}">
                  <a16:creationId xmlns:a16="http://schemas.microsoft.com/office/drawing/2014/main" id="{37ADDF68-C9BE-46EA-83DE-2C07DD839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9">
              <a:extLst>
                <a:ext uri="{FF2B5EF4-FFF2-40B4-BE49-F238E27FC236}">
                  <a16:creationId xmlns:a16="http://schemas.microsoft.com/office/drawing/2014/main" id="{10D67396-BABD-48A8-A892-CCB5095FA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Isosceles Triangle 15">
              <a:extLst>
                <a:ext uri="{FF2B5EF4-FFF2-40B4-BE49-F238E27FC236}">
                  <a16:creationId xmlns:a16="http://schemas.microsoft.com/office/drawing/2014/main" id="{626DA82A-72C2-4DF6-9CF0-0D1F6B96B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16">
              <a:extLst>
                <a:ext uri="{FF2B5EF4-FFF2-40B4-BE49-F238E27FC236}">
                  <a16:creationId xmlns:a16="http://schemas.microsoft.com/office/drawing/2014/main" id="{8EE6DC63-4380-4BE0-A68A-8F01162BD1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19" name="Rectangle 18">
            <a:extLst>
              <a:ext uri="{FF2B5EF4-FFF2-40B4-BE49-F238E27FC236}">
                <a16:creationId xmlns:a16="http://schemas.microsoft.com/office/drawing/2014/main" id="{86C16C40-7C29-4ACC-B851-7E08E459B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CDD733AE-DD5E-4C77-8BCD-72BF12A06B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2" name="Straight Connector 21">
              <a:extLst>
                <a:ext uri="{FF2B5EF4-FFF2-40B4-BE49-F238E27FC236}">
                  <a16:creationId xmlns:a16="http://schemas.microsoft.com/office/drawing/2014/main" id="{51DE90A4-932E-4370-BA07-30F43254C01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6A19CA4A-B208-452A-8BE4-BC6940D33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24" name="Rectangle 23">
              <a:extLst>
                <a:ext uri="{FF2B5EF4-FFF2-40B4-BE49-F238E27FC236}">
                  <a16:creationId xmlns:a16="http://schemas.microsoft.com/office/drawing/2014/main" id="{B74F8D3E-E618-4DE3-A0CC-B4904BB5D5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5">
              <a:extLst>
                <a:ext uri="{FF2B5EF4-FFF2-40B4-BE49-F238E27FC236}">
                  <a16:creationId xmlns:a16="http://schemas.microsoft.com/office/drawing/2014/main" id="{299DA406-C54B-4E31-867D-FAF8DCE70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Isosceles Triangle 25">
              <a:extLst>
                <a:ext uri="{FF2B5EF4-FFF2-40B4-BE49-F238E27FC236}">
                  <a16:creationId xmlns:a16="http://schemas.microsoft.com/office/drawing/2014/main" id="{A1E16883-5140-47C4-A9AD-AD6598AC3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7">
              <a:extLst>
                <a:ext uri="{FF2B5EF4-FFF2-40B4-BE49-F238E27FC236}">
                  <a16:creationId xmlns:a16="http://schemas.microsoft.com/office/drawing/2014/main" id="{4CD848DC-8A2A-4093-9BDD-7AF4B6A27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8">
              <a:extLst>
                <a:ext uri="{FF2B5EF4-FFF2-40B4-BE49-F238E27FC236}">
                  <a16:creationId xmlns:a16="http://schemas.microsoft.com/office/drawing/2014/main" id="{34635A4D-E9CE-4B78-912A-479EA451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9">
              <a:extLst>
                <a:ext uri="{FF2B5EF4-FFF2-40B4-BE49-F238E27FC236}">
                  <a16:creationId xmlns:a16="http://schemas.microsoft.com/office/drawing/2014/main" id="{D663A5EE-5581-44F3-8F98-688755F63E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Isosceles Triangle 29">
              <a:extLst>
                <a:ext uri="{FF2B5EF4-FFF2-40B4-BE49-F238E27FC236}">
                  <a16:creationId xmlns:a16="http://schemas.microsoft.com/office/drawing/2014/main" id="{B1E84E6A-F5AE-4F4D-98F2-82FE4FCC26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a:extLst>
                <a:ext uri="{FF2B5EF4-FFF2-40B4-BE49-F238E27FC236}">
                  <a16:creationId xmlns:a16="http://schemas.microsoft.com/office/drawing/2014/main" id="{DDE7DDC9-17D4-4686-833D-48F8733B4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ekstiruutu 1">
            <a:extLst>
              <a:ext uri="{FF2B5EF4-FFF2-40B4-BE49-F238E27FC236}">
                <a16:creationId xmlns:a16="http://schemas.microsoft.com/office/drawing/2014/main" id="{4D454A8F-0C17-472D-8E50-951F7C7A7211}"/>
              </a:ext>
            </a:extLst>
          </p:cNvPr>
          <p:cNvSpPr txBox="1"/>
          <p:nvPr/>
        </p:nvSpPr>
        <p:spPr>
          <a:xfrm>
            <a:off x="677334" y="623221"/>
            <a:ext cx="5963090" cy="5418141"/>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lnSpcReduction="10000"/>
          </a:bodyPr>
          <a:lstStyle/>
          <a:p>
            <a:pPr defTabSz="457200">
              <a:lnSpc>
                <a:spcPct val="90000"/>
              </a:lnSpc>
              <a:spcBef>
                <a:spcPts val="1000"/>
              </a:spcBef>
              <a:buClr>
                <a:schemeClr val="accent1"/>
              </a:buClr>
              <a:buSzPct val="80000"/>
              <a:buFont typeface="Wingdings 3" charset="2"/>
              <a:buChar char=""/>
            </a:pPr>
            <a:r>
              <a:rPr lang="en-US" sz="1400" dirty="0">
                <a:solidFill>
                  <a:schemeClr val="tx1">
                    <a:lumMod val="75000"/>
                    <a:lumOff val="25000"/>
                  </a:schemeClr>
                </a:solidFill>
              </a:rPr>
              <a:t>21.5.-23.5.</a:t>
            </a:r>
          </a:p>
          <a:p>
            <a:pPr defTabSz="457200">
              <a:lnSpc>
                <a:spcPct val="90000"/>
              </a:lnSpc>
              <a:spcBef>
                <a:spcPts val="1000"/>
              </a:spcBef>
              <a:buClr>
                <a:schemeClr val="accent1"/>
              </a:buClr>
              <a:buSzPct val="80000"/>
              <a:buFont typeface="Wingdings 3" charset="2"/>
              <a:buChar char=""/>
            </a:pPr>
            <a:r>
              <a:rPr lang="en-US" sz="1400" dirty="0">
                <a:solidFill>
                  <a:schemeClr val="tx1">
                    <a:lumMod val="75000"/>
                    <a:lumOff val="25000"/>
                  </a:schemeClr>
                </a:solidFill>
              </a:rPr>
              <a:t>Sunnuntaina tapasimme Vantaan Ikealla kello 18 ja auton pakattuamme suuntasimme Vuosaaren satamaan ja laivalla kohti Viroa. Puolenyön aikoihin lähdimme ajamaan kohti Sloveniaa. Yön aikana etenimme Viron, Latvian ja Liettuan halki. </a:t>
            </a:r>
          </a:p>
          <a:p>
            <a:pPr defTabSz="457200">
              <a:lnSpc>
                <a:spcPct val="90000"/>
              </a:lnSpc>
              <a:spcBef>
                <a:spcPts val="1000"/>
              </a:spcBef>
              <a:buClr>
                <a:schemeClr val="accent1"/>
              </a:buClr>
              <a:buSzPct val="80000"/>
              <a:buFont typeface="Wingdings 3" charset="2"/>
              <a:buChar char=""/>
            </a:pPr>
            <a:r>
              <a:rPr lang="en-US" sz="1400" dirty="0" err="1">
                <a:solidFill>
                  <a:schemeClr val="tx1">
                    <a:lumMod val="75000"/>
                    <a:lumOff val="25000"/>
                  </a:schemeClr>
                </a:solidFill>
              </a:rPr>
              <a:t>Seuraava</a:t>
            </a:r>
            <a:r>
              <a:rPr lang="en-US" sz="1400" dirty="0">
                <a:solidFill>
                  <a:schemeClr val="tx1">
                    <a:lumMod val="75000"/>
                    <a:lumOff val="25000"/>
                  </a:schemeClr>
                </a:solidFill>
              </a:rPr>
              <a:t> </a:t>
            </a:r>
            <a:r>
              <a:rPr lang="en-US" sz="1400" dirty="0" err="1">
                <a:solidFill>
                  <a:schemeClr val="tx1">
                    <a:lumMod val="75000"/>
                    <a:lumOff val="25000"/>
                  </a:schemeClr>
                </a:solidFill>
              </a:rPr>
              <a:t>päivä</a:t>
            </a:r>
            <a:r>
              <a:rPr lang="en-US" sz="1400" dirty="0">
                <a:solidFill>
                  <a:schemeClr val="tx1">
                    <a:lumMod val="75000"/>
                    <a:lumOff val="25000"/>
                  </a:schemeClr>
                </a:solidFill>
              </a:rPr>
              <a:t> </a:t>
            </a:r>
            <a:r>
              <a:rPr lang="en-US" sz="1400" dirty="0" err="1">
                <a:solidFill>
                  <a:schemeClr val="tx1">
                    <a:lumMod val="75000"/>
                    <a:lumOff val="25000"/>
                  </a:schemeClr>
                </a:solidFill>
              </a:rPr>
              <a:t>meni</a:t>
            </a:r>
            <a:r>
              <a:rPr lang="en-US" sz="1400" dirty="0">
                <a:solidFill>
                  <a:schemeClr val="tx1">
                    <a:lumMod val="75000"/>
                    <a:lumOff val="25000"/>
                  </a:schemeClr>
                </a:solidFill>
              </a:rPr>
              <a:t> </a:t>
            </a:r>
            <a:r>
              <a:rPr lang="en-US" sz="1400" dirty="0" err="1">
                <a:solidFill>
                  <a:schemeClr val="tx1">
                    <a:lumMod val="75000"/>
                    <a:lumOff val="25000"/>
                  </a:schemeClr>
                </a:solidFill>
              </a:rPr>
              <a:t>loputtomassa</a:t>
            </a:r>
            <a:r>
              <a:rPr lang="en-US" sz="1400" dirty="0">
                <a:solidFill>
                  <a:schemeClr val="tx1">
                    <a:lumMod val="75000"/>
                    <a:lumOff val="25000"/>
                  </a:schemeClr>
                </a:solidFill>
              </a:rPr>
              <a:t> Puolassa, </a:t>
            </a:r>
            <a:r>
              <a:rPr lang="en-US" sz="1400" dirty="0" err="1">
                <a:solidFill>
                  <a:schemeClr val="tx1">
                    <a:lumMod val="75000"/>
                    <a:lumOff val="25000"/>
                  </a:schemeClr>
                </a:solidFill>
              </a:rPr>
              <a:t>joka</a:t>
            </a:r>
            <a:r>
              <a:rPr lang="en-US" sz="1400" dirty="0">
                <a:solidFill>
                  <a:schemeClr val="tx1">
                    <a:lumMod val="75000"/>
                    <a:lumOff val="25000"/>
                  </a:schemeClr>
                </a:solidFill>
              </a:rPr>
              <a:t> vain </a:t>
            </a:r>
            <a:r>
              <a:rPr lang="en-US" sz="1400" dirty="0" err="1">
                <a:solidFill>
                  <a:schemeClr val="tx1">
                    <a:lumMod val="75000"/>
                    <a:lumOff val="25000"/>
                  </a:schemeClr>
                </a:solidFill>
              </a:rPr>
              <a:t>jatkui</a:t>
            </a:r>
            <a:r>
              <a:rPr lang="en-US" sz="1400" dirty="0">
                <a:solidFill>
                  <a:schemeClr val="tx1">
                    <a:lumMod val="75000"/>
                    <a:lumOff val="25000"/>
                  </a:schemeClr>
                </a:solidFill>
              </a:rPr>
              <a:t> ja </a:t>
            </a:r>
            <a:r>
              <a:rPr lang="en-US" sz="1400" dirty="0" err="1">
                <a:solidFill>
                  <a:schemeClr val="tx1">
                    <a:lumMod val="75000"/>
                    <a:lumOff val="25000"/>
                  </a:schemeClr>
                </a:solidFill>
              </a:rPr>
              <a:t>jatkui</a:t>
            </a:r>
            <a:r>
              <a:rPr lang="en-US" sz="1400" dirty="0">
                <a:solidFill>
                  <a:schemeClr val="tx1">
                    <a:lumMod val="75000"/>
                    <a:lumOff val="25000"/>
                  </a:schemeClr>
                </a:solidFill>
              </a:rPr>
              <a:t>. </a:t>
            </a:r>
            <a:r>
              <a:rPr lang="en-US" sz="1400" dirty="0" err="1">
                <a:solidFill>
                  <a:schemeClr val="tx1">
                    <a:lumMod val="75000"/>
                    <a:lumOff val="25000"/>
                  </a:schemeClr>
                </a:solidFill>
              </a:rPr>
              <a:t>Tähän</a:t>
            </a:r>
            <a:r>
              <a:rPr lang="en-US" sz="1400" dirty="0">
                <a:solidFill>
                  <a:schemeClr val="tx1">
                    <a:lumMod val="75000"/>
                    <a:lumOff val="25000"/>
                  </a:schemeClr>
                </a:solidFill>
              </a:rPr>
              <a:t> </a:t>
            </a:r>
            <a:r>
              <a:rPr lang="en-US" sz="1400" dirty="0" err="1">
                <a:solidFill>
                  <a:schemeClr val="tx1">
                    <a:lumMod val="75000"/>
                    <a:lumOff val="25000"/>
                  </a:schemeClr>
                </a:solidFill>
              </a:rPr>
              <a:t>yksi</a:t>
            </a:r>
            <a:r>
              <a:rPr lang="en-US" sz="1400" dirty="0">
                <a:solidFill>
                  <a:schemeClr val="tx1">
                    <a:lumMod val="75000"/>
                    <a:lumOff val="25000"/>
                  </a:schemeClr>
                </a:solidFill>
              </a:rPr>
              <a:t> </a:t>
            </a:r>
            <a:r>
              <a:rPr lang="en-US" sz="1400" dirty="0" err="1">
                <a:solidFill>
                  <a:schemeClr val="tx1">
                    <a:lumMod val="75000"/>
                    <a:lumOff val="25000"/>
                  </a:schemeClr>
                </a:solidFill>
              </a:rPr>
              <a:t>syy</a:t>
            </a:r>
            <a:r>
              <a:rPr lang="en-US" sz="1400" dirty="0">
                <a:solidFill>
                  <a:schemeClr val="tx1">
                    <a:lumMod val="75000"/>
                    <a:lumOff val="25000"/>
                  </a:schemeClr>
                </a:solidFill>
              </a:rPr>
              <a:t> </a:t>
            </a:r>
            <a:r>
              <a:rPr lang="en-US" sz="1400" dirty="0" err="1">
                <a:solidFill>
                  <a:schemeClr val="tx1">
                    <a:lumMod val="75000"/>
                    <a:lumOff val="25000"/>
                  </a:schemeClr>
                </a:solidFill>
              </a:rPr>
              <a:t>saattaa</a:t>
            </a:r>
            <a:r>
              <a:rPr lang="en-US" sz="1400" dirty="0">
                <a:solidFill>
                  <a:schemeClr val="tx1">
                    <a:lumMod val="75000"/>
                    <a:lumOff val="25000"/>
                  </a:schemeClr>
                </a:solidFill>
              </a:rPr>
              <a:t> olla </a:t>
            </a:r>
            <a:r>
              <a:rPr lang="en-US" sz="1400" dirty="0" err="1">
                <a:solidFill>
                  <a:schemeClr val="tx1">
                    <a:lumMod val="75000"/>
                    <a:lumOff val="25000"/>
                  </a:schemeClr>
                </a:solidFill>
              </a:rPr>
              <a:t>pitkäksi</a:t>
            </a:r>
            <a:r>
              <a:rPr lang="en-US" sz="1400" dirty="0">
                <a:solidFill>
                  <a:schemeClr val="tx1">
                    <a:lumMod val="75000"/>
                    <a:lumOff val="25000"/>
                  </a:schemeClr>
                </a:solidFill>
              </a:rPr>
              <a:t> </a:t>
            </a:r>
            <a:r>
              <a:rPr lang="en-US" sz="1400" dirty="0" err="1">
                <a:solidFill>
                  <a:schemeClr val="tx1">
                    <a:lumMod val="75000"/>
                    <a:lumOff val="25000"/>
                  </a:schemeClr>
                </a:solidFill>
              </a:rPr>
              <a:t>venynyt</a:t>
            </a:r>
            <a:r>
              <a:rPr lang="en-US" sz="1400" dirty="0">
                <a:solidFill>
                  <a:schemeClr val="tx1">
                    <a:lumMod val="75000"/>
                    <a:lumOff val="25000"/>
                  </a:schemeClr>
                </a:solidFill>
              </a:rPr>
              <a:t> </a:t>
            </a:r>
            <a:r>
              <a:rPr lang="en-US" sz="1400" dirty="0" err="1">
                <a:solidFill>
                  <a:schemeClr val="tx1">
                    <a:lumMod val="75000"/>
                    <a:lumOff val="25000"/>
                  </a:schemeClr>
                </a:solidFill>
              </a:rPr>
              <a:t>pätkä</a:t>
            </a:r>
            <a:r>
              <a:rPr lang="en-US" sz="1400" dirty="0">
                <a:solidFill>
                  <a:schemeClr val="tx1">
                    <a:lumMod val="75000"/>
                    <a:lumOff val="25000"/>
                  </a:schemeClr>
                </a:solidFill>
              </a:rPr>
              <a:t> </a:t>
            </a:r>
            <a:r>
              <a:rPr lang="en-US" sz="1400" dirty="0" err="1">
                <a:solidFill>
                  <a:schemeClr val="tx1">
                    <a:lumMod val="75000"/>
                    <a:lumOff val="25000"/>
                  </a:schemeClr>
                </a:solidFill>
              </a:rPr>
              <a:t>ilman</a:t>
            </a:r>
            <a:r>
              <a:rPr lang="en-US" sz="1400" dirty="0">
                <a:solidFill>
                  <a:schemeClr val="tx1">
                    <a:lumMod val="75000"/>
                    <a:lumOff val="25000"/>
                  </a:schemeClr>
                </a:solidFill>
              </a:rPr>
              <a:t> </a:t>
            </a:r>
            <a:r>
              <a:rPr lang="en-US" sz="1400" dirty="0" err="1">
                <a:solidFill>
                  <a:schemeClr val="tx1">
                    <a:lumMod val="75000"/>
                    <a:lumOff val="25000"/>
                  </a:schemeClr>
                </a:solidFill>
              </a:rPr>
              <a:t>kunnon</a:t>
            </a:r>
            <a:r>
              <a:rPr lang="en-US" sz="1400" dirty="0">
                <a:solidFill>
                  <a:schemeClr val="tx1">
                    <a:lumMod val="75000"/>
                    <a:lumOff val="25000"/>
                  </a:schemeClr>
                </a:solidFill>
              </a:rPr>
              <a:t> </a:t>
            </a:r>
            <a:r>
              <a:rPr lang="en-US" sz="1400" dirty="0" err="1">
                <a:solidFill>
                  <a:schemeClr val="tx1">
                    <a:lumMod val="75000"/>
                    <a:lumOff val="25000"/>
                  </a:schemeClr>
                </a:solidFill>
              </a:rPr>
              <a:t>ruokaa</a:t>
            </a:r>
            <a:r>
              <a:rPr lang="en-US" sz="1400" dirty="0">
                <a:solidFill>
                  <a:schemeClr val="tx1">
                    <a:lumMod val="75000"/>
                    <a:lumOff val="25000"/>
                  </a:schemeClr>
                </a:solidFill>
              </a:rPr>
              <a:t>. </a:t>
            </a:r>
            <a:r>
              <a:rPr lang="en-US" sz="1400" dirty="0" err="1">
                <a:solidFill>
                  <a:schemeClr val="tx1">
                    <a:lumMod val="75000"/>
                    <a:lumOff val="25000"/>
                  </a:schemeClr>
                </a:solidFill>
              </a:rPr>
              <a:t>Muutamassa</a:t>
            </a:r>
            <a:r>
              <a:rPr lang="en-US" sz="1400" dirty="0">
                <a:solidFill>
                  <a:schemeClr val="tx1">
                    <a:lumMod val="75000"/>
                    <a:lumOff val="25000"/>
                  </a:schemeClr>
                </a:solidFill>
              </a:rPr>
              <a:t> </a:t>
            </a:r>
            <a:r>
              <a:rPr lang="en-US" sz="1400" dirty="0" err="1">
                <a:solidFill>
                  <a:schemeClr val="tx1">
                    <a:lumMod val="75000"/>
                    <a:lumOff val="25000"/>
                  </a:schemeClr>
                </a:solidFill>
              </a:rPr>
              <a:t>ravintolassa</a:t>
            </a:r>
            <a:r>
              <a:rPr lang="en-US" sz="1400" dirty="0">
                <a:solidFill>
                  <a:schemeClr val="tx1">
                    <a:lumMod val="75000"/>
                    <a:lumOff val="25000"/>
                  </a:schemeClr>
                </a:solidFill>
              </a:rPr>
              <a:t> </a:t>
            </a:r>
            <a:r>
              <a:rPr lang="en-US" sz="1400" dirty="0" err="1">
                <a:solidFill>
                  <a:schemeClr val="tx1">
                    <a:lumMod val="75000"/>
                    <a:lumOff val="25000"/>
                  </a:schemeClr>
                </a:solidFill>
              </a:rPr>
              <a:t>kävimmekin</a:t>
            </a:r>
            <a:r>
              <a:rPr lang="en-US" sz="1400" dirty="0">
                <a:solidFill>
                  <a:schemeClr val="tx1">
                    <a:lumMod val="75000"/>
                    <a:lumOff val="25000"/>
                  </a:schemeClr>
                </a:solidFill>
              </a:rPr>
              <a:t> </a:t>
            </a:r>
            <a:r>
              <a:rPr lang="en-US" sz="1400" dirty="0" err="1">
                <a:solidFill>
                  <a:schemeClr val="tx1">
                    <a:lumMod val="75000"/>
                    <a:lumOff val="25000"/>
                  </a:schemeClr>
                </a:solidFill>
              </a:rPr>
              <a:t>kääntymässä</a:t>
            </a:r>
            <a:r>
              <a:rPr lang="en-US" sz="1400" dirty="0">
                <a:solidFill>
                  <a:schemeClr val="tx1">
                    <a:lumMod val="75000"/>
                    <a:lumOff val="25000"/>
                  </a:schemeClr>
                </a:solidFill>
              </a:rPr>
              <a:t>, </a:t>
            </a:r>
            <a:r>
              <a:rPr lang="en-US" sz="1400" dirty="0" err="1">
                <a:solidFill>
                  <a:schemeClr val="tx1">
                    <a:lumMod val="75000"/>
                    <a:lumOff val="25000"/>
                  </a:schemeClr>
                </a:solidFill>
              </a:rPr>
              <a:t>mutta</a:t>
            </a:r>
            <a:r>
              <a:rPr lang="en-US" sz="1400" dirty="0">
                <a:solidFill>
                  <a:schemeClr val="tx1">
                    <a:lumMod val="75000"/>
                    <a:lumOff val="25000"/>
                  </a:schemeClr>
                </a:solidFill>
              </a:rPr>
              <a:t> </a:t>
            </a:r>
            <a:r>
              <a:rPr lang="en-US" sz="1400" dirty="0" err="1">
                <a:solidFill>
                  <a:schemeClr val="tx1">
                    <a:lumMod val="75000"/>
                    <a:lumOff val="25000"/>
                  </a:schemeClr>
                </a:solidFill>
              </a:rPr>
              <a:t>kasvisruokien</a:t>
            </a:r>
            <a:r>
              <a:rPr lang="en-US" sz="1400" dirty="0">
                <a:solidFill>
                  <a:schemeClr val="tx1">
                    <a:lumMod val="75000"/>
                    <a:lumOff val="25000"/>
                  </a:schemeClr>
                </a:solidFill>
              </a:rPr>
              <a:t> </a:t>
            </a:r>
            <a:r>
              <a:rPr lang="en-US" sz="1400" dirty="0" err="1">
                <a:solidFill>
                  <a:schemeClr val="tx1">
                    <a:lumMod val="75000"/>
                    <a:lumOff val="25000"/>
                  </a:schemeClr>
                </a:solidFill>
              </a:rPr>
              <a:t>puuttuessa</a:t>
            </a:r>
            <a:r>
              <a:rPr lang="en-US" sz="1400" dirty="0">
                <a:solidFill>
                  <a:schemeClr val="tx1">
                    <a:lumMod val="75000"/>
                    <a:lumOff val="25000"/>
                  </a:schemeClr>
                </a:solidFill>
              </a:rPr>
              <a:t> </a:t>
            </a:r>
            <a:r>
              <a:rPr lang="en-US" sz="1400" dirty="0" err="1">
                <a:solidFill>
                  <a:schemeClr val="tx1">
                    <a:lumMod val="75000"/>
                    <a:lumOff val="25000"/>
                  </a:schemeClr>
                </a:solidFill>
              </a:rPr>
              <a:t>päädyimme</a:t>
            </a:r>
            <a:r>
              <a:rPr lang="en-US" sz="1400" dirty="0">
                <a:solidFill>
                  <a:schemeClr val="tx1">
                    <a:lumMod val="75000"/>
                    <a:lumOff val="25000"/>
                  </a:schemeClr>
                </a:solidFill>
              </a:rPr>
              <a:t> </a:t>
            </a:r>
            <a:r>
              <a:rPr lang="en-US" sz="1400" dirty="0" err="1">
                <a:solidFill>
                  <a:schemeClr val="tx1">
                    <a:lumMod val="75000"/>
                    <a:lumOff val="25000"/>
                  </a:schemeClr>
                </a:solidFill>
              </a:rPr>
              <a:t>lopulta</a:t>
            </a:r>
            <a:r>
              <a:rPr lang="en-US" sz="1400" dirty="0">
                <a:solidFill>
                  <a:schemeClr val="tx1">
                    <a:lumMod val="75000"/>
                    <a:lumOff val="25000"/>
                  </a:schemeClr>
                </a:solidFill>
              </a:rPr>
              <a:t> </a:t>
            </a:r>
            <a:r>
              <a:rPr lang="en-US" sz="1400" dirty="0" err="1">
                <a:solidFill>
                  <a:schemeClr val="tx1">
                    <a:lumMod val="75000"/>
                    <a:lumOff val="25000"/>
                  </a:schemeClr>
                </a:solidFill>
              </a:rPr>
              <a:t>mäkkäriin</a:t>
            </a:r>
            <a:r>
              <a:rPr lang="en-US" sz="1400" dirty="0">
                <a:solidFill>
                  <a:schemeClr val="tx1">
                    <a:lumMod val="75000"/>
                    <a:lumOff val="25000"/>
                  </a:schemeClr>
                </a:solidFill>
              </a:rPr>
              <a:t>. </a:t>
            </a:r>
            <a:r>
              <a:rPr lang="en-US" sz="1400" dirty="0" err="1">
                <a:solidFill>
                  <a:schemeClr val="tx1">
                    <a:lumMod val="75000"/>
                    <a:lumOff val="25000"/>
                  </a:schemeClr>
                </a:solidFill>
              </a:rPr>
              <a:t>Ruokatauon</a:t>
            </a:r>
            <a:r>
              <a:rPr lang="en-US" sz="1400" dirty="0">
                <a:solidFill>
                  <a:schemeClr val="tx1">
                    <a:lumMod val="75000"/>
                    <a:lumOff val="25000"/>
                  </a:schemeClr>
                </a:solidFill>
              </a:rPr>
              <a:t> </a:t>
            </a:r>
            <a:r>
              <a:rPr lang="en-US" sz="1400" dirty="0" err="1">
                <a:solidFill>
                  <a:schemeClr val="tx1">
                    <a:lumMod val="75000"/>
                    <a:lumOff val="25000"/>
                  </a:schemeClr>
                </a:solidFill>
              </a:rPr>
              <a:t>jälkeen</a:t>
            </a:r>
            <a:r>
              <a:rPr lang="en-US" sz="1400" dirty="0">
                <a:solidFill>
                  <a:schemeClr val="tx1">
                    <a:lumMod val="75000"/>
                    <a:lumOff val="25000"/>
                  </a:schemeClr>
                </a:solidFill>
              </a:rPr>
              <a:t> </a:t>
            </a:r>
            <a:r>
              <a:rPr lang="en-US" sz="1400" dirty="0" err="1">
                <a:solidFill>
                  <a:schemeClr val="tx1">
                    <a:lumMod val="75000"/>
                    <a:lumOff val="25000"/>
                  </a:schemeClr>
                </a:solidFill>
              </a:rPr>
              <a:t>huolta</a:t>
            </a:r>
            <a:r>
              <a:rPr lang="en-US" sz="1400" dirty="0">
                <a:solidFill>
                  <a:schemeClr val="tx1">
                    <a:lumMod val="75000"/>
                    <a:lumOff val="25000"/>
                  </a:schemeClr>
                </a:solidFill>
              </a:rPr>
              <a:t> </a:t>
            </a:r>
            <a:r>
              <a:rPr lang="en-US" sz="1400" dirty="0" err="1">
                <a:solidFill>
                  <a:schemeClr val="tx1">
                    <a:lumMod val="75000"/>
                    <a:lumOff val="25000"/>
                  </a:schemeClr>
                </a:solidFill>
              </a:rPr>
              <a:t>aiheutti</a:t>
            </a:r>
            <a:r>
              <a:rPr lang="en-US" sz="1400" dirty="0">
                <a:solidFill>
                  <a:schemeClr val="tx1">
                    <a:lumMod val="75000"/>
                    <a:lumOff val="25000"/>
                  </a:schemeClr>
                </a:solidFill>
              </a:rPr>
              <a:t> </a:t>
            </a:r>
            <a:r>
              <a:rPr lang="en-US" sz="1400" dirty="0" err="1">
                <a:solidFill>
                  <a:schemeClr val="tx1">
                    <a:lumMod val="75000"/>
                    <a:lumOff val="25000"/>
                  </a:schemeClr>
                </a:solidFill>
              </a:rPr>
              <a:t>autosta</a:t>
            </a:r>
            <a:r>
              <a:rPr lang="en-US" sz="1400" dirty="0">
                <a:solidFill>
                  <a:schemeClr val="tx1">
                    <a:lumMod val="75000"/>
                    <a:lumOff val="25000"/>
                  </a:schemeClr>
                </a:solidFill>
              </a:rPr>
              <a:t> </a:t>
            </a:r>
            <a:r>
              <a:rPr lang="en-US" sz="1400" dirty="0" err="1">
                <a:solidFill>
                  <a:schemeClr val="tx1">
                    <a:lumMod val="75000"/>
                    <a:lumOff val="25000"/>
                  </a:schemeClr>
                </a:solidFill>
              </a:rPr>
              <a:t>kuulunut</a:t>
            </a:r>
            <a:r>
              <a:rPr lang="en-US" sz="1400" dirty="0">
                <a:solidFill>
                  <a:schemeClr val="tx1">
                    <a:lumMod val="75000"/>
                    <a:lumOff val="25000"/>
                  </a:schemeClr>
                </a:solidFill>
              </a:rPr>
              <a:t> </a:t>
            </a:r>
            <a:r>
              <a:rPr lang="en-US" sz="1400" dirty="0" err="1">
                <a:solidFill>
                  <a:schemeClr val="tx1">
                    <a:lumMod val="75000"/>
                    <a:lumOff val="25000"/>
                  </a:schemeClr>
                </a:solidFill>
              </a:rPr>
              <a:t>outo</a:t>
            </a:r>
            <a:r>
              <a:rPr lang="en-US" sz="1400" dirty="0">
                <a:solidFill>
                  <a:schemeClr val="tx1">
                    <a:lumMod val="75000"/>
                    <a:lumOff val="25000"/>
                  </a:schemeClr>
                </a:solidFill>
              </a:rPr>
              <a:t>, </a:t>
            </a:r>
            <a:r>
              <a:rPr lang="en-US" sz="1400" dirty="0" err="1">
                <a:solidFill>
                  <a:schemeClr val="tx1">
                    <a:lumMod val="75000"/>
                    <a:lumOff val="25000"/>
                  </a:schemeClr>
                </a:solidFill>
              </a:rPr>
              <a:t>säännöllinen</a:t>
            </a:r>
            <a:r>
              <a:rPr lang="en-US" sz="1400" dirty="0">
                <a:solidFill>
                  <a:schemeClr val="tx1">
                    <a:lumMod val="75000"/>
                    <a:lumOff val="25000"/>
                  </a:schemeClr>
                </a:solidFill>
              </a:rPr>
              <a:t> </a:t>
            </a:r>
            <a:r>
              <a:rPr lang="en-US" sz="1400" dirty="0" err="1">
                <a:solidFill>
                  <a:schemeClr val="tx1">
                    <a:lumMod val="75000"/>
                    <a:lumOff val="25000"/>
                  </a:schemeClr>
                </a:solidFill>
              </a:rPr>
              <a:t>ääni</a:t>
            </a:r>
            <a:r>
              <a:rPr lang="en-US" sz="1400" dirty="0">
                <a:solidFill>
                  <a:schemeClr val="tx1">
                    <a:lumMod val="75000"/>
                    <a:lumOff val="25000"/>
                  </a:schemeClr>
                </a:solidFill>
              </a:rPr>
              <a:t>. </a:t>
            </a:r>
            <a:r>
              <a:rPr lang="en-US" sz="1400" dirty="0" err="1">
                <a:solidFill>
                  <a:schemeClr val="tx1">
                    <a:lumMod val="75000"/>
                    <a:lumOff val="25000"/>
                  </a:schemeClr>
                </a:solidFill>
              </a:rPr>
              <a:t>Lopulta</a:t>
            </a:r>
            <a:r>
              <a:rPr lang="en-US" sz="1400" dirty="0">
                <a:solidFill>
                  <a:schemeClr val="tx1">
                    <a:lumMod val="75000"/>
                    <a:lumOff val="25000"/>
                  </a:schemeClr>
                </a:solidFill>
              </a:rPr>
              <a:t> se </a:t>
            </a:r>
            <a:r>
              <a:rPr lang="en-US" sz="1400" dirty="0" err="1">
                <a:solidFill>
                  <a:schemeClr val="tx1">
                    <a:lumMod val="75000"/>
                    <a:lumOff val="25000"/>
                  </a:schemeClr>
                </a:solidFill>
              </a:rPr>
              <a:t>paljastui</a:t>
            </a:r>
            <a:r>
              <a:rPr lang="en-US" sz="1400" dirty="0">
                <a:solidFill>
                  <a:schemeClr val="tx1">
                    <a:lumMod val="75000"/>
                    <a:lumOff val="25000"/>
                  </a:schemeClr>
                </a:solidFill>
              </a:rPr>
              <a:t> </a:t>
            </a:r>
            <a:r>
              <a:rPr lang="en-US" sz="1400" dirty="0" err="1">
                <a:solidFill>
                  <a:schemeClr val="tx1">
                    <a:lumMod val="75000"/>
                    <a:lumOff val="25000"/>
                  </a:schemeClr>
                </a:solidFill>
              </a:rPr>
              <a:t>tienpinnassa</a:t>
            </a:r>
            <a:r>
              <a:rPr lang="en-US" sz="1400" dirty="0">
                <a:solidFill>
                  <a:schemeClr val="tx1">
                    <a:lumMod val="75000"/>
                    <a:lumOff val="25000"/>
                  </a:schemeClr>
                </a:solidFill>
              </a:rPr>
              <a:t> </a:t>
            </a:r>
            <a:r>
              <a:rPr lang="en-US" sz="1400" dirty="0" err="1">
                <a:solidFill>
                  <a:schemeClr val="tx1">
                    <a:lumMod val="75000"/>
                    <a:lumOff val="25000"/>
                  </a:schemeClr>
                </a:solidFill>
              </a:rPr>
              <a:t>olleiksi</a:t>
            </a:r>
            <a:r>
              <a:rPr lang="en-US" sz="1400" dirty="0">
                <a:solidFill>
                  <a:schemeClr val="tx1">
                    <a:lumMod val="75000"/>
                    <a:lumOff val="25000"/>
                  </a:schemeClr>
                </a:solidFill>
              </a:rPr>
              <a:t> </a:t>
            </a:r>
            <a:r>
              <a:rPr lang="en-US" sz="1400" dirty="0" err="1">
                <a:solidFill>
                  <a:schemeClr val="tx1">
                    <a:lumMod val="75000"/>
                    <a:lumOff val="25000"/>
                  </a:schemeClr>
                </a:solidFill>
              </a:rPr>
              <a:t>viiruiksi</a:t>
            </a:r>
            <a:r>
              <a:rPr lang="en-US" sz="1400" dirty="0">
                <a:solidFill>
                  <a:schemeClr val="tx1">
                    <a:lumMod val="75000"/>
                    <a:lumOff val="25000"/>
                  </a:schemeClr>
                </a:solidFill>
              </a:rPr>
              <a:t> </a:t>
            </a:r>
            <a:r>
              <a:rPr lang="en-US" sz="1400" dirty="0" err="1">
                <a:solidFill>
                  <a:schemeClr val="tx1">
                    <a:lumMod val="75000"/>
                    <a:lumOff val="25000"/>
                  </a:schemeClr>
                </a:solidFill>
              </a:rPr>
              <a:t>jotka</a:t>
            </a:r>
            <a:r>
              <a:rPr lang="en-US" sz="1400" dirty="0">
                <a:solidFill>
                  <a:schemeClr val="tx1">
                    <a:lumMod val="75000"/>
                    <a:lumOff val="25000"/>
                  </a:schemeClr>
                </a:solidFill>
              </a:rPr>
              <a:t> </a:t>
            </a:r>
            <a:r>
              <a:rPr lang="en-US" sz="1400" dirty="0" err="1">
                <a:solidFill>
                  <a:schemeClr val="tx1">
                    <a:lumMod val="75000"/>
                    <a:lumOff val="25000"/>
                  </a:schemeClr>
                </a:solidFill>
              </a:rPr>
              <a:t>kuljettavat</a:t>
            </a:r>
            <a:r>
              <a:rPr lang="en-US" sz="1400" dirty="0">
                <a:solidFill>
                  <a:schemeClr val="tx1">
                    <a:lumMod val="75000"/>
                    <a:lumOff val="25000"/>
                  </a:schemeClr>
                </a:solidFill>
              </a:rPr>
              <a:t> </a:t>
            </a:r>
            <a:r>
              <a:rPr lang="en-US" sz="1400" dirty="0" err="1">
                <a:solidFill>
                  <a:schemeClr val="tx1">
                    <a:lumMod val="75000"/>
                    <a:lumOff val="25000"/>
                  </a:schemeClr>
                </a:solidFill>
              </a:rPr>
              <a:t>veden</a:t>
            </a:r>
            <a:r>
              <a:rPr lang="en-US" sz="1400" dirty="0">
                <a:solidFill>
                  <a:schemeClr val="tx1">
                    <a:lumMod val="75000"/>
                    <a:lumOff val="25000"/>
                  </a:schemeClr>
                </a:solidFill>
              </a:rPr>
              <a:t> pois </a:t>
            </a:r>
            <a:r>
              <a:rPr lang="en-US" sz="1400" dirty="0" err="1">
                <a:solidFill>
                  <a:schemeClr val="tx1">
                    <a:lumMod val="75000"/>
                    <a:lumOff val="25000"/>
                  </a:schemeClr>
                </a:solidFill>
              </a:rPr>
              <a:t>tieltä</a:t>
            </a:r>
            <a:r>
              <a:rPr lang="en-US" sz="1400" dirty="0">
                <a:solidFill>
                  <a:schemeClr val="tx1">
                    <a:lumMod val="75000"/>
                    <a:lumOff val="25000"/>
                  </a:schemeClr>
                </a:solidFill>
              </a:rPr>
              <a:t>. </a:t>
            </a:r>
            <a:r>
              <a:rPr lang="en-US" sz="1400" dirty="0" err="1">
                <a:solidFill>
                  <a:schemeClr val="tx1">
                    <a:lumMod val="75000"/>
                    <a:lumOff val="25000"/>
                  </a:schemeClr>
                </a:solidFill>
              </a:rPr>
              <a:t>Illalla</a:t>
            </a:r>
            <a:r>
              <a:rPr lang="en-US" sz="1400" dirty="0">
                <a:solidFill>
                  <a:schemeClr val="tx1">
                    <a:lumMod val="75000"/>
                    <a:lumOff val="25000"/>
                  </a:schemeClr>
                </a:solidFill>
              </a:rPr>
              <a:t> </a:t>
            </a:r>
            <a:r>
              <a:rPr lang="en-US" sz="1400" dirty="0" err="1">
                <a:solidFill>
                  <a:schemeClr val="tx1">
                    <a:lumMod val="75000"/>
                    <a:lumOff val="25000"/>
                  </a:schemeClr>
                </a:solidFill>
              </a:rPr>
              <a:t>päästyämme</a:t>
            </a:r>
            <a:r>
              <a:rPr lang="en-US" sz="1400" dirty="0">
                <a:solidFill>
                  <a:schemeClr val="tx1">
                    <a:lumMod val="75000"/>
                    <a:lumOff val="25000"/>
                  </a:schemeClr>
                </a:solidFill>
              </a:rPr>
              <a:t> </a:t>
            </a:r>
            <a:r>
              <a:rPr lang="en-US" sz="1400" dirty="0" err="1">
                <a:solidFill>
                  <a:schemeClr val="tx1">
                    <a:lumMod val="75000"/>
                    <a:lumOff val="25000"/>
                  </a:schemeClr>
                </a:solidFill>
              </a:rPr>
              <a:t>Tsekkeihin</a:t>
            </a:r>
            <a:r>
              <a:rPr lang="en-US" sz="1400" dirty="0">
                <a:solidFill>
                  <a:schemeClr val="tx1">
                    <a:lumMod val="75000"/>
                    <a:lumOff val="25000"/>
                  </a:schemeClr>
                </a:solidFill>
              </a:rPr>
              <a:t> </a:t>
            </a:r>
            <a:r>
              <a:rPr lang="en-US" sz="1400" dirty="0" err="1">
                <a:solidFill>
                  <a:schemeClr val="tx1">
                    <a:lumMod val="75000"/>
                    <a:lumOff val="25000"/>
                  </a:schemeClr>
                </a:solidFill>
              </a:rPr>
              <a:t>rajavartijat</a:t>
            </a:r>
            <a:r>
              <a:rPr lang="en-US" sz="1400" dirty="0">
                <a:solidFill>
                  <a:schemeClr val="tx1">
                    <a:lumMod val="75000"/>
                    <a:lumOff val="25000"/>
                  </a:schemeClr>
                </a:solidFill>
              </a:rPr>
              <a:t> </a:t>
            </a:r>
            <a:r>
              <a:rPr lang="en-US" sz="1400" dirty="0" err="1">
                <a:solidFill>
                  <a:schemeClr val="tx1">
                    <a:lumMod val="75000"/>
                    <a:lumOff val="25000"/>
                  </a:schemeClr>
                </a:solidFill>
              </a:rPr>
              <a:t>pysähtyivät</a:t>
            </a:r>
            <a:r>
              <a:rPr lang="en-US" sz="1400" dirty="0">
                <a:solidFill>
                  <a:schemeClr val="tx1">
                    <a:lumMod val="75000"/>
                    <a:lumOff val="25000"/>
                  </a:schemeClr>
                </a:solidFill>
              </a:rPr>
              <a:t> </a:t>
            </a:r>
            <a:r>
              <a:rPr lang="en-US" sz="1400" dirty="0" err="1">
                <a:solidFill>
                  <a:schemeClr val="tx1">
                    <a:lumMod val="75000"/>
                    <a:lumOff val="25000"/>
                  </a:schemeClr>
                </a:solidFill>
              </a:rPr>
              <a:t>muistuttamaan</a:t>
            </a:r>
            <a:r>
              <a:rPr lang="en-US" sz="1400" dirty="0">
                <a:solidFill>
                  <a:schemeClr val="tx1">
                    <a:lumMod val="75000"/>
                    <a:lumOff val="25000"/>
                  </a:schemeClr>
                </a:solidFill>
              </a:rPr>
              <a:t> </a:t>
            </a:r>
            <a:r>
              <a:rPr lang="en-US" sz="1400" dirty="0" err="1">
                <a:solidFill>
                  <a:schemeClr val="tx1">
                    <a:lumMod val="75000"/>
                    <a:lumOff val="25000"/>
                  </a:schemeClr>
                </a:solidFill>
              </a:rPr>
              <a:t>tietullimaksuista</a:t>
            </a:r>
            <a:r>
              <a:rPr lang="en-US" sz="1400" dirty="0">
                <a:solidFill>
                  <a:schemeClr val="tx1">
                    <a:lumMod val="75000"/>
                    <a:lumOff val="25000"/>
                  </a:schemeClr>
                </a:solidFill>
              </a:rPr>
              <a:t>, </a:t>
            </a:r>
            <a:r>
              <a:rPr lang="en-US" sz="1400" dirty="0" err="1">
                <a:solidFill>
                  <a:schemeClr val="tx1">
                    <a:lumMod val="75000"/>
                    <a:lumOff val="25000"/>
                  </a:schemeClr>
                </a:solidFill>
              </a:rPr>
              <a:t>joista</a:t>
            </a:r>
            <a:r>
              <a:rPr lang="en-US" sz="1400" dirty="0">
                <a:solidFill>
                  <a:schemeClr val="tx1">
                    <a:lumMod val="75000"/>
                    <a:lumOff val="25000"/>
                  </a:schemeClr>
                </a:solidFill>
              </a:rPr>
              <a:t> </a:t>
            </a:r>
            <a:r>
              <a:rPr lang="en-US" sz="1400" dirty="0" err="1">
                <a:solidFill>
                  <a:schemeClr val="tx1">
                    <a:lumMod val="75000"/>
                    <a:lumOff val="25000"/>
                  </a:schemeClr>
                </a:solidFill>
              </a:rPr>
              <a:t>emme</a:t>
            </a:r>
            <a:r>
              <a:rPr lang="en-US" sz="1400" dirty="0">
                <a:solidFill>
                  <a:schemeClr val="tx1">
                    <a:lumMod val="75000"/>
                    <a:lumOff val="25000"/>
                  </a:schemeClr>
                </a:solidFill>
              </a:rPr>
              <a:t> </a:t>
            </a:r>
            <a:r>
              <a:rPr lang="en-US" sz="1400" dirty="0" err="1">
                <a:solidFill>
                  <a:schemeClr val="tx1">
                    <a:lumMod val="75000"/>
                    <a:lumOff val="25000"/>
                  </a:schemeClr>
                </a:solidFill>
              </a:rPr>
              <a:t>olleet</a:t>
            </a:r>
            <a:r>
              <a:rPr lang="en-US" sz="1400" dirty="0">
                <a:solidFill>
                  <a:schemeClr val="tx1">
                    <a:lumMod val="75000"/>
                    <a:lumOff val="25000"/>
                  </a:schemeClr>
                </a:solidFill>
              </a:rPr>
              <a:t> </a:t>
            </a:r>
            <a:r>
              <a:rPr lang="en-US" sz="1400" dirty="0" err="1">
                <a:solidFill>
                  <a:schemeClr val="tx1">
                    <a:lumMod val="75000"/>
                    <a:lumOff val="25000"/>
                  </a:schemeClr>
                </a:solidFill>
              </a:rPr>
              <a:t>tietoisia</a:t>
            </a:r>
            <a:r>
              <a:rPr lang="en-US" sz="1400" dirty="0">
                <a:solidFill>
                  <a:schemeClr val="tx1">
                    <a:lumMod val="75000"/>
                    <a:lumOff val="25000"/>
                  </a:schemeClr>
                </a:solidFill>
              </a:rPr>
              <a:t>, </a:t>
            </a:r>
            <a:r>
              <a:rPr lang="en-US" sz="1400" dirty="0" err="1">
                <a:solidFill>
                  <a:schemeClr val="tx1">
                    <a:lumMod val="75000"/>
                    <a:lumOff val="25000"/>
                  </a:schemeClr>
                </a:solidFill>
              </a:rPr>
              <a:t>niimpä</a:t>
            </a:r>
            <a:r>
              <a:rPr lang="en-US" sz="1400" dirty="0">
                <a:solidFill>
                  <a:schemeClr val="tx1">
                    <a:lumMod val="75000"/>
                    <a:lumOff val="25000"/>
                  </a:schemeClr>
                </a:solidFill>
              </a:rPr>
              <a:t> </a:t>
            </a:r>
            <a:r>
              <a:rPr lang="en-US" sz="1400" dirty="0" err="1">
                <a:solidFill>
                  <a:schemeClr val="tx1">
                    <a:lumMod val="75000"/>
                    <a:lumOff val="25000"/>
                  </a:schemeClr>
                </a:solidFill>
              </a:rPr>
              <a:t>saimme</a:t>
            </a:r>
            <a:r>
              <a:rPr lang="en-US" sz="1400" dirty="0">
                <a:solidFill>
                  <a:schemeClr val="tx1">
                    <a:lumMod val="75000"/>
                    <a:lumOff val="25000"/>
                  </a:schemeClr>
                </a:solidFill>
              </a:rPr>
              <a:t> </a:t>
            </a:r>
            <a:r>
              <a:rPr lang="en-US" sz="1400" dirty="0" err="1">
                <a:solidFill>
                  <a:schemeClr val="tx1">
                    <a:lumMod val="75000"/>
                    <a:lumOff val="25000"/>
                  </a:schemeClr>
                </a:solidFill>
              </a:rPr>
              <a:t>mukaan</a:t>
            </a:r>
            <a:r>
              <a:rPr lang="en-US" sz="1400" dirty="0">
                <a:solidFill>
                  <a:schemeClr val="tx1">
                    <a:lumMod val="75000"/>
                    <a:lumOff val="25000"/>
                  </a:schemeClr>
                </a:solidFill>
              </a:rPr>
              <a:t> 60€ </a:t>
            </a:r>
            <a:r>
              <a:rPr lang="en-US" sz="1400" dirty="0" err="1">
                <a:solidFill>
                  <a:schemeClr val="tx1">
                    <a:lumMod val="75000"/>
                    <a:lumOff val="25000"/>
                  </a:schemeClr>
                </a:solidFill>
              </a:rPr>
              <a:t>sakot</a:t>
            </a:r>
            <a:r>
              <a:rPr lang="en-US" sz="1400" dirty="0">
                <a:solidFill>
                  <a:schemeClr val="tx1">
                    <a:lumMod val="75000"/>
                    <a:lumOff val="25000"/>
                  </a:schemeClr>
                </a:solidFill>
              </a:rPr>
              <a:t>. </a:t>
            </a:r>
            <a:r>
              <a:rPr lang="en-US" sz="1400" dirty="0" err="1">
                <a:solidFill>
                  <a:schemeClr val="tx1">
                    <a:lumMod val="75000"/>
                    <a:lumOff val="25000"/>
                  </a:schemeClr>
                </a:solidFill>
              </a:rPr>
              <a:t>Olimme</a:t>
            </a:r>
            <a:r>
              <a:rPr lang="en-US" sz="1400" dirty="0">
                <a:solidFill>
                  <a:schemeClr val="tx1">
                    <a:lumMod val="75000"/>
                    <a:lumOff val="25000"/>
                  </a:schemeClr>
                </a:solidFill>
              </a:rPr>
              <a:t> </a:t>
            </a:r>
            <a:r>
              <a:rPr lang="en-US" sz="1400" dirty="0" err="1">
                <a:solidFill>
                  <a:schemeClr val="tx1">
                    <a:lumMod val="75000"/>
                    <a:lumOff val="25000"/>
                  </a:schemeClr>
                </a:solidFill>
              </a:rPr>
              <a:t>varanneet</a:t>
            </a:r>
            <a:r>
              <a:rPr lang="en-US" sz="1400" dirty="0">
                <a:solidFill>
                  <a:schemeClr val="tx1">
                    <a:lumMod val="75000"/>
                    <a:lumOff val="25000"/>
                  </a:schemeClr>
                </a:solidFill>
              </a:rPr>
              <a:t> </a:t>
            </a:r>
            <a:r>
              <a:rPr lang="en-US" sz="1400" dirty="0" err="1">
                <a:solidFill>
                  <a:schemeClr val="tx1">
                    <a:lumMod val="75000"/>
                    <a:lumOff val="25000"/>
                  </a:schemeClr>
                </a:solidFill>
              </a:rPr>
              <a:t>majoituksen</a:t>
            </a:r>
            <a:r>
              <a:rPr lang="en-US" sz="1400" dirty="0">
                <a:solidFill>
                  <a:schemeClr val="tx1">
                    <a:lumMod val="75000"/>
                    <a:lumOff val="25000"/>
                  </a:schemeClr>
                </a:solidFill>
              </a:rPr>
              <a:t> </a:t>
            </a:r>
            <a:r>
              <a:rPr lang="en-US" sz="1400" dirty="0" err="1">
                <a:solidFill>
                  <a:schemeClr val="tx1">
                    <a:lumMod val="75000"/>
                    <a:lumOff val="25000"/>
                  </a:schemeClr>
                </a:solidFill>
              </a:rPr>
              <a:t>luomutilalta</a:t>
            </a:r>
            <a:r>
              <a:rPr lang="en-US" sz="1400" dirty="0">
                <a:solidFill>
                  <a:schemeClr val="tx1">
                    <a:lumMod val="75000"/>
                    <a:lumOff val="25000"/>
                  </a:schemeClr>
                </a:solidFill>
              </a:rPr>
              <a:t> </a:t>
            </a:r>
            <a:r>
              <a:rPr lang="en-US" sz="1400" dirty="0" err="1">
                <a:solidFill>
                  <a:schemeClr val="tx1">
                    <a:lumMod val="75000"/>
                    <a:lumOff val="25000"/>
                  </a:schemeClr>
                </a:solidFill>
              </a:rPr>
              <a:t>Tsekeistä</a:t>
            </a:r>
            <a:r>
              <a:rPr lang="en-US" sz="1400" dirty="0">
                <a:solidFill>
                  <a:schemeClr val="tx1">
                    <a:lumMod val="75000"/>
                    <a:lumOff val="25000"/>
                  </a:schemeClr>
                </a:solidFill>
              </a:rPr>
              <a:t> </a:t>
            </a:r>
            <a:r>
              <a:rPr lang="en-US" sz="1400" dirty="0" err="1">
                <a:solidFill>
                  <a:schemeClr val="tx1">
                    <a:lumMod val="75000"/>
                    <a:lumOff val="25000"/>
                  </a:schemeClr>
                </a:solidFill>
              </a:rPr>
              <a:t>Brnosta</a:t>
            </a:r>
            <a:r>
              <a:rPr lang="en-US" sz="1400" dirty="0">
                <a:solidFill>
                  <a:schemeClr val="tx1">
                    <a:lumMod val="75000"/>
                    <a:lumOff val="25000"/>
                  </a:schemeClr>
                </a:solidFill>
              </a:rPr>
              <a:t>, </a:t>
            </a:r>
            <a:r>
              <a:rPr lang="en-US" sz="1400" dirty="0" err="1">
                <a:solidFill>
                  <a:schemeClr val="tx1">
                    <a:lumMod val="75000"/>
                    <a:lumOff val="25000"/>
                  </a:schemeClr>
                </a:solidFill>
              </a:rPr>
              <a:t>mutta</a:t>
            </a:r>
            <a:r>
              <a:rPr lang="en-US" sz="1400" dirty="0">
                <a:solidFill>
                  <a:schemeClr val="tx1">
                    <a:lumMod val="75000"/>
                    <a:lumOff val="25000"/>
                  </a:schemeClr>
                </a:solidFill>
              </a:rPr>
              <a:t> </a:t>
            </a:r>
            <a:r>
              <a:rPr lang="en-US" sz="1400" dirty="0" err="1">
                <a:solidFill>
                  <a:schemeClr val="tx1">
                    <a:lumMod val="75000"/>
                    <a:lumOff val="25000"/>
                  </a:schemeClr>
                </a:solidFill>
              </a:rPr>
              <a:t>paikalle</a:t>
            </a:r>
            <a:r>
              <a:rPr lang="en-US" sz="1400" dirty="0">
                <a:solidFill>
                  <a:schemeClr val="tx1">
                    <a:lumMod val="75000"/>
                    <a:lumOff val="25000"/>
                  </a:schemeClr>
                </a:solidFill>
              </a:rPr>
              <a:t> </a:t>
            </a:r>
            <a:r>
              <a:rPr lang="en-US" sz="1400" dirty="0" err="1">
                <a:solidFill>
                  <a:schemeClr val="tx1">
                    <a:lumMod val="75000"/>
                    <a:lumOff val="25000"/>
                  </a:schemeClr>
                </a:solidFill>
              </a:rPr>
              <a:t>päästyämme</a:t>
            </a:r>
            <a:r>
              <a:rPr lang="en-US" sz="1400" dirty="0">
                <a:solidFill>
                  <a:schemeClr val="tx1">
                    <a:lumMod val="75000"/>
                    <a:lumOff val="25000"/>
                  </a:schemeClr>
                </a:solidFill>
              </a:rPr>
              <a:t> </a:t>
            </a:r>
            <a:r>
              <a:rPr lang="en-US" sz="1400" dirty="0" err="1">
                <a:solidFill>
                  <a:schemeClr val="tx1">
                    <a:lumMod val="75000"/>
                    <a:lumOff val="25000"/>
                  </a:schemeClr>
                </a:solidFill>
              </a:rPr>
              <a:t>totesimme</a:t>
            </a:r>
            <a:r>
              <a:rPr lang="en-US" sz="1400" dirty="0">
                <a:solidFill>
                  <a:schemeClr val="tx1">
                    <a:lumMod val="75000"/>
                    <a:lumOff val="25000"/>
                  </a:schemeClr>
                </a:solidFill>
              </a:rPr>
              <a:t> </a:t>
            </a:r>
            <a:r>
              <a:rPr lang="en-US" sz="1400" dirty="0" err="1">
                <a:solidFill>
                  <a:schemeClr val="tx1">
                    <a:lumMod val="75000"/>
                    <a:lumOff val="25000"/>
                  </a:schemeClr>
                </a:solidFill>
              </a:rPr>
              <a:t>paikan</a:t>
            </a:r>
            <a:r>
              <a:rPr lang="en-US" sz="1400" dirty="0">
                <a:solidFill>
                  <a:schemeClr val="tx1">
                    <a:lumMod val="75000"/>
                    <a:lumOff val="25000"/>
                  </a:schemeClr>
                </a:solidFill>
              </a:rPr>
              <a:t> </a:t>
            </a:r>
            <a:r>
              <a:rPr lang="en-US" sz="1400" dirty="0" err="1">
                <a:solidFill>
                  <a:schemeClr val="tx1">
                    <a:lumMod val="75000"/>
                    <a:lumOff val="25000"/>
                  </a:schemeClr>
                </a:solidFill>
              </a:rPr>
              <a:t>olevan</a:t>
            </a:r>
            <a:r>
              <a:rPr lang="en-US" sz="1400" dirty="0">
                <a:solidFill>
                  <a:schemeClr val="tx1">
                    <a:lumMod val="75000"/>
                    <a:lumOff val="25000"/>
                  </a:schemeClr>
                </a:solidFill>
              </a:rPr>
              <a:t> </a:t>
            </a:r>
            <a:r>
              <a:rPr lang="en-US" sz="1400" dirty="0" err="1">
                <a:solidFill>
                  <a:schemeClr val="tx1">
                    <a:lumMod val="75000"/>
                    <a:lumOff val="25000"/>
                  </a:schemeClr>
                </a:solidFill>
              </a:rPr>
              <a:t>asuinkelvoton</a:t>
            </a:r>
            <a:r>
              <a:rPr lang="en-US" sz="1400" dirty="0">
                <a:solidFill>
                  <a:schemeClr val="tx1">
                    <a:lumMod val="75000"/>
                    <a:lumOff val="25000"/>
                  </a:schemeClr>
                </a:solidFill>
              </a:rPr>
              <a:t> ja </a:t>
            </a:r>
            <a:r>
              <a:rPr lang="en-US" sz="1400" dirty="0" err="1">
                <a:solidFill>
                  <a:schemeClr val="tx1">
                    <a:lumMod val="75000"/>
                    <a:lumOff val="25000"/>
                  </a:schemeClr>
                </a:solidFill>
              </a:rPr>
              <a:t>päätimme</a:t>
            </a:r>
            <a:r>
              <a:rPr lang="en-US" sz="1400" dirty="0">
                <a:solidFill>
                  <a:schemeClr val="tx1">
                    <a:lumMod val="75000"/>
                    <a:lumOff val="25000"/>
                  </a:schemeClr>
                </a:solidFill>
              </a:rPr>
              <a:t> </a:t>
            </a:r>
            <a:r>
              <a:rPr lang="en-US" sz="1400" dirty="0" err="1">
                <a:solidFill>
                  <a:schemeClr val="tx1">
                    <a:lumMod val="75000"/>
                    <a:lumOff val="25000"/>
                  </a:schemeClr>
                </a:solidFill>
              </a:rPr>
              <a:t>jatkaa</a:t>
            </a:r>
            <a:r>
              <a:rPr lang="en-US" sz="1400" dirty="0">
                <a:solidFill>
                  <a:schemeClr val="tx1">
                    <a:lumMod val="75000"/>
                    <a:lumOff val="25000"/>
                  </a:schemeClr>
                </a:solidFill>
              </a:rPr>
              <a:t> </a:t>
            </a:r>
            <a:r>
              <a:rPr lang="en-US" sz="1400" dirty="0" err="1">
                <a:solidFill>
                  <a:schemeClr val="tx1">
                    <a:lumMod val="75000"/>
                    <a:lumOff val="25000"/>
                  </a:schemeClr>
                </a:solidFill>
              </a:rPr>
              <a:t>vielä</a:t>
            </a:r>
            <a:r>
              <a:rPr lang="en-US" sz="1400" dirty="0">
                <a:solidFill>
                  <a:schemeClr val="tx1">
                    <a:lumMod val="75000"/>
                    <a:lumOff val="25000"/>
                  </a:schemeClr>
                </a:solidFill>
              </a:rPr>
              <a:t> </a:t>
            </a:r>
            <a:r>
              <a:rPr lang="en-US" sz="1400" dirty="0" err="1">
                <a:solidFill>
                  <a:schemeClr val="tx1">
                    <a:lumMod val="75000"/>
                    <a:lumOff val="25000"/>
                  </a:schemeClr>
                </a:solidFill>
              </a:rPr>
              <a:t>Itävallan</a:t>
            </a:r>
            <a:r>
              <a:rPr lang="en-US" sz="1400" dirty="0">
                <a:solidFill>
                  <a:schemeClr val="tx1">
                    <a:lumMod val="75000"/>
                    <a:lumOff val="25000"/>
                  </a:schemeClr>
                </a:solidFill>
              </a:rPr>
              <a:t> </a:t>
            </a:r>
            <a:r>
              <a:rPr lang="en-US" sz="1400" dirty="0" err="1">
                <a:solidFill>
                  <a:schemeClr val="tx1">
                    <a:lumMod val="75000"/>
                    <a:lumOff val="25000"/>
                  </a:schemeClr>
                </a:solidFill>
              </a:rPr>
              <a:t>Wieniin</a:t>
            </a:r>
            <a:r>
              <a:rPr lang="en-US" sz="1400" dirty="0">
                <a:solidFill>
                  <a:schemeClr val="tx1">
                    <a:lumMod val="75000"/>
                    <a:lumOff val="25000"/>
                  </a:schemeClr>
                </a:solidFill>
              </a:rPr>
              <a:t>, </a:t>
            </a:r>
            <a:r>
              <a:rPr lang="en-US" sz="1400" dirty="0" err="1">
                <a:solidFill>
                  <a:schemeClr val="tx1">
                    <a:lumMod val="75000"/>
                    <a:lumOff val="25000"/>
                  </a:schemeClr>
                </a:solidFill>
              </a:rPr>
              <a:t>josta</a:t>
            </a:r>
            <a:r>
              <a:rPr lang="en-US" sz="1400" dirty="0">
                <a:solidFill>
                  <a:schemeClr val="tx1">
                    <a:lumMod val="75000"/>
                    <a:lumOff val="25000"/>
                  </a:schemeClr>
                </a:solidFill>
              </a:rPr>
              <a:t> </a:t>
            </a:r>
            <a:r>
              <a:rPr lang="en-US" sz="1400" dirty="0" err="1">
                <a:solidFill>
                  <a:schemeClr val="tx1">
                    <a:lumMod val="75000"/>
                    <a:lumOff val="25000"/>
                  </a:schemeClr>
                </a:solidFill>
              </a:rPr>
              <a:t>opettajamme</a:t>
            </a:r>
            <a:r>
              <a:rPr lang="en-US" sz="1400" dirty="0">
                <a:solidFill>
                  <a:schemeClr val="tx1">
                    <a:lumMod val="75000"/>
                    <a:lumOff val="25000"/>
                  </a:schemeClr>
                </a:solidFill>
              </a:rPr>
              <a:t> </a:t>
            </a:r>
            <a:r>
              <a:rPr lang="en-US" sz="1400" dirty="0" err="1">
                <a:solidFill>
                  <a:schemeClr val="tx1">
                    <a:lumMod val="75000"/>
                    <a:lumOff val="25000"/>
                  </a:schemeClr>
                </a:solidFill>
              </a:rPr>
              <a:t>tiesi</a:t>
            </a:r>
            <a:r>
              <a:rPr lang="en-US" sz="1400" dirty="0">
                <a:solidFill>
                  <a:schemeClr val="tx1">
                    <a:lumMod val="75000"/>
                    <a:lumOff val="25000"/>
                  </a:schemeClr>
                </a:solidFill>
              </a:rPr>
              <a:t> </a:t>
            </a:r>
            <a:r>
              <a:rPr lang="en-US" sz="1400" dirty="0" err="1">
                <a:solidFill>
                  <a:schemeClr val="tx1">
                    <a:lumMod val="75000"/>
                    <a:lumOff val="25000"/>
                  </a:schemeClr>
                </a:solidFill>
              </a:rPr>
              <a:t>hiljaisen</a:t>
            </a:r>
            <a:r>
              <a:rPr lang="en-US" sz="1400" dirty="0">
                <a:solidFill>
                  <a:schemeClr val="tx1">
                    <a:lumMod val="75000"/>
                    <a:lumOff val="25000"/>
                  </a:schemeClr>
                </a:solidFill>
              </a:rPr>
              <a:t> </a:t>
            </a:r>
            <a:r>
              <a:rPr lang="en-US" sz="1400" dirty="0" err="1">
                <a:solidFill>
                  <a:schemeClr val="tx1">
                    <a:lumMod val="75000"/>
                    <a:lumOff val="25000"/>
                  </a:schemeClr>
                </a:solidFill>
              </a:rPr>
              <a:t>tien</a:t>
            </a:r>
            <a:r>
              <a:rPr lang="en-US" sz="1400" dirty="0">
                <a:solidFill>
                  <a:schemeClr val="tx1">
                    <a:lumMod val="75000"/>
                    <a:lumOff val="25000"/>
                  </a:schemeClr>
                </a:solidFill>
              </a:rPr>
              <a:t> </a:t>
            </a:r>
            <a:r>
              <a:rPr lang="en-US" sz="1400" dirty="0" err="1">
                <a:solidFill>
                  <a:schemeClr val="tx1">
                    <a:lumMod val="75000"/>
                    <a:lumOff val="25000"/>
                  </a:schemeClr>
                </a:solidFill>
              </a:rPr>
              <a:t>hautausmaan</a:t>
            </a:r>
            <a:r>
              <a:rPr lang="en-US" sz="1400" dirty="0">
                <a:solidFill>
                  <a:schemeClr val="tx1">
                    <a:lumMod val="75000"/>
                    <a:lumOff val="25000"/>
                  </a:schemeClr>
                </a:solidFill>
              </a:rPr>
              <a:t> </a:t>
            </a:r>
            <a:r>
              <a:rPr lang="en-US" sz="1400" dirty="0" err="1">
                <a:solidFill>
                  <a:schemeClr val="tx1">
                    <a:lumMod val="75000"/>
                    <a:lumOff val="25000"/>
                  </a:schemeClr>
                </a:solidFill>
              </a:rPr>
              <a:t>vierestä</a:t>
            </a:r>
            <a:r>
              <a:rPr lang="en-US" sz="1400" dirty="0">
                <a:solidFill>
                  <a:schemeClr val="tx1">
                    <a:lumMod val="75000"/>
                    <a:lumOff val="25000"/>
                  </a:schemeClr>
                </a:solidFill>
              </a:rPr>
              <a:t>, </a:t>
            </a:r>
            <a:r>
              <a:rPr lang="en-US" sz="1400" dirty="0" err="1">
                <a:solidFill>
                  <a:schemeClr val="tx1">
                    <a:lumMod val="75000"/>
                    <a:lumOff val="25000"/>
                  </a:schemeClr>
                </a:solidFill>
              </a:rPr>
              <a:t>missä</a:t>
            </a:r>
            <a:r>
              <a:rPr lang="en-US" sz="1400" dirty="0">
                <a:solidFill>
                  <a:schemeClr val="tx1">
                    <a:lumMod val="75000"/>
                    <a:lumOff val="25000"/>
                  </a:schemeClr>
                </a:solidFill>
              </a:rPr>
              <a:t> </a:t>
            </a:r>
            <a:r>
              <a:rPr lang="en-US" sz="1400" dirty="0" err="1">
                <a:solidFill>
                  <a:schemeClr val="tx1">
                    <a:lumMod val="75000"/>
                    <a:lumOff val="25000"/>
                  </a:schemeClr>
                </a:solidFill>
              </a:rPr>
              <a:t>voisimme</a:t>
            </a:r>
            <a:r>
              <a:rPr lang="en-US" sz="1400" dirty="0">
                <a:solidFill>
                  <a:schemeClr val="tx1">
                    <a:lumMod val="75000"/>
                    <a:lumOff val="25000"/>
                  </a:schemeClr>
                </a:solidFill>
              </a:rPr>
              <a:t> </a:t>
            </a:r>
            <a:r>
              <a:rPr lang="en-US" sz="1400" dirty="0" err="1">
                <a:solidFill>
                  <a:schemeClr val="tx1">
                    <a:lumMod val="75000"/>
                    <a:lumOff val="25000"/>
                  </a:schemeClr>
                </a:solidFill>
              </a:rPr>
              <a:t>nukkua</a:t>
            </a:r>
            <a:r>
              <a:rPr lang="en-US" sz="1400" dirty="0">
                <a:solidFill>
                  <a:schemeClr val="tx1">
                    <a:lumMod val="75000"/>
                    <a:lumOff val="25000"/>
                  </a:schemeClr>
                </a:solidFill>
              </a:rPr>
              <a:t> </a:t>
            </a:r>
            <a:r>
              <a:rPr lang="en-US" sz="1400" dirty="0" err="1">
                <a:solidFill>
                  <a:schemeClr val="tx1">
                    <a:lumMod val="75000"/>
                    <a:lumOff val="25000"/>
                  </a:schemeClr>
                </a:solidFill>
              </a:rPr>
              <a:t>kunnolla</a:t>
            </a:r>
            <a:r>
              <a:rPr lang="en-US" sz="1400" dirty="0">
                <a:solidFill>
                  <a:schemeClr val="tx1">
                    <a:lumMod val="75000"/>
                    <a:lumOff val="25000"/>
                  </a:schemeClr>
                </a:solidFill>
              </a:rPr>
              <a:t> </a:t>
            </a:r>
            <a:r>
              <a:rPr lang="en-US" sz="1400" dirty="0" err="1">
                <a:solidFill>
                  <a:schemeClr val="tx1">
                    <a:lumMod val="75000"/>
                    <a:lumOff val="25000"/>
                  </a:schemeClr>
                </a:solidFill>
              </a:rPr>
              <a:t>edes</a:t>
            </a:r>
            <a:r>
              <a:rPr lang="en-US" sz="1400" dirty="0">
                <a:solidFill>
                  <a:schemeClr val="tx1">
                    <a:lumMod val="75000"/>
                    <a:lumOff val="25000"/>
                  </a:schemeClr>
                </a:solidFill>
              </a:rPr>
              <a:t> </a:t>
            </a:r>
            <a:r>
              <a:rPr lang="en-US" sz="1400" dirty="0" err="1">
                <a:solidFill>
                  <a:schemeClr val="tx1">
                    <a:lumMod val="75000"/>
                    <a:lumOff val="25000"/>
                  </a:schemeClr>
                </a:solidFill>
              </a:rPr>
              <a:t>muutaman</a:t>
            </a:r>
            <a:r>
              <a:rPr lang="en-US" sz="1400" dirty="0">
                <a:solidFill>
                  <a:schemeClr val="tx1">
                    <a:lumMod val="75000"/>
                    <a:lumOff val="25000"/>
                  </a:schemeClr>
                </a:solidFill>
              </a:rPr>
              <a:t> </a:t>
            </a:r>
            <a:r>
              <a:rPr lang="en-US" sz="1400" dirty="0" err="1">
                <a:solidFill>
                  <a:schemeClr val="tx1">
                    <a:lumMod val="75000"/>
                    <a:lumOff val="25000"/>
                  </a:schemeClr>
                </a:solidFill>
              </a:rPr>
              <a:t>tunnin</a:t>
            </a:r>
            <a:r>
              <a:rPr lang="en-US" sz="1400" dirty="0">
                <a:solidFill>
                  <a:schemeClr val="tx1">
                    <a:lumMod val="75000"/>
                    <a:lumOff val="25000"/>
                  </a:schemeClr>
                </a:solidFill>
              </a:rPr>
              <a:t>. </a:t>
            </a:r>
            <a:r>
              <a:rPr lang="en-US" sz="1400" dirty="0" err="1">
                <a:solidFill>
                  <a:schemeClr val="tx1">
                    <a:lumMod val="75000"/>
                    <a:lumOff val="25000"/>
                  </a:schemeClr>
                </a:solidFill>
              </a:rPr>
              <a:t>Seitsemän</a:t>
            </a:r>
            <a:r>
              <a:rPr lang="en-US" sz="1400" dirty="0">
                <a:solidFill>
                  <a:schemeClr val="tx1">
                    <a:lumMod val="75000"/>
                    <a:lumOff val="25000"/>
                  </a:schemeClr>
                </a:solidFill>
              </a:rPr>
              <a:t> </a:t>
            </a:r>
            <a:r>
              <a:rPr lang="en-US" sz="1400" dirty="0" err="1">
                <a:solidFill>
                  <a:schemeClr val="tx1">
                    <a:lumMod val="75000"/>
                    <a:lumOff val="25000"/>
                  </a:schemeClr>
                </a:solidFill>
              </a:rPr>
              <a:t>ihmistä</a:t>
            </a:r>
            <a:r>
              <a:rPr lang="en-US" sz="1400" dirty="0">
                <a:solidFill>
                  <a:schemeClr val="tx1">
                    <a:lumMod val="75000"/>
                    <a:lumOff val="25000"/>
                  </a:schemeClr>
                </a:solidFill>
              </a:rPr>
              <a:t> </a:t>
            </a:r>
            <a:r>
              <a:rPr lang="en-US" sz="1400" dirty="0" err="1">
                <a:solidFill>
                  <a:schemeClr val="tx1">
                    <a:lumMod val="75000"/>
                    <a:lumOff val="25000"/>
                  </a:schemeClr>
                </a:solidFill>
              </a:rPr>
              <a:t>yhdeksän</a:t>
            </a:r>
            <a:r>
              <a:rPr lang="en-US" sz="1400" dirty="0">
                <a:solidFill>
                  <a:schemeClr val="tx1">
                    <a:lumMod val="75000"/>
                    <a:lumOff val="25000"/>
                  </a:schemeClr>
                </a:solidFill>
              </a:rPr>
              <a:t> </a:t>
            </a:r>
            <a:r>
              <a:rPr lang="en-US" sz="1400" dirty="0" err="1">
                <a:solidFill>
                  <a:schemeClr val="tx1">
                    <a:lumMod val="75000"/>
                    <a:lumOff val="25000"/>
                  </a:schemeClr>
                </a:solidFill>
              </a:rPr>
              <a:t>henkilön</a:t>
            </a:r>
            <a:r>
              <a:rPr lang="en-US" sz="1400" dirty="0">
                <a:solidFill>
                  <a:schemeClr val="tx1">
                    <a:lumMod val="75000"/>
                    <a:lumOff val="25000"/>
                  </a:schemeClr>
                </a:solidFill>
              </a:rPr>
              <a:t> </a:t>
            </a:r>
            <a:r>
              <a:rPr lang="en-US" sz="1400" dirty="0" err="1">
                <a:solidFill>
                  <a:schemeClr val="tx1">
                    <a:lumMod val="75000"/>
                    <a:lumOff val="25000"/>
                  </a:schemeClr>
                </a:solidFill>
              </a:rPr>
              <a:t>autossa</a:t>
            </a:r>
            <a:r>
              <a:rPr lang="en-US" sz="1400" dirty="0">
                <a:solidFill>
                  <a:schemeClr val="tx1">
                    <a:lumMod val="75000"/>
                    <a:lumOff val="25000"/>
                  </a:schemeClr>
                </a:solidFill>
              </a:rPr>
              <a:t>, </a:t>
            </a:r>
            <a:r>
              <a:rPr lang="en-US" sz="1400" dirty="0" err="1">
                <a:solidFill>
                  <a:schemeClr val="tx1">
                    <a:lumMod val="75000"/>
                    <a:lumOff val="25000"/>
                  </a:schemeClr>
                </a:solidFill>
              </a:rPr>
              <a:t>ahdasta</a:t>
            </a:r>
            <a:r>
              <a:rPr lang="en-US" sz="1400" dirty="0">
                <a:solidFill>
                  <a:schemeClr val="tx1">
                    <a:lumMod val="75000"/>
                    <a:lumOff val="25000"/>
                  </a:schemeClr>
                </a:solidFill>
              </a:rPr>
              <a:t> </a:t>
            </a:r>
            <a:r>
              <a:rPr lang="en-US" sz="1400" dirty="0" err="1">
                <a:solidFill>
                  <a:schemeClr val="tx1">
                    <a:lumMod val="75000"/>
                    <a:lumOff val="25000"/>
                  </a:schemeClr>
                </a:solidFill>
              </a:rPr>
              <a:t>oli</a:t>
            </a:r>
            <a:r>
              <a:rPr lang="en-US" sz="1400" dirty="0">
                <a:solidFill>
                  <a:schemeClr val="tx1">
                    <a:lumMod val="75000"/>
                    <a:lumOff val="25000"/>
                  </a:schemeClr>
                </a:solidFill>
              </a:rPr>
              <a:t>. </a:t>
            </a:r>
          </a:p>
          <a:p>
            <a:pPr defTabSz="457200">
              <a:lnSpc>
                <a:spcPct val="90000"/>
              </a:lnSpc>
              <a:spcBef>
                <a:spcPts val="1000"/>
              </a:spcBef>
              <a:buClr>
                <a:schemeClr val="accent1"/>
              </a:buClr>
              <a:buSzPct val="80000"/>
              <a:buFont typeface="Wingdings 3" charset="2"/>
              <a:buChar char=""/>
            </a:pPr>
            <a:r>
              <a:rPr lang="en-US" sz="1400" dirty="0" err="1">
                <a:solidFill>
                  <a:schemeClr val="tx1">
                    <a:lumMod val="75000"/>
                    <a:lumOff val="25000"/>
                  </a:schemeClr>
                </a:solidFill>
              </a:rPr>
              <a:t>Tiistai-aamun</a:t>
            </a:r>
            <a:r>
              <a:rPr lang="en-US" sz="1400" dirty="0">
                <a:solidFill>
                  <a:schemeClr val="tx1">
                    <a:lumMod val="75000"/>
                    <a:lumOff val="25000"/>
                  </a:schemeClr>
                </a:solidFill>
              </a:rPr>
              <a:t> </a:t>
            </a:r>
            <a:r>
              <a:rPr lang="en-US" sz="1400" dirty="0" err="1">
                <a:solidFill>
                  <a:schemeClr val="tx1">
                    <a:lumMod val="75000"/>
                    <a:lumOff val="25000"/>
                  </a:schemeClr>
                </a:solidFill>
              </a:rPr>
              <a:t>valjetessa</a:t>
            </a:r>
            <a:r>
              <a:rPr lang="en-US" sz="1400" dirty="0">
                <a:solidFill>
                  <a:schemeClr val="tx1">
                    <a:lumMod val="75000"/>
                    <a:lumOff val="25000"/>
                  </a:schemeClr>
                </a:solidFill>
              </a:rPr>
              <a:t> </a:t>
            </a:r>
            <a:r>
              <a:rPr lang="en-US" sz="1400" dirty="0" err="1">
                <a:solidFill>
                  <a:schemeClr val="tx1">
                    <a:lumMod val="75000"/>
                    <a:lumOff val="25000"/>
                  </a:schemeClr>
                </a:solidFill>
              </a:rPr>
              <a:t>jatkoimme</a:t>
            </a:r>
            <a:r>
              <a:rPr lang="en-US" sz="1400" dirty="0">
                <a:solidFill>
                  <a:schemeClr val="tx1">
                    <a:lumMod val="75000"/>
                    <a:lumOff val="25000"/>
                  </a:schemeClr>
                </a:solidFill>
              </a:rPr>
              <a:t> </a:t>
            </a:r>
            <a:r>
              <a:rPr lang="en-US" sz="1400" dirty="0" err="1">
                <a:solidFill>
                  <a:schemeClr val="tx1">
                    <a:lumMod val="75000"/>
                    <a:lumOff val="25000"/>
                  </a:schemeClr>
                </a:solidFill>
              </a:rPr>
              <a:t>matkaa</a:t>
            </a:r>
            <a:r>
              <a:rPr lang="en-US" sz="1400" dirty="0">
                <a:solidFill>
                  <a:schemeClr val="tx1">
                    <a:lumMod val="75000"/>
                    <a:lumOff val="25000"/>
                  </a:schemeClr>
                </a:solidFill>
              </a:rPr>
              <a:t> </a:t>
            </a:r>
            <a:r>
              <a:rPr lang="en-US" sz="1400" dirty="0" err="1">
                <a:solidFill>
                  <a:schemeClr val="tx1">
                    <a:lumMod val="75000"/>
                    <a:lumOff val="25000"/>
                  </a:schemeClr>
                </a:solidFill>
              </a:rPr>
              <a:t>kohti</a:t>
            </a:r>
            <a:r>
              <a:rPr lang="en-US" sz="1400" dirty="0">
                <a:solidFill>
                  <a:schemeClr val="tx1">
                    <a:lumMod val="75000"/>
                    <a:lumOff val="25000"/>
                  </a:schemeClr>
                </a:solidFill>
              </a:rPr>
              <a:t> </a:t>
            </a:r>
            <a:r>
              <a:rPr lang="en-US" sz="1400" dirty="0" err="1">
                <a:solidFill>
                  <a:schemeClr val="tx1">
                    <a:lumMod val="75000"/>
                    <a:lumOff val="25000"/>
                  </a:schemeClr>
                </a:solidFill>
              </a:rPr>
              <a:t>Sloveniaa</a:t>
            </a:r>
            <a:r>
              <a:rPr lang="en-US" sz="1400" dirty="0">
                <a:solidFill>
                  <a:schemeClr val="tx1">
                    <a:lumMod val="75000"/>
                    <a:lumOff val="25000"/>
                  </a:schemeClr>
                </a:solidFill>
              </a:rPr>
              <a:t>, </a:t>
            </a:r>
            <a:r>
              <a:rPr lang="en-US" sz="1400" dirty="0" err="1">
                <a:solidFill>
                  <a:schemeClr val="tx1">
                    <a:lumMod val="75000"/>
                    <a:lumOff val="25000"/>
                  </a:schemeClr>
                </a:solidFill>
              </a:rPr>
              <a:t>jossa</a:t>
            </a:r>
            <a:r>
              <a:rPr lang="en-US" sz="1400" dirty="0">
                <a:solidFill>
                  <a:schemeClr val="tx1">
                    <a:lumMod val="75000"/>
                    <a:lumOff val="25000"/>
                  </a:schemeClr>
                </a:solidFill>
              </a:rPr>
              <a:t> </a:t>
            </a:r>
            <a:r>
              <a:rPr lang="en-US" sz="1400" dirty="0" err="1">
                <a:solidFill>
                  <a:schemeClr val="tx1">
                    <a:lumMod val="75000"/>
                    <a:lumOff val="25000"/>
                  </a:schemeClr>
                </a:solidFill>
              </a:rPr>
              <a:t>vielä</a:t>
            </a:r>
            <a:r>
              <a:rPr lang="en-US" sz="1400" dirty="0">
                <a:solidFill>
                  <a:schemeClr val="tx1">
                    <a:lumMod val="75000"/>
                    <a:lumOff val="25000"/>
                  </a:schemeClr>
                </a:solidFill>
              </a:rPr>
              <a:t> </a:t>
            </a:r>
            <a:r>
              <a:rPr lang="en-US" sz="1400" dirty="0" err="1">
                <a:solidFill>
                  <a:schemeClr val="tx1">
                    <a:lumMod val="75000"/>
                    <a:lumOff val="25000"/>
                  </a:schemeClr>
                </a:solidFill>
              </a:rPr>
              <a:t>pääsimme</a:t>
            </a:r>
            <a:r>
              <a:rPr lang="en-US" sz="1400" dirty="0">
                <a:solidFill>
                  <a:schemeClr val="tx1">
                    <a:lumMod val="75000"/>
                    <a:lumOff val="25000"/>
                  </a:schemeClr>
                </a:solidFill>
              </a:rPr>
              <a:t> </a:t>
            </a:r>
            <a:r>
              <a:rPr lang="en-US" sz="1400" dirty="0" err="1">
                <a:solidFill>
                  <a:schemeClr val="tx1">
                    <a:lumMod val="75000"/>
                    <a:lumOff val="25000"/>
                  </a:schemeClr>
                </a:solidFill>
              </a:rPr>
              <a:t>ajamaan</a:t>
            </a:r>
            <a:r>
              <a:rPr lang="en-US" sz="1400" dirty="0">
                <a:solidFill>
                  <a:schemeClr val="tx1">
                    <a:lumMod val="75000"/>
                    <a:lumOff val="25000"/>
                  </a:schemeClr>
                </a:solidFill>
              </a:rPr>
              <a:t> </a:t>
            </a:r>
            <a:r>
              <a:rPr lang="en-US" sz="1400" dirty="0" err="1">
                <a:solidFill>
                  <a:schemeClr val="tx1">
                    <a:lumMod val="75000"/>
                    <a:lumOff val="25000"/>
                  </a:schemeClr>
                </a:solidFill>
              </a:rPr>
              <a:t>pikkuteitä</a:t>
            </a:r>
            <a:r>
              <a:rPr lang="en-US" sz="1400" dirty="0">
                <a:solidFill>
                  <a:schemeClr val="tx1">
                    <a:lumMod val="75000"/>
                    <a:lumOff val="25000"/>
                  </a:schemeClr>
                </a:solidFill>
              </a:rPr>
              <a:t> </a:t>
            </a:r>
            <a:r>
              <a:rPr lang="en-US" sz="1400" dirty="0" err="1">
                <a:solidFill>
                  <a:schemeClr val="tx1">
                    <a:lumMod val="75000"/>
                    <a:lumOff val="25000"/>
                  </a:schemeClr>
                </a:solidFill>
              </a:rPr>
              <a:t>moottoritiellä</a:t>
            </a:r>
            <a:r>
              <a:rPr lang="en-US" sz="1400" dirty="0">
                <a:solidFill>
                  <a:schemeClr val="tx1">
                    <a:lumMod val="75000"/>
                    <a:lumOff val="25000"/>
                  </a:schemeClr>
                </a:solidFill>
              </a:rPr>
              <a:t> </a:t>
            </a:r>
            <a:r>
              <a:rPr lang="en-US" sz="1400" dirty="0" err="1">
                <a:solidFill>
                  <a:schemeClr val="tx1">
                    <a:lumMod val="75000"/>
                    <a:lumOff val="25000"/>
                  </a:schemeClr>
                </a:solidFill>
              </a:rPr>
              <a:t>sattuneen</a:t>
            </a:r>
            <a:r>
              <a:rPr lang="en-US" sz="1400" dirty="0">
                <a:solidFill>
                  <a:schemeClr val="tx1">
                    <a:lumMod val="75000"/>
                    <a:lumOff val="25000"/>
                  </a:schemeClr>
                </a:solidFill>
              </a:rPr>
              <a:t> </a:t>
            </a:r>
            <a:r>
              <a:rPr lang="en-US" sz="1400" dirty="0" err="1">
                <a:solidFill>
                  <a:schemeClr val="tx1">
                    <a:lumMod val="75000"/>
                    <a:lumOff val="25000"/>
                  </a:schemeClr>
                </a:solidFill>
              </a:rPr>
              <a:t>onnettomuuden</a:t>
            </a:r>
            <a:r>
              <a:rPr lang="en-US" sz="1400" dirty="0">
                <a:solidFill>
                  <a:schemeClr val="tx1">
                    <a:lumMod val="75000"/>
                    <a:lumOff val="25000"/>
                  </a:schemeClr>
                </a:solidFill>
              </a:rPr>
              <a:t> </a:t>
            </a:r>
            <a:r>
              <a:rPr lang="en-US" sz="1400" dirty="0" err="1">
                <a:solidFill>
                  <a:schemeClr val="tx1">
                    <a:lumMod val="75000"/>
                    <a:lumOff val="25000"/>
                  </a:schemeClr>
                </a:solidFill>
              </a:rPr>
              <a:t>takia</a:t>
            </a:r>
            <a:r>
              <a:rPr lang="en-US" sz="1400" dirty="0">
                <a:solidFill>
                  <a:schemeClr val="tx1">
                    <a:lumMod val="75000"/>
                    <a:lumOff val="25000"/>
                  </a:schemeClr>
                </a:solidFill>
              </a:rPr>
              <a:t>. </a:t>
            </a:r>
            <a:r>
              <a:rPr lang="en-US" sz="1400" dirty="0" err="1">
                <a:solidFill>
                  <a:schemeClr val="tx1">
                    <a:lumMod val="75000"/>
                    <a:lumOff val="25000"/>
                  </a:schemeClr>
                </a:solidFill>
              </a:rPr>
              <a:t>Loppumatka</a:t>
            </a:r>
            <a:r>
              <a:rPr lang="en-US" sz="1400" dirty="0">
                <a:solidFill>
                  <a:schemeClr val="tx1">
                    <a:lumMod val="75000"/>
                    <a:lumOff val="25000"/>
                  </a:schemeClr>
                </a:solidFill>
              </a:rPr>
              <a:t> </a:t>
            </a:r>
            <a:r>
              <a:rPr lang="en-US" sz="1400" dirty="0" err="1">
                <a:solidFill>
                  <a:schemeClr val="tx1">
                    <a:lumMod val="75000"/>
                    <a:lumOff val="25000"/>
                  </a:schemeClr>
                </a:solidFill>
              </a:rPr>
              <a:t>meni</a:t>
            </a:r>
            <a:r>
              <a:rPr lang="en-US" sz="1400" dirty="0">
                <a:solidFill>
                  <a:schemeClr val="tx1">
                    <a:lumMod val="75000"/>
                    <a:lumOff val="25000"/>
                  </a:schemeClr>
                </a:solidFill>
              </a:rPr>
              <a:t> </a:t>
            </a:r>
            <a:r>
              <a:rPr lang="en-US" sz="1400" dirty="0" err="1">
                <a:solidFill>
                  <a:schemeClr val="tx1">
                    <a:lumMod val="75000"/>
                    <a:lumOff val="25000"/>
                  </a:schemeClr>
                </a:solidFill>
              </a:rPr>
              <a:t>joutuisasti</a:t>
            </a:r>
            <a:r>
              <a:rPr lang="en-US" sz="1400" dirty="0">
                <a:solidFill>
                  <a:schemeClr val="tx1">
                    <a:lumMod val="75000"/>
                    <a:lumOff val="25000"/>
                  </a:schemeClr>
                </a:solidFill>
              </a:rPr>
              <a:t> ja </a:t>
            </a:r>
            <a:r>
              <a:rPr lang="en-US" sz="1400" dirty="0" err="1">
                <a:solidFill>
                  <a:schemeClr val="tx1">
                    <a:lumMod val="75000"/>
                    <a:lumOff val="25000"/>
                  </a:schemeClr>
                </a:solidFill>
              </a:rPr>
              <a:t>olimme</a:t>
            </a:r>
            <a:r>
              <a:rPr lang="en-US" sz="1400" dirty="0">
                <a:solidFill>
                  <a:schemeClr val="tx1">
                    <a:lumMod val="75000"/>
                    <a:lumOff val="25000"/>
                  </a:schemeClr>
                </a:solidFill>
              </a:rPr>
              <a:t> </a:t>
            </a:r>
            <a:r>
              <a:rPr lang="en-US" sz="1400" dirty="0" err="1">
                <a:solidFill>
                  <a:schemeClr val="tx1">
                    <a:lumMod val="75000"/>
                    <a:lumOff val="25000"/>
                  </a:schemeClr>
                </a:solidFill>
              </a:rPr>
              <a:t>hyvissä</a:t>
            </a:r>
            <a:r>
              <a:rPr lang="en-US" sz="1400" dirty="0">
                <a:solidFill>
                  <a:schemeClr val="tx1">
                    <a:lumMod val="75000"/>
                    <a:lumOff val="25000"/>
                  </a:schemeClr>
                </a:solidFill>
              </a:rPr>
              <a:t> </a:t>
            </a:r>
            <a:r>
              <a:rPr lang="en-US" sz="1400" dirty="0" err="1">
                <a:solidFill>
                  <a:schemeClr val="tx1">
                    <a:lumMod val="75000"/>
                    <a:lumOff val="25000"/>
                  </a:schemeClr>
                </a:solidFill>
              </a:rPr>
              <a:t>ajoin</a:t>
            </a:r>
            <a:r>
              <a:rPr lang="en-US" sz="1400" dirty="0">
                <a:solidFill>
                  <a:schemeClr val="tx1">
                    <a:lumMod val="75000"/>
                    <a:lumOff val="25000"/>
                  </a:schemeClr>
                </a:solidFill>
              </a:rPr>
              <a:t> </a:t>
            </a:r>
            <a:r>
              <a:rPr lang="en-US" sz="1400" dirty="0" err="1">
                <a:solidFill>
                  <a:schemeClr val="tx1">
                    <a:lumMod val="75000"/>
                    <a:lumOff val="25000"/>
                  </a:schemeClr>
                </a:solidFill>
              </a:rPr>
              <a:t>Ljubljanassa</a:t>
            </a:r>
            <a:r>
              <a:rPr lang="en-US" sz="1400" dirty="0">
                <a:solidFill>
                  <a:schemeClr val="tx1">
                    <a:lumMod val="75000"/>
                    <a:lumOff val="25000"/>
                  </a:schemeClr>
                </a:solidFill>
              </a:rPr>
              <a:t>. </a:t>
            </a:r>
            <a:r>
              <a:rPr lang="en-US" sz="1400" dirty="0" err="1">
                <a:solidFill>
                  <a:schemeClr val="tx1">
                    <a:lumMod val="75000"/>
                    <a:lumOff val="25000"/>
                  </a:schemeClr>
                </a:solidFill>
              </a:rPr>
              <a:t>Saatuamme</a:t>
            </a:r>
            <a:r>
              <a:rPr lang="en-US" sz="1400" dirty="0">
                <a:solidFill>
                  <a:schemeClr val="tx1">
                    <a:lumMod val="75000"/>
                    <a:lumOff val="25000"/>
                  </a:schemeClr>
                </a:solidFill>
              </a:rPr>
              <a:t> </a:t>
            </a:r>
            <a:r>
              <a:rPr lang="en-US" sz="1400" dirty="0" err="1">
                <a:solidFill>
                  <a:schemeClr val="tx1">
                    <a:lumMod val="75000"/>
                    <a:lumOff val="25000"/>
                  </a:schemeClr>
                </a:solidFill>
              </a:rPr>
              <a:t>tavarat</a:t>
            </a:r>
            <a:r>
              <a:rPr lang="en-US" sz="1400" dirty="0">
                <a:solidFill>
                  <a:schemeClr val="tx1">
                    <a:lumMod val="75000"/>
                    <a:lumOff val="25000"/>
                  </a:schemeClr>
                </a:solidFill>
              </a:rPr>
              <a:t> </a:t>
            </a:r>
            <a:r>
              <a:rPr lang="en-US" sz="1400" dirty="0" err="1">
                <a:solidFill>
                  <a:schemeClr val="tx1">
                    <a:lumMod val="75000"/>
                    <a:lumOff val="25000"/>
                  </a:schemeClr>
                </a:solidFill>
              </a:rPr>
              <a:t>asuntoomme</a:t>
            </a:r>
            <a:r>
              <a:rPr lang="en-US" sz="1400" dirty="0">
                <a:solidFill>
                  <a:schemeClr val="tx1">
                    <a:lumMod val="75000"/>
                    <a:lumOff val="25000"/>
                  </a:schemeClr>
                </a:solidFill>
              </a:rPr>
              <a:t> </a:t>
            </a:r>
            <a:r>
              <a:rPr lang="en-US" sz="1400" dirty="0" err="1">
                <a:solidFill>
                  <a:schemeClr val="tx1">
                    <a:lumMod val="75000"/>
                    <a:lumOff val="25000"/>
                  </a:schemeClr>
                </a:solidFill>
              </a:rPr>
              <a:t>suuntasimme</a:t>
            </a:r>
            <a:r>
              <a:rPr lang="en-US" sz="1400" dirty="0">
                <a:solidFill>
                  <a:schemeClr val="tx1">
                    <a:lumMod val="75000"/>
                    <a:lumOff val="25000"/>
                  </a:schemeClr>
                </a:solidFill>
              </a:rPr>
              <a:t> </a:t>
            </a:r>
            <a:r>
              <a:rPr lang="en-US" sz="1400" dirty="0" err="1">
                <a:solidFill>
                  <a:schemeClr val="tx1">
                    <a:lumMod val="75000"/>
                    <a:lumOff val="25000"/>
                  </a:schemeClr>
                </a:solidFill>
              </a:rPr>
              <a:t>paikalliselle</a:t>
            </a:r>
            <a:r>
              <a:rPr lang="en-US" sz="1400" dirty="0">
                <a:solidFill>
                  <a:schemeClr val="tx1">
                    <a:lumMod val="75000"/>
                    <a:lumOff val="25000"/>
                  </a:schemeClr>
                </a:solidFill>
              </a:rPr>
              <a:t> </a:t>
            </a:r>
            <a:r>
              <a:rPr lang="en-US" sz="1400" dirty="0" err="1">
                <a:solidFill>
                  <a:schemeClr val="tx1">
                    <a:lumMod val="75000"/>
                    <a:lumOff val="25000"/>
                  </a:schemeClr>
                </a:solidFill>
              </a:rPr>
              <a:t>koululle</a:t>
            </a:r>
            <a:r>
              <a:rPr lang="en-US" sz="1400" dirty="0">
                <a:solidFill>
                  <a:schemeClr val="tx1">
                    <a:lumMod val="75000"/>
                    <a:lumOff val="25000"/>
                  </a:schemeClr>
                </a:solidFill>
              </a:rPr>
              <a:t> </a:t>
            </a:r>
            <a:r>
              <a:rPr lang="en-US" sz="1400" dirty="0" err="1">
                <a:solidFill>
                  <a:schemeClr val="tx1">
                    <a:lumMod val="75000"/>
                    <a:lumOff val="25000"/>
                  </a:schemeClr>
                </a:solidFill>
              </a:rPr>
              <a:t>lounaalle</a:t>
            </a:r>
            <a:r>
              <a:rPr lang="en-US" sz="1400" dirty="0">
                <a:solidFill>
                  <a:schemeClr val="tx1">
                    <a:lumMod val="75000"/>
                    <a:lumOff val="25000"/>
                  </a:schemeClr>
                </a:solidFill>
              </a:rPr>
              <a:t>, </a:t>
            </a:r>
            <a:r>
              <a:rPr lang="en-US" sz="1400" dirty="0" err="1">
                <a:solidFill>
                  <a:schemeClr val="tx1">
                    <a:lumMod val="75000"/>
                    <a:lumOff val="25000"/>
                  </a:schemeClr>
                </a:solidFill>
              </a:rPr>
              <a:t>jonka</a:t>
            </a:r>
            <a:r>
              <a:rPr lang="en-US" sz="1400" dirty="0">
                <a:solidFill>
                  <a:schemeClr val="tx1">
                    <a:lumMod val="75000"/>
                    <a:lumOff val="25000"/>
                  </a:schemeClr>
                </a:solidFill>
              </a:rPr>
              <a:t> </a:t>
            </a:r>
            <a:r>
              <a:rPr lang="en-US" sz="1400" dirty="0" err="1">
                <a:solidFill>
                  <a:schemeClr val="tx1">
                    <a:lumMod val="75000"/>
                    <a:lumOff val="25000"/>
                  </a:schemeClr>
                </a:solidFill>
              </a:rPr>
              <a:t>jälkeen</a:t>
            </a:r>
            <a:r>
              <a:rPr lang="en-US" sz="1400" dirty="0">
                <a:solidFill>
                  <a:schemeClr val="tx1">
                    <a:lumMod val="75000"/>
                    <a:lumOff val="25000"/>
                  </a:schemeClr>
                </a:solidFill>
              </a:rPr>
              <a:t> </a:t>
            </a:r>
            <a:r>
              <a:rPr lang="en-US" sz="1400" dirty="0" err="1">
                <a:solidFill>
                  <a:schemeClr val="tx1">
                    <a:lumMod val="75000"/>
                    <a:lumOff val="25000"/>
                  </a:schemeClr>
                </a:solidFill>
              </a:rPr>
              <a:t>slovenialainen</a:t>
            </a:r>
            <a:r>
              <a:rPr lang="en-US" sz="1400" dirty="0">
                <a:solidFill>
                  <a:schemeClr val="tx1">
                    <a:lumMod val="75000"/>
                    <a:lumOff val="25000"/>
                  </a:schemeClr>
                </a:solidFill>
              </a:rPr>
              <a:t> </a:t>
            </a:r>
            <a:r>
              <a:rPr lang="en-US" sz="1400" dirty="0" err="1">
                <a:solidFill>
                  <a:schemeClr val="tx1">
                    <a:lumMod val="75000"/>
                    <a:lumOff val="25000"/>
                  </a:schemeClr>
                </a:solidFill>
              </a:rPr>
              <a:t>opettajamme</a:t>
            </a:r>
            <a:r>
              <a:rPr lang="en-US" sz="1400" dirty="0">
                <a:solidFill>
                  <a:schemeClr val="tx1">
                    <a:lumMod val="75000"/>
                    <a:lumOff val="25000"/>
                  </a:schemeClr>
                </a:solidFill>
              </a:rPr>
              <a:t> </a:t>
            </a:r>
            <a:r>
              <a:rPr lang="en-US" sz="1400" dirty="0" err="1">
                <a:solidFill>
                  <a:schemeClr val="tx1">
                    <a:lumMod val="75000"/>
                    <a:lumOff val="25000"/>
                  </a:schemeClr>
                </a:solidFill>
              </a:rPr>
              <a:t>Matevz</a:t>
            </a:r>
            <a:r>
              <a:rPr lang="en-US" sz="1400" dirty="0">
                <a:solidFill>
                  <a:schemeClr val="tx1">
                    <a:lumMod val="75000"/>
                    <a:lumOff val="25000"/>
                  </a:schemeClr>
                </a:solidFill>
              </a:rPr>
              <a:t> </a:t>
            </a:r>
            <a:r>
              <a:rPr lang="en-US" sz="1400" dirty="0" err="1">
                <a:solidFill>
                  <a:schemeClr val="tx1">
                    <a:lumMod val="75000"/>
                    <a:lumOff val="25000"/>
                  </a:schemeClr>
                </a:solidFill>
              </a:rPr>
              <a:t>näytti</a:t>
            </a:r>
            <a:r>
              <a:rPr lang="en-US" sz="1400" dirty="0">
                <a:solidFill>
                  <a:schemeClr val="tx1">
                    <a:lumMod val="75000"/>
                    <a:lumOff val="25000"/>
                  </a:schemeClr>
                </a:solidFill>
              </a:rPr>
              <a:t> </a:t>
            </a:r>
            <a:r>
              <a:rPr lang="en-US" sz="1400" dirty="0" err="1">
                <a:solidFill>
                  <a:schemeClr val="tx1">
                    <a:lumMod val="75000"/>
                    <a:lumOff val="25000"/>
                  </a:schemeClr>
                </a:solidFill>
              </a:rPr>
              <a:t>meille</a:t>
            </a:r>
            <a:r>
              <a:rPr lang="en-US" sz="1400" dirty="0">
                <a:solidFill>
                  <a:schemeClr val="tx1">
                    <a:lumMod val="75000"/>
                    <a:lumOff val="25000"/>
                  </a:schemeClr>
                </a:solidFill>
              </a:rPr>
              <a:t> </a:t>
            </a:r>
            <a:r>
              <a:rPr lang="en-US" sz="1400" dirty="0" err="1">
                <a:solidFill>
                  <a:schemeClr val="tx1">
                    <a:lumMod val="75000"/>
                    <a:lumOff val="25000"/>
                  </a:schemeClr>
                </a:solidFill>
              </a:rPr>
              <a:t>koulun</a:t>
            </a:r>
            <a:r>
              <a:rPr lang="en-US" sz="1400" dirty="0">
                <a:solidFill>
                  <a:schemeClr val="tx1">
                    <a:lumMod val="75000"/>
                    <a:lumOff val="25000"/>
                  </a:schemeClr>
                </a:solidFill>
              </a:rPr>
              <a:t> </a:t>
            </a:r>
            <a:r>
              <a:rPr lang="en-US" sz="1400" dirty="0" err="1">
                <a:solidFill>
                  <a:schemeClr val="tx1">
                    <a:lumMod val="75000"/>
                    <a:lumOff val="25000"/>
                  </a:schemeClr>
                </a:solidFill>
              </a:rPr>
              <a:t>tiloja</a:t>
            </a:r>
            <a:r>
              <a:rPr lang="en-US" sz="1400" dirty="0">
                <a:solidFill>
                  <a:schemeClr val="tx1">
                    <a:lumMod val="75000"/>
                    <a:lumOff val="25000"/>
                  </a:schemeClr>
                </a:solidFill>
              </a:rPr>
              <a:t> ja </a:t>
            </a:r>
            <a:r>
              <a:rPr lang="en-US" sz="1400" dirty="0" err="1">
                <a:solidFill>
                  <a:schemeClr val="tx1">
                    <a:lumMod val="75000"/>
                    <a:lumOff val="25000"/>
                  </a:schemeClr>
                </a:solidFill>
              </a:rPr>
              <a:t>kävi</a:t>
            </a:r>
            <a:r>
              <a:rPr lang="en-US" sz="1400" dirty="0">
                <a:solidFill>
                  <a:schemeClr val="tx1">
                    <a:lumMod val="75000"/>
                    <a:lumOff val="25000"/>
                  </a:schemeClr>
                </a:solidFill>
              </a:rPr>
              <a:t> </a:t>
            </a:r>
            <a:r>
              <a:rPr lang="en-US" sz="1400" dirty="0" err="1">
                <a:solidFill>
                  <a:schemeClr val="tx1">
                    <a:lumMod val="75000"/>
                    <a:lumOff val="25000"/>
                  </a:schemeClr>
                </a:solidFill>
              </a:rPr>
              <a:t>läpi</a:t>
            </a:r>
            <a:r>
              <a:rPr lang="en-US" sz="1400" dirty="0">
                <a:solidFill>
                  <a:schemeClr val="tx1">
                    <a:lumMod val="75000"/>
                    <a:lumOff val="25000"/>
                  </a:schemeClr>
                </a:solidFill>
              </a:rPr>
              <a:t> </a:t>
            </a:r>
            <a:r>
              <a:rPr lang="en-US" sz="1400" dirty="0" err="1">
                <a:solidFill>
                  <a:schemeClr val="tx1">
                    <a:lumMod val="75000"/>
                    <a:lumOff val="25000"/>
                  </a:schemeClr>
                </a:solidFill>
              </a:rPr>
              <a:t>tulevien</a:t>
            </a:r>
            <a:r>
              <a:rPr lang="en-US" sz="1400" dirty="0">
                <a:solidFill>
                  <a:schemeClr val="tx1">
                    <a:lumMod val="75000"/>
                    <a:lumOff val="25000"/>
                  </a:schemeClr>
                </a:solidFill>
              </a:rPr>
              <a:t> </a:t>
            </a:r>
            <a:r>
              <a:rPr lang="en-US" sz="1400" dirty="0" err="1">
                <a:solidFill>
                  <a:schemeClr val="tx1">
                    <a:lumMod val="75000"/>
                    <a:lumOff val="25000"/>
                  </a:schemeClr>
                </a:solidFill>
              </a:rPr>
              <a:t>viikkojen</a:t>
            </a:r>
            <a:r>
              <a:rPr lang="en-US" sz="1400" dirty="0">
                <a:solidFill>
                  <a:schemeClr val="tx1">
                    <a:lumMod val="75000"/>
                    <a:lumOff val="25000"/>
                  </a:schemeClr>
                </a:solidFill>
              </a:rPr>
              <a:t> </a:t>
            </a:r>
            <a:r>
              <a:rPr lang="en-US" sz="1400" dirty="0" err="1">
                <a:solidFill>
                  <a:schemeClr val="tx1">
                    <a:lumMod val="75000"/>
                    <a:lumOff val="25000"/>
                  </a:schemeClr>
                </a:solidFill>
              </a:rPr>
              <a:t>ohjelmaa</a:t>
            </a:r>
            <a:r>
              <a:rPr lang="en-US" sz="1400" dirty="0">
                <a:solidFill>
                  <a:schemeClr val="tx1">
                    <a:lumMod val="75000"/>
                    <a:lumOff val="25000"/>
                  </a:schemeClr>
                </a:solidFill>
              </a:rPr>
              <a:t>. </a:t>
            </a:r>
            <a:r>
              <a:rPr lang="en-US" sz="1400" dirty="0" err="1">
                <a:solidFill>
                  <a:schemeClr val="tx1">
                    <a:lumMod val="75000"/>
                    <a:lumOff val="25000"/>
                  </a:schemeClr>
                </a:solidFill>
              </a:rPr>
              <a:t>Sieltä</a:t>
            </a:r>
            <a:r>
              <a:rPr lang="en-US" sz="1400" dirty="0">
                <a:solidFill>
                  <a:schemeClr val="tx1">
                    <a:lumMod val="75000"/>
                    <a:lumOff val="25000"/>
                  </a:schemeClr>
                </a:solidFill>
              </a:rPr>
              <a:t> </a:t>
            </a:r>
            <a:r>
              <a:rPr lang="en-US" sz="1400" dirty="0" err="1">
                <a:solidFill>
                  <a:schemeClr val="tx1">
                    <a:lumMod val="75000"/>
                    <a:lumOff val="25000"/>
                  </a:schemeClr>
                </a:solidFill>
              </a:rPr>
              <a:t>suuntasimme</a:t>
            </a:r>
            <a:r>
              <a:rPr lang="en-US" sz="1400" dirty="0">
                <a:solidFill>
                  <a:schemeClr val="tx1">
                    <a:lumMod val="75000"/>
                    <a:lumOff val="25000"/>
                  </a:schemeClr>
                </a:solidFill>
              </a:rPr>
              <a:t> </a:t>
            </a:r>
            <a:r>
              <a:rPr lang="en-US" sz="1400" dirty="0" err="1">
                <a:solidFill>
                  <a:schemeClr val="tx1">
                    <a:lumMod val="75000"/>
                    <a:lumOff val="25000"/>
                  </a:schemeClr>
                </a:solidFill>
              </a:rPr>
              <a:t>ruokakaupan</a:t>
            </a:r>
            <a:r>
              <a:rPr lang="en-US" sz="1400" dirty="0">
                <a:solidFill>
                  <a:schemeClr val="tx1">
                    <a:lumMod val="75000"/>
                    <a:lumOff val="25000"/>
                  </a:schemeClr>
                </a:solidFill>
              </a:rPr>
              <a:t> </a:t>
            </a:r>
            <a:r>
              <a:rPr lang="en-US" sz="1400" dirty="0" err="1">
                <a:solidFill>
                  <a:schemeClr val="tx1">
                    <a:lumMod val="75000"/>
                    <a:lumOff val="25000"/>
                  </a:schemeClr>
                </a:solidFill>
              </a:rPr>
              <a:t>kautta</a:t>
            </a:r>
            <a:r>
              <a:rPr lang="en-US" sz="1400" dirty="0">
                <a:solidFill>
                  <a:schemeClr val="tx1">
                    <a:lumMod val="75000"/>
                    <a:lumOff val="25000"/>
                  </a:schemeClr>
                </a:solidFill>
              </a:rPr>
              <a:t> </a:t>
            </a:r>
            <a:r>
              <a:rPr lang="en-US" sz="1400" dirty="0" err="1">
                <a:solidFill>
                  <a:schemeClr val="tx1">
                    <a:lumMod val="75000"/>
                    <a:lumOff val="25000"/>
                  </a:schemeClr>
                </a:solidFill>
              </a:rPr>
              <a:t>takaisin</a:t>
            </a:r>
            <a:r>
              <a:rPr lang="en-US" sz="1400" dirty="0">
                <a:solidFill>
                  <a:schemeClr val="tx1">
                    <a:lumMod val="75000"/>
                    <a:lumOff val="25000"/>
                  </a:schemeClr>
                </a:solidFill>
              </a:rPr>
              <a:t> </a:t>
            </a:r>
            <a:r>
              <a:rPr lang="en-US" sz="1400" dirty="0" err="1">
                <a:solidFill>
                  <a:schemeClr val="tx1">
                    <a:lumMod val="75000"/>
                    <a:lumOff val="25000"/>
                  </a:schemeClr>
                </a:solidFill>
              </a:rPr>
              <a:t>asunnolla</a:t>
            </a:r>
            <a:r>
              <a:rPr lang="en-US" sz="1400" dirty="0">
                <a:solidFill>
                  <a:schemeClr val="tx1">
                    <a:lumMod val="75000"/>
                    <a:lumOff val="25000"/>
                  </a:schemeClr>
                </a:solidFill>
              </a:rPr>
              <a:t> </a:t>
            </a:r>
            <a:r>
              <a:rPr lang="en-US" sz="1400" dirty="0" err="1">
                <a:solidFill>
                  <a:schemeClr val="tx1">
                    <a:lumMod val="75000"/>
                    <a:lumOff val="25000"/>
                  </a:schemeClr>
                </a:solidFill>
              </a:rPr>
              <a:t>majoittautumaan</a:t>
            </a:r>
            <a:r>
              <a:rPr lang="en-US" sz="1400" dirty="0">
                <a:solidFill>
                  <a:schemeClr val="tx1">
                    <a:lumMod val="75000"/>
                    <a:lumOff val="25000"/>
                  </a:schemeClr>
                </a:solidFill>
              </a:rPr>
              <a:t>. </a:t>
            </a:r>
            <a:endParaRPr lang="en-US">
              <a:solidFill>
                <a:schemeClr val="tx1">
                  <a:lumMod val="75000"/>
                  <a:lumOff val="25000"/>
                </a:schemeClr>
              </a:solidFill>
            </a:endParaRPr>
          </a:p>
        </p:txBody>
      </p:sp>
      <p:pic>
        <p:nvPicPr>
          <p:cNvPr id="3" name="Kuva 3" descr="Kuva, joka sisältää kohteen piha-, Laivasuunnittelu, vene, liikenne&#10;&#10;Kuvaus luotu automaattisesti">
            <a:extLst>
              <a:ext uri="{FF2B5EF4-FFF2-40B4-BE49-F238E27FC236}">
                <a16:creationId xmlns:a16="http://schemas.microsoft.com/office/drawing/2014/main" id="{64CF2F09-762C-E370-EAA0-065D20135DFB}"/>
              </a:ext>
            </a:extLst>
          </p:cNvPr>
          <p:cNvPicPr>
            <a:picLocks noChangeAspect="1"/>
          </p:cNvPicPr>
          <p:nvPr/>
        </p:nvPicPr>
        <p:blipFill>
          <a:blip r:embed="rId2"/>
          <a:stretch>
            <a:fillRect/>
          </a:stretch>
        </p:blipFill>
        <p:spPr>
          <a:xfrm rot="5400000">
            <a:off x="6916821" y="822826"/>
            <a:ext cx="2743200" cy="2057400"/>
          </a:xfrm>
          <a:prstGeom prst="rect">
            <a:avLst/>
          </a:prstGeom>
        </p:spPr>
      </p:pic>
      <p:pic>
        <p:nvPicPr>
          <p:cNvPr id="4" name="Kuva 4" descr="Kuva, joka sisältää kohteen pilvi, piha-, taivas, ruoho&#10;&#10;Kuvaus luotu automaattisesti">
            <a:extLst>
              <a:ext uri="{FF2B5EF4-FFF2-40B4-BE49-F238E27FC236}">
                <a16:creationId xmlns:a16="http://schemas.microsoft.com/office/drawing/2014/main" id="{A7344CD2-6D0E-7C29-9681-1D01D5547F69}"/>
              </a:ext>
            </a:extLst>
          </p:cNvPr>
          <p:cNvPicPr>
            <a:picLocks noChangeAspect="1"/>
          </p:cNvPicPr>
          <p:nvPr/>
        </p:nvPicPr>
        <p:blipFill>
          <a:blip r:embed="rId3"/>
          <a:stretch>
            <a:fillRect/>
          </a:stretch>
        </p:blipFill>
        <p:spPr>
          <a:xfrm rot="5400000">
            <a:off x="6916821" y="4151563"/>
            <a:ext cx="2743200" cy="2057400"/>
          </a:xfrm>
          <a:prstGeom prst="rect">
            <a:avLst/>
          </a:prstGeom>
        </p:spPr>
      </p:pic>
    </p:spTree>
    <p:extLst>
      <p:ext uri="{BB962C8B-B14F-4D97-AF65-F5344CB8AC3E}">
        <p14:creationId xmlns:p14="http://schemas.microsoft.com/office/powerpoint/2010/main" val="523628544"/>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5" name="Group 64">
            <a:extLst>
              <a:ext uri="{FF2B5EF4-FFF2-40B4-BE49-F238E27FC236}">
                <a16:creationId xmlns:a16="http://schemas.microsoft.com/office/drawing/2014/main" id="{1F2B4773-3207-44CC-B7AC-892B704982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66" name="Straight Connector 65">
              <a:extLst>
                <a:ext uri="{FF2B5EF4-FFF2-40B4-BE49-F238E27FC236}">
                  <a16:creationId xmlns:a16="http://schemas.microsoft.com/office/drawing/2014/main" id="{2B8267CA-A7A5-4E11-9D92-4EAC3DD3E8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E83D61B5-C6B4-4A4B-85AD-FEE7A54912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68" name="Rectangle 23">
              <a:extLst>
                <a:ext uri="{FF2B5EF4-FFF2-40B4-BE49-F238E27FC236}">
                  <a16:creationId xmlns:a16="http://schemas.microsoft.com/office/drawing/2014/main" id="{A0B67FE4-688F-4497-8BFD-157613A69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9" name="Rectangle 25">
              <a:extLst>
                <a:ext uri="{FF2B5EF4-FFF2-40B4-BE49-F238E27FC236}">
                  <a16:creationId xmlns:a16="http://schemas.microsoft.com/office/drawing/2014/main" id="{3BF5BE1A-9BAC-4581-A82B-FD8FE31595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0" name="Isosceles Triangle 69">
              <a:extLst>
                <a:ext uri="{FF2B5EF4-FFF2-40B4-BE49-F238E27FC236}">
                  <a16:creationId xmlns:a16="http://schemas.microsoft.com/office/drawing/2014/main" id="{971E5644-6772-414A-8199-E30BFB02A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71" name="Rectangle 27">
              <a:extLst>
                <a:ext uri="{FF2B5EF4-FFF2-40B4-BE49-F238E27FC236}">
                  <a16:creationId xmlns:a16="http://schemas.microsoft.com/office/drawing/2014/main" id="{E8246D50-BB0C-408E-93FD-7B8D63A7F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2" name="Rectangle 28">
              <a:extLst>
                <a:ext uri="{FF2B5EF4-FFF2-40B4-BE49-F238E27FC236}">
                  <a16:creationId xmlns:a16="http://schemas.microsoft.com/office/drawing/2014/main" id="{AFBC5D22-68C1-44FB-8181-CB84ECAA8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3" name="Rectangle 29">
              <a:extLst>
                <a:ext uri="{FF2B5EF4-FFF2-40B4-BE49-F238E27FC236}">
                  <a16:creationId xmlns:a16="http://schemas.microsoft.com/office/drawing/2014/main" id="{FB6D0FCE-FBDB-4655-A1A7-640B1E86B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74" name="Isosceles Triangle 73">
              <a:extLst>
                <a:ext uri="{FF2B5EF4-FFF2-40B4-BE49-F238E27FC236}">
                  <a16:creationId xmlns:a16="http://schemas.microsoft.com/office/drawing/2014/main" id="{BC8157DF-FD90-4AD6-B803-3AC0ACD8E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5" name="Isosceles Triangle 74">
              <a:extLst>
                <a:ext uri="{FF2B5EF4-FFF2-40B4-BE49-F238E27FC236}">
                  <a16:creationId xmlns:a16="http://schemas.microsoft.com/office/drawing/2014/main" id="{3548B067-9D63-4D21-92EF-CBC9E6338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77" name="Rectangle 76">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1" name="Isosceles Triangle 80">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Tekstiruutu 1">
            <a:extLst>
              <a:ext uri="{FF2B5EF4-FFF2-40B4-BE49-F238E27FC236}">
                <a16:creationId xmlns:a16="http://schemas.microsoft.com/office/drawing/2014/main" id="{E7CFF46B-E500-8B04-5B6F-E09BE49A7F95}"/>
              </a:ext>
            </a:extLst>
          </p:cNvPr>
          <p:cNvSpPr txBox="1"/>
          <p:nvPr/>
        </p:nvSpPr>
        <p:spPr>
          <a:xfrm>
            <a:off x="379649" y="315748"/>
            <a:ext cx="4000679" cy="6461372"/>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defTabSz="457200">
              <a:lnSpc>
                <a:spcPct val="90000"/>
              </a:lnSpc>
              <a:spcBef>
                <a:spcPts val="1000"/>
              </a:spcBef>
              <a:buClr>
                <a:schemeClr val="accent1"/>
              </a:buClr>
              <a:buSzPct val="80000"/>
              <a:buFont typeface="Wingdings 3" charset="2"/>
              <a:buChar char=""/>
            </a:pPr>
            <a:r>
              <a:rPr lang="en-US" sz="1400" dirty="0">
                <a:solidFill>
                  <a:schemeClr val="bg1"/>
                </a:solidFill>
              </a:rPr>
              <a:t>24.5.-26.5.</a:t>
            </a:r>
          </a:p>
          <a:p>
            <a:pPr defTabSz="457200">
              <a:lnSpc>
                <a:spcPct val="90000"/>
              </a:lnSpc>
              <a:spcBef>
                <a:spcPts val="1000"/>
              </a:spcBef>
              <a:buClr>
                <a:schemeClr val="accent1"/>
              </a:buClr>
              <a:buSzPct val="80000"/>
              <a:buFont typeface="Wingdings 3" charset="2"/>
              <a:buChar char=""/>
            </a:pPr>
            <a:r>
              <a:rPr lang="en-US" sz="1400" dirty="0" err="1">
                <a:solidFill>
                  <a:schemeClr val="bg1"/>
                </a:solidFill>
              </a:rPr>
              <a:t>Keskiviikkona</a:t>
            </a:r>
            <a:r>
              <a:rPr lang="en-US" sz="1400" dirty="0">
                <a:solidFill>
                  <a:schemeClr val="bg1"/>
                </a:solidFill>
              </a:rPr>
              <a:t> </a:t>
            </a:r>
            <a:r>
              <a:rPr lang="en-US" sz="1400" dirty="0" err="1">
                <a:solidFill>
                  <a:schemeClr val="bg1"/>
                </a:solidFill>
              </a:rPr>
              <a:t>suuntasimme</a:t>
            </a:r>
            <a:r>
              <a:rPr lang="en-US" sz="1400" dirty="0">
                <a:solidFill>
                  <a:schemeClr val="bg1"/>
                </a:solidFill>
              </a:rPr>
              <a:t> </a:t>
            </a:r>
            <a:r>
              <a:rPr lang="en-US" sz="1400" dirty="0" err="1">
                <a:solidFill>
                  <a:schemeClr val="bg1"/>
                </a:solidFill>
              </a:rPr>
              <a:t>heti</a:t>
            </a:r>
            <a:r>
              <a:rPr lang="en-US" sz="1400" dirty="0">
                <a:solidFill>
                  <a:schemeClr val="bg1"/>
                </a:solidFill>
              </a:rPr>
              <a:t> </a:t>
            </a:r>
            <a:r>
              <a:rPr lang="en-US" sz="1400" dirty="0" err="1">
                <a:solidFill>
                  <a:schemeClr val="bg1"/>
                </a:solidFill>
              </a:rPr>
              <a:t>aamusta</a:t>
            </a:r>
            <a:r>
              <a:rPr lang="en-US" sz="1400" dirty="0">
                <a:solidFill>
                  <a:schemeClr val="bg1"/>
                </a:solidFill>
              </a:rPr>
              <a:t> </a:t>
            </a:r>
            <a:r>
              <a:rPr lang="en-US" sz="1400" dirty="0" err="1">
                <a:solidFill>
                  <a:schemeClr val="bg1"/>
                </a:solidFill>
              </a:rPr>
              <a:t>kampuksen</a:t>
            </a:r>
            <a:r>
              <a:rPr lang="en-US" sz="1400" dirty="0">
                <a:solidFill>
                  <a:schemeClr val="bg1"/>
                </a:solidFill>
              </a:rPr>
              <a:t> </a:t>
            </a:r>
            <a:r>
              <a:rPr lang="en-US" sz="1400" dirty="0" err="1">
                <a:solidFill>
                  <a:schemeClr val="bg1"/>
                </a:solidFill>
              </a:rPr>
              <a:t>toiselle</a:t>
            </a:r>
            <a:r>
              <a:rPr lang="en-US" sz="1400" dirty="0">
                <a:solidFill>
                  <a:schemeClr val="bg1"/>
                </a:solidFill>
              </a:rPr>
              <a:t> </a:t>
            </a:r>
            <a:r>
              <a:rPr lang="en-US" sz="1400" dirty="0" err="1">
                <a:solidFill>
                  <a:schemeClr val="bg1"/>
                </a:solidFill>
              </a:rPr>
              <a:t>koululle</a:t>
            </a:r>
            <a:r>
              <a:rPr lang="en-US" sz="1400" dirty="0">
                <a:solidFill>
                  <a:schemeClr val="bg1"/>
                </a:solidFill>
              </a:rPr>
              <a:t>, </a:t>
            </a:r>
            <a:r>
              <a:rPr lang="en-US" sz="1400" dirty="0" err="1">
                <a:solidFill>
                  <a:schemeClr val="bg1"/>
                </a:solidFill>
              </a:rPr>
              <a:t>jossa</a:t>
            </a:r>
            <a:r>
              <a:rPr lang="en-US" sz="1400" dirty="0">
                <a:solidFill>
                  <a:schemeClr val="bg1"/>
                </a:solidFill>
              </a:rPr>
              <a:t> </a:t>
            </a:r>
            <a:r>
              <a:rPr lang="en-US" sz="1400" dirty="0" err="1">
                <a:solidFill>
                  <a:schemeClr val="bg1"/>
                </a:solidFill>
              </a:rPr>
              <a:t>toinen</a:t>
            </a:r>
            <a:r>
              <a:rPr lang="en-US" sz="1400" dirty="0">
                <a:solidFill>
                  <a:schemeClr val="bg1"/>
                </a:solidFill>
              </a:rPr>
              <a:t> </a:t>
            </a:r>
            <a:r>
              <a:rPr lang="en-US" sz="1400" dirty="0" err="1">
                <a:solidFill>
                  <a:schemeClr val="bg1"/>
                </a:solidFill>
              </a:rPr>
              <a:t>opettaja</a:t>
            </a:r>
            <a:r>
              <a:rPr lang="en-US" sz="1400" dirty="0">
                <a:solidFill>
                  <a:schemeClr val="bg1"/>
                </a:solidFill>
              </a:rPr>
              <a:t> </a:t>
            </a:r>
            <a:r>
              <a:rPr lang="en-US" sz="1400" dirty="0" err="1">
                <a:solidFill>
                  <a:schemeClr val="bg1"/>
                </a:solidFill>
              </a:rPr>
              <a:t>esitteli</a:t>
            </a:r>
            <a:r>
              <a:rPr lang="en-US" sz="1400" dirty="0">
                <a:solidFill>
                  <a:schemeClr val="bg1"/>
                </a:solidFill>
              </a:rPr>
              <a:t> </a:t>
            </a:r>
            <a:r>
              <a:rPr lang="en-US" sz="1400" dirty="0" err="1">
                <a:solidFill>
                  <a:schemeClr val="bg1"/>
                </a:solidFill>
              </a:rPr>
              <a:t>slovenialaista</a:t>
            </a:r>
            <a:r>
              <a:rPr lang="en-US" sz="1400" dirty="0">
                <a:solidFill>
                  <a:schemeClr val="bg1"/>
                </a:solidFill>
              </a:rPr>
              <a:t> </a:t>
            </a:r>
            <a:r>
              <a:rPr lang="en-US" sz="1400" dirty="0" err="1">
                <a:solidFill>
                  <a:schemeClr val="bg1"/>
                </a:solidFill>
              </a:rPr>
              <a:t>koulutusjärjestelmää</a:t>
            </a:r>
            <a:r>
              <a:rPr lang="en-US" sz="1400" dirty="0">
                <a:solidFill>
                  <a:schemeClr val="bg1"/>
                </a:solidFill>
              </a:rPr>
              <a:t> ja </a:t>
            </a:r>
            <a:r>
              <a:rPr lang="en-US" sz="1400" dirty="0" err="1">
                <a:solidFill>
                  <a:schemeClr val="bg1"/>
                </a:solidFill>
              </a:rPr>
              <a:t>kulttuuria</a:t>
            </a:r>
            <a:r>
              <a:rPr lang="en-US" sz="1400" dirty="0">
                <a:solidFill>
                  <a:schemeClr val="bg1"/>
                </a:solidFill>
              </a:rPr>
              <a:t> </a:t>
            </a:r>
            <a:r>
              <a:rPr lang="en-US" sz="1400" dirty="0" err="1">
                <a:solidFill>
                  <a:schemeClr val="bg1"/>
                </a:solidFill>
              </a:rPr>
              <a:t>usean</a:t>
            </a:r>
            <a:r>
              <a:rPr lang="en-US" sz="1400" dirty="0">
                <a:solidFill>
                  <a:schemeClr val="bg1"/>
                </a:solidFill>
              </a:rPr>
              <a:t> </a:t>
            </a:r>
            <a:r>
              <a:rPr lang="en-US" sz="1400" dirty="0" err="1">
                <a:solidFill>
                  <a:schemeClr val="bg1"/>
                </a:solidFill>
              </a:rPr>
              <a:t>tunnin</a:t>
            </a:r>
            <a:r>
              <a:rPr lang="en-US" sz="1400" dirty="0">
                <a:solidFill>
                  <a:schemeClr val="bg1"/>
                </a:solidFill>
              </a:rPr>
              <a:t> </a:t>
            </a:r>
            <a:r>
              <a:rPr lang="en-US" sz="1400" dirty="0" err="1">
                <a:solidFill>
                  <a:schemeClr val="bg1"/>
                </a:solidFill>
              </a:rPr>
              <a:t>ajan</a:t>
            </a:r>
            <a:r>
              <a:rPr lang="en-US" sz="1400" dirty="0">
                <a:solidFill>
                  <a:schemeClr val="bg1"/>
                </a:solidFill>
              </a:rPr>
              <a:t>. </a:t>
            </a:r>
            <a:r>
              <a:rPr lang="en-US" sz="1400" dirty="0" err="1">
                <a:solidFill>
                  <a:schemeClr val="bg1"/>
                </a:solidFill>
              </a:rPr>
              <a:t>Lopuksi</a:t>
            </a:r>
            <a:r>
              <a:rPr lang="en-US" sz="1400" dirty="0">
                <a:solidFill>
                  <a:schemeClr val="bg1"/>
                </a:solidFill>
              </a:rPr>
              <a:t> </a:t>
            </a:r>
            <a:r>
              <a:rPr lang="en-US" sz="1400" dirty="0" err="1">
                <a:solidFill>
                  <a:schemeClr val="bg1"/>
                </a:solidFill>
              </a:rPr>
              <a:t>hän</a:t>
            </a:r>
            <a:r>
              <a:rPr lang="en-US" sz="1400" dirty="0">
                <a:solidFill>
                  <a:schemeClr val="bg1"/>
                </a:solidFill>
              </a:rPr>
              <a:t> </a:t>
            </a:r>
            <a:r>
              <a:rPr lang="en-US" sz="1400" dirty="0" err="1">
                <a:solidFill>
                  <a:schemeClr val="bg1"/>
                </a:solidFill>
              </a:rPr>
              <a:t>vei</a:t>
            </a:r>
            <a:r>
              <a:rPr lang="en-US" sz="1400" dirty="0">
                <a:solidFill>
                  <a:schemeClr val="bg1"/>
                </a:solidFill>
              </a:rPr>
              <a:t> </a:t>
            </a:r>
            <a:r>
              <a:rPr lang="en-US" sz="1400" dirty="0" err="1">
                <a:solidFill>
                  <a:schemeClr val="bg1"/>
                </a:solidFill>
              </a:rPr>
              <a:t>meidät</a:t>
            </a:r>
            <a:r>
              <a:rPr lang="en-US" sz="1400" dirty="0">
                <a:solidFill>
                  <a:schemeClr val="bg1"/>
                </a:solidFill>
              </a:rPr>
              <a:t> </a:t>
            </a:r>
            <a:r>
              <a:rPr lang="en-US" sz="1400" dirty="0" err="1">
                <a:solidFill>
                  <a:schemeClr val="bg1"/>
                </a:solidFill>
              </a:rPr>
              <a:t>kouluun</a:t>
            </a:r>
            <a:r>
              <a:rPr lang="en-US" sz="1400" dirty="0">
                <a:solidFill>
                  <a:schemeClr val="bg1"/>
                </a:solidFill>
              </a:rPr>
              <a:t> </a:t>
            </a:r>
            <a:r>
              <a:rPr lang="en-US" sz="1400" dirty="0" err="1">
                <a:solidFill>
                  <a:schemeClr val="bg1"/>
                </a:solidFill>
              </a:rPr>
              <a:t>kierrokselle</a:t>
            </a:r>
            <a:r>
              <a:rPr lang="en-US" sz="1400" dirty="0">
                <a:solidFill>
                  <a:schemeClr val="bg1"/>
                </a:solidFill>
              </a:rPr>
              <a:t>, </a:t>
            </a:r>
            <a:r>
              <a:rPr lang="en-US" sz="1400" dirty="0" err="1">
                <a:solidFill>
                  <a:schemeClr val="bg1"/>
                </a:solidFill>
              </a:rPr>
              <a:t>jossa</a:t>
            </a:r>
            <a:r>
              <a:rPr lang="en-US" sz="1400" dirty="0">
                <a:solidFill>
                  <a:schemeClr val="bg1"/>
                </a:solidFill>
              </a:rPr>
              <a:t> </a:t>
            </a:r>
            <a:r>
              <a:rPr lang="en-US" sz="1400" dirty="0" err="1">
                <a:solidFill>
                  <a:schemeClr val="bg1"/>
                </a:solidFill>
              </a:rPr>
              <a:t>pääsimme</a:t>
            </a:r>
            <a:r>
              <a:rPr lang="en-US" sz="1400" dirty="0">
                <a:solidFill>
                  <a:schemeClr val="bg1"/>
                </a:solidFill>
              </a:rPr>
              <a:t> </a:t>
            </a:r>
            <a:r>
              <a:rPr lang="en-US" sz="1400" dirty="0" err="1">
                <a:solidFill>
                  <a:schemeClr val="bg1"/>
                </a:solidFill>
              </a:rPr>
              <a:t>katsomaan</a:t>
            </a:r>
            <a:r>
              <a:rPr lang="en-US" sz="1400" dirty="0">
                <a:solidFill>
                  <a:schemeClr val="bg1"/>
                </a:solidFill>
              </a:rPr>
              <a:t> mm. </a:t>
            </a:r>
            <a:r>
              <a:rPr lang="en-US" sz="1400" dirty="0" err="1">
                <a:solidFill>
                  <a:schemeClr val="bg1"/>
                </a:solidFill>
              </a:rPr>
              <a:t>leipurioppilaita</a:t>
            </a:r>
            <a:r>
              <a:rPr lang="en-US" sz="1400" dirty="0">
                <a:solidFill>
                  <a:schemeClr val="bg1"/>
                </a:solidFill>
              </a:rPr>
              <a:t>, </a:t>
            </a:r>
            <a:r>
              <a:rPr lang="en-US" sz="1400" dirty="0" err="1">
                <a:solidFill>
                  <a:schemeClr val="bg1"/>
                </a:solidFill>
              </a:rPr>
              <a:t>jotka</a:t>
            </a:r>
            <a:r>
              <a:rPr lang="en-US" sz="1400" dirty="0">
                <a:solidFill>
                  <a:schemeClr val="bg1"/>
                </a:solidFill>
              </a:rPr>
              <a:t> </a:t>
            </a:r>
            <a:r>
              <a:rPr lang="en-US" sz="1400" dirty="0" err="1">
                <a:solidFill>
                  <a:schemeClr val="bg1"/>
                </a:solidFill>
              </a:rPr>
              <a:t>ystävällisesti</a:t>
            </a:r>
            <a:r>
              <a:rPr lang="en-US" sz="1400" dirty="0">
                <a:solidFill>
                  <a:schemeClr val="bg1"/>
                </a:solidFill>
              </a:rPr>
              <a:t> </a:t>
            </a:r>
            <a:r>
              <a:rPr lang="en-US" sz="1400" dirty="0" err="1">
                <a:solidFill>
                  <a:schemeClr val="bg1"/>
                </a:solidFill>
              </a:rPr>
              <a:t>tarjosivat</a:t>
            </a:r>
            <a:r>
              <a:rPr lang="en-US" sz="1400" dirty="0">
                <a:solidFill>
                  <a:schemeClr val="bg1"/>
                </a:solidFill>
              </a:rPr>
              <a:t> </a:t>
            </a:r>
            <a:r>
              <a:rPr lang="en-US" sz="1400" dirty="0" err="1">
                <a:solidFill>
                  <a:schemeClr val="bg1"/>
                </a:solidFill>
              </a:rPr>
              <a:t>meille</a:t>
            </a:r>
            <a:r>
              <a:rPr lang="en-US" sz="1400" dirty="0">
                <a:solidFill>
                  <a:schemeClr val="bg1"/>
                </a:solidFill>
              </a:rPr>
              <a:t> </a:t>
            </a:r>
            <a:r>
              <a:rPr lang="en-US" sz="1400" dirty="0" err="1">
                <a:solidFill>
                  <a:schemeClr val="bg1"/>
                </a:solidFill>
              </a:rPr>
              <a:t>luomuksiaan</a:t>
            </a:r>
            <a:r>
              <a:rPr lang="en-US" sz="1400" dirty="0">
                <a:solidFill>
                  <a:schemeClr val="bg1"/>
                </a:solidFill>
              </a:rPr>
              <a:t>. </a:t>
            </a:r>
            <a:r>
              <a:rPr lang="en-US" sz="1400" dirty="0" err="1">
                <a:solidFill>
                  <a:schemeClr val="bg1"/>
                </a:solidFill>
              </a:rPr>
              <a:t>Lounaan</a:t>
            </a:r>
            <a:r>
              <a:rPr lang="en-US" sz="1400" dirty="0">
                <a:solidFill>
                  <a:schemeClr val="bg1"/>
                </a:solidFill>
              </a:rPr>
              <a:t> </a:t>
            </a:r>
            <a:r>
              <a:rPr lang="en-US" sz="1400" dirty="0" err="1">
                <a:solidFill>
                  <a:schemeClr val="bg1"/>
                </a:solidFill>
              </a:rPr>
              <a:t>jälkeen</a:t>
            </a:r>
            <a:r>
              <a:rPr lang="en-US" sz="1400" dirty="0">
                <a:solidFill>
                  <a:schemeClr val="bg1"/>
                </a:solidFill>
              </a:rPr>
              <a:t> </a:t>
            </a:r>
            <a:r>
              <a:rPr lang="en-US" sz="1400" dirty="0" err="1">
                <a:solidFill>
                  <a:schemeClr val="bg1"/>
                </a:solidFill>
              </a:rPr>
              <a:t>käväisimme</a:t>
            </a:r>
            <a:r>
              <a:rPr lang="en-US" sz="1400" dirty="0">
                <a:solidFill>
                  <a:schemeClr val="bg1"/>
                </a:solidFill>
              </a:rPr>
              <a:t> </a:t>
            </a:r>
            <a:r>
              <a:rPr lang="en-US" sz="1400" dirty="0" err="1">
                <a:solidFill>
                  <a:schemeClr val="bg1"/>
                </a:solidFill>
              </a:rPr>
              <a:t>vielä</a:t>
            </a:r>
            <a:r>
              <a:rPr lang="en-US" sz="1400" dirty="0">
                <a:solidFill>
                  <a:schemeClr val="bg1"/>
                </a:solidFill>
              </a:rPr>
              <a:t> </a:t>
            </a:r>
            <a:r>
              <a:rPr lang="en-US" sz="1400" dirty="0" err="1">
                <a:solidFill>
                  <a:schemeClr val="bg1"/>
                </a:solidFill>
              </a:rPr>
              <a:t>kasvitieteellisessä</a:t>
            </a:r>
            <a:r>
              <a:rPr lang="en-US" sz="1400" dirty="0">
                <a:solidFill>
                  <a:schemeClr val="bg1"/>
                </a:solidFill>
              </a:rPr>
              <a:t> </a:t>
            </a:r>
            <a:r>
              <a:rPr lang="en-US" sz="1400" dirty="0" err="1">
                <a:solidFill>
                  <a:schemeClr val="bg1"/>
                </a:solidFill>
              </a:rPr>
              <a:t>puutarhassa</a:t>
            </a:r>
            <a:r>
              <a:rPr lang="en-US" sz="1400" dirty="0">
                <a:solidFill>
                  <a:schemeClr val="bg1"/>
                </a:solidFill>
              </a:rPr>
              <a:t> ja </a:t>
            </a:r>
            <a:r>
              <a:rPr lang="en-US" sz="1400" dirty="0" err="1">
                <a:solidFill>
                  <a:schemeClr val="bg1"/>
                </a:solidFill>
              </a:rPr>
              <a:t>bongasimme</a:t>
            </a:r>
            <a:r>
              <a:rPr lang="en-US" sz="1400" dirty="0">
                <a:solidFill>
                  <a:schemeClr val="bg1"/>
                </a:solidFill>
              </a:rPr>
              <a:t> </a:t>
            </a:r>
            <a:r>
              <a:rPr lang="en-US" sz="1400" dirty="0" err="1">
                <a:solidFill>
                  <a:schemeClr val="bg1"/>
                </a:solidFill>
              </a:rPr>
              <a:t>rämemajavia</a:t>
            </a:r>
            <a:r>
              <a:rPr lang="en-US" sz="1400" dirty="0">
                <a:solidFill>
                  <a:schemeClr val="bg1"/>
                </a:solidFill>
              </a:rPr>
              <a:t> </a:t>
            </a:r>
            <a:r>
              <a:rPr lang="en-US" sz="1400" dirty="0" err="1">
                <a:solidFill>
                  <a:schemeClr val="bg1"/>
                </a:solidFill>
              </a:rPr>
              <a:t>viereisessä</a:t>
            </a:r>
            <a:r>
              <a:rPr lang="en-US" sz="1400" dirty="0">
                <a:solidFill>
                  <a:schemeClr val="bg1"/>
                </a:solidFill>
              </a:rPr>
              <a:t> </a:t>
            </a:r>
            <a:r>
              <a:rPr lang="en-US" sz="1400" dirty="0" err="1">
                <a:solidFill>
                  <a:schemeClr val="bg1"/>
                </a:solidFill>
              </a:rPr>
              <a:t>joessa</a:t>
            </a:r>
            <a:r>
              <a:rPr lang="en-US" sz="1400" dirty="0">
                <a:solidFill>
                  <a:schemeClr val="bg1"/>
                </a:solidFill>
              </a:rPr>
              <a:t>. </a:t>
            </a:r>
            <a:r>
              <a:rPr lang="en-US" sz="1400" dirty="0" err="1">
                <a:solidFill>
                  <a:schemeClr val="bg1"/>
                </a:solidFill>
              </a:rPr>
              <a:t>Iltapäiväksi</a:t>
            </a:r>
            <a:r>
              <a:rPr lang="en-US" sz="1400" dirty="0">
                <a:solidFill>
                  <a:schemeClr val="bg1"/>
                </a:solidFill>
              </a:rPr>
              <a:t> </a:t>
            </a:r>
            <a:r>
              <a:rPr lang="en-US" sz="1400" dirty="0" err="1">
                <a:solidFill>
                  <a:schemeClr val="bg1"/>
                </a:solidFill>
              </a:rPr>
              <a:t>siirryimme</a:t>
            </a:r>
            <a:r>
              <a:rPr lang="en-US" sz="1400" dirty="0">
                <a:solidFill>
                  <a:schemeClr val="bg1"/>
                </a:solidFill>
              </a:rPr>
              <a:t> </a:t>
            </a:r>
            <a:r>
              <a:rPr lang="en-US" sz="1400" dirty="0" err="1">
                <a:solidFill>
                  <a:schemeClr val="bg1"/>
                </a:solidFill>
              </a:rPr>
              <a:t>edellisenä</a:t>
            </a:r>
            <a:r>
              <a:rPr lang="en-US" sz="1400" dirty="0">
                <a:solidFill>
                  <a:schemeClr val="bg1"/>
                </a:solidFill>
              </a:rPr>
              <a:t> </a:t>
            </a:r>
            <a:r>
              <a:rPr lang="en-US" sz="1400" dirty="0" err="1">
                <a:solidFill>
                  <a:schemeClr val="bg1"/>
                </a:solidFill>
              </a:rPr>
              <a:t>päivänä</a:t>
            </a:r>
            <a:r>
              <a:rPr lang="en-US" sz="1400" dirty="0">
                <a:solidFill>
                  <a:schemeClr val="bg1"/>
                </a:solidFill>
              </a:rPr>
              <a:t> </a:t>
            </a:r>
            <a:r>
              <a:rPr lang="en-US" sz="1400" dirty="0" err="1">
                <a:solidFill>
                  <a:schemeClr val="bg1"/>
                </a:solidFill>
              </a:rPr>
              <a:t>tutuksi</a:t>
            </a:r>
            <a:r>
              <a:rPr lang="en-US" sz="1400" dirty="0">
                <a:solidFill>
                  <a:schemeClr val="bg1"/>
                </a:solidFill>
              </a:rPr>
              <a:t> </a:t>
            </a:r>
            <a:r>
              <a:rPr lang="en-US" sz="1400" dirty="0" err="1">
                <a:solidFill>
                  <a:schemeClr val="bg1"/>
                </a:solidFill>
              </a:rPr>
              <a:t>tulleelle</a:t>
            </a:r>
            <a:r>
              <a:rPr lang="en-US" sz="1400" dirty="0">
                <a:solidFill>
                  <a:schemeClr val="bg1"/>
                </a:solidFill>
              </a:rPr>
              <a:t> </a:t>
            </a:r>
            <a:r>
              <a:rPr lang="en-US" sz="1400" dirty="0" err="1">
                <a:solidFill>
                  <a:schemeClr val="bg1"/>
                </a:solidFill>
              </a:rPr>
              <a:t>koululle</a:t>
            </a:r>
            <a:r>
              <a:rPr lang="en-US" sz="1400" dirty="0">
                <a:solidFill>
                  <a:schemeClr val="bg1"/>
                </a:solidFill>
              </a:rPr>
              <a:t> </a:t>
            </a:r>
            <a:r>
              <a:rPr lang="en-US" sz="1400" dirty="0" err="1">
                <a:solidFill>
                  <a:schemeClr val="bg1"/>
                </a:solidFill>
              </a:rPr>
              <a:t>tekemään</a:t>
            </a:r>
            <a:r>
              <a:rPr lang="en-US" sz="1400" dirty="0">
                <a:solidFill>
                  <a:schemeClr val="bg1"/>
                </a:solidFill>
              </a:rPr>
              <a:t> </a:t>
            </a:r>
            <a:r>
              <a:rPr lang="en-US" sz="1400" dirty="0" err="1">
                <a:solidFill>
                  <a:schemeClr val="bg1"/>
                </a:solidFill>
              </a:rPr>
              <a:t>puutöitä</a:t>
            </a:r>
            <a:r>
              <a:rPr lang="en-US" sz="1400" dirty="0">
                <a:solidFill>
                  <a:schemeClr val="bg1"/>
                </a:solidFill>
              </a:rPr>
              <a:t> </a:t>
            </a:r>
            <a:r>
              <a:rPr lang="en-US" sz="1400" dirty="0" err="1">
                <a:solidFill>
                  <a:schemeClr val="bg1"/>
                </a:solidFill>
              </a:rPr>
              <a:t>Matevzin</a:t>
            </a:r>
            <a:r>
              <a:rPr lang="en-US" sz="1400" dirty="0">
                <a:solidFill>
                  <a:schemeClr val="bg1"/>
                </a:solidFill>
              </a:rPr>
              <a:t> </a:t>
            </a:r>
            <a:r>
              <a:rPr lang="en-US" sz="1400" dirty="0" err="1">
                <a:solidFill>
                  <a:schemeClr val="bg1"/>
                </a:solidFill>
              </a:rPr>
              <a:t>kanssa</a:t>
            </a:r>
            <a:r>
              <a:rPr lang="en-US" sz="1400" dirty="0">
                <a:solidFill>
                  <a:schemeClr val="bg1"/>
                </a:solidFill>
              </a:rPr>
              <a:t>. </a:t>
            </a:r>
          </a:p>
          <a:p>
            <a:pPr defTabSz="457200">
              <a:lnSpc>
                <a:spcPct val="90000"/>
              </a:lnSpc>
              <a:spcBef>
                <a:spcPts val="1000"/>
              </a:spcBef>
              <a:buClr>
                <a:schemeClr val="accent1"/>
              </a:buClr>
              <a:buSzPct val="80000"/>
              <a:buFont typeface="Wingdings 3" charset="2"/>
              <a:buChar char=""/>
            </a:pPr>
            <a:r>
              <a:rPr lang="en-US" sz="1400" dirty="0" err="1">
                <a:solidFill>
                  <a:schemeClr val="bg1"/>
                </a:solidFill>
              </a:rPr>
              <a:t>Torstai</a:t>
            </a:r>
            <a:r>
              <a:rPr lang="en-US" sz="1400" dirty="0">
                <a:solidFill>
                  <a:schemeClr val="bg1"/>
                </a:solidFill>
              </a:rPr>
              <a:t> </a:t>
            </a:r>
            <a:r>
              <a:rPr lang="en-US" sz="1400" dirty="0" err="1">
                <a:solidFill>
                  <a:schemeClr val="bg1"/>
                </a:solidFill>
              </a:rPr>
              <a:t>oli</a:t>
            </a:r>
            <a:r>
              <a:rPr lang="en-US" sz="1400" dirty="0">
                <a:solidFill>
                  <a:schemeClr val="bg1"/>
                </a:solidFill>
              </a:rPr>
              <a:t> </a:t>
            </a:r>
            <a:r>
              <a:rPr lang="en-US" sz="1400" dirty="0" err="1">
                <a:solidFill>
                  <a:schemeClr val="bg1"/>
                </a:solidFill>
              </a:rPr>
              <a:t>retkipäivä</a:t>
            </a:r>
            <a:r>
              <a:rPr lang="en-US" sz="1400" dirty="0">
                <a:solidFill>
                  <a:schemeClr val="bg1"/>
                </a:solidFill>
              </a:rPr>
              <a:t>, </a:t>
            </a:r>
            <a:r>
              <a:rPr lang="en-US" sz="1400" dirty="0" err="1">
                <a:solidFill>
                  <a:schemeClr val="bg1"/>
                </a:solidFill>
              </a:rPr>
              <a:t>jolloin</a:t>
            </a:r>
            <a:r>
              <a:rPr lang="en-US" sz="1400" dirty="0">
                <a:solidFill>
                  <a:schemeClr val="bg1"/>
                </a:solidFill>
              </a:rPr>
              <a:t> </a:t>
            </a:r>
            <a:r>
              <a:rPr lang="en-US" sz="1400" dirty="0" err="1">
                <a:solidFill>
                  <a:schemeClr val="bg1"/>
                </a:solidFill>
              </a:rPr>
              <a:t>kävimme</a:t>
            </a:r>
            <a:r>
              <a:rPr lang="en-US" sz="1400" dirty="0">
                <a:solidFill>
                  <a:schemeClr val="bg1"/>
                </a:solidFill>
              </a:rPr>
              <a:t> </a:t>
            </a:r>
            <a:r>
              <a:rPr lang="en-US" sz="1400" dirty="0" err="1">
                <a:solidFill>
                  <a:schemeClr val="bg1"/>
                </a:solidFill>
              </a:rPr>
              <a:t>vuorilla</a:t>
            </a:r>
            <a:r>
              <a:rPr lang="en-US" sz="1400" dirty="0">
                <a:solidFill>
                  <a:schemeClr val="bg1"/>
                </a:solidFill>
              </a:rPr>
              <a:t> </a:t>
            </a:r>
            <a:r>
              <a:rPr lang="en-US" sz="1400" dirty="0" err="1">
                <a:solidFill>
                  <a:schemeClr val="bg1"/>
                </a:solidFill>
              </a:rPr>
              <a:t>historiallisessa</a:t>
            </a:r>
            <a:r>
              <a:rPr lang="en-US" sz="1400" dirty="0">
                <a:solidFill>
                  <a:schemeClr val="bg1"/>
                </a:solidFill>
              </a:rPr>
              <a:t> </a:t>
            </a:r>
            <a:r>
              <a:rPr lang="en-US" sz="1400" dirty="0" err="1">
                <a:solidFill>
                  <a:schemeClr val="bg1"/>
                </a:solidFill>
              </a:rPr>
              <a:t>sotasairaalassa</a:t>
            </a:r>
            <a:r>
              <a:rPr lang="en-US" sz="1400" dirty="0">
                <a:solidFill>
                  <a:schemeClr val="bg1"/>
                </a:solidFill>
              </a:rPr>
              <a:t>, </a:t>
            </a:r>
            <a:r>
              <a:rPr lang="en-US" sz="1400" dirty="0" err="1">
                <a:solidFill>
                  <a:schemeClr val="bg1"/>
                </a:solidFill>
              </a:rPr>
              <a:t>näimme</a:t>
            </a:r>
            <a:r>
              <a:rPr lang="en-US" sz="1400" dirty="0">
                <a:solidFill>
                  <a:schemeClr val="bg1"/>
                </a:solidFill>
              </a:rPr>
              <a:t> </a:t>
            </a:r>
            <a:r>
              <a:rPr lang="en-US" sz="1400" dirty="0" err="1">
                <a:solidFill>
                  <a:schemeClr val="bg1"/>
                </a:solidFill>
              </a:rPr>
              <a:t>upean</a:t>
            </a:r>
            <a:r>
              <a:rPr lang="en-US" sz="1400" dirty="0">
                <a:solidFill>
                  <a:schemeClr val="bg1"/>
                </a:solidFill>
              </a:rPr>
              <a:t> </a:t>
            </a:r>
            <a:r>
              <a:rPr lang="en-US" sz="1400" dirty="0" err="1">
                <a:solidFill>
                  <a:schemeClr val="bg1"/>
                </a:solidFill>
              </a:rPr>
              <a:t>turkoosinvärisen</a:t>
            </a:r>
            <a:r>
              <a:rPr lang="en-US" sz="1400" dirty="0">
                <a:solidFill>
                  <a:schemeClr val="bg1"/>
                </a:solidFill>
              </a:rPr>
              <a:t> </a:t>
            </a:r>
            <a:r>
              <a:rPr lang="en-US" sz="1400" dirty="0" err="1">
                <a:solidFill>
                  <a:schemeClr val="bg1"/>
                </a:solidFill>
              </a:rPr>
              <a:t>järven</a:t>
            </a:r>
            <a:r>
              <a:rPr lang="en-US" sz="1400" dirty="0">
                <a:solidFill>
                  <a:schemeClr val="bg1"/>
                </a:solidFill>
              </a:rPr>
              <a:t>, </a:t>
            </a:r>
            <a:r>
              <a:rPr lang="en-US" sz="1400" dirty="0" err="1">
                <a:solidFill>
                  <a:schemeClr val="bg1"/>
                </a:solidFill>
              </a:rPr>
              <a:t>vierailimme</a:t>
            </a:r>
            <a:r>
              <a:rPr lang="en-US" sz="1400" dirty="0">
                <a:solidFill>
                  <a:schemeClr val="bg1"/>
                </a:solidFill>
              </a:rPr>
              <a:t> </a:t>
            </a:r>
            <a:r>
              <a:rPr lang="en-US" sz="1400" dirty="0" err="1">
                <a:solidFill>
                  <a:schemeClr val="bg1"/>
                </a:solidFill>
              </a:rPr>
              <a:t>kirkolla</a:t>
            </a:r>
            <a:r>
              <a:rPr lang="en-US" sz="1400" dirty="0">
                <a:solidFill>
                  <a:schemeClr val="bg1"/>
                </a:solidFill>
              </a:rPr>
              <a:t>, </a:t>
            </a:r>
            <a:r>
              <a:rPr lang="en-US" sz="1400" dirty="0" err="1">
                <a:solidFill>
                  <a:schemeClr val="bg1"/>
                </a:solidFill>
              </a:rPr>
              <a:t>joka</a:t>
            </a:r>
            <a:r>
              <a:rPr lang="en-US" sz="1400" dirty="0">
                <a:solidFill>
                  <a:schemeClr val="bg1"/>
                </a:solidFill>
              </a:rPr>
              <a:t> </a:t>
            </a:r>
            <a:r>
              <a:rPr lang="en-US" sz="1400" dirty="0" err="1">
                <a:solidFill>
                  <a:schemeClr val="bg1"/>
                </a:solidFill>
              </a:rPr>
              <a:t>sijaitsi</a:t>
            </a:r>
            <a:r>
              <a:rPr lang="en-US" sz="1400" dirty="0">
                <a:solidFill>
                  <a:schemeClr val="bg1"/>
                </a:solidFill>
              </a:rPr>
              <a:t> </a:t>
            </a:r>
            <a:r>
              <a:rPr lang="en-US" sz="1400" dirty="0" err="1">
                <a:solidFill>
                  <a:schemeClr val="bg1"/>
                </a:solidFill>
              </a:rPr>
              <a:t>vuorilla</a:t>
            </a:r>
            <a:r>
              <a:rPr lang="en-US" sz="1400" dirty="0">
                <a:solidFill>
                  <a:schemeClr val="bg1"/>
                </a:solidFill>
              </a:rPr>
              <a:t> </a:t>
            </a:r>
            <a:r>
              <a:rPr lang="en-US" sz="1400" dirty="0" err="1">
                <a:solidFill>
                  <a:schemeClr val="bg1"/>
                </a:solidFill>
              </a:rPr>
              <a:t>kapeaa</a:t>
            </a:r>
            <a:r>
              <a:rPr lang="en-US" sz="1400" dirty="0">
                <a:solidFill>
                  <a:schemeClr val="bg1"/>
                </a:solidFill>
              </a:rPr>
              <a:t> </a:t>
            </a:r>
            <a:r>
              <a:rPr lang="en-US" sz="1400" dirty="0" err="1">
                <a:solidFill>
                  <a:schemeClr val="bg1"/>
                </a:solidFill>
              </a:rPr>
              <a:t>mutkatien</a:t>
            </a:r>
            <a:r>
              <a:rPr lang="en-US" sz="1400" dirty="0">
                <a:solidFill>
                  <a:schemeClr val="bg1"/>
                </a:solidFill>
              </a:rPr>
              <a:t> </a:t>
            </a:r>
            <a:r>
              <a:rPr lang="en-US" sz="1400" dirty="0" err="1">
                <a:solidFill>
                  <a:schemeClr val="bg1"/>
                </a:solidFill>
              </a:rPr>
              <a:t>päässä</a:t>
            </a:r>
            <a:r>
              <a:rPr lang="en-US" sz="1400" dirty="0">
                <a:solidFill>
                  <a:schemeClr val="bg1"/>
                </a:solidFill>
              </a:rPr>
              <a:t>. </a:t>
            </a:r>
            <a:r>
              <a:rPr lang="en-US" sz="1400" dirty="0" err="1">
                <a:solidFill>
                  <a:schemeClr val="bg1"/>
                </a:solidFill>
              </a:rPr>
              <a:t>Kävimme</a:t>
            </a:r>
            <a:r>
              <a:rPr lang="en-US" sz="1400" dirty="0">
                <a:solidFill>
                  <a:schemeClr val="bg1"/>
                </a:solidFill>
              </a:rPr>
              <a:t> </a:t>
            </a:r>
            <a:r>
              <a:rPr lang="en-US" sz="1400" dirty="0" err="1">
                <a:solidFill>
                  <a:schemeClr val="bg1"/>
                </a:solidFill>
              </a:rPr>
              <a:t>ihastelemassa</a:t>
            </a:r>
            <a:r>
              <a:rPr lang="en-US" sz="1400" dirty="0">
                <a:solidFill>
                  <a:schemeClr val="bg1"/>
                </a:solidFill>
              </a:rPr>
              <a:t> </a:t>
            </a:r>
            <a:r>
              <a:rPr lang="en-US" sz="1400" dirty="0" err="1">
                <a:solidFill>
                  <a:schemeClr val="bg1"/>
                </a:solidFill>
              </a:rPr>
              <a:t>vesiputousta</a:t>
            </a:r>
            <a:r>
              <a:rPr lang="en-US" sz="1400" dirty="0">
                <a:solidFill>
                  <a:schemeClr val="bg1"/>
                </a:solidFill>
              </a:rPr>
              <a:t> </a:t>
            </a:r>
            <a:r>
              <a:rPr lang="en-US" sz="1400" dirty="0" err="1">
                <a:solidFill>
                  <a:schemeClr val="bg1"/>
                </a:solidFill>
              </a:rPr>
              <a:t>sekä</a:t>
            </a:r>
            <a:r>
              <a:rPr lang="en-US" sz="1400" dirty="0">
                <a:solidFill>
                  <a:schemeClr val="bg1"/>
                </a:solidFill>
              </a:rPr>
              <a:t> </a:t>
            </a:r>
            <a:r>
              <a:rPr lang="en-US" sz="1400" dirty="0" err="1">
                <a:solidFill>
                  <a:schemeClr val="bg1"/>
                </a:solidFill>
              </a:rPr>
              <a:t>riippusiltaa</a:t>
            </a:r>
            <a:r>
              <a:rPr lang="en-US" sz="1400" dirty="0">
                <a:solidFill>
                  <a:schemeClr val="bg1"/>
                </a:solidFill>
              </a:rPr>
              <a:t>. </a:t>
            </a:r>
            <a:r>
              <a:rPr lang="en-US" sz="1400" dirty="0" err="1">
                <a:solidFill>
                  <a:schemeClr val="bg1"/>
                </a:solidFill>
              </a:rPr>
              <a:t>Tutustuimme</a:t>
            </a:r>
            <a:r>
              <a:rPr lang="en-US" sz="1400" dirty="0">
                <a:solidFill>
                  <a:schemeClr val="bg1"/>
                </a:solidFill>
              </a:rPr>
              <a:t> </a:t>
            </a:r>
            <a:r>
              <a:rPr lang="en-US" sz="1400" dirty="0" err="1">
                <a:solidFill>
                  <a:schemeClr val="bg1"/>
                </a:solidFill>
              </a:rPr>
              <a:t>myös</a:t>
            </a:r>
            <a:r>
              <a:rPr lang="en-US" sz="1400" dirty="0">
                <a:solidFill>
                  <a:schemeClr val="bg1"/>
                </a:solidFill>
              </a:rPr>
              <a:t> </a:t>
            </a:r>
            <a:r>
              <a:rPr lang="en-US" sz="1400" dirty="0" err="1">
                <a:solidFill>
                  <a:schemeClr val="bg1"/>
                </a:solidFill>
              </a:rPr>
              <a:t>paikalliseen</a:t>
            </a:r>
            <a:r>
              <a:rPr lang="en-US" sz="1400" dirty="0">
                <a:solidFill>
                  <a:schemeClr val="bg1"/>
                </a:solidFill>
              </a:rPr>
              <a:t> </a:t>
            </a:r>
            <a:r>
              <a:rPr lang="en-US" sz="1400" dirty="0" err="1">
                <a:solidFill>
                  <a:schemeClr val="bg1"/>
                </a:solidFill>
              </a:rPr>
              <a:t>juustotilaan</a:t>
            </a:r>
            <a:r>
              <a:rPr lang="en-US" sz="1400" dirty="0">
                <a:solidFill>
                  <a:schemeClr val="bg1"/>
                </a:solidFill>
              </a:rPr>
              <a:t>, </a:t>
            </a:r>
            <a:r>
              <a:rPr lang="en-US" sz="1400" dirty="0" err="1">
                <a:solidFill>
                  <a:schemeClr val="bg1"/>
                </a:solidFill>
              </a:rPr>
              <a:t>jonka</a:t>
            </a:r>
            <a:r>
              <a:rPr lang="en-US" sz="1400" dirty="0">
                <a:solidFill>
                  <a:schemeClr val="bg1"/>
                </a:solidFill>
              </a:rPr>
              <a:t> </a:t>
            </a:r>
            <a:r>
              <a:rPr lang="en-US" sz="1400" dirty="0" err="1">
                <a:solidFill>
                  <a:schemeClr val="bg1"/>
                </a:solidFill>
              </a:rPr>
              <a:t>emäntä</a:t>
            </a:r>
            <a:r>
              <a:rPr lang="en-US" sz="1400" dirty="0">
                <a:solidFill>
                  <a:schemeClr val="bg1"/>
                </a:solidFill>
              </a:rPr>
              <a:t> </a:t>
            </a:r>
            <a:r>
              <a:rPr lang="en-US" sz="1400" dirty="0" err="1">
                <a:solidFill>
                  <a:schemeClr val="bg1"/>
                </a:solidFill>
              </a:rPr>
              <a:t>kertoi</a:t>
            </a:r>
            <a:r>
              <a:rPr lang="en-US" sz="1400" dirty="0">
                <a:solidFill>
                  <a:schemeClr val="bg1"/>
                </a:solidFill>
              </a:rPr>
              <a:t> </a:t>
            </a:r>
            <a:r>
              <a:rPr lang="en-US" sz="1400" dirty="0" err="1">
                <a:solidFill>
                  <a:schemeClr val="bg1"/>
                </a:solidFill>
              </a:rPr>
              <a:t>juuston</a:t>
            </a:r>
            <a:r>
              <a:rPr lang="en-US" sz="1400" dirty="0">
                <a:solidFill>
                  <a:schemeClr val="bg1"/>
                </a:solidFill>
              </a:rPr>
              <a:t> </a:t>
            </a:r>
            <a:r>
              <a:rPr lang="en-US" sz="1400" dirty="0" err="1">
                <a:solidFill>
                  <a:schemeClr val="bg1"/>
                </a:solidFill>
              </a:rPr>
              <a:t>valmistuksesta</a:t>
            </a:r>
            <a:r>
              <a:rPr lang="en-US" sz="1400" dirty="0">
                <a:solidFill>
                  <a:schemeClr val="bg1"/>
                </a:solidFill>
              </a:rPr>
              <a:t> ja </a:t>
            </a:r>
            <a:r>
              <a:rPr lang="en-US" sz="1400" dirty="0" err="1">
                <a:solidFill>
                  <a:schemeClr val="bg1"/>
                </a:solidFill>
              </a:rPr>
              <a:t>vuorilla</a:t>
            </a:r>
            <a:r>
              <a:rPr lang="en-US" sz="1400" dirty="0">
                <a:solidFill>
                  <a:schemeClr val="bg1"/>
                </a:solidFill>
              </a:rPr>
              <a:t> </a:t>
            </a:r>
            <a:r>
              <a:rPr lang="en-US" sz="1400" dirty="0" err="1">
                <a:solidFill>
                  <a:schemeClr val="bg1"/>
                </a:solidFill>
              </a:rPr>
              <a:t>asumisesta</a:t>
            </a:r>
            <a:r>
              <a:rPr lang="en-US" sz="1400" dirty="0">
                <a:solidFill>
                  <a:schemeClr val="bg1"/>
                </a:solidFill>
              </a:rPr>
              <a:t>.  </a:t>
            </a:r>
            <a:r>
              <a:rPr lang="en-US" sz="1400" dirty="0" err="1">
                <a:solidFill>
                  <a:schemeClr val="bg1"/>
                </a:solidFill>
              </a:rPr>
              <a:t>Päätimme</a:t>
            </a:r>
            <a:r>
              <a:rPr lang="en-US" sz="1400" dirty="0">
                <a:solidFill>
                  <a:schemeClr val="bg1"/>
                </a:solidFill>
              </a:rPr>
              <a:t> </a:t>
            </a:r>
            <a:r>
              <a:rPr lang="en-US" sz="1400" dirty="0" err="1">
                <a:solidFill>
                  <a:schemeClr val="bg1"/>
                </a:solidFill>
              </a:rPr>
              <a:t>pitkän</a:t>
            </a:r>
            <a:r>
              <a:rPr lang="en-US" sz="1400" dirty="0">
                <a:solidFill>
                  <a:schemeClr val="bg1"/>
                </a:solidFill>
              </a:rPr>
              <a:t> </a:t>
            </a:r>
            <a:r>
              <a:rPr lang="en-US" sz="1400" dirty="0" err="1">
                <a:solidFill>
                  <a:schemeClr val="bg1"/>
                </a:solidFill>
              </a:rPr>
              <a:t>päivän</a:t>
            </a:r>
            <a:r>
              <a:rPr lang="en-US" sz="1400" dirty="0">
                <a:solidFill>
                  <a:schemeClr val="bg1"/>
                </a:solidFill>
              </a:rPr>
              <a:t> </a:t>
            </a:r>
            <a:r>
              <a:rPr lang="en-US" sz="1400" dirty="0" err="1">
                <a:solidFill>
                  <a:schemeClr val="bg1"/>
                </a:solidFill>
              </a:rPr>
              <a:t>auringon</a:t>
            </a:r>
            <a:r>
              <a:rPr lang="en-US" sz="1400" dirty="0">
                <a:solidFill>
                  <a:schemeClr val="bg1"/>
                </a:solidFill>
              </a:rPr>
              <a:t> </a:t>
            </a:r>
            <a:r>
              <a:rPr lang="en-US" sz="1400" dirty="0" err="1">
                <a:solidFill>
                  <a:schemeClr val="bg1"/>
                </a:solidFill>
              </a:rPr>
              <a:t>laskiessa</a:t>
            </a:r>
            <a:r>
              <a:rPr lang="en-US" sz="1400" dirty="0">
                <a:solidFill>
                  <a:schemeClr val="bg1"/>
                </a:solidFill>
              </a:rPr>
              <a:t> </a:t>
            </a:r>
            <a:r>
              <a:rPr lang="en-US" sz="1400" dirty="0" err="1">
                <a:solidFill>
                  <a:schemeClr val="bg1"/>
                </a:solidFill>
              </a:rPr>
              <a:t>maan</a:t>
            </a:r>
            <a:r>
              <a:rPr lang="en-US" sz="1400" dirty="0">
                <a:solidFill>
                  <a:schemeClr val="bg1"/>
                </a:solidFill>
              </a:rPr>
              <a:t> </a:t>
            </a:r>
            <a:r>
              <a:rPr lang="en-US" sz="1400" dirty="0" err="1">
                <a:solidFill>
                  <a:schemeClr val="bg1"/>
                </a:solidFill>
              </a:rPr>
              <a:t>korkeimmalle</a:t>
            </a:r>
            <a:r>
              <a:rPr lang="en-US" sz="1400" dirty="0">
                <a:solidFill>
                  <a:schemeClr val="bg1"/>
                </a:solidFill>
              </a:rPr>
              <a:t>  </a:t>
            </a:r>
            <a:r>
              <a:rPr lang="en-US" sz="1400" dirty="0" err="1">
                <a:solidFill>
                  <a:schemeClr val="bg1"/>
                </a:solidFill>
              </a:rPr>
              <a:t>kohdalle</a:t>
            </a:r>
            <a:r>
              <a:rPr lang="en-US" sz="1400" dirty="0">
                <a:solidFill>
                  <a:schemeClr val="bg1"/>
                </a:solidFill>
              </a:rPr>
              <a:t> </a:t>
            </a:r>
            <a:r>
              <a:rPr lang="en-US" sz="1400" dirty="0" err="1">
                <a:solidFill>
                  <a:schemeClr val="bg1"/>
                </a:solidFill>
              </a:rPr>
              <a:t>minne</a:t>
            </a:r>
            <a:r>
              <a:rPr lang="en-US" sz="1400" dirty="0">
                <a:solidFill>
                  <a:schemeClr val="bg1"/>
                </a:solidFill>
              </a:rPr>
              <a:t> </a:t>
            </a:r>
            <a:r>
              <a:rPr lang="en-US" sz="1400" dirty="0" err="1">
                <a:solidFill>
                  <a:schemeClr val="bg1"/>
                </a:solidFill>
              </a:rPr>
              <a:t>autolla</a:t>
            </a:r>
            <a:r>
              <a:rPr lang="en-US" sz="1400" dirty="0">
                <a:solidFill>
                  <a:schemeClr val="bg1"/>
                </a:solidFill>
              </a:rPr>
              <a:t> </a:t>
            </a:r>
            <a:r>
              <a:rPr lang="en-US" sz="1400" dirty="0" err="1">
                <a:solidFill>
                  <a:schemeClr val="bg1"/>
                </a:solidFill>
              </a:rPr>
              <a:t>pääsee</a:t>
            </a:r>
            <a:r>
              <a:rPr lang="en-US" sz="1400" dirty="0">
                <a:solidFill>
                  <a:schemeClr val="bg1"/>
                </a:solidFill>
              </a:rPr>
              <a:t> </a:t>
            </a:r>
            <a:r>
              <a:rPr lang="en-US" sz="1400" dirty="0" err="1">
                <a:solidFill>
                  <a:schemeClr val="bg1"/>
                </a:solidFill>
              </a:rPr>
              <a:t>eli</a:t>
            </a:r>
            <a:r>
              <a:rPr lang="en-US" sz="1400" dirty="0">
                <a:solidFill>
                  <a:schemeClr val="bg1"/>
                </a:solidFill>
              </a:rPr>
              <a:t> 1611m </a:t>
            </a:r>
            <a:r>
              <a:rPr lang="en-US" sz="1400" dirty="0" err="1">
                <a:solidFill>
                  <a:schemeClr val="bg1"/>
                </a:solidFill>
              </a:rPr>
              <a:t>korkeudessa</a:t>
            </a:r>
            <a:r>
              <a:rPr lang="en-US" sz="1400" dirty="0">
                <a:solidFill>
                  <a:schemeClr val="bg1"/>
                </a:solidFill>
              </a:rPr>
              <a:t>. </a:t>
            </a:r>
          </a:p>
          <a:p>
            <a:pPr defTabSz="457200">
              <a:lnSpc>
                <a:spcPct val="90000"/>
              </a:lnSpc>
              <a:spcBef>
                <a:spcPts val="1000"/>
              </a:spcBef>
              <a:buClr>
                <a:schemeClr val="accent1"/>
              </a:buClr>
              <a:buSzPct val="80000"/>
              <a:buFont typeface="Wingdings 3" charset="2"/>
              <a:buChar char=""/>
            </a:pPr>
            <a:r>
              <a:rPr lang="en-US" sz="1400" err="1">
                <a:solidFill>
                  <a:schemeClr val="bg1"/>
                </a:solidFill>
              </a:rPr>
              <a:t>Perjantaina</a:t>
            </a:r>
            <a:r>
              <a:rPr lang="en-US" sz="1400" dirty="0">
                <a:solidFill>
                  <a:schemeClr val="bg1"/>
                </a:solidFill>
              </a:rPr>
              <a:t> </a:t>
            </a:r>
            <a:r>
              <a:rPr lang="en-US" sz="1400" err="1">
                <a:solidFill>
                  <a:schemeClr val="bg1"/>
                </a:solidFill>
              </a:rPr>
              <a:t>suuntasimme</a:t>
            </a:r>
            <a:r>
              <a:rPr lang="en-US" sz="1400" dirty="0">
                <a:solidFill>
                  <a:schemeClr val="bg1"/>
                </a:solidFill>
              </a:rPr>
              <a:t> </a:t>
            </a:r>
            <a:r>
              <a:rPr lang="en-US" sz="1400" err="1">
                <a:solidFill>
                  <a:schemeClr val="bg1"/>
                </a:solidFill>
              </a:rPr>
              <a:t>koulun</a:t>
            </a:r>
            <a:r>
              <a:rPr lang="en-US" sz="1400" dirty="0">
                <a:solidFill>
                  <a:schemeClr val="bg1"/>
                </a:solidFill>
              </a:rPr>
              <a:t> </a:t>
            </a:r>
            <a:r>
              <a:rPr lang="en-US" sz="1400" err="1">
                <a:solidFill>
                  <a:schemeClr val="bg1"/>
                </a:solidFill>
              </a:rPr>
              <a:t>kautta</a:t>
            </a:r>
            <a:r>
              <a:rPr lang="en-US" sz="1400" dirty="0">
                <a:solidFill>
                  <a:schemeClr val="bg1"/>
                </a:solidFill>
              </a:rPr>
              <a:t> </a:t>
            </a:r>
            <a:r>
              <a:rPr lang="en-US" sz="1400" err="1">
                <a:solidFill>
                  <a:schemeClr val="bg1"/>
                </a:solidFill>
              </a:rPr>
              <a:t>Ljubljanan</a:t>
            </a:r>
            <a:r>
              <a:rPr lang="en-US" sz="1400" dirty="0">
                <a:solidFill>
                  <a:schemeClr val="bg1"/>
                </a:solidFill>
              </a:rPr>
              <a:t> </a:t>
            </a:r>
            <a:r>
              <a:rPr lang="en-US" sz="1400" err="1">
                <a:solidFill>
                  <a:schemeClr val="bg1"/>
                </a:solidFill>
              </a:rPr>
              <a:t>keskustaan</a:t>
            </a:r>
            <a:r>
              <a:rPr lang="en-US" sz="1400" dirty="0">
                <a:solidFill>
                  <a:schemeClr val="bg1"/>
                </a:solidFill>
              </a:rPr>
              <a:t>, </a:t>
            </a:r>
            <a:r>
              <a:rPr lang="en-US" sz="1400" err="1">
                <a:solidFill>
                  <a:schemeClr val="bg1"/>
                </a:solidFill>
              </a:rPr>
              <a:t>jossa</a:t>
            </a:r>
            <a:r>
              <a:rPr lang="en-US" sz="1400" dirty="0">
                <a:solidFill>
                  <a:schemeClr val="bg1"/>
                </a:solidFill>
              </a:rPr>
              <a:t> </a:t>
            </a:r>
            <a:r>
              <a:rPr lang="en-US" sz="1400" err="1">
                <a:solidFill>
                  <a:schemeClr val="bg1"/>
                </a:solidFill>
              </a:rPr>
              <a:t>opiskelijat</a:t>
            </a:r>
            <a:r>
              <a:rPr lang="en-US" sz="1400" dirty="0">
                <a:solidFill>
                  <a:schemeClr val="bg1"/>
                </a:solidFill>
              </a:rPr>
              <a:t> </a:t>
            </a:r>
            <a:r>
              <a:rPr lang="en-US" sz="1400" err="1">
                <a:solidFill>
                  <a:schemeClr val="bg1"/>
                </a:solidFill>
              </a:rPr>
              <a:t>kertoivat</a:t>
            </a:r>
            <a:r>
              <a:rPr lang="en-US" sz="1400" dirty="0">
                <a:solidFill>
                  <a:schemeClr val="bg1"/>
                </a:solidFill>
              </a:rPr>
              <a:t> </a:t>
            </a:r>
            <a:r>
              <a:rPr lang="en-US" sz="1400" err="1">
                <a:solidFill>
                  <a:schemeClr val="bg1"/>
                </a:solidFill>
              </a:rPr>
              <a:t>meille</a:t>
            </a:r>
            <a:r>
              <a:rPr lang="en-US" sz="1400" dirty="0">
                <a:solidFill>
                  <a:schemeClr val="bg1"/>
                </a:solidFill>
              </a:rPr>
              <a:t> </a:t>
            </a:r>
            <a:r>
              <a:rPr lang="en-US" sz="1400" err="1">
                <a:solidFill>
                  <a:schemeClr val="bg1"/>
                </a:solidFill>
              </a:rPr>
              <a:t>englanniksi</a:t>
            </a:r>
            <a:r>
              <a:rPr lang="en-US" sz="1400" dirty="0">
                <a:solidFill>
                  <a:schemeClr val="bg1"/>
                </a:solidFill>
              </a:rPr>
              <a:t> </a:t>
            </a:r>
            <a:r>
              <a:rPr lang="en-US" sz="1400" err="1">
                <a:solidFill>
                  <a:schemeClr val="bg1"/>
                </a:solidFill>
              </a:rPr>
              <a:t>eri</a:t>
            </a:r>
            <a:r>
              <a:rPr lang="en-US" sz="1400" dirty="0">
                <a:solidFill>
                  <a:schemeClr val="bg1"/>
                </a:solidFill>
              </a:rPr>
              <a:t> </a:t>
            </a:r>
            <a:r>
              <a:rPr lang="en-US" sz="1400" err="1">
                <a:solidFill>
                  <a:schemeClr val="bg1"/>
                </a:solidFill>
              </a:rPr>
              <a:t>nähtävyyksistä</a:t>
            </a:r>
            <a:r>
              <a:rPr lang="en-US" sz="1400" dirty="0">
                <a:solidFill>
                  <a:schemeClr val="bg1"/>
                </a:solidFill>
              </a:rPr>
              <a:t>. </a:t>
            </a:r>
            <a:r>
              <a:rPr lang="en-US" sz="1400" err="1">
                <a:solidFill>
                  <a:schemeClr val="bg1"/>
                </a:solidFill>
              </a:rPr>
              <a:t>Iltapäivällä</a:t>
            </a:r>
            <a:r>
              <a:rPr lang="en-US" sz="1400" dirty="0">
                <a:solidFill>
                  <a:schemeClr val="bg1"/>
                </a:solidFill>
              </a:rPr>
              <a:t> </a:t>
            </a:r>
            <a:r>
              <a:rPr lang="en-US" sz="1400" err="1">
                <a:solidFill>
                  <a:schemeClr val="bg1"/>
                </a:solidFill>
              </a:rPr>
              <a:t>aloitimme</a:t>
            </a:r>
            <a:r>
              <a:rPr lang="en-US" sz="1400" dirty="0">
                <a:solidFill>
                  <a:schemeClr val="bg1"/>
                </a:solidFill>
              </a:rPr>
              <a:t> </a:t>
            </a:r>
            <a:r>
              <a:rPr lang="en-US" sz="1400" err="1">
                <a:solidFill>
                  <a:schemeClr val="bg1"/>
                </a:solidFill>
              </a:rPr>
              <a:t>myös</a:t>
            </a:r>
            <a:r>
              <a:rPr lang="en-US" sz="1400" dirty="0">
                <a:solidFill>
                  <a:schemeClr val="bg1"/>
                </a:solidFill>
              </a:rPr>
              <a:t> </a:t>
            </a:r>
            <a:r>
              <a:rPr lang="en-US" sz="1400" err="1">
                <a:solidFill>
                  <a:schemeClr val="bg1"/>
                </a:solidFill>
              </a:rPr>
              <a:t>vaelluksemme</a:t>
            </a:r>
            <a:r>
              <a:rPr lang="en-US" sz="1400" dirty="0">
                <a:solidFill>
                  <a:schemeClr val="bg1"/>
                </a:solidFill>
              </a:rPr>
              <a:t> </a:t>
            </a:r>
            <a:r>
              <a:rPr lang="en-US" sz="1400" err="1">
                <a:solidFill>
                  <a:schemeClr val="bg1"/>
                </a:solidFill>
              </a:rPr>
              <a:t>vuorille</a:t>
            </a:r>
            <a:r>
              <a:rPr lang="en-US" sz="1400" dirty="0">
                <a:solidFill>
                  <a:schemeClr val="bg1"/>
                </a:solidFill>
              </a:rPr>
              <a:t>, </a:t>
            </a:r>
            <a:r>
              <a:rPr lang="en-US" sz="1400" err="1">
                <a:solidFill>
                  <a:schemeClr val="bg1"/>
                </a:solidFill>
              </a:rPr>
              <a:t>jossa</a:t>
            </a:r>
            <a:r>
              <a:rPr lang="en-US" sz="1400" dirty="0">
                <a:solidFill>
                  <a:schemeClr val="bg1"/>
                </a:solidFill>
              </a:rPr>
              <a:t> </a:t>
            </a:r>
            <a:r>
              <a:rPr lang="en-US" sz="1400" err="1">
                <a:solidFill>
                  <a:schemeClr val="bg1"/>
                </a:solidFill>
              </a:rPr>
              <a:t>saimme</a:t>
            </a:r>
            <a:r>
              <a:rPr lang="en-US" sz="1400" dirty="0">
                <a:solidFill>
                  <a:schemeClr val="bg1"/>
                </a:solidFill>
              </a:rPr>
              <a:t> </a:t>
            </a:r>
            <a:r>
              <a:rPr lang="en-US" sz="1400" err="1">
                <a:solidFill>
                  <a:schemeClr val="bg1"/>
                </a:solidFill>
              </a:rPr>
              <a:t>viettää</a:t>
            </a:r>
            <a:r>
              <a:rPr lang="en-US" sz="1400" dirty="0">
                <a:solidFill>
                  <a:schemeClr val="bg1"/>
                </a:solidFill>
              </a:rPr>
              <a:t> </a:t>
            </a:r>
            <a:r>
              <a:rPr lang="en-US" sz="1400" err="1">
                <a:solidFill>
                  <a:schemeClr val="bg1"/>
                </a:solidFill>
              </a:rPr>
              <a:t>seuraavan</a:t>
            </a:r>
            <a:r>
              <a:rPr lang="en-US" sz="1400" dirty="0">
                <a:solidFill>
                  <a:schemeClr val="bg1"/>
                </a:solidFill>
              </a:rPr>
              <a:t> </a:t>
            </a:r>
            <a:r>
              <a:rPr lang="en-US" sz="1400" err="1">
                <a:solidFill>
                  <a:schemeClr val="bg1"/>
                </a:solidFill>
              </a:rPr>
              <a:t>yön</a:t>
            </a:r>
            <a:r>
              <a:rPr lang="en-US" sz="1400" dirty="0">
                <a:solidFill>
                  <a:schemeClr val="bg1"/>
                </a:solidFill>
              </a:rPr>
              <a:t> </a:t>
            </a:r>
            <a:r>
              <a:rPr lang="en-US" sz="1400" err="1">
                <a:solidFill>
                  <a:schemeClr val="bg1"/>
                </a:solidFill>
              </a:rPr>
              <a:t>vuorien</a:t>
            </a:r>
            <a:r>
              <a:rPr lang="en-US" sz="1400" dirty="0">
                <a:solidFill>
                  <a:schemeClr val="bg1"/>
                </a:solidFill>
              </a:rPr>
              <a:t> </a:t>
            </a:r>
            <a:r>
              <a:rPr lang="en-US" sz="1400" err="1">
                <a:solidFill>
                  <a:schemeClr val="bg1"/>
                </a:solidFill>
              </a:rPr>
              <a:t>syleilyssä</a:t>
            </a:r>
            <a:r>
              <a:rPr lang="en-US" sz="1400" dirty="0">
                <a:solidFill>
                  <a:schemeClr val="bg1"/>
                </a:solidFill>
              </a:rPr>
              <a:t>. </a:t>
            </a:r>
          </a:p>
        </p:txBody>
      </p:sp>
      <p:pic>
        <p:nvPicPr>
          <p:cNvPr id="3" name="Kuva 3" descr="Kuva, joka sisältää kohteen piha-, puu, taivas, luonto&#10;&#10;Kuvaus luotu automaattisesti">
            <a:extLst>
              <a:ext uri="{FF2B5EF4-FFF2-40B4-BE49-F238E27FC236}">
                <a16:creationId xmlns:a16="http://schemas.microsoft.com/office/drawing/2014/main" id="{2260D88E-1059-8732-2A9B-1F0DB9C1DCA0}"/>
              </a:ext>
            </a:extLst>
          </p:cNvPr>
          <p:cNvPicPr>
            <a:picLocks noChangeAspect="1"/>
          </p:cNvPicPr>
          <p:nvPr/>
        </p:nvPicPr>
        <p:blipFill>
          <a:blip r:embed="rId2"/>
          <a:stretch>
            <a:fillRect/>
          </a:stretch>
        </p:blipFill>
        <p:spPr>
          <a:xfrm rot="5400000">
            <a:off x="6217616" y="1585141"/>
            <a:ext cx="4900269" cy="3675201"/>
          </a:xfrm>
          <a:prstGeom prst="rect">
            <a:avLst/>
          </a:prstGeom>
        </p:spPr>
      </p:pic>
      <p:sp>
        <p:nvSpPr>
          <p:cNvPr id="83" name="Isosceles Triangle 82">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27270473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Kuva 4" descr="Kuva, joka sisältää kohteen piha-, puu, kasvi, maa&#10;&#10;Kuvaus luotu automaattisesti">
            <a:extLst>
              <a:ext uri="{FF2B5EF4-FFF2-40B4-BE49-F238E27FC236}">
                <a16:creationId xmlns:a16="http://schemas.microsoft.com/office/drawing/2014/main" id="{8C8BA4BA-B3D9-2177-D67C-27C60A00BC5A}"/>
              </a:ext>
            </a:extLst>
          </p:cNvPr>
          <p:cNvPicPr>
            <a:picLocks noChangeAspect="1"/>
          </p:cNvPicPr>
          <p:nvPr/>
        </p:nvPicPr>
        <p:blipFill rotWithShape="1">
          <a:blip r:embed="rId2"/>
          <a:srcRect t="5226" r="2" b="17136"/>
          <a:stretch/>
        </p:blipFill>
        <p:spPr>
          <a:xfrm rot="5400000">
            <a:off x="-1164375" y="1531559"/>
            <a:ext cx="6517096" cy="3794884"/>
          </a:xfrm>
          <a:prstGeom prst="rect">
            <a:avLst/>
          </a:prstGeom>
        </p:spPr>
      </p:pic>
      <p:pic>
        <p:nvPicPr>
          <p:cNvPr id="2" name="Kuva 2" descr="Kuva, joka sisältää kohteen Ruoanlaittoväline, työkalu, pöytä, sisä-&#10;&#10;Kuvaus luotu automaattisesti">
            <a:extLst>
              <a:ext uri="{FF2B5EF4-FFF2-40B4-BE49-F238E27FC236}">
                <a16:creationId xmlns:a16="http://schemas.microsoft.com/office/drawing/2014/main" id="{DC94077E-58D8-7824-F77B-41E3D271D993}"/>
              </a:ext>
            </a:extLst>
          </p:cNvPr>
          <p:cNvPicPr>
            <a:picLocks noChangeAspect="1"/>
          </p:cNvPicPr>
          <p:nvPr/>
        </p:nvPicPr>
        <p:blipFill rotWithShape="1">
          <a:blip r:embed="rId3"/>
          <a:srcRect l="11803" r="25941" b="2"/>
          <a:stretch/>
        </p:blipFill>
        <p:spPr>
          <a:xfrm rot="5400000">
            <a:off x="4509226" y="-159714"/>
            <a:ext cx="3176540" cy="3826711"/>
          </a:xfrm>
          <a:prstGeom prst="rect">
            <a:avLst/>
          </a:prstGeom>
        </p:spPr>
      </p:pic>
      <p:pic>
        <p:nvPicPr>
          <p:cNvPr id="6" name="Kuva 6" descr="Kuva, joka sisältää kohteen teksti, piha-, merkistö, taivas&#10;&#10;Kuvaus luotu automaattisesti">
            <a:extLst>
              <a:ext uri="{FF2B5EF4-FFF2-40B4-BE49-F238E27FC236}">
                <a16:creationId xmlns:a16="http://schemas.microsoft.com/office/drawing/2014/main" id="{88A536FF-7F19-EDC6-7F80-7BB1F229F367}"/>
              </a:ext>
            </a:extLst>
          </p:cNvPr>
          <p:cNvPicPr>
            <a:picLocks noChangeAspect="1"/>
          </p:cNvPicPr>
          <p:nvPr/>
        </p:nvPicPr>
        <p:blipFill rotWithShape="1">
          <a:blip r:embed="rId4"/>
          <a:srcRect l="10811" r="26827" b="2"/>
          <a:stretch/>
        </p:blipFill>
        <p:spPr>
          <a:xfrm rot="5400000">
            <a:off x="8516364" y="-162462"/>
            <a:ext cx="3181966" cy="3826711"/>
          </a:xfrm>
          <a:prstGeom prst="rect">
            <a:avLst/>
          </a:prstGeom>
        </p:spPr>
      </p:pic>
      <p:pic>
        <p:nvPicPr>
          <p:cNvPr id="3" name="Kuva 3" descr="Kuva, joka sisältää kohteen seinä, sisä-, teksti, tietokone&#10;&#10;Kuvaus luotu automaattisesti">
            <a:extLst>
              <a:ext uri="{FF2B5EF4-FFF2-40B4-BE49-F238E27FC236}">
                <a16:creationId xmlns:a16="http://schemas.microsoft.com/office/drawing/2014/main" id="{C3FD9DE9-36EB-B4D7-B2DE-BC3A7D4D2614}"/>
              </a:ext>
            </a:extLst>
          </p:cNvPr>
          <p:cNvPicPr>
            <a:picLocks noChangeAspect="1"/>
          </p:cNvPicPr>
          <p:nvPr/>
        </p:nvPicPr>
        <p:blipFill rotWithShape="1">
          <a:blip r:embed="rId5"/>
          <a:srcRect l="11788" r="25980" b="2"/>
          <a:stretch/>
        </p:blipFill>
        <p:spPr>
          <a:xfrm rot="5400000">
            <a:off x="4509839" y="3186535"/>
            <a:ext cx="3175314" cy="3826711"/>
          </a:xfrm>
          <a:prstGeom prst="rect">
            <a:avLst/>
          </a:prstGeom>
        </p:spPr>
      </p:pic>
      <p:pic>
        <p:nvPicPr>
          <p:cNvPr id="5" name="Kuva 5" descr="Kuva, joka sisältää kohteen piha-, taivas, ruoho, vaeltaminen&#10;&#10;Kuvaus luotu automaattisesti">
            <a:extLst>
              <a:ext uri="{FF2B5EF4-FFF2-40B4-BE49-F238E27FC236}">
                <a16:creationId xmlns:a16="http://schemas.microsoft.com/office/drawing/2014/main" id="{AB493C46-1528-DDB8-C11C-4938144E8BCE}"/>
              </a:ext>
            </a:extLst>
          </p:cNvPr>
          <p:cNvPicPr>
            <a:picLocks noChangeAspect="1"/>
          </p:cNvPicPr>
          <p:nvPr/>
        </p:nvPicPr>
        <p:blipFill rotWithShape="1">
          <a:blip r:embed="rId6"/>
          <a:srcRect l="671" r="36974" b="2"/>
          <a:stretch/>
        </p:blipFill>
        <p:spPr>
          <a:xfrm rot="5400000">
            <a:off x="8516556" y="3183401"/>
            <a:ext cx="3181582" cy="3826711"/>
          </a:xfrm>
          <a:prstGeom prst="rect">
            <a:avLst/>
          </a:prstGeom>
        </p:spPr>
      </p:pic>
    </p:spTree>
    <p:extLst>
      <p:ext uri="{BB962C8B-B14F-4D97-AF65-F5344CB8AC3E}">
        <p14:creationId xmlns:p14="http://schemas.microsoft.com/office/powerpoint/2010/main" val="3841457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09EA7EA7-74F5-4EE2-8E3D-1A10308259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8" name="Straight Connector 7">
              <a:extLst>
                <a:ext uri="{FF2B5EF4-FFF2-40B4-BE49-F238E27FC236}">
                  <a16:creationId xmlns:a16="http://schemas.microsoft.com/office/drawing/2014/main" id="{A5CE79B5-7EE4-424D-AD14-5DEFB61B85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696C926F-F999-44BA-8D86-9EAB51D650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 name="Rectangle 23">
              <a:extLst>
                <a:ext uri="{FF2B5EF4-FFF2-40B4-BE49-F238E27FC236}">
                  <a16:creationId xmlns:a16="http://schemas.microsoft.com/office/drawing/2014/main" id="{248745E7-0AF0-48F9-8E58-2673FC5F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25">
              <a:extLst>
                <a:ext uri="{FF2B5EF4-FFF2-40B4-BE49-F238E27FC236}">
                  <a16:creationId xmlns:a16="http://schemas.microsoft.com/office/drawing/2014/main" id="{9715E81A-D2E0-4431-9370-4E4A9ECA7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Isosceles Triangle 11">
              <a:extLst>
                <a:ext uri="{FF2B5EF4-FFF2-40B4-BE49-F238E27FC236}">
                  <a16:creationId xmlns:a16="http://schemas.microsoft.com/office/drawing/2014/main" id="{CEDB37A9-282D-4DDB-85AD-B2090A825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27">
              <a:extLst>
                <a:ext uri="{FF2B5EF4-FFF2-40B4-BE49-F238E27FC236}">
                  <a16:creationId xmlns:a16="http://schemas.microsoft.com/office/drawing/2014/main" id="{533D5933-7F91-4F5E-BC31-42FD0E2D8D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8">
              <a:extLst>
                <a:ext uri="{FF2B5EF4-FFF2-40B4-BE49-F238E27FC236}">
                  <a16:creationId xmlns:a16="http://schemas.microsoft.com/office/drawing/2014/main" id="{37ADDF68-C9BE-46EA-83DE-2C07DD839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9">
              <a:extLst>
                <a:ext uri="{FF2B5EF4-FFF2-40B4-BE49-F238E27FC236}">
                  <a16:creationId xmlns:a16="http://schemas.microsoft.com/office/drawing/2014/main" id="{10D67396-BABD-48A8-A892-CCB5095FA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Isosceles Triangle 15">
              <a:extLst>
                <a:ext uri="{FF2B5EF4-FFF2-40B4-BE49-F238E27FC236}">
                  <a16:creationId xmlns:a16="http://schemas.microsoft.com/office/drawing/2014/main" id="{626DA82A-72C2-4DF6-9CF0-0D1F6B96B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16">
              <a:extLst>
                <a:ext uri="{FF2B5EF4-FFF2-40B4-BE49-F238E27FC236}">
                  <a16:creationId xmlns:a16="http://schemas.microsoft.com/office/drawing/2014/main" id="{8EE6DC63-4380-4BE0-A68A-8F01162BD1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19" name="Rectangle 18">
            <a:extLst>
              <a:ext uri="{FF2B5EF4-FFF2-40B4-BE49-F238E27FC236}">
                <a16:creationId xmlns:a16="http://schemas.microsoft.com/office/drawing/2014/main" id="{86C16C40-7C29-4ACC-B851-7E08E459B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CDD733AE-DD5E-4C77-8BCD-72BF12A06B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2" name="Straight Connector 21">
              <a:extLst>
                <a:ext uri="{FF2B5EF4-FFF2-40B4-BE49-F238E27FC236}">
                  <a16:creationId xmlns:a16="http://schemas.microsoft.com/office/drawing/2014/main" id="{51DE90A4-932E-4370-BA07-30F43254C01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6A19CA4A-B208-452A-8BE4-BC6940D33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24" name="Rectangle 23">
              <a:extLst>
                <a:ext uri="{FF2B5EF4-FFF2-40B4-BE49-F238E27FC236}">
                  <a16:creationId xmlns:a16="http://schemas.microsoft.com/office/drawing/2014/main" id="{B74F8D3E-E618-4DE3-A0CC-B4904BB5D5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5">
              <a:extLst>
                <a:ext uri="{FF2B5EF4-FFF2-40B4-BE49-F238E27FC236}">
                  <a16:creationId xmlns:a16="http://schemas.microsoft.com/office/drawing/2014/main" id="{299DA406-C54B-4E31-867D-FAF8DCE70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Isosceles Triangle 25">
              <a:extLst>
                <a:ext uri="{FF2B5EF4-FFF2-40B4-BE49-F238E27FC236}">
                  <a16:creationId xmlns:a16="http://schemas.microsoft.com/office/drawing/2014/main" id="{A1E16883-5140-47C4-A9AD-AD6598AC3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7">
              <a:extLst>
                <a:ext uri="{FF2B5EF4-FFF2-40B4-BE49-F238E27FC236}">
                  <a16:creationId xmlns:a16="http://schemas.microsoft.com/office/drawing/2014/main" id="{4CD848DC-8A2A-4093-9BDD-7AF4B6A27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8">
              <a:extLst>
                <a:ext uri="{FF2B5EF4-FFF2-40B4-BE49-F238E27FC236}">
                  <a16:creationId xmlns:a16="http://schemas.microsoft.com/office/drawing/2014/main" id="{34635A4D-E9CE-4B78-912A-479EA451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9">
              <a:extLst>
                <a:ext uri="{FF2B5EF4-FFF2-40B4-BE49-F238E27FC236}">
                  <a16:creationId xmlns:a16="http://schemas.microsoft.com/office/drawing/2014/main" id="{D663A5EE-5581-44F3-8F98-688755F63E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Isosceles Triangle 29">
              <a:extLst>
                <a:ext uri="{FF2B5EF4-FFF2-40B4-BE49-F238E27FC236}">
                  <a16:creationId xmlns:a16="http://schemas.microsoft.com/office/drawing/2014/main" id="{B1E84E6A-F5AE-4F4D-98F2-82FE4FCC26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a:extLst>
                <a:ext uri="{FF2B5EF4-FFF2-40B4-BE49-F238E27FC236}">
                  <a16:creationId xmlns:a16="http://schemas.microsoft.com/office/drawing/2014/main" id="{DDE7DDC9-17D4-4686-833D-48F8733B4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ekstiruutu 1">
            <a:extLst>
              <a:ext uri="{FF2B5EF4-FFF2-40B4-BE49-F238E27FC236}">
                <a16:creationId xmlns:a16="http://schemas.microsoft.com/office/drawing/2014/main" id="{E2AB837F-8E6E-050C-C9A9-1763DAEAD279}"/>
              </a:ext>
            </a:extLst>
          </p:cNvPr>
          <p:cNvSpPr txBox="1"/>
          <p:nvPr/>
        </p:nvSpPr>
        <p:spPr>
          <a:xfrm>
            <a:off x="289650" y="88484"/>
            <a:ext cx="6297300" cy="3279195"/>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defTabSz="457200">
              <a:lnSpc>
                <a:spcPct val="90000"/>
              </a:lnSpc>
              <a:spcBef>
                <a:spcPts val="1000"/>
              </a:spcBef>
              <a:buClr>
                <a:schemeClr val="accent1"/>
              </a:buClr>
              <a:buSzPct val="80000"/>
              <a:buFont typeface="Wingdings 3" charset="2"/>
              <a:buChar char=""/>
            </a:pPr>
            <a:r>
              <a:rPr lang="en-US" sz="1400" dirty="0">
                <a:solidFill>
                  <a:schemeClr val="tx1">
                    <a:lumMod val="75000"/>
                    <a:lumOff val="25000"/>
                  </a:schemeClr>
                </a:solidFill>
              </a:rPr>
              <a:t>27.5.-29.5.</a:t>
            </a:r>
          </a:p>
          <a:p>
            <a:pPr defTabSz="457200">
              <a:lnSpc>
                <a:spcPct val="90000"/>
              </a:lnSpc>
              <a:spcBef>
                <a:spcPts val="1000"/>
              </a:spcBef>
              <a:buClr>
                <a:schemeClr val="accent1"/>
              </a:buClr>
              <a:buSzPct val="80000"/>
              <a:buFont typeface="Wingdings 3" charset="2"/>
              <a:buChar char=""/>
            </a:pPr>
            <a:r>
              <a:rPr lang="en-US" sz="1400" dirty="0" err="1">
                <a:solidFill>
                  <a:schemeClr val="tx1">
                    <a:lumMod val="75000"/>
                    <a:lumOff val="25000"/>
                  </a:schemeClr>
                </a:solidFill>
              </a:rPr>
              <a:t>Lauantaina</a:t>
            </a:r>
            <a:r>
              <a:rPr lang="en-US" sz="1400" dirty="0">
                <a:solidFill>
                  <a:schemeClr val="tx1">
                    <a:lumMod val="75000"/>
                    <a:lumOff val="25000"/>
                  </a:schemeClr>
                </a:solidFill>
              </a:rPr>
              <a:t> </a:t>
            </a:r>
            <a:r>
              <a:rPr lang="en-US" sz="1400" dirty="0" err="1">
                <a:solidFill>
                  <a:schemeClr val="tx1">
                    <a:lumMod val="75000"/>
                    <a:lumOff val="25000"/>
                  </a:schemeClr>
                </a:solidFill>
              </a:rPr>
              <a:t>saimme</a:t>
            </a:r>
            <a:r>
              <a:rPr lang="en-US" sz="1400" dirty="0">
                <a:solidFill>
                  <a:schemeClr val="tx1">
                    <a:lumMod val="75000"/>
                    <a:lumOff val="25000"/>
                  </a:schemeClr>
                </a:solidFill>
              </a:rPr>
              <a:t> </a:t>
            </a:r>
            <a:r>
              <a:rPr lang="en-US" sz="1400" dirty="0" err="1">
                <a:solidFill>
                  <a:schemeClr val="tx1">
                    <a:lumMod val="75000"/>
                    <a:lumOff val="25000"/>
                  </a:schemeClr>
                </a:solidFill>
              </a:rPr>
              <a:t>herätä</a:t>
            </a:r>
            <a:r>
              <a:rPr lang="en-US" sz="1400" dirty="0">
                <a:solidFill>
                  <a:schemeClr val="tx1">
                    <a:lumMod val="75000"/>
                    <a:lumOff val="25000"/>
                  </a:schemeClr>
                </a:solidFill>
              </a:rPr>
              <a:t> </a:t>
            </a:r>
            <a:r>
              <a:rPr lang="en-US" sz="1400" dirty="0" err="1">
                <a:solidFill>
                  <a:schemeClr val="tx1">
                    <a:lumMod val="75000"/>
                    <a:lumOff val="25000"/>
                  </a:schemeClr>
                </a:solidFill>
              </a:rPr>
              <a:t>heti</a:t>
            </a:r>
            <a:r>
              <a:rPr lang="en-US" sz="1400" dirty="0">
                <a:solidFill>
                  <a:schemeClr val="tx1">
                    <a:lumMod val="75000"/>
                    <a:lumOff val="25000"/>
                  </a:schemeClr>
                </a:solidFill>
              </a:rPr>
              <a:t> </a:t>
            </a:r>
            <a:r>
              <a:rPr lang="en-US" sz="1400" dirty="0" err="1">
                <a:solidFill>
                  <a:schemeClr val="tx1">
                    <a:lumMod val="75000"/>
                    <a:lumOff val="25000"/>
                  </a:schemeClr>
                </a:solidFill>
              </a:rPr>
              <a:t>ihailemaa</a:t>
            </a:r>
            <a:r>
              <a:rPr lang="en-US" sz="1400" dirty="0">
                <a:solidFill>
                  <a:schemeClr val="tx1">
                    <a:lumMod val="75000"/>
                    <a:lumOff val="25000"/>
                  </a:schemeClr>
                </a:solidFill>
              </a:rPr>
              <a:t> </a:t>
            </a:r>
            <a:r>
              <a:rPr lang="en-US" sz="1400" dirty="0" err="1">
                <a:solidFill>
                  <a:schemeClr val="tx1">
                    <a:lumMod val="75000"/>
                    <a:lumOff val="25000"/>
                  </a:schemeClr>
                </a:solidFill>
              </a:rPr>
              <a:t>lumihuippuisia</a:t>
            </a:r>
            <a:r>
              <a:rPr lang="en-US" sz="1400" dirty="0">
                <a:solidFill>
                  <a:schemeClr val="tx1">
                    <a:lumMod val="75000"/>
                    <a:lumOff val="25000"/>
                  </a:schemeClr>
                </a:solidFill>
              </a:rPr>
              <a:t> </a:t>
            </a:r>
            <a:r>
              <a:rPr lang="en-US" sz="1400" dirty="0" err="1">
                <a:solidFill>
                  <a:schemeClr val="tx1">
                    <a:lumMod val="75000"/>
                    <a:lumOff val="25000"/>
                  </a:schemeClr>
                </a:solidFill>
              </a:rPr>
              <a:t>vuoria</a:t>
            </a:r>
            <a:r>
              <a:rPr lang="en-US" sz="1400" dirty="0">
                <a:solidFill>
                  <a:schemeClr val="tx1">
                    <a:lumMod val="75000"/>
                    <a:lumOff val="25000"/>
                  </a:schemeClr>
                </a:solidFill>
              </a:rPr>
              <a:t> ja </a:t>
            </a:r>
            <a:r>
              <a:rPr lang="en-US" sz="1400" dirty="0" err="1">
                <a:solidFill>
                  <a:schemeClr val="tx1">
                    <a:lumMod val="75000"/>
                    <a:lumOff val="25000"/>
                  </a:schemeClr>
                </a:solidFill>
              </a:rPr>
              <a:t>tavaroiden</a:t>
            </a:r>
            <a:r>
              <a:rPr lang="en-US" sz="1400" dirty="0">
                <a:solidFill>
                  <a:schemeClr val="tx1">
                    <a:lumMod val="75000"/>
                    <a:lumOff val="25000"/>
                  </a:schemeClr>
                </a:solidFill>
              </a:rPr>
              <a:t> </a:t>
            </a:r>
            <a:r>
              <a:rPr lang="en-US" sz="1400" dirty="0" err="1">
                <a:solidFill>
                  <a:schemeClr val="tx1">
                    <a:lumMod val="75000"/>
                    <a:lumOff val="25000"/>
                  </a:schemeClr>
                </a:solidFill>
              </a:rPr>
              <a:t>pakkaamisen</a:t>
            </a:r>
            <a:r>
              <a:rPr lang="en-US" sz="1400" dirty="0">
                <a:solidFill>
                  <a:schemeClr val="tx1">
                    <a:lumMod val="75000"/>
                    <a:lumOff val="25000"/>
                  </a:schemeClr>
                </a:solidFill>
              </a:rPr>
              <a:t> ja </a:t>
            </a:r>
            <a:r>
              <a:rPr lang="en-US" sz="1400" dirty="0" err="1">
                <a:solidFill>
                  <a:schemeClr val="tx1">
                    <a:lumMod val="75000"/>
                    <a:lumOff val="25000"/>
                  </a:schemeClr>
                </a:solidFill>
              </a:rPr>
              <a:t>aamupalan</a:t>
            </a:r>
            <a:r>
              <a:rPr lang="en-US" sz="1400" dirty="0">
                <a:solidFill>
                  <a:schemeClr val="tx1">
                    <a:lumMod val="75000"/>
                    <a:lumOff val="25000"/>
                  </a:schemeClr>
                </a:solidFill>
              </a:rPr>
              <a:t> </a:t>
            </a:r>
            <a:r>
              <a:rPr lang="en-US" sz="1400" dirty="0" err="1">
                <a:solidFill>
                  <a:schemeClr val="tx1">
                    <a:lumMod val="75000"/>
                    <a:lumOff val="25000"/>
                  </a:schemeClr>
                </a:solidFill>
              </a:rPr>
              <a:t>jälkeen</a:t>
            </a:r>
            <a:r>
              <a:rPr lang="en-US" sz="1400" dirty="0">
                <a:solidFill>
                  <a:schemeClr val="tx1">
                    <a:lumMod val="75000"/>
                    <a:lumOff val="25000"/>
                  </a:schemeClr>
                </a:solidFill>
              </a:rPr>
              <a:t> </a:t>
            </a:r>
            <a:r>
              <a:rPr lang="en-US" sz="1400" dirty="0" err="1">
                <a:solidFill>
                  <a:schemeClr val="tx1">
                    <a:lumMod val="75000"/>
                    <a:lumOff val="25000"/>
                  </a:schemeClr>
                </a:solidFill>
              </a:rPr>
              <a:t>jatkoimme</a:t>
            </a:r>
            <a:r>
              <a:rPr lang="en-US" sz="1400" dirty="0">
                <a:solidFill>
                  <a:schemeClr val="tx1">
                    <a:lumMod val="75000"/>
                    <a:lumOff val="25000"/>
                  </a:schemeClr>
                </a:solidFill>
              </a:rPr>
              <a:t> </a:t>
            </a:r>
            <a:r>
              <a:rPr lang="en-US" sz="1400" dirty="0" err="1">
                <a:solidFill>
                  <a:schemeClr val="tx1">
                    <a:lumMod val="75000"/>
                    <a:lumOff val="25000"/>
                  </a:schemeClr>
                </a:solidFill>
              </a:rPr>
              <a:t>kohti</a:t>
            </a:r>
            <a:r>
              <a:rPr lang="en-US" sz="1400" dirty="0">
                <a:solidFill>
                  <a:schemeClr val="tx1">
                    <a:lumMod val="75000"/>
                    <a:lumOff val="25000"/>
                  </a:schemeClr>
                </a:solidFill>
              </a:rPr>
              <a:t> </a:t>
            </a:r>
            <a:r>
              <a:rPr lang="en-US" sz="1400" dirty="0" err="1">
                <a:solidFill>
                  <a:schemeClr val="tx1">
                    <a:lumMod val="75000"/>
                    <a:lumOff val="25000"/>
                  </a:schemeClr>
                </a:solidFill>
              </a:rPr>
              <a:t>kohdevuoremme</a:t>
            </a:r>
            <a:r>
              <a:rPr lang="en-US" sz="1400" dirty="0">
                <a:solidFill>
                  <a:schemeClr val="tx1">
                    <a:lumMod val="75000"/>
                    <a:lumOff val="25000"/>
                  </a:schemeClr>
                </a:solidFill>
              </a:rPr>
              <a:t> </a:t>
            </a:r>
            <a:r>
              <a:rPr lang="en-US" sz="1400" dirty="0" err="1">
                <a:solidFill>
                  <a:schemeClr val="tx1">
                    <a:lumMod val="75000"/>
                    <a:lumOff val="25000"/>
                  </a:schemeClr>
                </a:solidFill>
              </a:rPr>
              <a:t>huippua</a:t>
            </a:r>
            <a:r>
              <a:rPr lang="en-US" sz="1400" dirty="0">
                <a:solidFill>
                  <a:schemeClr val="tx1">
                    <a:lumMod val="75000"/>
                    <a:lumOff val="25000"/>
                  </a:schemeClr>
                </a:solidFill>
              </a:rPr>
              <a:t>. </a:t>
            </a:r>
            <a:r>
              <a:rPr lang="en-US" sz="1400" dirty="0" err="1">
                <a:solidFill>
                  <a:schemeClr val="tx1">
                    <a:lumMod val="75000"/>
                    <a:lumOff val="25000"/>
                  </a:schemeClr>
                </a:solidFill>
              </a:rPr>
              <a:t>Maasto</a:t>
            </a:r>
            <a:r>
              <a:rPr lang="en-US" sz="1400" dirty="0">
                <a:solidFill>
                  <a:schemeClr val="tx1">
                    <a:lumMod val="75000"/>
                    <a:lumOff val="25000"/>
                  </a:schemeClr>
                </a:solidFill>
              </a:rPr>
              <a:t> </a:t>
            </a:r>
            <a:r>
              <a:rPr lang="en-US" sz="1400" dirty="0" err="1">
                <a:solidFill>
                  <a:schemeClr val="tx1">
                    <a:lumMod val="75000"/>
                    <a:lumOff val="25000"/>
                  </a:schemeClr>
                </a:solidFill>
              </a:rPr>
              <a:t>oli</a:t>
            </a:r>
            <a:r>
              <a:rPr lang="en-US" sz="1400" dirty="0">
                <a:solidFill>
                  <a:schemeClr val="tx1">
                    <a:lumMod val="75000"/>
                    <a:lumOff val="25000"/>
                  </a:schemeClr>
                </a:solidFill>
              </a:rPr>
              <a:t> </a:t>
            </a:r>
            <a:r>
              <a:rPr lang="en-US" sz="1400" dirty="0" err="1">
                <a:solidFill>
                  <a:schemeClr val="tx1">
                    <a:lumMod val="75000"/>
                    <a:lumOff val="25000"/>
                  </a:schemeClr>
                </a:solidFill>
              </a:rPr>
              <a:t>haastavaa</a:t>
            </a:r>
            <a:r>
              <a:rPr lang="en-US" sz="1400" dirty="0">
                <a:solidFill>
                  <a:schemeClr val="tx1">
                    <a:lumMod val="75000"/>
                    <a:lumOff val="25000"/>
                  </a:schemeClr>
                </a:solidFill>
              </a:rPr>
              <a:t> ja </a:t>
            </a:r>
            <a:r>
              <a:rPr lang="en-US" sz="1400" dirty="0" err="1">
                <a:solidFill>
                  <a:schemeClr val="tx1">
                    <a:lumMod val="75000"/>
                    <a:lumOff val="25000"/>
                  </a:schemeClr>
                </a:solidFill>
              </a:rPr>
              <a:t>harha-askelia</a:t>
            </a:r>
            <a:r>
              <a:rPr lang="en-US" sz="1400" dirty="0">
                <a:solidFill>
                  <a:schemeClr val="tx1">
                    <a:lumMod val="75000"/>
                    <a:lumOff val="25000"/>
                  </a:schemeClr>
                </a:solidFill>
              </a:rPr>
              <a:t> </a:t>
            </a:r>
            <a:r>
              <a:rPr lang="en-US" sz="1400" dirty="0" err="1">
                <a:solidFill>
                  <a:schemeClr val="tx1">
                    <a:lumMod val="75000"/>
                    <a:lumOff val="25000"/>
                  </a:schemeClr>
                </a:solidFill>
              </a:rPr>
              <a:t>ei</a:t>
            </a:r>
            <a:r>
              <a:rPr lang="en-US" sz="1400" dirty="0">
                <a:solidFill>
                  <a:schemeClr val="tx1">
                    <a:lumMod val="75000"/>
                    <a:lumOff val="25000"/>
                  </a:schemeClr>
                </a:solidFill>
              </a:rPr>
              <a:t> </a:t>
            </a:r>
            <a:r>
              <a:rPr lang="en-US" sz="1400" dirty="0" err="1">
                <a:solidFill>
                  <a:schemeClr val="tx1">
                    <a:lumMod val="75000"/>
                    <a:lumOff val="25000"/>
                  </a:schemeClr>
                </a:solidFill>
              </a:rPr>
              <a:t>ollut</a:t>
            </a:r>
            <a:r>
              <a:rPr lang="en-US" sz="1400" dirty="0">
                <a:solidFill>
                  <a:schemeClr val="tx1">
                    <a:lumMod val="75000"/>
                    <a:lumOff val="25000"/>
                  </a:schemeClr>
                </a:solidFill>
              </a:rPr>
              <a:t> </a:t>
            </a:r>
            <a:r>
              <a:rPr lang="en-US" sz="1400" dirty="0" err="1">
                <a:solidFill>
                  <a:schemeClr val="tx1">
                    <a:lumMod val="75000"/>
                    <a:lumOff val="25000"/>
                  </a:schemeClr>
                </a:solidFill>
              </a:rPr>
              <a:t>varaa</a:t>
            </a:r>
            <a:r>
              <a:rPr lang="en-US" sz="1400" dirty="0">
                <a:solidFill>
                  <a:schemeClr val="tx1">
                    <a:lumMod val="75000"/>
                    <a:lumOff val="25000"/>
                  </a:schemeClr>
                </a:solidFill>
              </a:rPr>
              <a:t> </a:t>
            </a:r>
            <a:r>
              <a:rPr lang="en-US" sz="1400" dirty="0" err="1">
                <a:solidFill>
                  <a:schemeClr val="tx1">
                    <a:lumMod val="75000"/>
                    <a:lumOff val="25000"/>
                  </a:schemeClr>
                </a:solidFill>
              </a:rPr>
              <a:t>ottaa</a:t>
            </a:r>
            <a:r>
              <a:rPr lang="en-US" sz="1400" dirty="0">
                <a:solidFill>
                  <a:schemeClr val="tx1">
                    <a:lumMod val="75000"/>
                    <a:lumOff val="25000"/>
                  </a:schemeClr>
                </a:solidFill>
              </a:rPr>
              <a:t>. </a:t>
            </a:r>
            <a:r>
              <a:rPr lang="en-US" sz="1400" dirty="0" err="1">
                <a:solidFill>
                  <a:schemeClr val="tx1">
                    <a:lumMod val="75000"/>
                    <a:lumOff val="25000"/>
                  </a:schemeClr>
                </a:solidFill>
              </a:rPr>
              <a:t>Ajoittain</a:t>
            </a:r>
            <a:r>
              <a:rPr lang="en-US" sz="1400" dirty="0">
                <a:solidFill>
                  <a:schemeClr val="tx1">
                    <a:lumMod val="75000"/>
                    <a:lumOff val="25000"/>
                  </a:schemeClr>
                </a:solidFill>
              </a:rPr>
              <a:t> </a:t>
            </a:r>
            <a:r>
              <a:rPr lang="en-US" sz="1400" dirty="0" err="1">
                <a:solidFill>
                  <a:schemeClr val="tx1">
                    <a:lumMod val="75000"/>
                    <a:lumOff val="25000"/>
                  </a:schemeClr>
                </a:solidFill>
              </a:rPr>
              <a:t>vaijereiden</a:t>
            </a:r>
            <a:r>
              <a:rPr lang="en-US" sz="1400" dirty="0">
                <a:solidFill>
                  <a:schemeClr val="tx1">
                    <a:lumMod val="75000"/>
                    <a:lumOff val="25000"/>
                  </a:schemeClr>
                </a:solidFill>
              </a:rPr>
              <a:t> </a:t>
            </a:r>
            <a:r>
              <a:rPr lang="en-US" sz="1400" dirty="0" err="1">
                <a:solidFill>
                  <a:schemeClr val="tx1">
                    <a:lumMod val="75000"/>
                    <a:lumOff val="25000"/>
                  </a:schemeClr>
                </a:solidFill>
              </a:rPr>
              <a:t>tukemana</a:t>
            </a:r>
            <a:r>
              <a:rPr lang="en-US" sz="1400" dirty="0">
                <a:solidFill>
                  <a:schemeClr val="tx1">
                    <a:lumMod val="75000"/>
                    <a:lumOff val="25000"/>
                  </a:schemeClr>
                </a:solidFill>
              </a:rPr>
              <a:t> </a:t>
            </a:r>
            <a:r>
              <a:rPr lang="en-US" sz="1400" dirty="0" err="1">
                <a:solidFill>
                  <a:schemeClr val="tx1">
                    <a:lumMod val="75000"/>
                    <a:lumOff val="25000"/>
                  </a:schemeClr>
                </a:solidFill>
              </a:rPr>
              <a:t>pääsimme</a:t>
            </a:r>
            <a:r>
              <a:rPr lang="en-US" sz="1400" dirty="0">
                <a:solidFill>
                  <a:schemeClr val="tx1">
                    <a:lumMod val="75000"/>
                    <a:lumOff val="25000"/>
                  </a:schemeClr>
                </a:solidFill>
              </a:rPr>
              <a:t> </a:t>
            </a:r>
            <a:r>
              <a:rPr lang="en-US" sz="1400" dirty="0" err="1">
                <a:solidFill>
                  <a:schemeClr val="tx1">
                    <a:lumMod val="75000"/>
                    <a:lumOff val="25000"/>
                  </a:schemeClr>
                </a:solidFill>
              </a:rPr>
              <a:t>kuitenkin</a:t>
            </a:r>
            <a:r>
              <a:rPr lang="en-US" sz="1400" dirty="0">
                <a:solidFill>
                  <a:schemeClr val="tx1">
                    <a:lumMod val="75000"/>
                    <a:lumOff val="25000"/>
                  </a:schemeClr>
                </a:solidFill>
              </a:rPr>
              <a:t> </a:t>
            </a:r>
            <a:r>
              <a:rPr lang="en-US" sz="1400" dirty="0" err="1">
                <a:solidFill>
                  <a:schemeClr val="tx1">
                    <a:lumMod val="75000"/>
                    <a:lumOff val="25000"/>
                  </a:schemeClr>
                </a:solidFill>
              </a:rPr>
              <a:t>huipulle</a:t>
            </a:r>
            <a:r>
              <a:rPr lang="en-US" sz="1400" dirty="0">
                <a:solidFill>
                  <a:schemeClr val="tx1">
                    <a:lumMod val="75000"/>
                    <a:lumOff val="25000"/>
                  </a:schemeClr>
                </a:solidFill>
              </a:rPr>
              <a:t> 1699m </a:t>
            </a:r>
            <a:r>
              <a:rPr lang="en-US" sz="1400" dirty="0" err="1">
                <a:solidFill>
                  <a:schemeClr val="tx1">
                    <a:lumMod val="75000"/>
                    <a:lumOff val="25000"/>
                  </a:schemeClr>
                </a:solidFill>
              </a:rPr>
              <a:t>korkeuteen</a:t>
            </a:r>
            <a:r>
              <a:rPr lang="en-US" sz="1400" dirty="0">
                <a:solidFill>
                  <a:schemeClr val="tx1">
                    <a:lumMod val="75000"/>
                    <a:lumOff val="25000"/>
                  </a:schemeClr>
                </a:solidFill>
              </a:rPr>
              <a:t>, </a:t>
            </a:r>
            <a:r>
              <a:rPr lang="en-US" sz="1400" dirty="0" err="1">
                <a:solidFill>
                  <a:schemeClr val="tx1">
                    <a:lumMod val="75000"/>
                    <a:lumOff val="25000"/>
                  </a:schemeClr>
                </a:solidFill>
              </a:rPr>
              <a:t>olimme</a:t>
            </a:r>
            <a:r>
              <a:rPr lang="en-US" sz="1400" dirty="0">
                <a:solidFill>
                  <a:schemeClr val="tx1">
                    <a:lumMod val="75000"/>
                    <a:lumOff val="25000"/>
                  </a:schemeClr>
                </a:solidFill>
              </a:rPr>
              <a:t> </a:t>
            </a:r>
            <a:r>
              <a:rPr lang="en-US" sz="1400" dirty="0" err="1">
                <a:solidFill>
                  <a:schemeClr val="tx1">
                    <a:lumMod val="75000"/>
                    <a:lumOff val="25000"/>
                  </a:schemeClr>
                </a:solidFill>
              </a:rPr>
              <a:t>lähes</a:t>
            </a:r>
            <a:r>
              <a:rPr lang="en-US" sz="1400" dirty="0">
                <a:solidFill>
                  <a:schemeClr val="tx1">
                    <a:lumMod val="75000"/>
                    <a:lumOff val="25000"/>
                  </a:schemeClr>
                </a:solidFill>
              </a:rPr>
              <a:t> </a:t>
            </a:r>
            <a:r>
              <a:rPr lang="en-US" sz="1400" dirty="0" err="1">
                <a:solidFill>
                  <a:schemeClr val="tx1">
                    <a:lumMod val="75000"/>
                    <a:lumOff val="25000"/>
                  </a:schemeClr>
                </a:solidFill>
              </a:rPr>
              <a:t>varmuudella</a:t>
            </a:r>
            <a:r>
              <a:rPr lang="en-US" sz="1400" dirty="0">
                <a:solidFill>
                  <a:schemeClr val="tx1">
                    <a:lumMod val="75000"/>
                    <a:lumOff val="25000"/>
                  </a:schemeClr>
                </a:solidFill>
              </a:rPr>
              <a:t> </a:t>
            </a:r>
            <a:r>
              <a:rPr lang="en-US" sz="1400" dirty="0" err="1">
                <a:solidFill>
                  <a:schemeClr val="tx1">
                    <a:lumMod val="75000"/>
                    <a:lumOff val="25000"/>
                  </a:schemeClr>
                </a:solidFill>
              </a:rPr>
              <a:t>ensimmäiset</a:t>
            </a:r>
            <a:r>
              <a:rPr lang="en-US" sz="1400" dirty="0">
                <a:solidFill>
                  <a:schemeClr val="tx1">
                    <a:lumMod val="75000"/>
                    <a:lumOff val="25000"/>
                  </a:schemeClr>
                </a:solidFill>
              </a:rPr>
              <a:t> </a:t>
            </a:r>
            <a:r>
              <a:rPr lang="en-US" sz="1400" dirty="0" err="1">
                <a:solidFill>
                  <a:schemeClr val="tx1">
                    <a:lumMod val="75000"/>
                    <a:lumOff val="25000"/>
                  </a:schemeClr>
                </a:solidFill>
              </a:rPr>
              <a:t>suomalaiset</a:t>
            </a:r>
            <a:r>
              <a:rPr lang="en-US" sz="1400" dirty="0">
                <a:solidFill>
                  <a:schemeClr val="tx1">
                    <a:lumMod val="75000"/>
                    <a:lumOff val="25000"/>
                  </a:schemeClr>
                </a:solidFill>
              </a:rPr>
              <a:t> </a:t>
            </a:r>
            <a:r>
              <a:rPr lang="en-US" sz="1400" dirty="0" err="1">
                <a:solidFill>
                  <a:schemeClr val="tx1">
                    <a:lumMod val="75000"/>
                    <a:lumOff val="25000"/>
                  </a:schemeClr>
                </a:solidFill>
              </a:rPr>
              <a:t>kyseisen</a:t>
            </a:r>
            <a:r>
              <a:rPr lang="en-US" sz="1400" dirty="0">
                <a:solidFill>
                  <a:schemeClr val="tx1">
                    <a:lumMod val="75000"/>
                    <a:lumOff val="25000"/>
                  </a:schemeClr>
                </a:solidFill>
              </a:rPr>
              <a:t> </a:t>
            </a:r>
            <a:r>
              <a:rPr lang="en-US" sz="1400" dirty="0" err="1">
                <a:solidFill>
                  <a:schemeClr val="tx1">
                    <a:lumMod val="75000"/>
                    <a:lumOff val="25000"/>
                  </a:schemeClr>
                </a:solidFill>
              </a:rPr>
              <a:t>vuoren</a:t>
            </a:r>
            <a:r>
              <a:rPr lang="en-US" sz="1400" dirty="0">
                <a:solidFill>
                  <a:schemeClr val="tx1">
                    <a:lumMod val="75000"/>
                    <a:lumOff val="25000"/>
                  </a:schemeClr>
                </a:solidFill>
              </a:rPr>
              <a:t> </a:t>
            </a:r>
            <a:r>
              <a:rPr lang="en-US" sz="1400" dirty="0" err="1">
                <a:solidFill>
                  <a:schemeClr val="tx1">
                    <a:lumMod val="75000"/>
                    <a:lumOff val="25000"/>
                  </a:schemeClr>
                </a:solidFill>
              </a:rPr>
              <a:t>huipulla</a:t>
            </a:r>
            <a:r>
              <a:rPr lang="en-US" sz="1400" dirty="0">
                <a:solidFill>
                  <a:schemeClr val="tx1">
                    <a:lumMod val="75000"/>
                    <a:lumOff val="25000"/>
                  </a:schemeClr>
                </a:solidFill>
              </a:rPr>
              <a:t> (</a:t>
            </a:r>
            <a:r>
              <a:rPr lang="en-US" sz="1400" dirty="0" err="1">
                <a:solidFill>
                  <a:schemeClr val="tx1">
                    <a:lumMod val="75000"/>
                    <a:lumOff val="25000"/>
                  </a:schemeClr>
                </a:solidFill>
              </a:rPr>
              <a:t>ainakin</a:t>
            </a:r>
            <a:r>
              <a:rPr lang="en-US" sz="1400" dirty="0">
                <a:solidFill>
                  <a:schemeClr val="tx1">
                    <a:lumMod val="75000"/>
                    <a:lumOff val="25000"/>
                  </a:schemeClr>
                </a:solidFill>
              </a:rPr>
              <a:t> </a:t>
            </a:r>
            <a:r>
              <a:rPr lang="en-US" sz="1400" dirty="0" err="1">
                <a:solidFill>
                  <a:schemeClr val="tx1">
                    <a:lumMod val="75000"/>
                    <a:lumOff val="25000"/>
                  </a:schemeClr>
                </a:solidFill>
              </a:rPr>
              <a:t>vieraskirjan</a:t>
            </a:r>
            <a:r>
              <a:rPr lang="en-US" sz="1400" dirty="0">
                <a:solidFill>
                  <a:schemeClr val="tx1">
                    <a:lumMod val="75000"/>
                    <a:lumOff val="25000"/>
                  </a:schemeClr>
                </a:solidFill>
              </a:rPr>
              <a:t> </a:t>
            </a:r>
            <a:r>
              <a:rPr lang="en-US" sz="1400" dirty="0" err="1">
                <a:solidFill>
                  <a:schemeClr val="tx1">
                    <a:lumMod val="75000"/>
                    <a:lumOff val="25000"/>
                  </a:schemeClr>
                </a:solidFill>
              </a:rPr>
              <a:t>mukaan</a:t>
            </a:r>
            <a:r>
              <a:rPr lang="en-US" sz="1400" dirty="0">
                <a:solidFill>
                  <a:schemeClr val="tx1">
                    <a:lumMod val="75000"/>
                    <a:lumOff val="25000"/>
                  </a:schemeClr>
                </a:solidFill>
              </a:rPr>
              <a:t>). </a:t>
            </a:r>
            <a:r>
              <a:rPr lang="en-US" sz="1400" dirty="0" err="1">
                <a:solidFill>
                  <a:schemeClr val="tx1">
                    <a:lumMod val="75000"/>
                    <a:lumOff val="25000"/>
                  </a:schemeClr>
                </a:solidFill>
              </a:rPr>
              <a:t>Alaspäin</a:t>
            </a:r>
            <a:r>
              <a:rPr lang="en-US" sz="1400" dirty="0">
                <a:solidFill>
                  <a:schemeClr val="tx1">
                    <a:lumMod val="75000"/>
                    <a:lumOff val="25000"/>
                  </a:schemeClr>
                </a:solidFill>
              </a:rPr>
              <a:t> </a:t>
            </a:r>
            <a:r>
              <a:rPr lang="en-US" sz="1400" dirty="0" err="1">
                <a:solidFill>
                  <a:schemeClr val="tx1">
                    <a:lumMod val="75000"/>
                    <a:lumOff val="25000"/>
                  </a:schemeClr>
                </a:solidFill>
              </a:rPr>
              <a:t>tullessamme</a:t>
            </a:r>
            <a:r>
              <a:rPr lang="en-US" sz="1400" dirty="0">
                <a:solidFill>
                  <a:schemeClr val="tx1">
                    <a:lumMod val="75000"/>
                    <a:lumOff val="25000"/>
                  </a:schemeClr>
                </a:solidFill>
              </a:rPr>
              <a:t> </a:t>
            </a:r>
            <a:r>
              <a:rPr lang="en-US" sz="1400" dirty="0" err="1">
                <a:solidFill>
                  <a:schemeClr val="tx1">
                    <a:lumMod val="75000"/>
                    <a:lumOff val="25000"/>
                  </a:schemeClr>
                </a:solidFill>
              </a:rPr>
              <a:t>halukkaat</a:t>
            </a:r>
            <a:r>
              <a:rPr lang="en-US" sz="1400" dirty="0">
                <a:solidFill>
                  <a:schemeClr val="tx1">
                    <a:lumMod val="75000"/>
                    <a:lumOff val="25000"/>
                  </a:schemeClr>
                </a:solidFill>
              </a:rPr>
              <a:t> </a:t>
            </a:r>
            <a:r>
              <a:rPr lang="en-US" sz="1400" dirty="0" err="1">
                <a:solidFill>
                  <a:schemeClr val="tx1">
                    <a:lumMod val="75000"/>
                    <a:lumOff val="25000"/>
                  </a:schemeClr>
                </a:solidFill>
              </a:rPr>
              <a:t>pääsivät</a:t>
            </a:r>
            <a:r>
              <a:rPr lang="en-US" sz="1400" dirty="0">
                <a:solidFill>
                  <a:schemeClr val="tx1">
                    <a:lumMod val="75000"/>
                    <a:lumOff val="25000"/>
                  </a:schemeClr>
                </a:solidFill>
              </a:rPr>
              <a:t> </a:t>
            </a:r>
            <a:r>
              <a:rPr lang="en-US" sz="1400" dirty="0" err="1">
                <a:solidFill>
                  <a:schemeClr val="tx1">
                    <a:lumMod val="75000"/>
                    <a:lumOff val="25000"/>
                  </a:schemeClr>
                </a:solidFill>
              </a:rPr>
              <a:t>vielä</a:t>
            </a:r>
            <a:r>
              <a:rPr lang="en-US" sz="1400" dirty="0">
                <a:solidFill>
                  <a:schemeClr val="tx1">
                    <a:lumMod val="75000"/>
                    <a:lumOff val="25000"/>
                  </a:schemeClr>
                </a:solidFill>
              </a:rPr>
              <a:t> </a:t>
            </a:r>
            <a:r>
              <a:rPr lang="en-US" sz="1400" dirty="0" err="1">
                <a:solidFill>
                  <a:schemeClr val="tx1">
                    <a:lumMod val="75000"/>
                    <a:lumOff val="25000"/>
                  </a:schemeClr>
                </a:solidFill>
              </a:rPr>
              <a:t>ihailemaan</a:t>
            </a:r>
            <a:r>
              <a:rPr lang="en-US" sz="1400" dirty="0">
                <a:solidFill>
                  <a:schemeClr val="tx1">
                    <a:lumMod val="75000"/>
                    <a:lumOff val="25000"/>
                  </a:schemeClr>
                </a:solidFill>
              </a:rPr>
              <a:t> </a:t>
            </a:r>
            <a:r>
              <a:rPr lang="en-US" sz="1400" dirty="0" err="1">
                <a:solidFill>
                  <a:schemeClr val="tx1">
                    <a:lumMod val="75000"/>
                    <a:lumOff val="25000"/>
                  </a:schemeClr>
                </a:solidFill>
              </a:rPr>
              <a:t>yhtä</a:t>
            </a:r>
            <a:r>
              <a:rPr lang="en-US" sz="1400" dirty="0">
                <a:solidFill>
                  <a:schemeClr val="tx1">
                    <a:lumMod val="75000"/>
                    <a:lumOff val="25000"/>
                  </a:schemeClr>
                </a:solidFill>
              </a:rPr>
              <a:t> </a:t>
            </a:r>
            <a:r>
              <a:rPr lang="en-US" sz="1400" dirty="0" err="1">
                <a:solidFill>
                  <a:schemeClr val="tx1">
                    <a:lumMod val="75000"/>
                    <a:lumOff val="25000"/>
                  </a:schemeClr>
                </a:solidFill>
              </a:rPr>
              <a:t>vesiputousta</a:t>
            </a:r>
            <a:r>
              <a:rPr lang="en-US" sz="1400" dirty="0">
                <a:solidFill>
                  <a:schemeClr val="tx1">
                    <a:lumMod val="75000"/>
                    <a:lumOff val="25000"/>
                  </a:schemeClr>
                </a:solidFill>
              </a:rPr>
              <a:t> </a:t>
            </a:r>
            <a:r>
              <a:rPr lang="en-US" sz="1400" dirty="0" err="1">
                <a:solidFill>
                  <a:schemeClr val="tx1">
                    <a:lumMod val="75000"/>
                    <a:lumOff val="25000"/>
                  </a:schemeClr>
                </a:solidFill>
              </a:rPr>
              <a:t>pienellä</a:t>
            </a:r>
            <a:r>
              <a:rPr lang="en-US" sz="1400" dirty="0">
                <a:solidFill>
                  <a:schemeClr val="tx1">
                    <a:lumMod val="75000"/>
                    <a:lumOff val="25000"/>
                  </a:schemeClr>
                </a:solidFill>
              </a:rPr>
              <a:t> </a:t>
            </a:r>
            <a:r>
              <a:rPr lang="en-US" sz="1400" dirty="0" err="1">
                <a:solidFill>
                  <a:schemeClr val="tx1">
                    <a:lumMod val="75000"/>
                    <a:lumOff val="25000"/>
                  </a:schemeClr>
                </a:solidFill>
              </a:rPr>
              <a:t>lenkillä</a:t>
            </a:r>
            <a:r>
              <a:rPr lang="en-US" sz="1400" dirty="0">
                <a:solidFill>
                  <a:schemeClr val="tx1">
                    <a:lumMod val="75000"/>
                    <a:lumOff val="25000"/>
                  </a:schemeClr>
                </a:solidFill>
              </a:rPr>
              <a:t>. Noin 1000 </a:t>
            </a:r>
            <a:r>
              <a:rPr lang="en-US" sz="1400" dirty="0" err="1">
                <a:solidFill>
                  <a:schemeClr val="tx1">
                    <a:lumMod val="75000"/>
                    <a:lumOff val="25000"/>
                  </a:schemeClr>
                </a:solidFill>
              </a:rPr>
              <a:t>metrin</a:t>
            </a:r>
            <a:r>
              <a:rPr lang="en-US" sz="1400" dirty="0">
                <a:solidFill>
                  <a:schemeClr val="tx1">
                    <a:lumMod val="75000"/>
                    <a:lumOff val="25000"/>
                  </a:schemeClr>
                </a:solidFill>
              </a:rPr>
              <a:t> </a:t>
            </a:r>
            <a:r>
              <a:rPr lang="en-US" sz="1400" dirty="0" err="1">
                <a:solidFill>
                  <a:schemeClr val="tx1">
                    <a:lumMod val="75000"/>
                    <a:lumOff val="25000"/>
                  </a:schemeClr>
                </a:solidFill>
              </a:rPr>
              <a:t>laskun</a:t>
            </a:r>
            <a:r>
              <a:rPr lang="en-US" sz="1400" dirty="0">
                <a:solidFill>
                  <a:schemeClr val="tx1">
                    <a:lumMod val="75000"/>
                    <a:lumOff val="25000"/>
                  </a:schemeClr>
                </a:solidFill>
              </a:rPr>
              <a:t> </a:t>
            </a:r>
            <a:r>
              <a:rPr lang="en-US" sz="1400" dirty="0" err="1">
                <a:solidFill>
                  <a:schemeClr val="tx1">
                    <a:lumMod val="75000"/>
                    <a:lumOff val="25000"/>
                  </a:schemeClr>
                </a:solidFill>
              </a:rPr>
              <a:t>jälkeen</a:t>
            </a:r>
            <a:r>
              <a:rPr lang="en-US" sz="1400" dirty="0">
                <a:solidFill>
                  <a:schemeClr val="tx1">
                    <a:lumMod val="75000"/>
                    <a:lumOff val="25000"/>
                  </a:schemeClr>
                </a:solidFill>
              </a:rPr>
              <a:t> </a:t>
            </a:r>
            <a:r>
              <a:rPr lang="en-US" sz="1400" dirty="0" err="1">
                <a:solidFill>
                  <a:schemeClr val="tx1">
                    <a:lumMod val="75000"/>
                    <a:lumOff val="25000"/>
                  </a:schemeClr>
                </a:solidFill>
              </a:rPr>
              <a:t>ylitimme</a:t>
            </a:r>
            <a:r>
              <a:rPr lang="en-US" sz="1400" dirty="0">
                <a:solidFill>
                  <a:schemeClr val="tx1">
                    <a:lumMod val="75000"/>
                    <a:lumOff val="25000"/>
                  </a:schemeClr>
                </a:solidFill>
              </a:rPr>
              <a:t> </a:t>
            </a:r>
            <a:r>
              <a:rPr lang="en-US" sz="1400" dirty="0" err="1">
                <a:solidFill>
                  <a:schemeClr val="tx1">
                    <a:lumMod val="75000"/>
                    <a:lumOff val="25000"/>
                  </a:schemeClr>
                </a:solidFill>
              </a:rPr>
              <a:t>vielä</a:t>
            </a:r>
            <a:r>
              <a:rPr lang="en-US" sz="1400" dirty="0">
                <a:solidFill>
                  <a:schemeClr val="tx1">
                    <a:lumMod val="75000"/>
                    <a:lumOff val="25000"/>
                  </a:schemeClr>
                </a:solidFill>
              </a:rPr>
              <a:t> </a:t>
            </a:r>
            <a:r>
              <a:rPr lang="en-US" sz="1400" dirty="0" err="1">
                <a:solidFill>
                  <a:schemeClr val="tx1">
                    <a:lumMod val="75000"/>
                    <a:lumOff val="25000"/>
                  </a:schemeClr>
                </a:solidFill>
              </a:rPr>
              <a:t>noin</a:t>
            </a:r>
            <a:r>
              <a:rPr lang="en-US" sz="1400" dirty="0">
                <a:solidFill>
                  <a:schemeClr val="tx1">
                    <a:lumMod val="75000"/>
                    <a:lumOff val="25000"/>
                  </a:schemeClr>
                </a:solidFill>
              </a:rPr>
              <a:t> </a:t>
            </a:r>
            <a:r>
              <a:rPr lang="en-US" sz="1400" dirty="0" err="1">
                <a:solidFill>
                  <a:schemeClr val="tx1">
                    <a:lumMod val="75000"/>
                    <a:lumOff val="25000"/>
                  </a:schemeClr>
                </a:solidFill>
              </a:rPr>
              <a:t>polvenkorkuisen</a:t>
            </a:r>
            <a:r>
              <a:rPr lang="en-US" sz="1400" dirty="0">
                <a:solidFill>
                  <a:schemeClr val="tx1">
                    <a:lumMod val="75000"/>
                    <a:lumOff val="25000"/>
                  </a:schemeClr>
                </a:solidFill>
              </a:rPr>
              <a:t> </a:t>
            </a:r>
            <a:r>
              <a:rPr lang="en-US" sz="1400" dirty="0" err="1">
                <a:solidFill>
                  <a:schemeClr val="tx1">
                    <a:lumMod val="75000"/>
                    <a:lumOff val="25000"/>
                  </a:schemeClr>
                </a:solidFill>
              </a:rPr>
              <a:t>melko</a:t>
            </a:r>
            <a:r>
              <a:rPr lang="en-US" sz="1400" dirty="0">
                <a:solidFill>
                  <a:schemeClr val="tx1">
                    <a:lumMod val="75000"/>
                    <a:lumOff val="25000"/>
                  </a:schemeClr>
                </a:solidFill>
              </a:rPr>
              <a:t> </a:t>
            </a:r>
            <a:r>
              <a:rPr lang="en-US" sz="1400" dirty="0" err="1">
                <a:solidFill>
                  <a:schemeClr val="tx1">
                    <a:lumMod val="75000"/>
                    <a:lumOff val="25000"/>
                  </a:schemeClr>
                </a:solidFill>
              </a:rPr>
              <a:t>voimakasvirtaisen</a:t>
            </a:r>
            <a:r>
              <a:rPr lang="en-US" sz="1400" dirty="0">
                <a:solidFill>
                  <a:schemeClr val="tx1">
                    <a:lumMod val="75000"/>
                    <a:lumOff val="25000"/>
                  </a:schemeClr>
                </a:solidFill>
              </a:rPr>
              <a:t> </a:t>
            </a:r>
            <a:r>
              <a:rPr lang="en-US" sz="1400" dirty="0" err="1">
                <a:solidFill>
                  <a:schemeClr val="tx1">
                    <a:lumMod val="75000"/>
                    <a:lumOff val="25000"/>
                  </a:schemeClr>
                </a:solidFill>
              </a:rPr>
              <a:t>joen</a:t>
            </a:r>
            <a:r>
              <a:rPr lang="en-US" sz="1400" dirty="0">
                <a:solidFill>
                  <a:schemeClr val="tx1">
                    <a:lumMod val="75000"/>
                    <a:lumOff val="25000"/>
                  </a:schemeClr>
                </a:solidFill>
              </a:rPr>
              <a:t> </a:t>
            </a:r>
            <a:r>
              <a:rPr lang="en-US" sz="1400" dirty="0" err="1">
                <a:solidFill>
                  <a:schemeClr val="tx1">
                    <a:lumMod val="75000"/>
                    <a:lumOff val="25000"/>
                  </a:schemeClr>
                </a:solidFill>
              </a:rPr>
              <a:t>ennen</a:t>
            </a:r>
            <a:r>
              <a:rPr lang="en-US" sz="1400" dirty="0">
                <a:solidFill>
                  <a:schemeClr val="tx1">
                    <a:lumMod val="75000"/>
                    <a:lumOff val="25000"/>
                  </a:schemeClr>
                </a:solidFill>
              </a:rPr>
              <a:t> </a:t>
            </a:r>
            <a:r>
              <a:rPr lang="en-US" sz="1400" dirty="0" err="1">
                <a:solidFill>
                  <a:schemeClr val="tx1">
                    <a:lumMod val="75000"/>
                    <a:lumOff val="25000"/>
                  </a:schemeClr>
                </a:solidFill>
              </a:rPr>
              <a:t>kuin</a:t>
            </a:r>
            <a:r>
              <a:rPr lang="en-US" sz="1400" dirty="0">
                <a:solidFill>
                  <a:schemeClr val="tx1">
                    <a:lumMod val="75000"/>
                    <a:lumOff val="25000"/>
                  </a:schemeClr>
                </a:solidFill>
              </a:rPr>
              <a:t> </a:t>
            </a:r>
            <a:r>
              <a:rPr lang="en-US" sz="1400" dirty="0" err="1">
                <a:solidFill>
                  <a:schemeClr val="tx1">
                    <a:lumMod val="75000"/>
                    <a:lumOff val="25000"/>
                  </a:schemeClr>
                </a:solidFill>
              </a:rPr>
              <a:t>suuntasimme</a:t>
            </a:r>
            <a:r>
              <a:rPr lang="en-US" sz="1400" dirty="0">
                <a:solidFill>
                  <a:schemeClr val="tx1">
                    <a:lumMod val="75000"/>
                    <a:lumOff val="25000"/>
                  </a:schemeClr>
                </a:solidFill>
              </a:rPr>
              <a:t> </a:t>
            </a:r>
            <a:r>
              <a:rPr lang="en-US" sz="1400" dirty="0" err="1">
                <a:solidFill>
                  <a:schemeClr val="tx1">
                    <a:lumMod val="75000"/>
                    <a:lumOff val="25000"/>
                  </a:schemeClr>
                </a:solidFill>
              </a:rPr>
              <a:t>lähiravintolaan</a:t>
            </a:r>
            <a:r>
              <a:rPr lang="en-US" sz="1400" dirty="0">
                <a:solidFill>
                  <a:schemeClr val="tx1">
                    <a:lumMod val="75000"/>
                    <a:lumOff val="25000"/>
                  </a:schemeClr>
                </a:solidFill>
              </a:rPr>
              <a:t> </a:t>
            </a:r>
            <a:r>
              <a:rPr lang="en-US" sz="1400" dirty="0" err="1">
                <a:solidFill>
                  <a:schemeClr val="tx1">
                    <a:lumMod val="75000"/>
                    <a:lumOff val="25000"/>
                  </a:schemeClr>
                </a:solidFill>
              </a:rPr>
              <a:t>pizzalle</a:t>
            </a:r>
            <a:r>
              <a:rPr lang="en-US" sz="1400" dirty="0">
                <a:solidFill>
                  <a:schemeClr val="tx1">
                    <a:lumMod val="75000"/>
                    <a:lumOff val="25000"/>
                  </a:schemeClr>
                </a:solidFill>
              </a:rPr>
              <a:t>. </a:t>
            </a:r>
          </a:p>
          <a:p>
            <a:pPr defTabSz="457200">
              <a:lnSpc>
                <a:spcPct val="90000"/>
              </a:lnSpc>
              <a:spcBef>
                <a:spcPts val="1000"/>
              </a:spcBef>
              <a:buClr>
                <a:schemeClr val="accent1"/>
              </a:buClr>
              <a:buSzPct val="80000"/>
              <a:buFont typeface="Wingdings 3" charset="2"/>
              <a:buChar char=""/>
            </a:pPr>
            <a:r>
              <a:rPr lang="en-US" sz="1400" err="1">
                <a:solidFill>
                  <a:schemeClr val="tx1">
                    <a:lumMod val="75000"/>
                    <a:lumOff val="25000"/>
                  </a:schemeClr>
                </a:solidFill>
              </a:rPr>
              <a:t>Sunnuntaina</a:t>
            </a:r>
            <a:r>
              <a:rPr lang="en-US" sz="1400" dirty="0">
                <a:solidFill>
                  <a:schemeClr val="tx1">
                    <a:lumMod val="75000"/>
                    <a:lumOff val="25000"/>
                  </a:schemeClr>
                </a:solidFill>
              </a:rPr>
              <a:t> </a:t>
            </a:r>
            <a:r>
              <a:rPr lang="en-US" sz="1400" err="1">
                <a:solidFill>
                  <a:schemeClr val="tx1">
                    <a:lumMod val="75000"/>
                    <a:lumOff val="25000"/>
                  </a:schemeClr>
                </a:solidFill>
              </a:rPr>
              <a:t>koitti</a:t>
            </a:r>
            <a:r>
              <a:rPr lang="en-US" sz="1400" dirty="0">
                <a:solidFill>
                  <a:schemeClr val="tx1">
                    <a:lumMod val="75000"/>
                    <a:lumOff val="25000"/>
                  </a:schemeClr>
                </a:solidFill>
              </a:rPr>
              <a:t> </a:t>
            </a:r>
            <a:r>
              <a:rPr lang="en-US" sz="1400" err="1">
                <a:solidFill>
                  <a:schemeClr val="tx1">
                    <a:lumMod val="75000"/>
                    <a:lumOff val="25000"/>
                  </a:schemeClr>
                </a:solidFill>
              </a:rPr>
              <a:t>reissun</a:t>
            </a:r>
            <a:r>
              <a:rPr lang="en-US" sz="1400" dirty="0">
                <a:solidFill>
                  <a:schemeClr val="tx1">
                    <a:lumMod val="75000"/>
                    <a:lumOff val="25000"/>
                  </a:schemeClr>
                </a:solidFill>
              </a:rPr>
              <a:t> </a:t>
            </a:r>
            <a:r>
              <a:rPr lang="en-US" sz="1400" err="1">
                <a:solidFill>
                  <a:schemeClr val="tx1">
                    <a:lumMod val="75000"/>
                    <a:lumOff val="25000"/>
                  </a:schemeClr>
                </a:solidFill>
              </a:rPr>
              <a:t>ainoa</a:t>
            </a:r>
            <a:r>
              <a:rPr lang="en-US" sz="1400" dirty="0">
                <a:solidFill>
                  <a:schemeClr val="tx1">
                    <a:lumMod val="75000"/>
                    <a:lumOff val="25000"/>
                  </a:schemeClr>
                </a:solidFill>
              </a:rPr>
              <a:t> </a:t>
            </a:r>
            <a:r>
              <a:rPr lang="en-US" sz="1400" err="1">
                <a:solidFill>
                  <a:schemeClr val="tx1">
                    <a:lumMod val="75000"/>
                    <a:lumOff val="25000"/>
                  </a:schemeClr>
                </a:solidFill>
              </a:rPr>
              <a:t>vapaapäivä</a:t>
            </a:r>
            <a:r>
              <a:rPr lang="en-US" sz="1400" dirty="0">
                <a:solidFill>
                  <a:schemeClr val="tx1">
                    <a:lumMod val="75000"/>
                    <a:lumOff val="25000"/>
                  </a:schemeClr>
                </a:solidFill>
              </a:rPr>
              <a:t> ja </a:t>
            </a:r>
            <a:r>
              <a:rPr lang="en-US" sz="1400" err="1">
                <a:solidFill>
                  <a:schemeClr val="tx1">
                    <a:lumMod val="75000"/>
                    <a:lumOff val="25000"/>
                  </a:schemeClr>
                </a:solidFill>
              </a:rPr>
              <a:t>monista</a:t>
            </a:r>
            <a:r>
              <a:rPr lang="en-US" sz="1400" dirty="0">
                <a:solidFill>
                  <a:schemeClr val="tx1">
                    <a:lumMod val="75000"/>
                    <a:lumOff val="25000"/>
                  </a:schemeClr>
                </a:solidFill>
              </a:rPr>
              <a:t> </a:t>
            </a:r>
            <a:r>
              <a:rPr lang="en-US" sz="1400" err="1">
                <a:solidFill>
                  <a:schemeClr val="tx1">
                    <a:lumMod val="75000"/>
                    <a:lumOff val="25000"/>
                  </a:schemeClr>
                </a:solidFill>
              </a:rPr>
              <a:t>suunnitelmista</a:t>
            </a:r>
            <a:r>
              <a:rPr lang="en-US" sz="1400" dirty="0">
                <a:solidFill>
                  <a:schemeClr val="tx1">
                    <a:lumMod val="75000"/>
                    <a:lumOff val="25000"/>
                  </a:schemeClr>
                </a:solidFill>
              </a:rPr>
              <a:t> </a:t>
            </a:r>
            <a:r>
              <a:rPr lang="en-US" sz="1400" err="1">
                <a:solidFill>
                  <a:schemeClr val="tx1">
                    <a:lumMod val="75000"/>
                    <a:lumOff val="25000"/>
                  </a:schemeClr>
                </a:solidFill>
              </a:rPr>
              <a:t>huolimatta</a:t>
            </a:r>
            <a:r>
              <a:rPr lang="en-US" sz="1400" dirty="0">
                <a:solidFill>
                  <a:schemeClr val="tx1">
                    <a:lumMod val="75000"/>
                    <a:lumOff val="25000"/>
                  </a:schemeClr>
                </a:solidFill>
              </a:rPr>
              <a:t> mm. </a:t>
            </a:r>
            <a:r>
              <a:rPr lang="en-US" sz="1400" err="1">
                <a:solidFill>
                  <a:schemeClr val="tx1">
                    <a:lumMod val="75000"/>
                    <a:lumOff val="25000"/>
                  </a:schemeClr>
                </a:solidFill>
              </a:rPr>
              <a:t>Venetsiaan</a:t>
            </a:r>
            <a:r>
              <a:rPr lang="en-US" sz="1400" dirty="0">
                <a:solidFill>
                  <a:schemeClr val="tx1">
                    <a:lumMod val="75000"/>
                    <a:lumOff val="25000"/>
                  </a:schemeClr>
                </a:solidFill>
              </a:rPr>
              <a:t> tai </a:t>
            </a:r>
            <a:r>
              <a:rPr lang="en-US" sz="1400" err="1">
                <a:solidFill>
                  <a:schemeClr val="tx1">
                    <a:lumMod val="75000"/>
                    <a:lumOff val="25000"/>
                  </a:schemeClr>
                </a:solidFill>
              </a:rPr>
              <a:t>Välimerelle</a:t>
            </a:r>
            <a:r>
              <a:rPr lang="en-US" sz="1400" dirty="0">
                <a:solidFill>
                  <a:schemeClr val="tx1">
                    <a:lumMod val="75000"/>
                    <a:lumOff val="25000"/>
                  </a:schemeClr>
                </a:solidFill>
              </a:rPr>
              <a:t> </a:t>
            </a:r>
            <a:r>
              <a:rPr lang="en-US" sz="1400" err="1">
                <a:solidFill>
                  <a:schemeClr val="tx1">
                    <a:lumMod val="75000"/>
                    <a:lumOff val="25000"/>
                  </a:schemeClr>
                </a:solidFill>
              </a:rPr>
              <a:t>päivä</a:t>
            </a:r>
            <a:r>
              <a:rPr lang="en-US" sz="1400" dirty="0">
                <a:solidFill>
                  <a:schemeClr val="tx1">
                    <a:lumMod val="75000"/>
                    <a:lumOff val="25000"/>
                  </a:schemeClr>
                </a:solidFill>
              </a:rPr>
              <a:t> </a:t>
            </a:r>
            <a:r>
              <a:rPr lang="en-US" sz="1400" err="1">
                <a:solidFill>
                  <a:schemeClr val="tx1">
                    <a:lumMod val="75000"/>
                    <a:lumOff val="25000"/>
                  </a:schemeClr>
                </a:solidFill>
              </a:rPr>
              <a:t>kului</a:t>
            </a:r>
            <a:r>
              <a:rPr lang="en-US" sz="1400" dirty="0">
                <a:solidFill>
                  <a:schemeClr val="tx1">
                    <a:lumMod val="75000"/>
                    <a:lumOff val="25000"/>
                  </a:schemeClr>
                </a:solidFill>
              </a:rPr>
              <a:t> </a:t>
            </a:r>
            <a:r>
              <a:rPr lang="en-US" sz="1400" err="1">
                <a:solidFill>
                  <a:schemeClr val="tx1">
                    <a:lumMod val="75000"/>
                    <a:lumOff val="25000"/>
                  </a:schemeClr>
                </a:solidFill>
              </a:rPr>
              <a:t>kuitenkin</a:t>
            </a:r>
            <a:r>
              <a:rPr lang="en-US" sz="1400" dirty="0">
                <a:solidFill>
                  <a:schemeClr val="tx1">
                    <a:lumMod val="75000"/>
                    <a:lumOff val="25000"/>
                  </a:schemeClr>
                </a:solidFill>
              </a:rPr>
              <a:t> </a:t>
            </a:r>
            <a:r>
              <a:rPr lang="en-US" sz="1400" err="1">
                <a:solidFill>
                  <a:schemeClr val="tx1">
                    <a:lumMod val="75000"/>
                    <a:lumOff val="25000"/>
                  </a:schemeClr>
                </a:solidFill>
              </a:rPr>
              <a:t>kämpällä</a:t>
            </a:r>
            <a:r>
              <a:rPr lang="en-US" sz="1400" dirty="0">
                <a:solidFill>
                  <a:schemeClr val="tx1">
                    <a:lumMod val="75000"/>
                    <a:lumOff val="25000"/>
                  </a:schemeClr>
                </a:solidFill>
              </a:rPr>
              <a:t> </a:t>
            </a:r>
            <a:r>
              <a:rPr lang="en-US" sz="1400" err="1">
                <a:solidFill>
                  <a:schemeClr val="tx1">
                    <a:lumMod val="75000"/>
                    <a:lumOff val="25000"/>
                  </a:schemeClr>
                </a:solidFill>
              </a:rPr>
              <a:t>pyykkiä</a:t>
            </a:r>
            <a:r>
              <a:rPr lang="en-US" sz="1400" dirty="0">
                <a:solidFill>
                  <a:schemeClr val="tx1">
                    <a:lumMod val="75000"/>
                    <a:lumOff val="25000"/>
                  </a:schemeClr>
                </a:solidFill>
              </a:rPr>
              <a:t> </a:t>
            </a:r>
            <a:r>
              <a:rPr lang="en-US" sz="1400" err="1">
                <a:solidFill>
                  <a:schemeClr val="tx1">
                    <a:lumMod val="75000"/>
                    <a:lumOff val="25000"/>
                  </a:schemeClr>
                </a:solidFill>
              </a:rPr>
              <a:t>pesten</a:t>
            </a:r>
            <a:r>
              <a:rPr lang="en-US" sz="1400" dirty="0">
                <a:solidFill>
                  <a:schemeClr val="tx1">
                    <a:lumMod val="75000"/>
                    <a:lumOff val="25000"/>
                  </a:schemeClr>
                </a:solidFill>
              </a:rPr>
              <a:t>, </a:t>
            </a:r>
            <a:r>
              <a:rPr lang="en-US" sz="1400" err="1">
                <a:solidFill>
                  <a:schemeClr val="tx1">
                    <a:lumMod val="75000"/>
                    <a:lumOff val="25000"/>
                  </a:schemeClr>
                </a:solidFill>
              </a:rPr>
              <a:t>lenkkeillen</a:t>
            </a:r>
            <a:r>
              <a:rPr lang="en-US" sz="1400" dirty="0">
                <a:solidFill>
                  <a:schemeClr val="tx1">
                    <a:lumMod val="75000"/>
                    <a:lumOff val="25000"/>
                  </a:schemeClr>
                </a:solidFill>
              </a:rPr>
              <a:t> </a:t>
            </a:r>
            <a:r>
              <a:rPr lang="en-US" sz="1400" err="1">
                <a:solidFill>
                  <a:schemeClr val="tx1">
                    <a:lumMod val="75000"/>
                    <a:lumOff val="25000"/>
                  </a:schemeClr>
                </a:solidFill>
              </a:rPr>
              <a:t>sekä</a:t>
            </a:r>
            <a:r>
              <a:rPr lang="en-US" sz="1400" dirty="0">
                <a:solidFill>
                  <a:schemeClr val="tx1">
                    <a:lumMod val="75000"/>
                    <a:lumOff val="25000"/>
                  </a:schemeClr>
                </a:solidFill>
              </a:rPr>
              <a:t> </a:t>
            </a:r>
            <a:r>
              <a:rPr lang="en-US" sz="1400" err="1">
                <a:solidFill>
                  <a:schemeClr val="tx1">
                    <a:lumMod val="75000"/>
                    <a:lumOff val="25000"/>
                  </a:schemeClr>
                </a:solidFill>
              </a:rPr>
              <a:t>lähiravintolassa</a:t>
            </a:r>
            <a:r>
              <a:rPr lang="en-US" sz="1400" dirty="0">
                <a:solidFill>
                  <a:schemeClr val="tx1">
                    <a:lumMod val="75000"/>
                    <a:lumOff val="25000"/>
                  </a:schemeClr>
                </a:solidFill>
              </a:rPr>
              <a:t> </a:t>
            </a:r>
            <a:r>
              <a:rPr lang="en-US" sz="1400" err="1">
                <a:solidFill>
                  <a:schemeClr val="tx1">
                    <a:lumMod val="75000"/>
                    <a:lumOff val="25000"/>
                  </a:schemeClr>
                </a:solidFill>
              </a:rPr>
              <a:t>ruokaillessa</a:t>
            </a:r>
            <a:r>
              <a:rPr lang="en-US" sz="1400" dirty="0">
                <a:solidFill>
                  <a:schemeClr val="tx1">
                    <a:lumMod val="75000"/>
                    <a:lumOff val="25000"/>
                  </a:schemeClr>
                </a:solidFill>
              </a:rPr>
              <a:t>. </a:t>
            </a:r>
            <a:r>
              <a:rPr lang="en-US" sz="1400" err="1">
                <a:solidFill>
                  <a:schemeClr val="tx1">
                    <a:lumMod val="75000"/>
                    <a:lumOff val="25000"/>
                  </a:schemeClr>
                </a:solidFill>
              </a:rPr>
              <a:t>Ravintolasta</a:t>
            </a:r>
            <a:r>
              <a:rPr lang="en-US" sz="1400" dirty="0">
                <a:solidFill>
                  <a:schemeClr val="tx1">
                    <a:lumMod val="75000"/>
                    <a:lumOff val="25000"/>
                  </a:schemeClr>
                </a:solidFill>
              </a:rPr>
              <a:t> </a:t>
            </a:r>
            <a:r>
              <a:rPr lang="en-US" sz="1400" err="1">
                <a:solidFill>
                  <a:schemeClr val="tx1">
                    <a:lumMod val="75000"/>
                    <a:lumOff val="25000"/>
                  </a:schemeClr>
                </a:solidFill>
              </a:rPr>
              <a:t>palatessamme</a:t>
            </a:r>
            <a:r>
              <a:rPr lang="en-US" sz="1400" dirty="0">
                <a:solidFill>
                  <a:schemeClr val="tx1">
                    <a:lumMod val="75000"/>
                    <a:lumOff val="25000"/>
                  </a:schemeClr>
                </a:solidFill>
              </a:rPr>
              <a:t> </a:t>
            </a:r>
            <a:r>
              <a:rPr lang="en-US" sz="1400" err="1">
                <a:solidFill>
                  <a:schemeClr val="tx1">
                    <a:lumMod val="75000"/>
                    <a:lumOff val="25000"/>
                  </a:schemeClr>
                </a:solidFill>
              </a:rPr>
              <a:t>törmäsimmekin</a:t>
            </a:r>
            <a:r>
              <a:rPr lang="en-US" sz="1400" dirty="0">
                <a:solidFill>
                  <a:schemeClr val="tx1">
                    <a:lumMod val="75000"/>
                    <a:lumOff val="25000"/>
                  </a:schemeClr>
                </a:solidFill>
              </a:rPr>
              <a:t> </a:t>
            </a:r>
            <a:r>
              <a:rPr lang="en-US" sz="1400" err="1">
                <a:solidFill>
                  <a:schemeClr val="tx1">
                    <a:lumMod val="75000"/>
                    <a:lumOff val="25000"/>
                  </a:schemeClr>
                </a:solidFill>
              </a:rPr>
              <a:t>melkein</a:t>
            </a:r>
            <a:r>
              <a:rPr lang="en-US" sz="1400" dirty="0">
                <a:solidFill>
                  <a:schemeClr val="tx1">
                    <a:lumMod val="75000"/>
                    <a:lumOff val="25000"/>
                  </a:schemeClr>
                </a:solidFill>
              </a:rPr>
              <a:t> </a:t>
            </a:r>
            <a:r>
              <a:rPr lang="en-US" sz="1400" err="1">
                <a:solidFill>
                  <a:schemeClr val="tx1">
                    <a:lumMod val="75000"/>
                    <a:lumOff val="25000"/>
                  </a:schemeClr>
                </a:solidFill>
              </a:rPr>
              <a:t>toisiin</a:t>
            </a:r>
            <a:r>
              <a:rPr lang="en-US" sz="1400" dirty="0">
                <a:solidFill>
                  <a:schemeClr val="tx1">
                    <a:lumMod val="75000"/>
                    <a:lumOff val="25000"/>
                  </a:schemeClr>
                </a:solidFill>
              </a:rPr>
              <a:t> </a:t>
            </a:r>
            <a:r>
              <a:rPr lang="en-US" sz="1400" err="1">
                <a:solidFill>
                  <a:schemeClr val="tx1">
                    <a:lumMod val="75000"/>
                    <a:lumOff val="25000"/>
                  </a:schemeClr>
                </a:solidFill>
              </a:rPr>
              <a:t>suomalaisiin</a:t>
            </a:r>
            <a:r>
              <a:rPr lang="en-US" sz="1400" dirty="0">
                <a:solidFill>
                  <a:schemeClr val="tx1">
                    <a:lumMod val="75000"/>
                    <a:lumOff val="25000"/>
                  </a:schemeClr>
                </a:solidFill>
              </a:rPr>
              <a:t> ja </a:t>
            </a:r>
            <a:r>
              <a:rPr lang="en-US" sz="1400" err="1">
                <a:solidFill>
                  <a:schemeClr val="tx1">
                    <a:lumMod val="75000"/>
                    <a:lumOff val="25000"/>
                  </a:schemeClr>
                </a:solidFill>
              </a:rPr>
              <a:t>eräs</a:t>
            </a:r>
            <a:r>
              <a:rPr lang="en-US" sz="1400" dirty="0">
                <a:solidFill>
                  <a:schemeClr val="tx1">
                    <a:lumMod val="75000"/>
                    <a:lumOff val="25000"/>
                  </a:schemeClr>
                </a:solidFill>
              </a:rPr>
              <a:t> </a:t>
            </a:r>
            <a:r>
              <a:rPr lang="en-US" sz="1400" err="1">
                <a:solidFill>
                  <a:schemeClr val="tx1">
                    <a:lumMod val="75000"/>
                    <a:lumOff val="25000"/>
                  </a:schemeClr>
                </a:solidFill>
              </a:rPr>
              <a:t>vieraasta</a:t>
            </a:r>
            <a:r>
              <a:rPr lang="en-US" sz="1400" dirty="0">
                <a:solidFill>
                  <a:schemeClr val="tx1">
                    <a:lumMod val="75000"/>
                    <a:lumOff val="25000"/>
                  </a:schemeClr>
                </a:solidFill>
              </a:rPr>
              <a:t> </a:t>
            </a:r>
            <a:r>
              <a:rPr lang="en-US" sz="1400" err="1">
                <a:solidFill>
                  <a:schemeClr val="tx1">
                    <a:lumMod val="75000"/>
                    <a:lumOff val="25000"/>
                  </a:schemeClr>
                </a:solidFill>
              </a:rPr>
              <a:t>porukasta</a:t>
            </a:r>
            <a:r>
              <a:rPr lang="en-US" sz="1400" dirty="0">
                <a:solidFill>
                  <a:schemeClr val="tx1">
                    <a:lumMod val="75000"/>
                    <a:lumOff val="25000"/>
                  </a:schemeClr>
                </a:solidFill>
              </a:rPr>
              <a:t> </a:t>
            </a:r>
            <a:r>
              <a:rPr lang="en-US" sz="1400" err="1">
                <a:solidFill>
                  <a:schemeClr val="tx1">
                    <a:lumMod val="75000"/>
                    <a:lumOff val="25000"/>
                  </a:schemeClr>
                </a:solidFill>
              </a:rPr>
              <a:t>paljastuikin</a:t>
            </a:r>
            <a:r>
              <a:rPr lang="en-US" sz="1400" dirty="0">
                <a:solidFill>
                  <a:schemeClr val="tx1">
                    <a:lumMod val="75000"/>
                    <a:lumOff val="25000"/>
                  </a:schemeClr>
                </a:solidFill>
              </a:rPr>
              <a:t> </a:t>
            </a:r>
            <a:r>
              <a:rPr lang="en-US" sz="1400" err="1">
                <a:solidFill>
                  <a:schemeClr val="tx1">
                    <a:lumMod val="75000"/>
                    <a:lumOff val="25000"/>
                  </a:schemeClr>
                </a:solidFill>
              </a:rPr>
              <a:t>opettajamme</a:t>
            </a:r>
            <a:r>
              <a:rPr lang="en-US" sz="1400" dirty="0">
                <a:solidFill>
                  <a:schemeClr val="tx1">
                    <a:lumMod val="75000"/>
                    <a:lumOff val="25000"/>
                  </a:schemeClr>
                </a:solidFill>
              </a:rPr>
              <a:t> </a:t>
            </a:r>
            <a:r>
              <a:rPr lang="en-US" sz="1400" err="1">
                <a:solidFill>
                  <a:schemeClr val="tx1">
                    <a:lumMod val="75000"/>
                    <a:lumOff val="25000"/>
                  </a:schemeClr>
                </a:solidFill>
              </a:rPr>
              <a:t>kaukaiseksi</a:t>
            </a:r>
            <a:r>
              <a:rPr lang="en-US" sz="1400" dirty="0">
                <a:solidFill>
                  <a:schemeClr val="tx1">
                    <a:lumMod val="75000"/>
                    <a:lumOff val="25000"/>
                  </a:schemeClr>
                </a:solidFill>
              </a:rPr>
              <a:t> </a:t>
            </a:r>
            <a:r>
              <a:rPr lang="en-US" sz="1400" err="1">
                <a:solidFill>
                  <a:schemeClr val="tx1">
                    <a:lumMod val="75000"/>
                    <a:lumOff val="25000"/>
                  </a:schemeClr>
                </a:solidFill>
              </a:rPr>
              <a:t>sukulaiseksi</a:t>
            </a:r>
            <a:r>
              <a:rPr lang="en-US" sz="1400" dirty="0">
                <a:solidFill>
                  <a:schemeClr val="tx1">
                    <a:lumMod val="75000"/>
                    <a:lumOff val="25000"/>
                  </a:schemeClr>
                </a:solidFill>
              </a:rPr>
              <a:t>. </a:t>
            </a:r>
          </a:p>
          <a:p>
            <a:pPr defTabSz="457200">
              <a:lnSpc>
                <a:spcPct val="90000"/>
              </a:lnSpc>
              <a:spcBef>
                <a:spcPts val="1000"/>
              </a:spcBef>
              <a:buClr>
                <a:schemeClr val="accent1"/>
              </a:buClr>
              <a:buSzPct val="80000"/>
              <a:buFont typeface="Wingdings 3" charset="2"/>
              <a:buChar char=""/>
            </a:pPr>
            <a:endParaRPr lang="en-US" sz="1300" dirty="0">
              <a:solidFill>
                <a:schemeClr val="tx1">
                  <a:lumMod val="75000"/>
                  <a:lumOff val="25000"/>
                </a:schemeClr>
              </a:solidFill>
            </a:endParaRPr>
          </a:p>
          <a:p>
            <a:pPr defTabSz="457200">
              <a:lnSpc>
                <a:spcPct val="90000"/>
              </a:lnSpc>
              <a:spcBef>
                <a:spcPts val="1000"/>
              </a:spcBef>
              <a:buClr>
                <a:schemeClr val="accent1"/>
              </a:buClr>
              <a:buSzPct val="80000"/>
              <a:buFont typeface="Wingdings 3" charset="2"/>
              <a:buChar char=""/>
            </a:pPr>
            <a:endParaRPr lang="en-US" sz="1300">
              <a:solidFill>
                <a:schemeClr val="tx1">
                  <a:lumMod val="75000"/>
                  <a:lumOff val="25000"/>
                </a:schemeClr>
              </a:solidFill>
            </a:endParaRPr>
          </a:p>
        </p:txBody>
      </p:sp>
      <p:pic>
        <p:nvPicPr>
          <p:cNvPr id="3" name="Kuva 3" descr="Kuva, joka sisältää kohteen teksti, piha-&#10;&#10;Kuvaus luotu automaattisesti">
            <a:extLst>
              <a:ext uri="{FF2B5EF4-FFF2-40B4-BE49-F238E27FC236}">
                <a16:creationId xmlns:a16="http://schemas.microsoft.com/office/drawing/2014/main" id="{1E7FE793-E2C0-1B8E-2386-85112B238541}"/>
              </a:ext>
            </a:extLst>
          </p:cNvPr>
          <p:cNvPicPr>
            <a:picLocks noChangeAspect="1"/>
          </p:cNvPicPr>
          <p:nvPr/>
        </p:nvPicPr>
        <p:blipFill>
          <a:blip r:embed="rId2"/>
          <a:stretch>
            <a:fillRect/>
          </a:stretch>
        </p:blipFill>
        <p:spPr>
          <a:xfrm rot="5400000">
            <a:off x="6292516" y="433137"/>
            <a:ext cx="3497179" cy="2622885"/>
          </a:xfrm>
          <a:prstGeom prst="rect">
            <a:avLst/>
          </a:prstGeom>
        </p:spPr>
      </p:pic>
      <p:pic>
        <p:nvPicPr>
          <p:cNvPr id="4" name="Kuva 4" descr="Kuva, joka sisältää kohteen piha-, puu, vesi, Pihaleikit&#10;&#10;Kuvaus luotu automaattisesti">
            <a:extLst>
              <a:ext uri="{FF2B5EF4-FFF2-40B4-BE49-F238E27FC236}">
                <a16:creationId xmlns:a16="http://schemas.microsoft.com/office/drawing/2014/main" id="{F56AAC37-065D-E7FA-B3FC-176F25F268FD}"/>
              </a:ext>
            </a:extLst>
          </p:cNvPr>
          <p:cNvPicPr>
            <a:picLocks noChangeAspect="1"/>
          </p:cNvPicPr>
          <p:nvPr/>
        </p:nvPicPr>
        <p:blipFill>
          <a:blip r:embed="rId3"/>
          <a:stretch>
            <a:fillRect/>
          </a:stretch>
        </p:blipFill>
        <p:spPr>
          <a:xfrm rot="5400000">
            <a:off x="32085" y="3953042"/>
            <a:ext cx="3323390" cy="2489200"/>
          </a:xfrm>
          <a:prstGeom prst="rect">
            <a:avLst/>
          </a:prstGeom>
        </p:spPr>
      </p:pic>
      <p:sp>
        <p:nvSpPr>
          <p:cNvPr id="5" name="Tekstiruutu 4">
            <a:extLst>
              <a:ext uri="{FF2B5EF4-FFF2-40B4-BE49-F238E27FC236}">
                <a16:creationId xmlns:a16="http://schemas.microsoft.com/office/drawing/2014/main" id="{0DE5DDB6-E9D8-BC54-C1D9-714DF97C696C}"/>
              </a:ext>
            </a:extLst>
          </p:cNvPr>
          <p:cNvSpPr txBox="1"/>
          <p:nvPr/>
        </p:nvSpPr>
        <p:spPr>
          <a:xfrm>
            <a:off x="3007896" y="3957053"/>
            <a:ext cx="6349998" cy="24314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Char char="•"/>
            </a:pPr>
            <a:r>
              <a:rPr lang="en-US" sz="1400" dirty="0" err="1">
                <a:solidFill>
                  <a:srgbClr val="FFFFFF"/>
                </a:solidFill>
                <a:latin typeface="Trebuchet MS"/>
                <a:ea typeface="Arial"/>
                <a:cs typeface="Arial"/>
              </a:rPr>
              <a:t>Maanantaina</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oli</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aika</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pakata</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tavarat</a:t>
            </a:r>
            <a:r>
              <a:rPr lang="en-US" sz="1400" dirty="0">
                <a:solidFill>
                  <a:srgbClr val="FFFFFF"/>
                </a:solidFill>
                <a:latin typeface="Trebuchet MS"/>
                <a:ea typeface="Arial"/>
                <a:cs typeface="Arial"/>
              </a:rPr>
              <a:t> ja </a:t>
            </a:r>
            <a:r>
              <a:rPr lang="en-US" sz="1400" dirty="0" err="1">
                <a:solidFill>
                  <a:srgbClr val="FFFFFF"/>
                </a:solidFill>
                <a:latin typeface="Trebuchet MS"/>
                <a:ea typeface="Arial"/>
                <a:cs typeface="Arial"/>
              </a:rPr>
              <a:t>siirtyä</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seuraavaan</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majapaikkaan</a:t>
            </a:r>
            <a:r>
              <a:rPr lang="en-US" sz="1400" dirty="0">
                <a:solidFill>
                  <a:srgbClr val="FFFFFF"/>
                </a:solidFill>
                <a:latin typeface="Trebuchet MS"/>
                <a:ea typeface="Arial"/>
                <a:cs typeface="Arial"/>
              </a:rPr>
              <a:t> </a:t>
            </a:r>
            <a:endParaRPr lang="fi-FI" dirty="0"/>
          </a:p>
          <a:p>
            <a:r>
              <a:rPr lang="en-US" sz="1400" dirty="0" err="1">
                <a:solidFill>
                  <a:srgbClr val="FFFFFF"/>
                </a:solidFill>
                <a:latin typeface="Trebuchet MS"/>
                <a:ea typeface="Arial"/>
                <a:cs typeface="Arial"/>
              </a:rPr>
              <a:t>Bohinjiin.Jätettyämme</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hostelliin</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tavarat</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suuntasimme</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slovenialaisten</a:t>
            </a:r>
            <a:r>
              <a:rPr lang="en-US" sz="1400" dirty="0">
                <a:solidFill>
                  <a:srgbClr val="FFFFFF"/>
                </a:solidFill>
                <a:latin typeface="Trebuchet MS"/>
                <a:ea typeface="Arial"/>
                <a:cs typeface="Arial"/>
              </a:rPr>
              <a:t> </a:t>
            </a:r>
            <a:endParaRPr lang="en-US" dirty="0">
              <a:solidFill>
                <a:srgbClr val="FFFFFF"/>
              </a:solidFill>
              <a:latin typeface="Trebuchet MS"/>
              <a:ea typeface="Arial"/>
              <a:cs typeface="Arial"/>
            </a:endParaRPr>
          </a:p>
          <a:p>
            <a:r>
              <a:rPr lang="en-US" sz="1400" dirty="0" err="1">
                <a:solidFill>
                  <a:srgbClr val="FFFFFF"/>
                </a:solidFill>
                <a:latin typeface="Trebuchet MS"/>
                <a:ea typeface="Arial"/>
                <a:cs typeface="Arial"/>
              </a:rPr>
              <a:t>opiskelijoiden</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sekä</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muutaman</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italialaisen</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vaihto-opiskelijan</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kanssa</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tutkimaan</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luontoa</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järven</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länsipuolelle</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nuorten</a:t>
            </a:r>
            <a:r>
              <a:rPr lang="en-US" sz="1400" dirty="0">
                <a:solidFill>
                  <a:srgbClr val="FFFFFF"/>
                </a:solidFill>
                <a:latin typeface="Trebuchet MS"/>
                <a:ea typeface="Arial"/>
                <a:cs typeface="Arial"/>
              </a:rPr>
              <a:t> </a:t>
            </a:r>
            <a:endParaRPr lang="en-US" dirty="0">
              <a:solidFill>
                <a:srgbClr val="FFFFFF"/>
              </a:solidFill>
              <a:latin typeface="Trebuchet MS"/>
              <a:ea typeface="Arial"/>
              <a:cs typeface="Arial"/>
            </a:endParaRPr>
          </a:p>
          <a:p>
            <a:r>
              <a:rPr lang="en-US" sz="1400" dirty="0" err="1">
                <a:solidFill>
                  <a:srgbClr val="FFFFFF"/>
                </a:solidFill>
                <a:latin typeface="Trebuchet MS"/>
                <a:ea typeface="Arial"/>
                <a:cs typeface="Arial"/>
              </a:rPr>
              <a:t>kouluprojektiin</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Matevz</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myös</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johdatteli</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osan</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porukastamme</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haastavaan</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vesistönylitykseen</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vaikka</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muutaman</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sadan</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metrin</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päässä</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olisi</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ollut</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silta</a:t>
            </a:r>
            <a:r>
              <a:rPr lang="en-US" sz="1400" dirty="0">
                <a:solidFill>
                  <a:srgbClr val="FFFFFF"/>
                </a:solidFill>
                <a:latin typeface="Trebuchet MS"/>
                <a:ea typeface="Arial"/>
                <a:cs typeface="Arial"/>
              </a:rPr>
              <a:t>. Tosin </a:t>
            </a:r>
            <a:r>
              <a:rPr lang="en-US" sz="1400" dirty="0" err="1">
                <a:solidFill>
                  <a:srgbClr val="FFFFFF"/>
                </a:solidFill>
                <a:latin typeface="Trebuchet MS"/>
                <a:ea typeface="Arial"/>
                <a:cs typeface="Arial"/>
              </a:rPr>
              <a:t>keskeltä</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jokea</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housut</a:t>
            </a:r>
          </a:p>
          <a:p>
            <a:r>
              <a:rPr lang="en-US" sz="1400" dirty="0" err="1">
                <a:solidFill>
                  <a:srgbClr val="FFFFFF"/>
                </a:solidFill>
                <a:latin typeface="Trebuchet MS"/>
                <a:ea typeface="Arial"/>
                <a:cs typeface="Arial"/>
              </a:rPr>
              <a:t>märkänä</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ei</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enää</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huvita</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kääntyä</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takaisinkaa</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Illalla</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vielä</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kävimme</a:t>
            </a:r>
            <a:r>
              <a:rPr lang="en-US" sz="1400" dirty="0">
                <a:solidFill>
                  <a:srgbClr val="FFFFFF"/>
                </a:solidFill>
                <a:latin typeface="Trebuchet MS"/>
                <a:ea typeface="Arial"/>
                <a:cs typeface="Arial"/>
              </a:rPr>
              <a:t> </a:t>
            </a:r>
            <a:endParaRPr lang="en-US" dirty="0">
              <a:solidFill>
                <a:srgbClr val="FFFFFF"/>
              </a:solidFill>
              <a:latin typeface="Trebuchet MS"/>
              <a:ea typeface="Arial"/>
              <a:cs typeface="Arial"/>
            </a:endParaRPr>
          </a:p>
          <a:p>
            <a:r>
              <a:rPr lang="en-US" sz="1400" dirty="0" err="1">
                <a:solidFill>
                  <a:srgbClr val="FFFFFF"/>
                </a:solidFill>
                <a:latin typeface="Trebuchet MS"/>
                <a:ea typeface="Arial"/>
                <a:cs typeface="Arial"/>
              </a:rPr>
              <a:t>Geokätköilemässä</a:t>
            </a:r>
            <a:r>
              <a:rPr lang="en-US" sz="1400" dirty="0">
                <a:solidFill>
                  <a:srgbClr val="FFFFFF"/>
                </a:solidFill>
                <a:latin typeface="Trebuchet MS"/>
                <a:ea typeface="Arial"/>
                <a:cs typeface="Arial"/>
              </a:rPr>
              <a:t> ja </a:t>
            </a:r>
            <a:r>
              <a:rPr lang="en-US" sz="1400" dirty="0" err="1">
                <a:solidFill>
                  <a:srgbClr val="FFFFFF"/>
                </a:solidFill>
                <a:latin typeface="Trebuchet MS"/>
                <a:ea typeface="Arial"/>
                <a:cs typeface="Arial"/>
              </a:rPr>
              <a:t>niin</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päivä</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oli</a:t>
            </a:r>
            <a:r>
              <a:rPr lang="en-US" sz="1400" dirty="0">
                <a:solidFill>
                  <a:srgbClr val="FFFFFF"/>
                </a:solidFill>
                <a:latin typeface="Trebuchet MS"/>
                <a:ea typeface="Arial"/>
                <a:cs typeface="Arial"/>
              </a:rPr>
              <a:t> </a:t>
            </a:r>
            <a:r>
              <a:rPr lang="en-US" sz="1400" dirty="0" err="1">
                <a:solidFill>
                  <a:srgbClr val="FFFFFF"/>
                </a:solidFill>
                <a:latin typeface="Trebuchet MS"/>
                <a:ea typeface="Arial"/>
                <a:cs typeface="Arial"/>
              </a:rPr>
              <a:t>täynnä</a:t>
            </a:r>
            <a:r>
              <a:rPr lang="en-US" sz="1400" dirty="0">
                <a:solidFill>
                  <a:srgbClr val="FFFFFF"/>
                </a:solidFill>
                <a:latin typeface="Trebuchet MS"/>
                <a:ea typeface="Arial"/>
                <a:cs typeface="Arial"/>
              </a:rPr>
              <a:t>.​</a:t>
            </a:r>
            <a:endParaRPr lang="en-US" dirty="0"/>
          </a:p>
          <a:p>
            <a:pPr lvl="0" rtl="0"/>
            <a:endParaRPr lang="en-US" sz="1200" dirty="0">
              <a:cs typeface="Arial"/>
            </a:endParaRPr>
          </a:p>
        </p:txBody>
      </p:sp>
    </p:spTree>
    <p:extLst>
      <p:ext uri="{BB962C8B-B14F-4D97-AF65-F5344CB8AC3E}">
        <p14:creationId xmlns:p14="http://schemas.microsoft.com/office/powerpoint/2010/main" val="2737021227"/>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62ABC4B-37D8-4218-BDD8-6DF6A00C0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Kuva 3" descr="Kuva, joka sisältää kohteen piha-, Vaellusvarusteet, seikkailu, Pihaleikit&#10;&#10;Kuvaus luotu automaattisesti">
            <a:extLst>
              <a:ext uri="{FF2B5EF4-FFF2-40B4-BE49-F238E27FC236}">
                <a16:creationId xmlns:a16="http://schemas.microsoft.com/office/drawing/2014/main" id="{0D62624E-18D5-528B-EE52-FC8ACA5D9A50}"/>
              </a:ext>
            </a:extLst>
          </p:cNvPr>
          <p:cNvPicPr>
            <a:picLocks noChangeAspect="1"/>
          </p:cNvPicPr>
          <p:nvPr/>
        </p:nvPicPr>
        <p:blipFill rotWithShape="1">
          <a:blip r:embed="rId2"/>
          <a:srcRect l="29276" r="30845" b="-2"/>
          <a:stretch/>
        </p:blipFill>
        <p:spPr>
          <a:xfrm rot="5400000">
            <a:off x="1650476" y="-1007014"/>
            <a:ext cx="3017405" cy="5674897"/>
          </a:xfrm>
          <a:prstGeom prst="rect">
            <a:avLst/>
          </a:prstGeom>
        </p:spPr>
      </p:pic>
      <p:pic>
        <p:nvPicPr>
          <p:cNvPr id="4" name="Kuva 4" descr="Kuva, joka sisältää kohteen sisä-, puinen, seinä, Kerrossänky&#10;&#10;Kuvaus luotu automaattisesti">
            <a:extLst>
              <a:ext uri="{FF2B5EF4-FFF2-40B4-BE49-F238E27FC236}">
                <a16:creationId xmlns:a16="http://schemas.microsoft.com/office/drawing/2014/main" id="{FAA3ED42-FA6E-2B1D-07DE-EEEE0708889C}"/>
              </a:ext>
            </a:extLst>
          </p:cNvPr>
          <p:cNvPicPr>
            <a:picLocks noChangeAspect="1"/>
          </p:cNvPicPr>
          <p:nvPr/>
        </p:nvPicPr>
        <p:blipFill rotWithShape="1">
          <a:blip r:embed="rId3"/>
          <a:srcRect t="26774" r="-2" b="7674"/>
          <a:stretch/>
        </p:blipFill>
        <p:spPr>
          <a:xfrm>
            <a:off x="321730" y="3510853"/>
            <a:ext cx="5674897" cy="2789954"/>
          </a:xfrm>
          <a:prstGeom prst="rect">
            <a:avLst/>
          </a:prstGeom>
        </p:spPr>
      </p:pic>
      <p:pic>
        <p:nvPicPr>
          <p:cNvPr id="5" name="Kuva 5" descr="Kuva, joka sisältää kohteen vesiputous, luonto, piha-, vesi&#10;&#10;Kuvaus luotu automaattisesti">
            <a:extLst>
              <a:ext uri="{FF2B5EF4-FFF2-40B4-BE49-F238E27FC236}">
                <a16:creationId xmlns:a16="http://schemas.microsoft.com/office/drawing/2014/main" id="{E0F3C080-2133-32B3-DAD6-D7159599C559}"/>
              </a:ext>
            </a:extLst>
          </p:cNvPr>
          <p:cNvPicPr>
            <a:picLocks noChangeAspect="1"/>
          </p:cNvPicPr>
          <p:nvPr/>
        </p:nvPicPr>
        <p:blipFill rotWithShape="1">
          <a:blip r:embed="rId4"/>
          <a:srcRect r="20979" b="-2"/>
          <a:stretch/>
        </p:blipFill>
        <p:spPr>
          <a:xfrm rot="5400000">
            <a:off x="6043284" y="473821"/>
            <a:ext cx="5979074" cy="5674897"/>
          </a:xfrm>
          <a:prstGeom prst="rect">
            <a:avLst/>
          </a:prstGeom>
        </p:spPr>
      </p:pic>
    </p:spTree>
    <p:extLst>
      <p:ext uri="{BB962C8B-B14F-4D97-AF65-F5344CB8AC3E}">
        <p14:creationId xmlns:p14="http://schemas.microsoft.com/office/powerpoint/2010/main" val="15233081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09EA7EA7-74F5-4EE2-8E3D-1A10308259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43" name="Straight Connector 42">
              <a:extLst>
                <a:ext uri="{FF2B5EF4-FFF2-40B4-BE49-F238E27FC236}">
                  <a16:creationId xmlns:a16="http://schemas.microsoft.com/office/drawing/2014/main" id="{A5CE79B5-7EE4-424D-AD14-5DEFB61B85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696C926F-F999-44BA-8D86-9EAB51D650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5" name="Rectangle 23">
              <a:extLst>
                <a:ext uri="{FF2B5EF4-FFF2-40B4-BE49-F238E27FC236}">
                  <a16:creationId xmlns:a16="http://schemas.microsoft.com/office/drawing/2014/main" id="{248745E7-0AF0-48F9-8E58-2673FC5F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6" name="Rectangle 25">
              <a:extLst>
                <a:ext uri="{FF2B5EF4-FFF2-40B4-BE49-F238E27FC236}">
                  <a16:creationId xmlns:a16="http://schemas.microsoft.com/office/drawing/2014/main" id="{9715E81A-D2E0-4431-9370-4E4A9ECA7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7" name="Isosceles Triangle 46">
              <a:extLst>
                <a:ext uri="{FF2B5EF4-FFF2-40B4-BE49-F238E27FC236}">
                  <a16:creationId xmlns:a16="http://schemas.microsoft.com/office/drawing/2014/main" id="{CEDB37A9-282D-4DDB-85AD-B2090A825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48" name="Rectangle 27">
              <a:extLst>
                <a:ext uri="{FF2B5EF4-FFF2-40B4-BE49-F238E27FC236}">
                  <a16:creationId xmlns:a16="http://schemas.microsoft.com/office/drawing/2014/main" id="{533D5933-7F91-4F5E-BC31-42FD0E2D8D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9" name="Rectangle 28">
              <a:extLst>
                <a:ext uri="{FF2B5EF4-FFF2-40B4-BE49-F238E27FC236}">
                  <a16:creationId xmlns:a16="http://schemas.microsoft.com/office/drawing/2014/main" id="{37ADDF68-C9BE-46EA-83DE-2C07DD839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0" name="Rectangle 29">
              <a:extLst>
                <a:ext uri="{FF2B5EF4-FFF2-40B4-BE49-F238E27FC236}">
                  <a16:creationId xmlns:a16="http://schemas.microsoft.com/office/drawing/2014/main" id="{10D67396-BABD-48A8-A892-CCB5095FA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1" name="Isosceles Triangle 50">
              <a:extLst>
                <a:ext uri="{FF2B5EF4-FFF2-40B4-BE49-F238E27FC236}">
                  <a16:creationId xmlns:a16="http://schemas.microsoft.com/office/drawing/2014/main" id="{626DA82A-72C2-4DF6-9CF0-0D1F6B96B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2" name="Isosceles Triangle 51">
              <a:extLst>
                <a:ext uri="{FF2B5EF4-FFF2-40B4-BE49-F238E27FC236}">
                  <a16:creationId xmlns:a16="http://schemas.microsoft.com/office/drawing/2014/main" id="{8EE6DC63-4380-4BE0-A68A-8F01162BD1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54" name="Rectangle 53">
            <a:extLst>
              <a:ext uri="{FF2B5EF4-FFF2-40B4-BE49-F238E27FC236}">
                <a16:creationId xmlns:a16="http://schemas.microsoft.com/office/drawing/2014/main" id="{86C16C40-7C29-4ACC-B851-7E08E459B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6" name="Group 55">
            <a:extLst>
              <a:ext uri="{FF2B5EF4-FFF2-40B4-BE49-F238E27FC236}">
                <a16:creationId xmlns:a16="http://schemas.microsoft.com/office/drawing/2014/main" id="{CDD733AE-DD5E-4C77-8BCD-72BF12A06B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57" name="Straight Connector 56">
              <a:extLst>
                <a:ext uri="{FF2B5EF4-FFF2-40B4-BE49-F238E27FC236}">
                  <a16:creationId xmlns:a16="http://schemas.microsoft.com/office/drawing/2014/main" id="{51DE90A4-932E-4370-BA07-30F43254C01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6A19CA4A-B208-452A-8BE4-BC6940D33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59" name="Rectangle 23">
              <a:extLst>
                <a:ext uri="{FF2B5EF4-FFF2-40B4-BE49-F238E27FC236}">
                  <a16:creationId xmlns:a16="http://schemas.microsoft.com/office/drawing/2014/main" id="{B74F8D3E-E618-4DE3-A0CC-B4904BB5D5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0" name="Rectangle 25">
              <a:extLst>
                <a:ext uri="{FF2B5EF4-FFF2-40B4-BE49-F238E27FC236}">
                  <a16:creationId xmlns:a16="http://schemas.microsoft.com/office/drawing/2014/main" id="{299DA406-C54B-4E31-867D-FAF8DCE70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1" name="Isosceles Triangle 60">
              <a:extLst>
                <a:ext uri="{FF2B5EF4-FFF2-40B4-BE49-F238E27FC236}">
                  <a16:creationId xmlns:a16="http://schemas.microsoft.com/office/drawing/2014/main" id="{A1E16883-5140-47C4-A9AD-AD6598AC3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62" name="Rectangle 27">
              <a:extLst>
                <a:ext uri="{FF2B5EF4-FFF2-40B4-BE49-F238E27FC236}">
                  <a16:creationId xmlns:a16="http://schemas.microsoft.com/office/drawing/2014/main" id="{4CD848DC-8A2A-4093-9BDD-7AF4B6A27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3" name="Rectangle 28">
              <a:extLst>
                <a:ext uri="{FF2B5EF4-FFF2-40B4-BE49-F238E27FC236}">
                  <a16:creationId xmlns:a16="http://schemas.microsoft.com/office/drawing/2014/main" id="{34635A4D-E9CE-4B78-912A-479EA451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4" name="Rectangle 29">
              <a:extLst>
                <a:ext uri="{FF2B5EF4-FFF2-40B4-BE49-F238E27FC236}">
                  <a16:creationId xmlns:a16="http://schemas.microsoft.com/office/drawing/2014/main" id="{D663A5EE-5581-44F3-8F98-688755F63E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65" name="Isosceles Triangle 64">
              <a:extLst>
                <a:ext uri="{FF2B5EF4-FFF2-40B4-BE49-F238E27FC236}">
                  <a16:creationId xmlns:a16="http://schemas.microsoft.com/office/drawing/2014/main" id="{B1E84E6A-F5AE-4F4D-98F2-82FE4FCC26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6" name="Isosceles Triangle 65">
              <a:extLst>
                <a:ext uri="{FF2B5EF4-FFF2-40B4-BE49-F238E27FC236}">
                  <a16:creationId xmlns:a16="http://schemas.microsoft.com/office/drawing/2014/main" id="{DDE7DDC9-17D4-4686-833D-48F8733B4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ekstiruutu 1">
            <a:extLst>
              <a:ext uri="{FF2B5EF4-FFF2-40B4-BE49-F238E27FC236}">
                <a16:creationId xmlns:a16="http://schemas.microsoft.com/office/drawing/2014/main" id="{2E36C70A-7F35-EAF0-29B8-0B96A3BCE813}"/>
              </a:ext>
            </a:extLst>
          </p:cNvPr>
          <p:cNvSpPr txBox="1"/>
          <p:nvPr/>
        </p:nvSpPr>
        <p:spPr>
          <a:xfrm>
            <a:off x="663966" y="930694"/>
            <a:ext cx="8596668" cy="3880773"/>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defTabSz="457200">
              <a:lnSpc>
                <a:spcPct val="90000"/>
              </a:lnSpc>
              <a:spcBef>
                <a:spcPts val="1000"/>
              </a:spcBef>
              <a:buClr>
                <a:schemeClr val="accent1"/>
              </a:buClr>
              <a:buSzPct val="80000"/>
              <a:buFont typeface="Wingdings 3" charset="2"/>
              <a:buChar char=""/>
            </a:pPr>
            <a:r>
              <a:rPr lang="en-US" sz="1400" dirty="0">
                <a:solidFill>
                  <a:schemeClr val="tx1">
                    <a:lumMod val="75000"/>
                    <a:lumOff val="25000"/>
                  </a:schemeClr>
                </a:solidFill>
              </a:rPr>
              <a:t>30.5.-1.6.</a:t>
            </a:r>
          </a:p>
          <a:p>
            <a:pPr defTabSz="457200">
              <a:lnSpc>
                <a:spcPct val="90000"/>
              </a:lnSpc>
              <a:spcBef>
                <a:spcPts val="1000"/>
              </a:spcBef>
              <a:buClr>
                <a:schemeClr val="accent1"/>
              </a:buClr>
              <a:buSzPct val="80000"/>
              <a:buFont typeface="Wingdings 3" charset="2"/>
              <a:buChar char=""/>
            </a:pPr>
            <a:r>
              <a:rPr lang="en-US" sz="1400" dirty="0" err="1">
                <a:solidFill>
                  <a:schemeClr val="tx1">
                    <a:lumMod val="75000"/>
                    <a:lumOff val="25000"/>
                  </a:schemeClr>
                </a:solidFill>
              </a:rPr>
              <a:t>Tiistaina</a:t>
            </a:r>
            <a:r>
              <a:rPr lang="en-US" sz="1400" dirty="0">
                <a:solidFill>
                  <a:schemeClr val="tx1">
                    <a:lumMod val="75000"/>
                    <a:lumOff val="25000"/>
                  </a:schemeClr>
                </a:solidFill>
              </a:rPr>
              <a:t> </a:t>
            </a:r>
            <a:r>
              <a:rPr lang="en-US" sz="1400" dirty="0" err="1">
                <a:solidFill>
                  <a:schemeClr val="tx1">
                    <a:lumMod val="75000"/>
                    <a:lumOff val="25000"/>
                  </a:schemeClr>
                </a:solidFill>
              </a:rPr>
              <a:t>olin</a:t>
            </a:r>
            <a:r>
              <a:rPr lang="en-US" sz="1400" dirty="0">
                <a:solidFill>
                  <a:schemeClr val="tx1">
                    <a:lumMod val="75000"/>
                    <a:lumOff val="25000"/>
                  </a:schemeClr>
                </a:solidFill>
              </a:rPr>
              <a:t> </a:t>
            </a:r>
            <a:r>
              <a:rPr lang="en-US" sz="1400" dirty="0" err="1">
                <a:solidFill>
                  <a:schemeClr val="tx1">
                    <a:lumMod val="75000"/>
                    <a:lumOff val="25000"/>
                  </a:schemeClr>
                </a:solidFill>
              </a:rPr>
              <a:t>sopinut</a:t>
            </a:r>
            <a:r>
              <a:rPr lang="en-US" sz="1400" dirty="0">
                <a:solidFill>
                  <a:schemeClr val="tx1">
                    <a:lumMod val="75000"/>
                    <a:lumOff val="25000"/>
                  </a:schemeClr>
                </a:solidFill>
              </a:rPr>
              <a:t> </a:t>
            </a:r>
            <a:r>
              <a:rPr lang="en-US" sz="1400" dirty="0" err="1">
                <a:solidFill>
                  <a:schemeClr val="tx1">
                    <a:lumMod val="75000"/>
                    <a:lumOff val="25000"/>
                  </a:schemeClr>
                </a:solidFill>
              </a:rPr>
              <a:t>meneväni</a:t>
            </a:r>
            <a:r>
              <a:rPr lang="en-US" sz="1400" dirty="0">
                <a:solidFill>
                  <a:schemeClr val="tx1">
                    <a:lumMod val="75000"/>
                    <a:lumOff val="25000"/>
                  </a:schemeClr>
                </a:solidFill>
              </a:rPr>
              <a:t> </a:t>
            </a:r>
            <a:r>
              <a:rPr lang="en-US" sz="1400" dirty="0" err="1">
                <a:solidFill>
                  <a:schemeClr val="tx1">
                    <a:lumMod val="75000"/>
                    <a:lumOff val="25000"/>
                  </a:schemeClr>
                </a:solidFill>
              </a:rPr>
              <a:t>aamulenkille</a:t>
            </a:r>
            <a:r>
              <a:rPr lang="en-US" sz="1400" dirty="0">
                <a:solidFill>
                  <a:schemeClr val="tx1">
                    <a:lumMod val="75000"/>
                    <a:lumOff val="25000"/>
                  </a:schemeClr>
                </a:solidFill>
              </a:rPr>
              <a:t> </a:t>
            </a:r>
            <a:r>
              <a:rPr lang="en-US" sz="1400" dirty="0" err="1">
                <a:solidFill>
                  <a:schemeClr val="tx1">
                    <a:lumMod val="75000"/>
                    <a:lumOff val="25000"/>
                  </a:schemeClr>
                </a:solidFill>
              </a:rPr>
              <a:t>Matevzin</a:t>
            </a:r>
            <a:r>
              <a:rPr lang="en-US" sz="1400" dirty="0">
                <a:solidFill>
                  <a:schemeClr val="tx1">
                    <a:lumMod val="75000"/>
                    <a:lumOff val="25000"/>
                  </a:schemeClr>
                </a:solidFill>
              </a:rPr>
              <a:t> </a:t>
            </a:r>
            <a:r>
              <a:rPr lang="en-US" sz="1400" dirty="0" err="1">
                <a:solidFill>
                  <a:schemeClr val="tx1">
                    <a:lumMod val="75000"/>
                    <a:lumOff val="25000"/>
                  </a:schemeClr>
                </a:solidFill>
              </a:rPr>
              <a:t>kanssa</a:t>
            </a:r>
            <a:r>
              <a:rPr lang="en-US" sz="1400" dirty="0">
                <a:solidFill>
                  <a:schemeClr val="tx1">
                    <a:lumMod val="75000"/>
                    <a:lumOff val="25000"/>
                  </a:schemeClr>
                </a:solidFill>
              </a:rPr>
              <a:t> Slovenian </a:t>
            </a:r>
            <a:r>
              <a:rPr lang="en-US" sz="1400" dirty="0" err="1">
                <a:solidFill>
                  <a:schemeClr val="tx1">
                    <a:lumMod val="75000"/>
                    <a:lumOff val="25000"/>
                  </a:schemeClr>
                </a:solidFill>
              </a:rPr>
              <a:t>suurimman</a:t>
            </a:r>
            <a:r>
              <a:rPr lang="en-US" sz="1400" dirty="0">
                <a:solidFill>
                  <a:schemeClr val="tx1">
                    <a:lumMod val="75000"/>
                    <a:lumOff val="25000"/>
                  </a:schemeClr>
                </a:solidFill>
              </a:rPr>
              <a:t> </a:t>
            </a:r>
            <a:r>
              <a:rPr lang="en-US" sz="1400" dirty="0" err="1">
                <a:solidFill>
                  <a:schemeClr val="tx1">
                    <a:lumMod val="75000"/>
                    <a:lumOff val="25000"/>
                  </a:schemeClr>
                </a:solidFill>
              </a:rPr>
              <a:t>järven</a:t>
            </a:r>
            <a:r>
              <a:rPr lang="en-US" sz="1400" dirty="0">
                <a:solidFill>
                  <a:schemeClr val="tx1">
                    <a:lumMod val="75000"/>
                    <a:lumOff val="25000"/>
                  </a:schemeClr>
                </a:solidFill>
              </a:rPr>
              <a:t> </a:t>
            </a:r>
            <a:r>
              <a:rPr lang="en-US" sz="1400" dirty="0" err="1">
                <a:solidFill>
                  <a:schemeClr val="tx1">
                    <a:lumMod val="75000"/>
                    <a:lumOff val="25000"/>
                  </a:schemeClr>
                </a:solidFill>
              </a:rPr>
              <a:t>ympäri</a:t>
            </a:r>
            <a:r>
              <a:rPr lang="en-US" sz="1400" dirty="0">
                <a:solidFill>
                  <a:schemeClr val="tx1">
                    <a:lumMod val="75000"/>
                    <a:lumOff val="25000"/>
                  </a:schemeClr>
                </a:solidFill>
              </a:rPr>
              <a:t>. </a:t>
            </a:r>
            <a:r>
              <a:rPr lang="en-US" sz="1400" dirty="0" err="1">
                <a:solidFill>
                  <a:schemeClr val="tx1">
                    <a:lumMod val="75000"/>
                    <a:lumOff val="25000"/>
                  </a:schemeClr>
                </a:solidFill>
              </a:rPr>
              <a:t>Reilu</a:t>
            </a:r>
            <a:r>
              <a:rPr lang="en-US" sz="1400" dirty="0">
                <a:solidFill>
                  <a:schemeClr val="tx1">
                    <a:lumMod val="75000"/>
                    <a:lumOff val="25000"/>
                  </a:schemeClr>
                </a:solidFill>
              </a:rPr>
              <a:t> 11 </a:t>
            </a:r>
            <a:r>
              <a:rPr lang="en-US" sz="1400" dirty="0" err="1">
                <a:solidFill>
                  <a:schemeClr val="tx1">
                    <a:lumMod val="75000"/>
                    <a:lumOff val="25000"/>
                  </a:schemeClr>
                </a:solidFill>
              </a:rPr>
              <a:t>kilometrillä</a:t>
            </a:r>
            <a:r>
              <a:rPr lang="en-US" sz="1400" dirty="0">
                <a:solidFill>
                  <a:schemeClr val="tx1">
                    <a:lumMod val="75000"/>
                    <a:lumOff val="25000"/>
                  </a:schemeClr>
                </a:solidFill>
              </a:rPr>
              <a:t> ja </a:t>
            </a:r>
            <a:r>
              <a:rPr lang="en-US" sz="1400" dirty="0" err="1">
                <a:solidFill>
                  <a:schemeClr val="tx1">
                    <a:lumMod val="75000"/>
                    <a:lumOff val="25000"/>
                  </a:schemeClr>
                </a:solidFill>
              </a:rPr>
              <a:t>aamu-uinnilla</a:t>
            </a:r>
            <a:r>
              <a:rPr lang="en-US" sz="1400" dirty="0">
                <a:solidFill>
                  <a:schemeClr val="tx1">
                    <a:lumMod val="75000"/>
                    <a:lumOff val="25000"/>
                  </a:schemeClr>
                </a:solidFill>
              </a:rPr>
              <a:t> on </a:t>
            </a:r>
            <a:r>
              <a:rPr lang="en-US" sz="1400" dirty="0" err="1">
                <a:solidFill>
                  <a:schemeClr val="tx1">
                    <a:lumMod val="75000"/>
                    <a:lumOff val="25000"/>
                  </a:schemeClr>
                </a:solidFill>
              </a:rPr>
              <a:t>hyvä</a:t>
            </a:r>
            <a:r>
              <a:rPr lang="en-US" sz="1400" dirty="0">
                <a:solidFill>
                  <a:schemeClr val="tx1">
                    <a:lumMod val="75000"/>
                    <a:lumOff val="25000"/>
                  </a:schemeClr>
                </a:solidFill>
              </a:rPr>
              <a:t> </a:t>
            </a:r>
            <a:r>
              <a:rPr lang="en-US" sz="1400" dirty="0" err="1">
                <a:solidFill>
                  <a:schemeClr val="tx1">
                    <a:lumMod val="75000"/>
                    <a:lumOff val="25000"/>
                  </a:schemeClr>
                </a:solidFill>
              </a:rPr>
              <a:t>aloittaa</a:t>
            </a:r>
            <a:r>
              <a:rPr lang="en-US" sz="1400" dirty="0">
                <a:solidFill>
                  <a:schemeClr val="tx1">
                    <a:lumMod val="75000"/>
                    <a:lumOff val="25000"/>
                  </a:schemeClr>
                </a:solidFill>
              </a:rPr>
              <a:t> </a:t>
            </a:r>
            <a:r>
              <a:rPr lang="en-US" sz="1400" dirty="0" err="1">
                <a:solidFill>
                  <a:schemeClr val="tx1">
                    <a:lumMod val="75000"/>
                    <a:lumOff val="25000"/>
                  </a:schemeClr>
                </a:solidFill>
              </a:rPr>
              <a:t>päivä</a:t>
            </a:r>
            <a:r>
              <a:rPr lang="en-US" sz="1400" dirty="0">
                <a:solidFill>
                  <a:schemeClr val="tx1">
                    <a:lumMod val="75000"/>
                    <a:lumOff val="25000"/>
                  </a:schemeClr>
                </a:solidFill>
              </a:rPr>
              <a:t>. </a:t>
            </a:r>
            <a:r>
              <a:rPr lang="en-US" sz="1400" dirty="0" err="1">
                <a:solidFill>
                  <a:schemeClr val="tx1">
                    <a:lumMod val="75000"/>
                    <a:lumOff val="25000"/>
                  </a:schemeClr>
                </a:solidFill>
              </a:rPr>
              <a:t>Aamupalan</a:t>
            </a:r>
            <a:r>
              <a:rPr lang="en-US" sz="1400" dirty="0">
                <a:solidFill>
                  <a:schemeClr val="tx1">
                    <a:lumMod val="75000"/>
                    <a:lumOff val="25000"/>
                  </a:schemeClr>
                </a:solidFill>
              </a:rPr>
              <a:t> </a:t>
            </a:r>
            <a:r>
              <a:rPr lang="en-US" sz="1400" dirty="0" err="1">
                <a:solidFill>
                  <a:schemeClr val="tx1">
                    <a:lumMod val="75000"/>
                    <a:lumOff val="25000"/>
                  </a:schemeClr>
                </a:solidFill>
              </a:rPr>
              <a:t>jälkeen</a:t>
            </a:r>
            <a:r>
              <a:rPr lang="en-US" sz="1400" dirty="0">
                <a:solidFill>
                  <a:schemeClr val="tx1">
                    <a:lumMod val="75000"/>
                    <a:lumOff val="25000"/>
                  </a:schemeClr>
                </a:solidFill>
              </a:rPr>
              <a:t> </a:t>
            </a:r>
            <a:r>
              <a:rPr lang="en-US" sz="1400" dirty="0" err="1">
                <a:solidFill>
                  <a:schemeClr val="tx1">
                    <a:lumMod val="75000"/>
                    <a:lumOff val="25000"/>
                  </a:schemeClr>
                </a:solidFill>
              </a:rPr>
              <a:t>vedimme</a:t>
            </a:r>
            <a:r>
              <a:rPr lang="en-US" sz="1400" dirty="0">
                <a:solidFill>
                  <a:schemeClr val="tx1">
                    <a:lumMod val="75000"/>
                    <a:lumOff val="25000"/>
                  </a:schemeClr>
                </a:solidFill>
              </a:rPr>
              <a:t> </a:t>
            </a:r>
            <a:r>
              <a:rPr lang="en-US" sz="1400" dirty="0" err="1">
                <a:solidFill>
                  <a:schemeClr val="tx1">
                    <a:lumMod val="75000"/>
                    <a:lumOff val="25000"/>
                  </a:schemeClr>
                </a:solidFill>
              </a:rPr>
              <a:t>märkäpuvut</a:t>
            </a:r>
            <a:r>
              <a:rPr lang="en-US" sz="1400" dirty="0">
                <a:solidFill>
                  <a:schemeClr val="tx1">
                    <a:lumMod val="75000"/>
                    <a:lumOff val="25000"/>
                  </a:schemeClr>
                </a:solidFill>
              </a:rPr>
              <a:t> </a:t>
            </a:r>
            <a:r>
              <a:rPr lang="en-US" sz="1400" dirty="0" err="1">
                <a:solidFill>
                  <a:schemeClr val="tx1">
                    <a:lumMod val="75000"/>
                    <a:lumOff val="25000"/>
                  </a:schemeClr>
                </a:solidFill>
              </a:rPr>
              <a:t>päälle</a:t>
            </a:r>
            <a:r>
              <a:rPr lang="en-US" sz="1400" dirty="0">
                <a:solidFill>
                  <a:schemeClr val="tx1">
                    <a:lumMod val="75000"/>
                    <a:lumOff val="25000"/>
                  </a:schemeClr>
                </a:solidFill>
              </a:rPr>
              <a:t> ja </a:t>
            </a:r>
            <a:r>
              <a:rPr lang="en-US" sz="1400" dirty="0" err="1">
                <a:solidFill>
                  <a:schemeClr val="tx1">
                    <a:lumMod val="75000"/>
                    <a:lumOff val="25000"/>
                  </a:schemeClr>
                </a:solidFill>
              </a:rPr>
              <a:t>suuntasimme</a:t>
            </a:r>
            <a:r>
              <a:rPr lang="en-US" sz="1400" dirty="0">
                <a:solidFill>
                  <a:schemeClr val="tx1">
                    <a:lumMod val="75000"/>
                    <a:lumOff val="25000"/>
                  </a:schemeClr>
                </a:solidFill>
              </a:rPr>
              <a:t> </a:t>
            </a:r>
            <a:r>
              <a:rPr lang="en-US" sz="1400" dirty="0" err="1">
                <a:solidFill>
                  <a:schemeClr val="tx1">
                    <a:lumMod val="75000"/>
                    <a:lumOff val="25000"/>
                  </a:schemeClr>
                </a:solidFill>
              </a:rPr>
              <a:t>koskenlaskuun</a:t>
            </a:r>
            <a:r>
              <a:rPr lang="en-US" sz="1400" dirty="0">
                <a:solidFill>
                  <a:schemeClr val="tx1">
                    <a:lumMod val="75000"/>
                    <a:lumOff val="25000"/>
                  </a:schemeClr>
                </a:solidFill>
              </a:rPr>
              <a:t> </a:t>
            </a:r>
            <a:r>
              <a:rPr lang="en-US" sz="1400" dirty="0" err="1">
                <a:solidFill>
                  <a:schemeClr val="tx1">
                    <a:lumMod val="75000"/>
                    <a:lumOff val="25000"/>
                  </a:schemeClr>
                </a:solidFill>
              </a:rPr>
              <a:t>kumiveneillä</a:t>
            </a:r>
            <a:r>
              <a:rPr lang="en-US" sz="1400" dirty="0">
                <a:solidFill>
                  <a:schemeClr val="tx1">
                    <a:lumMod val="75000"/>
                    <a:lumOff val="25000"/>
                  </a:schemeClr>
                </a:solidFill>
              </a:rPr>
              <a:t>. Koski </a:t>
            </a:r>
            <a:r>
              <a:rPr lang="en-US" sz="1400" dirty="0" err="1">
                <a:solidFill>
                  <a:schemeClr val="tx1">
                    <a:lumMod val="75000"/>
                    <a:lumOff val="25000"/>
                  </a:schemeClr>
                </a:solidFill>
              </a:rPr>
              <a:t>oli</a:t>
            </a:r>
            <a:r>
              <a:rPr lang="en-US" sz="1400" dirty="0">
                <a:solidFill>
                  <a:schemeClr val="tx1">
                    <a:lumMod val="75000"/>
                    <a:lumOff val="25000"/>
                  </a:schemeClr>
                </a:solidFill>
              </a:rPr>
              <a:t> 2. </a:t>
            </a:r>
            <a:r>
              <a:rPr lang="en-US" sz="1400" dirty="0" err="1">
                <a:solidFill>
                  <a:schemeClr val="tx1">
                    <a:lumMod val="75000"/>
                    <a:lumOff val="25000"/>
                  </a:schemeClr>
                </a:solidFill>
              </a:rPr>
              <a:t>tasoa</a:t>
            </a:r>
            <a:r>
              <a:rPr lang="en-US" sz="1400" dirty="0">
                <a:solidFill>
                  <a:schemeClr val="tx1">
                    <a:lumMod val="75000"/>
                    <a:lumOff val="25000"/>
                  </a:schemeClr>
                </a:solidFill>
              </a:rPr>
              <a:t>, </a:t>
            </a:r>
            <a:r>
              <a:rPr lang="en-US" sz="1400" dirty="0" err="1">
                <a:solidFill>
                  <a:schemeClr val="tx1">
                    <a:lumMod val="75000"/>
                    <a:lumOff val="25000"/>
                  </a:schemeClr>
                </a:solidFill>
              </a:rPr>
              <a:t>kun</a:t>
            </a:r>
            <a:r>
              <a:rPr lang="en-US" sz="1400" dirty="0">
                <a:solidFill>
                  <a:schemeClr val="tx1">
                    <a:lumMod val="75000"/>
                    <a:lumOff val="25000"/>
                  </a:schemeClr>
                </a:solidFill>
              </a:rPr>
              <a:t> Slovenian </a:t>
            </a:r>
            <a:r>
              <a:rPr lang="en-US" sz="1400" dirty="0" err="1">
                <a:solidFill>
                  <a:schemeClr val="tx1">
                    <a:lumMod val="75000"/>
                    <a:lumOff val="25000"/>
                  </a:schemeClr>
                </a:solidFill>
              </a:rPr>
              <a:t>asteikko</a:t>
            </a:r>
            <a:r>
              <a:rPr lang="en-US" sz="1400" dirty="0">
                <a:solidFill>
                  <a:schemeClr val="tx1">
                    <a:lumMod val="75000"/>
                    <a:lumOff val="25000"/>
                  </a:schemeClr>
                </a:solidFill>
              </a:rPr>
              <a:t> on 1-7, </a:t>
            </a:r>
            <a:r>
              <a:rPr lang="en-US" sz="1400" dirty="0" err="1">
                <a:solidFill>
                  <a:schemeClr val="tx1">
                    <a:lumMod val="75000"/>
                    <a:lumOff val="25000"/>
                  </a:schemeClr>
                </a:solidFill>
              </a:rPr>
              <a:t>tästä</a:t>
            </a:r>
            <a:r>
              <a:rPr lang="en-US" sz="1400" dirty="0">
                <a:solidFill>
                  <a:schemeClr val="tx1">
                    <a:lumMod val="75000"/>
                    <a:lumOff val="25000"/>
                  </a:schemeClr>
                </a:solidFill>
              </a:rPr>
              <a:t> </a:t>
            </a:r>
            <a:r>
              <a:rPr lang="en-US" sz="1400" dirty="0" err="1">
                <a:solidFill>
                  <a:schemeClr val="tx1">
                    <a:lumMod val="75000"/>
                    <a:lumOff val="25000"/>
                  </a:schemeClr>
                </a:solidFill>
              </a:rPr>
              <a:t>huolimatta</a:t>
            </a:r>
            <a:r>
              <a:rPr lang="en-US" sz="1400" dirty="0">
                <a:solidFill>
                  <a:schemeClr val="tx1">
                    <a:lumMod val="75000"/>
                    <a:lumOff val="25000"/>
                  </a:schemeClr>
                </a:solidFill>
              </a:rPr>
              <a:t> </a:t>
            </a:r>
            <a:r>
              <a:rPr lang="en-US" sz="1400" dirty="0" err="1">
                <a:solidFill>
                  <a:schemeClr val="tx1">
                    <a:lumMod val="75000"/>
                    <a:lumOff val="25000"/>
                  </a:schemeClr>
                </a:solidFill>
              </a:rPr>
              <a:t>vaati</a:t>
            </a:r>
            <a:r>
              <a:rPr lang="en-US" sz="1400" dirty="0">
                <a:solidFill>
                  <a:schemeClr val="tx1">
                    <a:lumMod val="75000"/>
                    <a:lumOff val="25000"/>
                  </a:schemeClr>
                </a:solidFill>
              </a:rPr>
              <a:t> </a:t>
            </a:r>
            <a:r>
              <a:rPr lang="en-US" sz="1400" dirty="0" err="1">
                <a:solidFill>
                  <a:schemeClr val="tx1">
                    <a:lumMod val="75000"/>
                    <a:lumOff val="25000"/>
                  </a:schemeClr>
                </a:solidFill>
              </a:rPr>
              <a:t>muutaman</a:t>
            </a:r>
            <a:r>
              <a:rPr lang="en-US" sz="1400" dirty="0">
                <a:solidFill>
                  <a:schemeClr val="tx1">
                    <a:lumMod val="75000"/>
                    <a:lumOff val="25000"/>
                  </a:schemeClr>
                </a:solidFill>
              </a:rPr>
              <a:t> </a:t>
            </a:r>
            <a:r>
              <a:rPr lang="en-US" sz="1400" dirty="0" err="1">
                <a:solidFill>
                  <a:schemeClr val="tx1">
                    <a:lumMod val="75000"/>
                    <a:lumOff val="25000"/>
                  </a:schemeClr>
                </a:solidFill>
              </a:rPr>
              <a:t>kiinnijäämisen</a:t>
            </a:r>
            <a:r>
              <a:rPr lang="en-US" sz="1400" dirty="0">
                <a:solidFill>
                  <a:schemeClr val="tx1">
                    <a:lumMod val="75000"/>
                    <a:lumOff val="25000"/>
                  </a:schemeClr>
                </a:solidFill>
              </a:rPr>
              <a:t> ja </a:t>
            </a:r>
            <a:r>
              <a:rPr lang="en-US" sz="1400" dirty="0" err="1">
                <a:solidFill>
                  <a:schemeClr val="tx1">
                    <a:lumMod val="75000"/>
                    <a:lumOff val="25000"/>
                  </a:schemeClr>
                </a:solidFill>
              </a:rPr>
              <a:t>piruetin</a:t>
            </a:r>
            <a:r>
              <a:rPr lang="en-US" sz="1400" dirty="0">
                <a:solidFill>
                  <a:schemeClr val="tx1">
                    <a:lumMod val="75000"/>
                    <a:lumOff val="25000"/>
                  </a:schemeClr>
                </a:solidFill>
              </a:rPr>
              <a:t>, </a:t>
            </a:r>
            <a:r>
              <a:rPr lang="en-US" sz="1400" dirty="0" err="1">
                <a:solidFill>
                  <a:schemeClr val="tx1">
                    <a:lumMod val="75000"/>
                    <a:lumOff val="25000"/>
                  </a:schemeClr>
                </a:solidFill>
              </a:rPr>
              <a:t>ennen</a:t>
            </a:r>
            <a:r>
              <a:rPr lang="en-US" sz="1400" dirty="0">
                <a:solidFill>
                  <a:schemeClr val="tx1">
                    <a:lumMod val="75000"/>
                    <a:lumOff val="25000"/>
                  </a:schemeClr>
                </a:solidFill>
              </a:rPr>
              <a:t> </a:t>
            </a:r>
            <a:r>
              <a:rPr lang="en-US" sz="1400" dirty="0" err="1">
                <a:solidFill>
                  <a:schemeClr val="tx1">
                    <a:lumMod val="75000"/>
                    <a:lumOff val="25000"/>
                  </a:schemeClr>
                </a:solidFill>
              </a:rPr>
              <a:t>kuin</a:t>
            </a:r>
            <a:r>
              <a:rPr lang="en-US" sz="1400" dirty="0">
                <a:solidFill>
                  <a:schemeClr val="tx1">
                    <a:lumMod val="75000"/>
                    <a:lumOff val="25000"/>
                  </a:schemeClr>
                </a:solidFill>
              </a:rPr>
              <a:t> </a:t>
            </a:r>
            <a:r>
              <a:rPr lang="en-US" sz="1400" dirty="0" err="1">
                <a:solidFill>
                  <a:schemeClr val="tx1">
                    <a:lumMod val="75000"/>
                    <a:lumOff val="25000"/>
                  </a:schemeClr>
                </a:solidFill>
              </a:rPr>
              <a:t>saimme</a:t>
            </a:r>
            <a:r>
              <a:rPr lang="en-US" sz="1400" dirty="0">
                <a:solidFill>
                  <a:schemeClr val="tx1">
                    <a:lumMod val="75000"/>
                    <a:lumOff val="25000"/>
                  </a:schemeClr>
                </a:solidFill>
              </a:rPr>
              <a:t> </a:t>
            </a:r>
            <a:r>
              <a:rPr lang="en-US" sz="1400" dirty="0" err="1">
                <a:solidFill>
                  <a:schemeClr val="tx1">
                    <a:lumMod val="75000"/>
                    <a:lumOff val="25000"/>
                  </a:schemeClr>
                </a:solidFill>
              </a:rPr>
              <a:t>jutun</a:t>
            </a:r>
            <a:r>
              <a:rPr lang="en-US" sz="1400" dirty="0">
                <a:solidFill>
                  <a:schemeClr val="tx1">
                    <a:lumMod val="75000"/>
                    <a:lumOff val="25000"/>
                  </a:schemeClr>
                </a:solidFill>
              </a:rPr>
              <a:t> </a:t>
            </a:r>
            <a:r>
              <a:rPr lang="en-US" sz="1400" dirty="0" err="1">
                <a:solidFill>
                  <a:schemeClr val="tx1">
                    <a:lumMod val="75000"/>
                    <a:lumOff val="25000"/>
                  </a:schemeClr>
                </a:solidFill>
              </a:rPr>
              <a:t>juonesta</a:t>
            </a:r>
            <a:r>
              <a:rPr lang="en-US" sz="1400" dirty="0">
                <a:solidFill>
                  <a:schemeClr val="tx1">
                    <a:lumMod val="75000"/>
                    <a:lumOff val="25000"/>
                  </a:schemeClr>
                </a:solidFill>
              </a:rPr>
              <a:t> </a:t>
            </a:r>
            <a:r>
              <a:rPr lang="en-US" sz="1400" dirty="0" err="1">
                <a:solidFill>
                  <a:schemeClr val="tx1">
                    <a:lumMod val="75000"/>
                    <a:lumOff val="25000"/>
                  </a:schemeClr>
                </a:solidFill>
              </a:rPr>
              <a:t>kiinni</a:t>
            </a:r>
            <a:r>
              <a:rPr lang="en-US" sz="1400" dirty="0">
                <a:solidFill>
                  <a:schemeClr val="tx1">
                    <a:lumMod val="75000"/>
                    <a:lumOff val="25000"/>
                  </a:schemeClr>
                </a:solidFill>
              </a:rPr>
              <a:t> ja </a:t>
            </a:r>
            <a:r>
              <a:rPr lang="en-US" sz="1400" dirty="0" err="1">
                <a:solidFill>
                  <a:schemeClr val="tx1">
                    <a:lumMod val="75000"/>
                    <a:lumOff val="25000"/>
                  </a:schemeClr>
                </a:solidFill>
              </a:rPr>
              <a:t>olimme</a:t>
            </a:r>
            <a:r>
              <a:rPr lang="en-US" sz="1400" dirty="0">
                <a:solidFill>
                  <a:schemeClr val="tx1">
                    <a:lumMod val="75000"/>
                    <a:lumOff val="25000"/>
                  </a:schemeClr>
                </a:solidFill>
              </a:rPr>
              <a:t> </a:t>
            </a:r>
            <a:r>
              <a:rPr lang="en-US" sz="1400" dirty="0" err="1">
                <a:solidFill>
                  <a:schemeClr val="tx1">
                    <a:lumMod val="75000"/>
                    <a:lumOff val="25000"/>
                  </a:schemeClr>
                </a:solidFill>
              </a:rPr>
              <a:t>pysäyttämättömiä</a:t>
            </a:r>
            <a:r>
              <a:rPr lang="en-US" sz="1400" dirty="0">
                <a:solidFill>
                  <a:schemeClr val="tx1">
                    <a:lumMod val="75000"/>
                    <a:lumOff val="25000"/>
                  </a:schemeClr>
                </a:solidFill>
              </a:rPr>
              <a:t>. </a:t>
            </a:r>
            <a:r>
              <a:rPr lang="en-US" sz="1400" dirty="0" err="1">
                <a:solidFill>
                  <a:schemeClr val="tx1">
                    <a:lumMod val="75000"/>
                    <a:lumOff val="25000"/>
                  </a:schemeClr>
                </a:solidFill>
              </a:rPr>
              <a:t>Kesken</a:t>
            </a:r>
            <a:r>
              <a:rPr lang="en-US" sz="1400" dirty="0">
                <a:solidFill>
                  <a:schemeClr val="tx1">
                    <a:lumMod val="75000"/>
                    <a:lumOff val="25000"/>
                  </a:schemeClr>
                </a:solidFill>
              </a:rPr>
              <a:t> </a:t>
            </a:r>
            <a:r>
              <a:rPr lang="en-US" sz="1400" dirty="0" err="1">
                <a:solidFill>
                  <a:schemeClr val="tx1">
                    <a:lumMod val="75000"/>
                    <a:lumOff val="25000"/>
                  </a:schemeClr>
                </a:solidFill>
              </a:rPr>
              <a:t>koskenlaskun</a:t>
            </a:r>
            <a:r>
              <a:rPr lang="en-US" sz="1400" dirty="0">
                <a:solidFill>
                  <a:schemeClr val="tx1">
                    <a:lumMod val="75000"/>
                    <a:lumOff val="25000"/>
                  </a:schemeClr>
                </a:solidFill>
              </a:rPr>
              <a:t> </a:t>
            </a:r>
            <a:r>
              <a:rPr lang="en-US" sz="1400" dirty="0" err="1">
                <a:solidFill>
                  <a:schemeClr val="tx1">
                    <a:lumMod val="75000"/>
                    <a:lumOff val="25000"/>
                  </a:schemeClr>
                </a:solidFill>
              </a:rPr>
              <a:t>oli</a:t>
            </a:r>
            <a:r>
              <a:rPr lang="en-US" sz="1400" dirty="0">
                <a:solidFill>
                  <a:schemeClr val="tx1">
                    <a:lumMod val="75000"/>
                    <a:lumOff val="25000"/>
                  </a:schemeClr>
                </a:solidFill>
              </a:rPr>
              <a:t> </a:t>
            </a:r>
            <a:r>
              <a:rPr lang="en-US" sz="1400" dirty="0" err="1">
                <a:solidFill>
                  <a:schemeClr val="tx1">
                    <a:lumMod val="75000"/>
                    <a:lumOff val="25000"/>
                  </a:schemeClr>
                </a:solidFill>
              </a:rPr>
              <a:t>mahdollisuus</a:t>
            </a:r>
            <a:r>
              <a:rPr lang="en-US" sz="1400" dirty="0">
                <a:solidFill>
                  <a:schemeClr val="tx1">
                    <a:lumMod val="75000"/>
                    <a:lumOff val="25000"/>
                  </a:schemeClr>
                </a:solidFill>
              </a:rPr>
              <a:t> </a:t>
            </a:r>
            <a:r>
              <a:rPr lang="en-US" sz="1400" dirty="0" err="1">
                <a:solidFill>
                  <a:schemeClr val="tx1">
                    <a:lumMod val="75000"/>
                    <a:lumOff val="25000"/>
                  </a:schemeClr>
                </a:solidFill>
              </a:rPr>
              <a:t>myös</a:t>
            </a:r>
            <a:r>
              <a:rPr lang="en-US" sz="1400" dirty="0">
                <a:solidFill>
                  <a:schemeClr val="tx1">
                    <a:lumMod val="75000"/>
                    <a:lumOff val="25000"/>
                  </a:schemeClr>
                </a:solidFill>
              </a:rPr>
              <a:t> </a:t>
            </a:r>
            <a:r>
              <a:rPr lang="en-US" sz="1400" dirty="0" err="1">
                <a:solidFill>
                  <a:schemeClr val="tx1">
                    <a:lumMod val="75000"/>
                    <a:lumOff val="25000"/>
                  </a:schemeClr>
                </a:solidFill>
              </a:rPr>
              <a:t>kiivetä</a:t>
            </a:r>
            <a:r>
              <a:rPr lang="en-US" sz="1400" dirty="0">
                <a:solidFill>
                  <a:schemeClr val="tx1">
                    <a:lumMod val="75000"/>
                    <a:lumOff val="25000"/>
                  </a:schemeClr>
                </a:solidFill>
              </a:rPr>
              <a:t> </a:t>
            </a:r>
            <a:r>
              <a:rPr lang="en-US" sz="1400" dirty="0" err="1">
                <a:solidFill>
                  <a:schemeClr val="tx1">
                    <a:lumMod val="75000"/>
                    <a:lumOff val="25000"/>
                  </a:schemeClr>
                </a:solidFill>
              </a:rPr>
              <a:t>kalliolle</a:t>
            </a:r>
            <a:r>
              <a:rPr lang="en-US" sz="1400" dirty="0">
                <a:solidFill>
                  <a:schemeClr val="tx1">
                    <a:lumMod val="75000"/>
                    <a:lumOff val="25000"/>
                  </a:schemeClr>
                </a:solidFill>
              </a:rPr>
              <a:t> ja </a:t>
            </a:r>
            <a:r>
              <a:rPr lang="en-US" sz="1400" dirty="0" err="1">
                <a:solidFill>
                  <a:schemeClr val="tx1">
                    <a:lumMod val="75000"/>
                    <a:lumOff val="25000"/>
                  </a:schemeClr>
                </a:solidFill>
              </a:rPr>
              <a:t>hypätä</a:t>
            </a:r>
            <a:r>
              <a:rPr lang="en-US" sz="1400" dirty="0">
                <a:solidFill>
                  <a:schemeClr val="tx1">
                    <a:lumMod val="75000"/>
                    <a:lumOff val="25000"/>
                  </a:schemeClr>
                </a:solidFill>
              </a:rPr>
              <a:t> </a:t>
            </a:r>
            <a:r>
              <a:rPr lang="en-US" sz="1400" dirty="0" err="1">
                <a:solidFill>
                  <a:schemeClr val="tx1">
                    <a:lumMod val="75000"/>
                    <a:lumOff val="25000"/>
                  </a:schemeClr>
                </a:solidFill>
              </a:rPr>
              <a:t>sieltä</a:t>
            </a:r>
            <a:r>
              <a:rPr lang="en-US" sz="1400" dirty="0">
                <a:solidFill>
                  <a:schemeClr val="tx1">
                    <a:lumMod val="75000"/>
                    <a:lumOff val="25000"/>
                  </a:schemeClr>
                </a:solidFill>
              </a:rPr>
              <a:t> </a:t>
            </a:r>
            <a:r>
              <a:rPr lang="en-US" sz="1400" dirty="0" err="1">
                <a:solidFill>
                  <a:schemeClr val="tx1">
                    <a:lumMod val="75000"/>
                    <a:lumOff val="25000"/>
                  </a:schemeClr>
                </a:solidFill>
              </a:rPr>
              <a:t>koskeen</a:t>
            </a:r>
            <a:r>
              <a:rPr lang="en-US" sz="1400" dirty="0">
                <a:solidFill>
                  <a:schemeClr val="tx1">
                    <a:lumMod val="75000"/>
                    <a:lumOff val="25000"/>
                  </a:schemeClr>
                </a:solidFill>
              </a:rPr>
              <a:t> </a:t>
            </a:r>
            <a:r>
              <a:rPr lang="en-US" sz="1400" dirty="0" err="1">
                <a:solidFill>
                  <a:schemeClr val="tx1">
                    <a:lumMod val="75000"/>
                    <a:lumOff val="25000"/>
                  </a:schemeClr>
                </a:solidFill>
              </a:rPr>
              <a:t>noin</a:t>
            </a:r>
            <a:r>
              <a:rPr lang="en-US" sz="1400" dirty="0">
                <a:solidFill>
                  <a:schemeClr val="tx1">
                    <a:lumMod val="75000"/>
                    <a:lumOff val="25000"/>
                  </a:schemeClr>
                </a:solidFill>
              </a:rPr>
              <a:t> 6 </a:t>
            </a:r>
            <a:r>
              <a:rPr lang="en-US" sz="1400" dirty="0" err="1">
                <a:solidFill>
                  <a:schemeClr val="tx1">
                    <a:lumMod val="75000"/>
                    <a:lumOff val="25000"/>
                  </a:schemeClr>
                </a:solidFill>
              </a:rPr>
              <a:t>metrin</a:t>
            </a:r>
            <a:r>
              <a:rPr lang="en-US" sz="1400" dirty="0">
                <a:solidFill>
                  <a:schemeClr val="tx1">
                    <a:lumMod val="75000"/>
                    <a:lumOff val="25000"/>
                  </a:schemeClr>
                </a:solidFill>
              </a:rPr>
              <a:t> </a:t>
            </a:r>
            <a:r>
              <a:rPr lang="en-US" sz="1400" dirty="0" err="1">
                <a:solidFill>
                  <a:schemeClr val="tx1">
                    <a:lumMod val="75000"/>
                    <a:lumOff val="25000"/>
                  </a:schemeClr>
                </a:solidFill>
              </a:rPr>
              <a:t>korkeudesta</a:t>
            </a:r>
            <a:r>
              <a:rPr lang="en-US" sz="1400" dirty="0">
                <a:solidFill>
                  <a:schemeClr val="tx1">
                    <a:lumMod val="75000"/>
                    <a:lumOff val="25000"/>
                  </a:schemeClr>
                </a:solidFill>
              </a:rPr>
              <a:t>. </a:t>
            </a:r>
            <a:r>
              <a:rPr lang="en-US" sz="1400" dirty="0" err="1">
                <a:solidFill>
                  <a:schemeClr val="tx1">
                    <a:lumMod val="75000"/>
                    <a:lumOff val="25000"/>
                  </a:schemeClr>
                </a:solidFill>
              </a:rPr>
              <a:t>Tartuin</a:t>
            </a:r>
            <a:r>
              <a:rPr lang="en-US" sz="1400" dirty="0">
                <a:solidFill>
                  <a:schemeClr val="tx1">
                    <a:lumMod val="75000"/>
                    <a:lumOff val="25000"/>
                  </a:schemeClr>
                </a:solidFill>
              </a:rPr>
              <a:t> </a:t>
            </a:r>
            <a:r>
              <a:rPr lang="en-US" sz="1400" dirty="0" err="1">
                <a:solidFill>
                  <a:schemeClr val="tx1">
                    <a:lumMod val="75000"/>
                    <a:lumOff val="25000"/>
                  </a:schemeClr>
                </a:solidFill>
              </a:rPr>
              <a:t>tilaisuuteen</a:t>
            </a:r>
            <a:r>
              <a:rPr lang="en-US" sz="1400" dirty="0">
                <a:solidFill>
                  <a:schemeClr val="tx1">
                    <a:lumMod val="75000"/>
                    <a:lumOff val="25000"/>
                  </a:schemeClr>
                </a:solidFill>
              </a:rPr>
              <a:t>, </a:t>
            </a:r>
            <a:r>
              <a:rPr lang="en-US" sz="1400" dirty="0" err="1">
                <a:solidFill>
                  <a:schemeClr val="tx1">
                    <a:lumMod val="75000"/>
                    <a:lumOff val="25000"/>
                  </a:schemeClr>
                </a:solidFill>
              </a:rPr>
              <a:t>enkä</a:t>
            </a:r>
            <a:r>
              <a:rPr lang="en-US" sz="1400" dirty="0">
                <a:solidFill>
                  <a:schemeClr val="tx1">
                    <a:lumMod val="75000"/>
                    <a:lumOff val="25000"/>
                  </a:schemeClr>
                </a:solidFill>
              </a:rPr>
              <a:t> </a:t>
            </a:r>
            <a:r>
              <a:rPr lang="en-US" sz="1400" dirty="0" err="1">
                <a:solidFill>
                  <a:schemeClr val="tx1">
                    <a:lumMod val="75000"/>
                    <a:lumOff val="25000"/>
                  </a:schemeClr>
                </a:solidFill>
              </a:rPr>
              <a:t>kadu</a:t>
            </a:r>
            <a:r>
              <a:rPr lang="en-US" sz="1400" dirty="0">
                <a:solidFill>
                  <a:schemeClr val="tx1">
                    <a:lumMod val="75000"/>
                    <a:lumOff val="25000"/>
                  </a:schemeClr>
                </a:solidFill>
              </a:rPr>
              <a:t>. </a:t>
            </a:r>
            <a:r>
              <a:rPr lang="en-US" sz="1400" dirty="0" err="1">
                <a:solidFill>
                  <a:schemeClr val="tx1">
                    <a:lumMod val="75000"/>
                    <a:lumOff val="25000"/>
                  </a:schemeClr>
                </a:solidFill>
              </a:rPr>
              <a:t>Lounaan</a:t>
            </a:r>
            <a:r>
              <a:rPr lang="en-US" sz="1400" dirty="0">
                <a:solidFill>
                  <a:schemeClr val="tx1">
                    <a:lumMod val="75000"/>
                    <a:lumOff val="25000"/>
                  </a:schemeClr>
                </a:solidFill>
              </a:rPr>
              <a:t> </a:t>
            </a:r>
            <a:r>
              <a:rPr lang="en-US" sz="1400" dirty="0" err="1">
                <a:solidFill>
                  <a:schemeClr val="tx1">
                    <a:lumMod val="75000"/>
                    <a:lumOff val="25000"/>
                  </a:schemeClr>
                </a:solidFill>
              </a:rPr>
              <a:t>jälkeen</a:t>
            </a:r>
            <a:r>
              <a:rPr lang="en-US" sz="1400" dirty="0">
                <a:solidFill>
                  <a:schemeClr val="tx1">
                    <a:lumMod val="75000"/>
                    <a:lumOff val="25000"/>
                  </a:schemeClr>
                </a:solidFill>
              </a:rPr>
              <a:t> </a:t>
            </a:r>
            <a:r>
              <a:rPr lang="en-US" sz="1400" dirty="0" err="1">
                <a:solidFill>
                  <a:schemeClr val="tx1">
                    <a:lumMod val="75000"/>
                    <a:lumOff val="25000"/>
                  </a:schemeClr>
                </a:solidFill>
              </a:rPr>
              <a:t>siirryimme</a:t>
            </a:r>
            <a:r>
              <a:rPr lang="en-US" sz="1400" dirty="0">
                <a:solidFill>
                  <a:schemeClr val="tx1">
                    <a:lumMod val="75000"/>
                    <a:lumOff val="25000"/>
                  </a:schemeClr>
                </a:solidFill>
              </a:rPr>
              <a:t> </a:t>
            </a:r>
            <a:r>
              <a:rPr lang="en-US" sz="1400" dirty="0" err="1">
                <a:solidFill>
                  <a:schemeClr val="tx1">
                    <a:lumMod val="75000"/>
                    <a:lumOff val="25000"/>
                  </a:schemeClr>
                </a:solidFill>
              </a:rPr>
              <a:t>järven</a:t>
            </a:r>
            <a:r>
              <a:rPr lang="en-US" sz="1400" dirty="0">
                <a:solidFill>
                  <a:schemeClr val="tx1">
                    <a:lumMod val="75000"/>
                    <a:lumOff val="25000"/>
                  </a:schemeClr>
                </a:solidFill>
              </a:rPr>
              <a:t> </a:t>
            </a:r>
            <a:r>
              <a:rPr lang="en-US" sz="1400" dirty="0" err="1">
                <a:solidFill>
                  <a:schemeClr val="tx1">
                    <a:lumMod val="75000"/>
                    <a:lumOff val="25000"/>
                  </a:schemeClr>
                </a:solidFill>
              </a:rPr>
              <a:t>itäpuolelle</a:t>
            </a:r>
            <a:r>
              <a:rPr lang="en-US" sz="1400" dirty="0">
                <a:solidFill>
                  <a:schemeClr val="tx1">
                    <a:lumMod val="75000"/>
                    <a:lumOff val="25000"/>
                  </a:schemeClr>
                </a:solidFill>
              </a:rPr>
              <a:t> </a:t>
            </a:r>
            <a:r>
              <a:rPr lang="en-US" sz="1400" dirty="0" err="1">
                <a:solidFill>
                  <a:schemeClr val="tx1">
                    <a:lumMod val="75000"/>
                    <a:lumOff val="25000"/>
                  </a:schemeClr>
                </a:solidFill>
              </a:rPr>
              <a:t>jatkamaan</a:t>
            </a:r>
            <a:r>
              <a:rPr lang="en-US" sz="1400" dirty="0">
                <a:solidFill>
                  <a:schemeClr val="tx1">
                    <a:lumMod val="75000"/>
                    <a:lumOff val="25000"/>
                  </a:schemeClr>
                </a:solidFill>
              </a:rPr>
              <a:t> </a:t>
            </a:r>
            <a:r>
              <a:rPr lang="en-US" sz="1400" dirty="0" err="1">
                <a:solidFill>
                  <a:schemeClr val="tx1">
                    <a:lumMod val="75000"/>
                    <a:lumOff val="25000"/>
                  </a:schemeClr>
                </a:solidFill>
              </a:rPr>
              <a:t>nuorten</a:t>
            </a:r>
            <a:r>
              <a:rPr lang="en-US" sz="1400" dirty="0">
                <a:solidFill>
                  <a:schemeClr val="tx1">
                    <a:lumMod val="75000"/>
                    <a:lumOff val="25000"/>
                  </a:schemeClr>
                </a:solidFill>
              </a:rPr>
              <a:t> </a:t>
            </a:r>
            <a:r>
              <a:rPr lang="en-US" sz="1400" dirty="0" err="1">
                <a:solidFill>
                  <a:schemeClr val="tx1">
                    <a:lumMod val="75000"/>
                    <a:lumOff val="25000"/>
                  </a:schemeClr>
                </a:solidFill>
              </a:rPr>
              <a:t>kouluprojektia</a:t>
            </a:r>
            <a:r>
              <a:rPr lang="en-US" sz="1400" dirty="0">
                <a:solidFill>
                  <a:schemeClr val="tx1">
                    <a:lumMod val="75000"/>
                    <a:lumOff val="25000"/>
                  </a:schemeClr>
                </a:solidFill>
              </a:rPr>
              <a:t>. </a:t>
            </a:r>
            <a:r>
              <a:rPr lang="en-US" sz="1400" dirty="0" err="1">
                <a:solidFill>
                  <a:schemeClr val="tx1">
                    <a:lumMod val="75000"/>
                    <a:lumOff val="25000"/>
                  </a:schemeClr>
                </a:solidFill>
              </a:rPr>
              <a:t>Lisäksi</a:t>
            </a:r>
            <a:r>
              <a:rPr lang="en-US" sz="1400" dirty="0">
                <a:solidFill>
                  <a:schemeClr val="tx1">
                    <a:lumMod val="75000"/>
                    <a:lumOff val="25000"/>
                  </a:schemeClr>
                </a:solidFill>
              </a:rPr>
              <a:t> </a:t>
            </a:r>
            <a:r>
              <a:rPr lang="en-US" sz="1400" dirty="0" err="1">
                <a:solidFill>
                  <a:schemeClr val="tx1">
                    <a:lumMod val="75000"/>
                    <a:lumOff val="25000"/>
                  </a:schemeClr>
                </a:solidFill>
              </a:rPr>
              <a:t>kuulimme</a:t>
            </a:r>
            <a:r>
              <a:rPr lang="en-US" sz="1400" dirty="0">
                <a:solidFill>
                  <a:schemeClr val="tx1">
                    <a:lumMod val="75000"/>
                    <a:lumOff val="25000"/>
                  </a:schemeClr>
                </a:solidFill>
              </a:rPr>
              <a:t> </a:t>
            </a:r>
            <a:r>
              <a:rPr lang="en-US" sz="1400" dirty="0" err="1">
                <a:solidFill>
                  <a:schemeClr val="tx1">
                    <a:lumMod val="75000"/>
                    <a:lumOff val="25000"/>
                  </a:schemeClr>
                </a:solidFill>
              </a:rPr>
              <a:t>alueen</a:t>
            </a:r>
            <a:r>
              <a:rPr lang="en-US" sz="1400" dirty="0">
                <a:solidFill>
                  <a:schemeClr val="tx1">
                    <a:lumMod val="75000"/>
                    <a:lumOff val="25000"/>
                  </a:schemeClr>
                </a:solidFill>
              </a:rPr>
              <a:t> </a:t>
            </a:r>
            <a:r>
              <a:rPr lang="en-US" sz="1400" dirty="0" err="1">
                <a:solidFill>
                  <a:schemeClr val="tx1">
                    <a:lumMod val="75000"/>
                    <a:lumOff val="25000"/>
                  </a:schemeClr>
                </a:solidFill>
              </a:rPr>
              <a:t>historiasta</a:t>
            </a:r>
            <a:r>
              <a:rPr lang="en-US" sz="1400" dirty="0">
                <a:solidFill>
                  <a:schemeClr val="tx1">
                    <a:lumMod val="75000"/>
                    <a:lumOff val="25000"/>
                  </a:schemeClr>
                </a:solidFill>
              </a:rPr>
              <a:t>, </a:t>
            </a:r>
            <a:r>
              <a:rPr lang="en-US" sz="1400" dirty="0" err="1">
                <a:solidFill>
                  <a:schemeClr val="tx1">
                    <a:lumMod val="75000"/>
                    <a:lumOff val="25000"/>
                  </a:schemeClr>
                </a:solidFill>
              </a:rPr>
              <a:t>kulttuurista</a:t>
            </a:r>
            <a:r>
              <a:rPr lang="en-US" sz="1400" dirty="0">
                <a:solidFill>
                  <a:schemeClr val="tx1">
                    <a:lumMod val="75000"/>
                    <a:lumOff val="25000"/>
                  </a:schemeClr>
                </a:solidFill>
              </a:rPr>
              <a:t> </a:t>
            </a:r>
            <a:r>
              <a:rPr lang="en-US" sz="1400" dirty="0" err="1">
                <a:solidFill>
                  <a:schemeClr val="tx1">
                    <a:lumMod val="75000"/>
                    <a:lumOff val="25000"/>
                  </a:schemeClr>
                </a:solidFill>
              </a:rPr>
              <a:t>sekä</a:t>
            </a:r>
            <a:r>
              <a:rPr lang="en-US" sz="1400" dirty="0">
                <a:solidFill>
                  <a:schemeClr val="tx1">
                    <a:lumMod val="75000"/>
                    <a:lumOff val="25000"/>
                  </a:schemeClr>
                </a:solidFill>
              </a:rPr>
              <a:t> </a:t>
            </a:r>
            <a:r>
              <a:rPr lang="en-US" sz="1400" dirty="0" err="1">
                <a:solidFill>
                  <a:schemeClr val="tx1">
                    <a:lumMod val="75000"/>
                    <a:lumOff val="25000"/>
                  </a:schemeClr>
                </a:solidFill>
              </a:rPr>
              <a:t>luonnon</a:t>
            </a:r>
            <a:r>
              <a:rPr lang="en-US" sz="1400" dirty="0">
                <a:solidFill>
                  <a:schemeClr val="tx1">
                    <a:lumMod val="75000"/>
                    <a:lumOff val="25000"/>
                  </a:schemeClr>
                </a:solidFill>
              </a:rPr>
              <a:t> ja </a:t>
            </a:r>
            <a:r>
              <a:rPr lang="en-US" sz="1400" dirty="0" err="1">
                <a:solidFill>
                  <a:schemeClr val="tx1">
                    <a:lumMod val="75000"/>
                    <a:lumOff val="25000"/>
                  </a:schemeClr>
                </a:solidFill>
              </a:rPr>
              <a:t>lämpötilojen</a:t>
            </a:r>
            <a:r>
              <a:rPr lang="en-US" sz="1400" dirty="0">
                <a:solidFill>
                  <a:schemeClr val="tx1">
                    <a:lumMod val="75000"/>
                    <a:lumOff val="25000"/>
                  </a:schemeClr>
                </a:solidFill>
              </a:rPr>
              <a:t> </a:t>
            </a:r>
            <a:r>
              <a:rPr lang="en-US" sz="1400" dirty="0" err="1">
                <a:solidFill>
                  <a:schemeClr val="tx1">
                    <a:lumMod val="75000"/>
                    <a:lumOff val="25000"/>
                  </a:schemeClr>
                </a:solidFill>
              </a:rPr>
              <a:t>eroista</a:t>
            </a:r>
            <a:r>
              <a:rPr lang="en-US" sz="1400" dirty="0">
                <a:solidFill>
                  <a:schemeClr val="tx1">
                    <a:lumMod val="75000"/>
                    <a:lumOff val="25000"/>
                  </a:schemeClr>
                </a:solidFill>
              </a:rPr>
              <a:t> </a:t>
            </a:r>
            <a:r>
              <a:rPr lang="en-US" sz="1400" dirty="0" err="1">
                <a:solidFill>
                  <a:schemeClr val="tx1">
                    <a:lumMod val="75000"/>
                    <a:lumOff val="25000"/>
                  </a:schemeClr>
                </a:solidFill>
              </a:rPr>
              <a:t>järven</a:t>
            </a:r>
            <a:r>
              <a:rPr lang="en-US" sz="1400" dirty="0">
                <a:solidFill>
                  <a:schemeClr val="tx1">
                    <a:lumMod val="75000"/>
                    <a:lumOff val="25000"/>
                  </a:schemeClr>
                </a:solidFill>
              </a:rPr>
              <a:t> </a:t>
            </a:r>
            <a:r>
              <a:rPr lang="en-US" sz="1400" dirty="0" err="1">
                <a:solidFill>
                  <a:schemeClr val="tx1">
                    <a:lumMod val="75000"/>
                    <a:lumOff val="25000"/>
                  </a:schemeClr>
                </a:solidFill>
              </a:rPr>
              <a:t>eri</a:t>
            </a:r>
            <a:r>
              <a:rPr lang="en-US" sz="1400" dirty="0">
                <a:solidFill>
                  <a:schemeClr val="tx1">
                    <a:lumMod val="75000"/>
                    <a:lumOff val="25000"/>
                  </a:schemeClr>
                </a:solidFill>
              </a:rPr>
              <a:t> </a:t>
            </a:r>
            <a:r>
              <a:rPr lang="en-US" sz="1400" dirty="0" err="1">
                <a:solidFill>
                  <a:schemeClr val="tx1">
                    <a:lumMod val="75000"/>
                    <a:lumOff val="25000"/>
                  </a:schemeClr>
                </a:solidFill>
              </a:rPr>
              <a:t>puolilla</a:t>
            </a:r>
            <a:r>
              <a:rPr lang="en-US" sz="1400" dirty="0">
                <a:solidFill>
                  <a:schemeClr val="tx1">
                    <a:lumMod val="75000"/>
                    <a:lumOff val="25000"/>
                  </a:schemeClr>
                </a:solidFill>
              </a:rPr>
              <a:t>.</a:t>
            </a:r>
          </a:p>
          <a:p>
            <a:pPr defTabSz="457200">
              <a:lnSpc>
                <a:spcPct val="90000"/>
              </a:lnSpc>
              <a:spcBef>
                <a:spcPts val="1000"/>
              </a:spcBef>
              <a:buClr>
                <a:schemeClr val="accent1"/>
              </a:buClr>
              <a:buSzPct val="80000"/>
              <a:buFont typeface="Wingdings 3" charset="2"/>
              <a:buChar char=""/>
            </a:pPr>
            <a:r>
              <a:rPr lang="en-US" sz="1400" dirty="0" err="1">
                <a:solidFill>
                  <a:schemeClr val="tx1">
                    <a:lumMod val="75000"/>
                    <a:lumOff val="25000"/>
                  </a:schemeClr>
                </a:solidFill>
              </a:rPr>
              <a:t>Keskiviikkona</a:t>
            </a:r>
            <a:r>
              <a:rPr lang="en-US" sz="1400" dirty="0">
                <a:solidFill>
                  <a:schemeClr val="tx1">
                    <a:lumMod val="75000"/>
                    <a:lumOff val="25000"/>
                  </a:schemeClr>
                </a:solidFill>
              </a:rPr>
              <a:t> </a:t>
            </a:r>
            <a:r>
              <a:rPr lang="en-US" sz="1400" dirty="0" err="1">
                <a:solidFill>
                  <a:schemeClr val="tx1">
                    <a:lumMod val="75000"/>
                    <a:lumOff val="25000"/>
                  </a:schemeClr>
                </a:solidFill>
              </a:rPr>
              <a:t>aamu-uinnin</a:t>
            </a:r>
            <a:r>
              <a:rPr lang="en-US" sz="1400" dirty="0">
                <a:solidFill>
                  <a:schemeClr val="tx1">
                    <a:lumMod val="75000"/>
                    <a:lumOff val="25000"/>
                  </a:schemeClr>
                </a:solidFill>
              </a:rPr>
              <a:t> ja </a:t>
            </a:r>
            <a:r>
              <a:rPr lang="en-US" sz="1400" dirty="0" err="1">
                <a:solidFill>
                  <a:schemeClr val="tx1">
                    <a:lumMod val="75000"/>
                    <a:lumOff val="25000"/>
                  </a:schemeClr>
                </a:solidFill>
              </a:rPr>
              <a:t>aamupalan</a:t>
            </a:r>
            <a:r>
              <a:rPr lang="en-US" sz="1400" dirty="0">
                <a:solidFill>
                  <a:schemeClr val="tx1">
                    <a:lumMod val="75000"/>
                    <a:lumOff val="25000"/>
                  </a:schemeClr>
                </a:solidFill>
              </a:rPr>
              <a:t> </a:t>
            </a:r>
            <a:r>
              <a:rPr lang="en-US" sz="1400" dirty="0" err="1">
                <a:solidFill>
                  <a:schemeClr val="tx1">
                    <a:lumMod val="75000"/>
                    <a:lumOff val="25000"/>
                  </a:schemeClr>
                </a:solidFill>
              </a:rPr>
              <a:t>jälkeen</a:t>
            </a:r>
            <a:r>
              <a:rPr lang="en-US" sz="1400" dirty="0">
                <a:solidFill>
                  <a:schemeClr val="tx1">
                    <a:lumMod val="75000"/>
                    <a:lumOff val="25000"/>
                  </a:schemeClr>
                </a:solidFill>
              </a:rPr>
              <a:t> </a:t>
            </a:r>
            <a:r>
              <a:rPr lang="en-US" sz="1400" dirty="0" err="1">
                <a:solidFill>
                  <a:schemeClr val="tx1">
                    <a:lumMod val="75000"/>
                    <a:lumOff val="25000"/>
                  </a:schemeClr>
                </a:solidFill>
              </a:rPr>
              <a:t>hyppäsimme</a:t>
            </a:r>
            <a:r>
              <a:rPr lang="en-US" sz="1400" dirty="0">
                <a:solidFill>
                  <a:schemeClr val="tx1">
                    <a:lumMod val="75000"/>
                    <a:lumOff val="25000"/>
                  </a:schemeClr>
                </a:solidFill>
              </a:rPr>
              <a:t> </a:t>
            </a:r>
            <a:r>
              <a:rPr lang="en-US" sz="1400" dirty="0" err="1">
                <a:solidFill>
                  <a:schemeClr val="tx1">
                    <a:lumMod val="75000"/>
                    <a:lumOff val="25000"/>
                  </a:schemeClr>
                </a:solidFill>
              </a:rPr>
              <a:t>koko</a:t>
            </a:r>
            <a:r>
              <a:rPr lang="en-US" sz="1400" dirty="0">
                <a:solidFill>
                  <a:schemeClr val="tx1">
                    <a:lumMod val="75000"/>
                    <a:lumOff val="25000"/>
                  </a:schemeClr>
                </a:solidFill>
              </a:rPr>
              <a:t> </a:t>
            </a:r>
            <a:r>
              <a:rPr lang="en-US" sz="1400" dirty="0" err="1">
                <a:solidFill>
                  <a:schemeClr val="tx1">
                    <a:lumMod val="75000"/>
                    <a:lumOff val="25000"/>
                  </a:schemeClr>
                </a:solidFill>
              </a:rPr>
              <a:t>porukka</a:t>
            </a:r>
            <a:r>
              <a:rPr lang="en-US" sz="1400" dirty="0">
                <a:solidFill>
                  <a:schemeClr val="tx1">
                    <a:lumMod val="75000"/>
                    <a:lumOff val="25000"/>
                  </a:schemeClr>
                </a:solidFill>
              </a:rPr>
              <a:t> </a:t>
            </a:r>
            <a:r>
              <a:rPr lang="en-US" sz="1400" dirty="0" err="1">
                <a:solidFill>
                  <a:schemeClr val="tx1">
                    <a:lumMod val="75000"/>
                    <a:lumOff val="25000"/>
                  </a:schemeClr>
                </a:solidFill>
              </a:rPr>
              <a:t>pyörien</a:t>
            </a:r>
            <a:r>
              <a:rPr lang="en-US" sz="1400" dirty="0">
                <a:solidFill>
                  <a:schemeClr val="tx1">
                    <a:lumMod val="75000"/>
                    <a:lumOff val="25000"/>
                  </a:schemeClr>
                </a:solidFill>
              </a:rPr>
              <a:t> </a:t>
            </a:r>
            <a:r>
              <a:rPr lang="en-US" sz="1400" dirty="0" err="1">
                <a:solidFill>
                  <a:schemeClr val="tx1">
                    <a:lumMod val="75000"/>
                    <a:lumOff val="25000"/>
                  </a:schemeClr>
                </a:solidFill>
              </a:rPr>
              <a:t>selkään</a:t>
            </a:r>
            <a:r>
              <a:rPr lang="en-US" sz="1400" dirty="0">
                <a:solidFill>
                  <a:schemeClr val="tx1">
                    <a:lumMod val="75000"/>
                    <a:lumOff val="25000"/>
                  </a:schemeClr>
                </a:solidFill>
              </a:rPr>
              <a:t> ja </a:t>
            </a:r>
            <a:r>
              <a:rPr lang="en-US" sz="1400" dirty="0" err="1">
                <a:solidFill>
                  <a:schemeClr val="tx1">
                    <a:lumMod val="75000"/>
                    <a:lumOff val="25000"/>
                  </a:schemeClr>
                </a:solidFill>
              </a:rPr>
              <a:t>lähdimme</a:t>
            </a:r>
            <a:r>
              <a:rPr lang="en-US" sz="1400" dirty="0">
                <a:solidFill>
                  <a:schemeClr val="tx1">
                    <a:lumMod val="75000"/>
                    <a:lumOff val="25000"/>
                  </a:schemeClr>
                </a:solidFill>
              </a:rPr>
              <a:t> </a:t>
            </a:r>
            <a:r>
              <a:rPr lang="en-US" sz="1400" dirty="0" err="1">
                <a:solidFill>
                  <a:schemeClr val="tx1">
                    <a:lumMod val="75000"/>
                    <a:lumOff val="25000"/>
                  </a:schemeClr>
                </a:solidFill>
              </a:rPr>
              <a:t>polkemaan</a:t>
            </a:r>
            <a:r>
              <a:rPr lang="en-US" sz="1400" dirty="0">
                <a:solidFill>
                  <a:schemeClr val="tx1">
                    <a:lumMod val="75000"/>
                    <a:lumOff val="25000"/>
                  </a:schemeClr>
                </a:solidFill>
              </a:rPr>
              <a:t> </a:t>
            </a:r>
            <a:r>
              <a:rPr lang="en-US" sz="1400" dirty="0" err="1">
                <a:solidFill>
                  <a:schemeClr val="tx1">
                    <a:lumMod val="75000"/>
                    <a:lumOff val="25000"/>
                  </a:schemeClr>
                </a:solidFill>
              </a:rPr>
              <a:t>vuorille</a:t>
            </a:r>
            <a:r>
              <a:rPr lang="en-US" sz="1400" dirty="0">
                <a:solidFill>
                  <a:schemeClr val="tx1">
                    <a:lumMod val="75000"/>
                    <a:lumOff val="25000"/>
                  </a:schemeClr>
                </a:solidFill>
              </a:rPr>
              <a:t>, </a:t>
            </a:r>
            <a:r>
              <a:rPr lang="en-US" sz="1400" dirty="0" err="1">
                <a:solidFill>
                  <a:schemeClr val="tx1">
                    <a:lumMod val="75000"/>
                    <a:lumOff val="25000"/>
                  </a:schemeClr>
                </a:solidFill>
              </a:rPr>
              <a:t>jossa</a:t>
            </a:r>
            <a:r>
              <a:rPr lang="en-US" sz="1400" dirty="0">
                <a:solidFill>
                  <a:schemeClr val="tx1">
                    <a:lumMod val="75000"/>
                    <a:lumOff val="25000"/>
                  </a:schemeClr>
                </a:solidFill>
              </a:rPr>
              <a:t>  </a:t>
            </a:r>
            <a:r>
              <a:rPr lang="en-US" sz="1400" dirty="0" err="1">
                <a:solidFill>
                  <a:schemeClr val="tx1">
                    <a:lumMod val="75000"/>
                    <a:lumOff val="25000"/>
                  </a:schemeClr>
                </a:solidFill>
              </a:rPr>
              <a:t>pääkohteenamme</a:t>
            </a:r>
            <a:r>
              <a:rPr lang="en-US" sz="1400" dirty="0">
                <a:solidFill>
                  <a:schemeClr val="tx1">
                    <a:lumMod val="75000"/>
                    <a:lumOff val="25000"/>
                  </a:schemeClr>
                </a:solidFill>
              </a:rPr>
              <a:t> </a:t>
            </a:r>
            <a:r>
              <a:rPr lang="en-US" sz="1400" dirty="0" err="1">
                <a:solidFill>
                  <a:schemeClr val="tx1">
                    <a:lumMod val="75000"/>
                    <a:lumOff val="25000"/>
                  </a:schemeClr>
                </a:solidFill>
              </a:rPr>
              <a:t>oli</a:t>
            </a:r>
            <a:r>
              <a:rPr lang="en-US" sz="1400" dirty="0">
                <a:solidFill>
                  <a:schemeClr val="tx1">
                    <a:lumMod val="75000"/>
                    <a:lumOff val="25000"/>
                  </a:schemeClr>
                </a:solidFill>
              </a:rPr>
              <a:t> </a:t>
            </a:r>
            <a:r>
              <a:rPr lang="en-US" sz="1400" dirty="0" err="1">
                <a:solidFill>
                  <a:schemeClr val="tx1">
                    <a:lumMod val="75000"/>
                    <a:lumOff val="25000"/>
                  </a:schemeClr>
                </a:solidFill>
              </a:rPr>
              <a:t>luola</a:t>
            </a:r>
            <a:r>
              <a:rPr lang="en-US" sz="1400" dirty="0">
                <a:solidFill>
                  <a:schemeClr val="tx1">
                    <a:lumMod val="75000"/>
                    <a:lumOff val="25000"/>
                  </a:schemeClr>
                </a:solidFill>
              </a:rPr>
              <a:t>. </a:t>
            </a:r>
            <a:r>
              <a:rPr lang="en-US" sz="1400" dirty="0" err="1">
                <a:solidFill>
                  <a:schemeClr val="tx1">
                    <a:lumMod val="75000"/>
                    <a:lumOff val="25000"/>
                  </a:schemeClr>
                </a:solidFill>
              </a:rPr>
              <a:t>Ylämäkeen</a:t>
            </a:r>
            <a:r>
              <a:rPr lang="en-US" sz="1400" dirty="0">
                <a:solidFill>
                  <a:schemeClr val="tx1">
                    <a:lumMod val="75000"/>
                    <a:lumOff val="25000"/>
                  </a:schemeClr>
                </a:solidFill>
              </a:rPr>
              <a:t> </a:t>
            </a:r>
            <a:r>
              <a:rPr lang="en-US" sz="1400" dirty="0" err="1">
                <a:solidFill>
                  <a:schemeClr val="tx1">
                    <a:lumMod val="75000"/>
                    <a:lumOff val="25000"/>
                  </a:schemeClr>
                </a:solidFill>
              </a:rPr>
              <a:t>kokoajan</a:t>
            </a:r>
            <a:r>
              <a:rPr lang="en-US" sz="1400" dirty="0">
                <a:solidFill>
                  <a:schemeClr val="tx1">
                    <a:lumMod val="75000"/>
                    <a:lumOff val="25000"/>
                  </a:schemeClr>
                </a:solidFill>
              </a:rPr>
              <a:t> </a:t>
            </a:r>
            <a:r>
              <a:rPr lang="en-US" sz="1400" dirty="0" err="1">
                <a:solidFill>
                  <a:schemeClr val="tx1">
                    <a:lumMod val="75000"/>
                    <a:lumOff val="25000"/>
                  </a:schemeClr>
                </a:solidFill>
              </a:rPr>
              <a:t>polkien</a:t>
            </a:r>
            <a:r>
              <a:rPr lang="en-US" sz="1400" dirty="0">
                <a:solidFill>
                  <a:schemeClr val="tx1">
                    <a:lumMod val="75000"/>
                    <a:lumOff val="25000"/>
                  </a:schemeClr>
                </a:solidFill>
              </a:rPr>
              <a:t> </a:t>
            </a:r>
            <a:r>
              <a:rPr lang="en-US" sz="1400" dirty="0" err="1">
                <a:solidFill>
                  <a:schemeClr val="tx1">
                    <a:lumMod val="75000"/>
                    <a:lumOff val="25000"/>
                  </a:schemeClr>
                </a:solidFill>
              </a:rPr>
              <a:t>oli</a:t>
            </a:r>
            <a:r>
              <a:rPr lang="en-US" sz="1400" dirty="0">
                <a:solidFill>
                  <a:schemeClr val="tx1">
                    <a:lumMod val="75000"/>
                    <a:lumOff val="25000"/>
                  </a:schemeClr>
                </a:solidFill>
              </a:rPr>
              <a:t> </a:t>
            </a:r>
            <a:r>
              <a:rPr lang="en-US" sz="1400" dirty="0" err="1">
                <a:solidFill>
                  <a:schemeClr val="tx1">
                    <a:lumMod val="75000"/>
                    <a:lumOff val="25000"/>
                  </a:schemeClr>
                </a:solidFill>
              </a:rPr>
              <a:t>helpotus</a:t>
            </a:r>
            <a:r>
              <a:rPr lang="en-US" sz="1400" dirty="0">
                <a:solidFill>
                  <a:schemeClr val="tx1">
                    <a:lumMod val="75000"/>
                    <a:lumOff val="25000"/>
                  </a:schemeClr>
                </a:solidFill>
              </a:rPr>
              <a:t> </a:t>
            </a:r>
            <a:r>
              <a:rPr lang="en-US" sz="1400" dirty="0" err="1">
                <a:solidFill>
                  <a:schemeClr val="tx1">
                    <a:lumMod val="75000"/>
                    <a:lumOff val="25000"/>
                  </a:schemeClr>
                </a:solidFill>
              </a:rPr>
              <a:t>kun</a:t>
            </a:r>
            <a:r>
              <a:rPr lang="en-US" sz="1400" dirty="0">
                <a:solidFill>
                  <a:schemeClr val="tx1">
                    <a:lumMod val="75000"/>
                    <a:lumOff val="25000"/>
                  </a:schemeClr>
                </a:solidFill>
              </a:rPr>
              <a:t> </a:t>
            </a:r>
            <a:r>
              <a:rPr lang="en-US" sz="1400" dirty="0" err="1">
                <a:solidFill>
                  <a:schemeClr val="tx1">
                    <a:lumMod val="75000"/>
                    <a:lumOff val="25000"/>
                  </a:schemeClr>
                </a:solidFill>
              </a:rPr>
              <a:t>viimeinen</a:t>
            </a:r>
            <a:r>
              <a:rPr lang="en-US" sz="1400" dirty="0">
                <a:solidFill>
                  <a:schemeClr val="tx1">
                    <a:lumMod val="75000"/>
                    <a:lumOff val="25000"/>
                  </a:schemeClr>
                </a:solidFill>
              </a:rPr>
              <a:t> </a:t>
            </a:r>
            <a:r>
              <a:rPr lang="en-US" sz="1400" dirty="0" err="1">
                <a:solidFill>
                  <a:schemeClr val="tx1">
                    <a:lumMod val="75000"/>
                    <a:lumOff val="25000"/>
                  </a:schemeClr>
                </a:solidFill>
              </a:rPr>
              <a:t>kilometri</a:t>
            </a:r>
            <a:r>
              <a:rPr lang="en-US" sz="1400" dirty="0">
                <a:solidFill>
                  <a:schemeClr val="tx1">
                    <a:lumMod val="75000"/>
                    <a:lumOff val="25000"/>
                  </a:schemeClr>
                </a:solidFill>
              </a:rPr>
              <a:t> </a:t>
            </a:r>
            <a:r>
              <a:rPr lang="en-US" sz="1400" dirty="0" err="1">
                <a:solidFill>
                  <a:schemeClr val="tx1">
                    <a:lumMod val="75000"/>
                    <a:lumOff val="25000"/>
                  </a:schemeClr>
                </a:solidFill>
              </a:rPr>
              <a:t>suoritettiin</a:t>
            </a:r>
            <a:r>
              <a:rPr lang="en-US" sz="1400" dirty="0">
                <a:solidFill>
                  <a:schemeClr val="tx1">
                    <a:lumMod val="75000"/>
                    <a:lumOff val="25000"/>
                  </a:schemeClr>
                </a:solidFill>
              </a:rPr>
              <a:t> </a:t>
            </a:r>
            <a:r>
              <a:rPr lang="en-US" sz="1400" dirty="0" err="1">
                <a:solidFill>
                  <a:schemeClr val="tx1">
                    <a:lumMod val="75000"/>
                    <a:lumOff val="25000"/>
                  </a:schemeClr>
                </a:solidFill>
              </a:rPr>
              <a:t>jalan</a:t>
            </a:r>
            <a:r>
              <a:rPr lang="en-US" sz="1400" dirty="0">
                <a:solidFill>
                  <a:schemeClr val="tx1">
                    <a:lumMod val="75000"/>
                    <a:lumOff val="25000"/>
                  </a:schemeClr>
                </a:solidFill>
              </a:rPr>
              <a:t> </a:t>
            </a:r>
            <a:r>
              <a:rPr lang="en-US" sz="1400" dirty="0" err="1">
                <a:solidFill>
                  <a:schemeClr val="tx1">
                    <a:lumMod val="75000"/>
                    <a:lumOff val="25000"/>
                  </a:schemeClr>
                </a:solidFill>
              </a:rPr>
              <a:t>luolan</a:t>
            </a:r>
            <a:r>
              <a:rPr lang="en-US" sz="1400" dirty="0">
                <a:solidFill>
                  <a:schemeClr val="tx1">
                    <a:lumMod val="75000"/>
                    <a:lumOff val="25000"/>
                  </a:schemeClr>
                </a:solidFill>
              </a:rPr>
              <a:t> </a:t>
            </a:r>
            <a:r>
              <a:rPr lang="en-US" sz="1400" dirty="0" err="1">
                <a:solidFill>
                  <a:schemeClr val="tx1">
                    <a:lumMod val="75000"/>
                    <a:lumOff val="25000"/>
                  </a:schemeClr>
                </a:solidFill>
              </a:rPr>
              <a:t>suulle</a:t>
            </a:r>
            <a:r>
              <a:rPr lang="en-US" sz="1400" dirty="0">
                <a:solidFill>
                  <a:schemeClr val="tx1">
                    <a:lumMod val="75000"/>
                    <a:lumOff val="25000"/>
                  </a:schemeClr>
                </a:solidFill>
              </a:rPr>
              <a:t>. </a:t>
            </a:r>
            <a:r>
              <a:rPr lang="en-US" sz="1400" dirty="0" err="1">
                <a:solidFill>
                  <a:schemeClr val="tx1">
                    <a:lumMod val="75000"/>
                    <a:lumOff val="25000"/>
                  </a:schemeClr>
                </a:solidFill>
              </a:rPr>
              <a:t>Luolalla</a:t>
            </a:r>
            <a:r>
              <a:rPr lang="en-US" sz="1400" dirty="0">
                <a:solidFill>
                  <a:schemeClr val="tx1">
                    <a:lumMod val="75000"/>
                    <a:lumOff val="25000"/>
                  </a:schemeClr>
                </a:solidFill>
              </a:rPr>
              <a:t> </a:t>
            </a:r>
            <a:r>
              <a:rPr lang="en-US" sz="1400" dirty="0" err="1">
                <a:solidFill>
                  <a:schemeClr val="tx1">
                    <a:lumMod val="75000"/>
                    <a:lumOff val="25000"/>
                  </a:schemeClr>
                </a:solidFill>
              </a:rPr>
              <a:t>pistettiin</a:t>
            </a:r>
            <a:r>
              <a:rPr lang="en-US" sz="1400" dirty="0">
                <a:solidFill>
                  <a:schemeClr val="tx1">
                    <a:lumMod val="75000"/>
                    <a:lumOff val="25000"/>
                  </a:schemeClr>
                </a:solidFill>
              </a:rPr>
              <a:t> </a:t>
            </a:r>
            <a:r>
              <a:rPr lang="en-US" sz="1400" dirty="0" err="1">
                <a:solidFill>
                  <a:schemeClr val="tx1">
                    <a:lumMod val="75000"/>
                    <a:lumOff val="25000"/>
                  </a:schemeClr>
                </a:solidFill>
              </a:rPr>
              <a:t>lisää</a:t>
            </a:r>
            <a:r>
              <a:rPr lang="en-US" sz="1400" dirty="0">
                <a:solidFill>
                  <a:schemeClr val="tx1">
                    <a:lumMod val="75000"/>
                    <a:lumOff val="25000"/>
                  </a:schemeClr>
                </a:solidFill>
              </a:rPr>
              <a:t> </a:t>
            </a:r>
            <a:r>
              <a:rPr lang="en-US" sz="1400" dirty="0" err="1">
                <a:solidFill>
                  <a:schemeClr val="tx1">
                    <a:lumMod val="75000"/>
                    <a:lumOff val="25000"/>
                  </a:schemeClr>
                </a:solidFill>
              </a:rPr>
              <a:t>vaatetta</a:t>
            </a:r>
            <a:r>
              <a:rPr lang="en-US" sz="1400" dirty="0">
                <a:solidFill>
                  <a:schemeClr val="tx1">
                    <a:lumMod val="75000"/>
                    <a:lumOff val="25000"/>
                  </a:schemeClr>
                </a:solidFill>
              </a:rPr>
              <a:t> </a:t>
            </a:r>
            <a:r>
              <a:rPr lang="en-US" sz="1400" dirty="0" err="1">
                <a:solidFill>
                  <a:schemeClr val="tx1">
                    <a:lumMod val="75000"/>
                    <a:lumOff val="25000"/>
                  </a:schemeClr>
                </a:solidFill>
              </a:rPr>
              <a:t>päälle</a:t>
            </a:r>
            <a:r>
              <a:rPr lang="en-US" sz="1400" dirty="0">
                <a:solidFill>
                  <a:schemeClr val="tx1">
                    <a:lumMod val="75000"/>
                    <a:lumOff val="25000"/>
                  </a:schemeClr>
                </a:solidFill>
              </a:rPr>
              <a:t> ja </a:t>
            </a:r>
            <a:r>
              <a:rPr lang="en-US" sz="1400" dirty="0" err="1">
                <a:solidFill>
                  <a:schemeClr val="tx1">
                    <a:lumMod val="75000"/>
                    <a:lumOff val="25000"/>
                  </a:schemeClr>
                </a:solidFill>
              </a:rPr>
              <a:t>lähdettiin</a:t>
            </a:r>
            <a:r>
              <a:rPr lang="en-US" sz="1400" dirty="0">
                <a:solidFill>
                  <a:schemeClr val="tx1">
                    <a:lumMod val="75000"/>
                    <a:lumOff val="25000"/>
                  </a:schemeClr>
                </a:solidFill>
              </a:rPr>
              <a:t> </a:t>
            </a:r>
            <a:r>
              <a:rPr lang="en-US" sz="1400" dirty="0" err="1">
                <a:solidFill>
                  <a:schemeClr val="tx1">
                    <a:lumMod val="75000"/>
                    <a:lumOff val="25000"/>
                  </a:schemeClr>
                </a:solidFill>
              </a:rPr>
              <a:t>otsalamput</a:t>
            </a:r>
            <a:r>
              <a:rPr lang="en-US" sz="1400" dirty="0">
                <a:solidFill>
                  <a:schemeClr val="tx1">
                    <a:lumMod val="75000"/>
                    <a:lumOff val="25000"/>
                  </a:schemeClr>
                </a:solidFill>
              </a:rPr>
              <a:t> </a:t>
            </a:r>
            <a:r>
              <a:rPr lang="en-US" sz="1400" dirty="0" err="1">
                <a:solidFill>
                  <a:schemeClr val="tx1">
                    <a:lumMod val="75000"/>
                    <a:lumOff val="25000"/>
                  </a:schemeClr>
                </a:solidFill>
              </a:rPr>
              <a:t>otsalla</a:t>
            </a:r>
            <a:r>
              <a:rPr lang="en-US" sz="1400" dirty="0">
                <a:solidFill>
                  <a:schemeClr val="tx1">
                    <a:lumMod val="75000"/>
                    <a:lumOff val="25000"/>
                  </a:schemeClr>
                </a:solidFill>
              </a:rPr>
              <a:t> </a:t>
            </a:r>
            <a:r>
              <a:rPr lang="en-US" sz="1400" dirty="0" err="1">
                <a:solidFill>
                  <a:schemeClr val="tx1">
                    <a:lumMod val="75000"/>
                    <a:lumOff val="25000"/>
                  </a:schemeClr>
                </a:solidFill>
              </a:rPr>
              <a:t>vääntäytymään</a:t>
            </a:r>
            <a:r>
              <a:rPr lang="en-US" sz="1400" dirty="0">
                <a:solidFill>
                  <a:schemeClr val="tx1">
                    <a:lumMod val="75000"/>
                    <a:lumOff val="25000"/>
                  </a:schemeClr>
                </a:solidFill>
              </a:rPr>
              <a:t> </a:t>
            </a:r>
            <a:r>
              <a:rPr lang="en-US" sz="1400" dirty="0" err="1">
                <a:solidFill>
                  <a:schemeClr val="tx1">
                    <a:lumMod val="75000"/>
                    <a:lumOff val="25000"/>
                  </a:schemeClr>
                </a:solidFill>
              </a:rPr>
              <a:t>luolaan</a:t>
            </a:r>
            <a:r>
              <a:rPr lang="en-US" sz="1400" dirty="0">
                <a:solidFill>
                  <a:schemeClr val="tx1">
                    <a:lumMod val="75000"/>
                    <a:lumOff val="25000"/>
                  </a:schemeClr>
                </a:solidFill>
              </a:rPr>
              <a:t>. Monen </a:t>
            </a:r>
            <a:r>
              <a:rPr lang="en-US" sz="1400" dirty="0" err="1">
                <a:solidFill>
                  <a:schemeClr val="tx1">
                    <a:lumMod val="75000"/>
                    <a:lumOff val="25000"/>
                  </a:schemeClr>
                </a:solidFill>
              </a:rPr>
              <a:t>sadan</a:t>
            </a:r>
            <a:r>
              <a:rPr lang="en-US" sz="1400" dirty="0">
                <a:solidFill>
                  <a:schemeClr val="tx1">
                    <a:lumMod val="75000"/>
                    <a:lumOff val="25000"/>
                  </a:schemeClr>
                </a:solidFill>
              </a:rPr>
              <a:t> </a:t>
            </a:r>
            <a:r>
              <a:rPr lang="en-US" sz="1400" dirty="0" err="1">
                <a:solidFill>
                  <a:schemeClr val="tx1">
                    <a:lumMod val="75000"/>
                    <a:lumOff val="25000"/>
                  </a:schemeClr>
                </a:solidFill>
              </a:rPr>
              <a:t>metrin</a:t>
            </a:r>
            <a:r>
              <a:rPr lang="en-US" sz="1400" dirty="0">
                <a:solidFill>
                  <a:schemeClr val="tx1">
                    <a:lumMod val="75000"/>
                    <a:lumOff val="25000"/>
                  </a:schemeClr>
                </a:solidFill>
              </a:rPr>
              <a:t> </a:t>
            </a:r>
            <a:r>
              <a:rPr lang="en-US" sz="1400" dirty="0" err="1">
                <a:solidFill>
                  <a:schemeClr val="tx1">
                    <a:lumMod val="75000"/>
                    <a:lumOff val="25000"/>
                  </a:schemeClr>
                </a:solidFill>
              </a:rPr>
              <a:t>päästä</a:t>
            </a:r>
            <a:r>
              <a:rPr lang="en-US" sz="1400" dirty="0">
                <a:solidFill>
                  <a:schemeClr val="tx1">
                    <a:lumMod val="75000"/>
                    <a:lumOff val="25000"/>
                  </a:schemeClr>
                </a:solidFill>
              </a:rPr>
              <a:t> </a:t>
            </a:r>
            <a:r>
              <a:rPr lang="en-US" sz="1400" dirty="0" err="1">
                <a:solidFill>
                  <a:schemeClr val="tx1">
                    <a:lumMod val="75000"/>
                    <a:lumOff val="25000"/>
                  </a:schemeClr>
                </a:solidFill>
              </a:rPr>
              <a:t>olimme</a:t>
            </a:r>
            <a:r>
              <a:rPr lang="en-US" sz="1400" dirty="0">
                <a:solidFill>
                  <a:schemeClr val="tx1">
                    <a:lumMod val="75000"/>
                    <a:lumOff val="25000"/>
                  </a:schemeClr>
                </a:solidFill>
              </a:rPr>
              <a:t> </a:t>
            </a:r>
            <a:r>
              <a:rPr lang="en-US" sz="1400" dirty="0" err="1">
                <a:solidFill>
                  <a:schemeClr val="tx1">
                    <a:lumMod val="75000"/>
                    <a:lumOff val="25000"/>
                  </a:schemeClr>
                </a:solidFill>
              </a:rPr>
              <a:t>luolan</a:t>
            </a:r>
            <a:r>
              <a:rPr lang="en-US" sz="1400" dirty="0">
                <a:solidFill>
                  <a:schemeClr val="tx1">
                    <a:lumMod val="75000"/>
                    <a:lumOff val="25000"/>
                  </a:schemeClr>
                </a:solidFill>
              </a:rPr>
              <a:t> </a:t>
            </a:r>
            <a:r>
              <a:rPr lang="en-US" sz="1400" dirty="0" err="1">
                <a:solidFill>
                  <a:schemeClr val="tx1">
                    <a:lumMod val="75000"/>
                    <a:lumOff val="25000"/>
                  </a:schemeClr>
                </a:solidFill>
              </a:rPr>
              <a:t>päässä</a:t>
            </a:r>
            <a:r>
              <a:rPr lang="en-US" sz="1400" dirty="0">
                <a:solidFill>
                  <a:schemeClr val="tx1">
                    <a:lumMod val="75000"/>
                    <a:lumOff val="25000"/>
                  </a:schemeClr>
                </a:solidFill>
              </a:rPr>
              <a:t> </a:t>
            </a:r>
            <a:r>
              <a:rPr lang="en-US" sz="1400" dirty="0" err="1">
                <a:solidFill>
                  <a:schemeClr val="tx1">
                    <a:lumMod val="75000"/>
                    <a:lumOff val="25000"/>
                  </a:schemeClr>
                </a:solidFill>
              </a:rPr>
              <a:t>jossa</a:t>
            </a:r>
            <a:r>
              <a:rPr lang="en-US" sz="1400" dirty="0">
                <a:solidFill>
                  <a:schemeClr val="tx1">
                    <a:lumMod val="75000"/>
                    <a:lumOff val="25000"/>
                  </a:schemeClr>
                </a:solidFill>
              </a:rPr>
              <a:t> </a:t>
            </a:r>
            <a:r>
              <a:rPr lang="en-US" sz="1400" dirty="0" err="1">
                <a:solidFill>
                  <a:schemeClr val="tx1">
                    <a:lumMod val="75000"/>
                    <a:lumOff val="25000"/>
                  </a:schemeClr>
                </a:solidFill>
              </a:rPr>
              <a:t>koko</a:t>
            </a:r>
            <a:r>
              <a:rPr lang="en-US" sz="1400" dirty="0">
                <a:solidFill>
                  <a:schemeClr val="tx1">
                    <a:lumMod val="75000"/>
                    <a:lumOff val="25000"/>
                  </a:schemeClr>
                </a:solidFill>
              </a:rPr>
              <a:t> </a:t>
            </a:r>
            <a:r>
              <a:rPr lang="en-US" sz="1400" dirty="0" err="1">
                <a:solidFill>
                  <a:schemeClr val="tx1">
                    <a:lumMod val="75000"/>
                    <a:lumOff val="25000"/>
                  </a:schemeClr>
                </a:solidFill>
              </a:rPr>
              <a:t>noin</a:t>
            </a:r>
            <a:r>
              <a:rPr lang="en-US" sz="1400" dirty="0">
                <a:solidFill>
                  <a:schemeClr val="tx1">
                    <a:lumMod val="75000"/>
                    <a:lumOff val="25000"/>
                  </a:schemeClr>
                </a:solidFill>
              </a:rPr>
              <a:t> 30 </a:t>
            </a:r>
            <a:r>
              <a:rPr lang="en-US" sz="1400" dirty="0" err="1">
                <a:solidFill>
                  <a:schemeClr val="tx1">
                    <a:lumMod val="75000"/>
                    <a:lumOff val="25000"/>
                  </a:schemeClr>
                </a:solidFill>
              </a:rPr>
              <a:t>henkilön</a:t>
            </a:r>
            <a:r>
              <a:rPr lang="en-US" sz="1400" dirty="0">
                <a:solidFill>
                  <a:schemeClr val="tx1">
                    <a:lumMod val="75000"/>
                    <a:lumOff val="25000"/>
                  </a:schemeClr>
                </a:solidFill>
              </a:rPr>
              <a:t> </a:t>
            </a:r>
            <a:r>
              <a:rPr lang="en-US" sz="1400" dirty="0" err="1">
                <a:solidFill>
                  <a:schemeClr val="tx1">
                    <a:lumMod val="75000"/>
                    <a:lumOff val="25000"/>
                  </a:schemeClr>
                </a:solidFill>
              </a:rPr>
              <a:t>porukka</a:t>
            </a:r>
            <a:r>
              <a:rPr lang="en-US" sz="1400" dirty="0">
                <a:solidFill>
                  <a:schemeClr val="tx1">
                    <a:lumMod val="75000"/>
                    <a:lumOff val="25000"/>
                  </a:schemeClr>
                </a:solidFill>
              </a:rPr>
              <a:t> </a:t>
            </a:r>
            <a:r>
              <a:rPr lang="en-US" sz="1400" dirty="0" err="1">
                <a:solidFill>
                  <a:schemeClr val="tx1">
                    <a:lumMod val="75000"/>
                    <a:lumOff val="25000"/>
                  </a:schemeClr>
                </a:solidFill>
              </a:rPr>
              <a:t>mahtui</a:t>
            </a:r>
            <a:r>
              <a:rPr lang="en-US" sz="1400" dirty="0">
                <a:solidFill>
                  <a:schemeClr val="tx1">
                    <a:lumMod val="75000"/>
                    <a:lumOff val="25000"/>
                  </a:schemeClr>
                </a:solidFill>
              </a:rPr>
              <a:t> </a:t>
            </a:r>
            <a:r>
              <a:rPr lang="en-US" sz="1400" dirty="0" err="1">
                <a:solidFill>
                  <a:schemeClr val="tx1">
                    <a:lumMod val="75000"/>
                    <a:lumOff val="25000"/>
                  </a:schemeClr>
                </a:solidFill>
              </a:rPr>
              <a:t>hyvin</a:t>
            </a:r>
            <a:r>
              <a:rPr lang="en-US" sz="1400" dirty="0">
                <a:solidFill>
                  <a:schemeClr val="tx1">
                    <a:lumMod val="75000"/>
                    <a:lumOff val="25000"/>
                  </a:schemeClr>
                </a:solidFill>
              </a:rPr>
              <a:t> </a:t>
            </a:r>
            <a:r>
              <a:rPr lang="en-US" sz="1400" dirty="0" err="1">
                <a:solidFill>
                  <a:schemeClr val="tx1">
                    <a:lumMod val="75000"/>
                    <a:lumOff val="25000"/>
                  </a:schemeClr>
                </a:solidFill>
              </a:rPr>
              <a:t>olemaan</a:t>
            </a:r>
            <a:r>
              <a:rPr lang="en-US" sz="1400" dirty="0">
                <a:solidFill>
                  <a:schemeClr val="tx1">
                    <a:lumMod val="75000"/>
                    <a:lumOff val="25000"/>
                  </a:schemeClr>
                </a:solidFill>
              </a:rPr>
              <a:t>. Oli </a:t>
            </a:r>
            <a:r>
              <a:rPr lang="en-US" sz="1400" dirty="0" err="1">
                <a:solidFill>
                  <a:schemeClr val="tx1">
                    <a:lumMod val="75000"/>
                    <a:lumOff val="25000"/>
                  </a:schemeClr>
                </a:solidFill>
              </a:rPr>
              <a:t>myös</a:t>
            </a:r>
            <a:r>
              <a:rPr lang="en-US" sz="1400" dirty="0">
                <a:solidFill>
                  <a:schemeClr val="tx1">
                    <a:lumMod val="75000"/>
                    <a:lumOff val="25000"/>
                  </a:schemeClr>
                </a:solidFill>
              </a:rPr>
              <a:t> </a:t>
            </a:r>
            <a:r>
              <a:rPr lang="en-US" sz="1400" dirty="0" err="1">
                <a:solidFill>
                  <a:schemeClr val="tx1">
                    <a:lumMod val="75000"/>
                    <a:lumOff val="25000"/>
                  </a:schemeClr>
                </a:solidFill>
              </a:rPr>
              <a:t>huima</a:t>
            </a:r>
            <a:r>
              <a:rPr lang="en-US" sz="1400" dirty="0">
                <a:solidFill>
                  <a:schemeClr val="tx1">
                    <a:lumMod val="75000"/>
                    <a:lumOff val="25000"/>
                  </a:schemeClr>
                </a:solidFill>
              </a:rPr>
              <a:t> </a:t>
            </a:r>
            <a:r>
              <a:rPr lang="en-US" sz="1400" dirty="0" err="1">
                <a:solidFill>
                  <a:schemeClr val="tx1">
                    <a:lumMod val="75000"/>
                    <a:lumOff val="25000"/>
                  </a:schemeClr>
                </a:solidFill>
              </a:rPr>
              <a:t>kokemus</a:t>
            </a:r>
            <a:r>
              <a:rPr lang="en-US" sz="1400" dirty="0">
                <a:solidFill>
                  <a:schemeClr val="tx1">
                    <a:lumMod val="75000"/>
                    <a:lumOff val="25000"/>
                  </a:schemeClr>
                </a:solidFill>
              </a:rPr>
              <a:t> olla </a:t>
            </a:r>
            <a:r>
              <a:rPr lang="en-US" sz="1400" dirty="0" err="1">
                <a:solidFill>
                  <a:schemeClr val="tx1">
                    <a:lumMod val="75000"/>
                    <a:lumOff val="25000"/>
                  </a:schemeClr>
                </a:solidFill>
              </a:rPr>
              <a:t>pilkkopimeässä</a:t>
            </a:r>
            <a:r>
              <a:rPr lang="en-US" sz="1400" dirty="0">
                <a:solidFill>
                  <a:schemeClr val="tx1">
                    <a:lumMod val="75000"/>
                    <a:lumOff val="25000"/>
                  </a:schemeClr>
                </a:solidFill>
              </a:rPr>
              <a:t> </a:t>
            </a:r>
            <a:r>
              <a:rPr lang="en-US" sz="1400" dirty="0" err="1">
                <a:solidFill>
                  <a:schemeClr val="tx1">
                    <a:lumMod val="75000"/>
                    <a:lumOff val="25000"/>
                  </a:schemeClr>
                </a:solidFill>
              </a:rPr>
              <a:t>hiljaa</a:t>
            </a:r>
            <a:r>
              <a:rPr lang="en-US" sz="1400" dirty="0">
                <a:solidFill>
                  <a:schemeClr val="tx1">
                    <a:lumMod val="75000"/>
                    <a:lumOff val="25000"/>
                  </a:schemeClr>
                </a:solidFill>
              </a:rPr>
              <a:t> ja </a:t>
            </a:r>
            <a:r>
              <a:rPr lang="en-US" sz="1400" dirty="0" err="1">
                <a:solidFill>
                  <a:schemeClr val="tx1">
                    <a:lumMod val="75000"/>
                    <a:lumOff val="25000"/>
                  </a:schemeClr>
                </a:solidFill>
              </a:rPr>
              <a:t>yrittää</a:t>
            </a:r>
            <a:r>
              <a:rPr lang="en-US" sz="1400" dirty="0">
                <a:solidFill>
                  <a:schemeClr val="tx1">
                    <a:lumMod val="75000"/>
                    <a:lumOff val="25000"/>
                  </a:schemeClr>
                </a:solidFill>
              </a:rPr>
              <a:t> </a:t>
            </a:r>
            <a:r>
              <a:rPr lang="en-US" sz="1400" dirty="0" err="1">
                <a:solidFill>
                  <a:schemeClr val="tx1">
                    <a:lumMod val="75000"/>
                    <a:lumOff val="25000"/>
                  </a:schemeClr>
                </a:solidFill>
              </a:rPr>
              <a:t>kuulla</a:t>
            </a:r>
            <a:r>
              <a:rPr lang="en-US" sz="1400" dirty="0">
                <a:solidFill>
                  <a:schemeClr val="tx1">
                    <a:lumMod val="75000"/>
                    <a:lumOff val="25000"/>
                  </a:schemeClr>
                </a:solidFill>
              </a:rPr>
              <a:t> ja </a:t>
            </a:r>
            <a:r>
              <a:rPr lang="en-US" sz="1400" dirty="0" err="1">
                <a:solidFill>
                  <a:schemeClr val="tx1">
                    <a:lumMod val="75000"/>
                    <a:lumOff val="25000"/>
                  </a:schemeClr>
                </a:solidFill>
              </a:rPr>
              <a:t>aistia</a:t>
            </a:r>
            <a:r>
              <a:rPr lang="en-US" sz="1400" dirty="0">
                <a:solidFill>
                  <a:schemeClr val="tx1">
                    <a:lumMod val="75000"/>
                    <a:lumOff val="25000"/>
                  </a:schemeClr>
                </a:solidFill>
              </a:rPr>
              <a:t> </a:t>
            </a:r>
            <a:r>
              <a:rPr lang="en-US" sz="1400" dirty="0" err="1">
                <a:solidFill>
                  <a:schemeClr val="tx1">
                    <a:lumMod val="75000"/>
                    <a:lumOff val="25000"/>
                  </a:schemeClr>
                </a:solidFill>
              </a:rPr>
              <a:t>lepakoiden</a:t>
            </a:r>
            <a:r>
              <a:rPr lang="en-US" sz="1400" dirty="0">
                <a:solidFill>
                  <a:schemeClr val="tx1">
                    <a:lumMod val="75000"/>
                    <a:lumOff val="25000"/>
                  </a:schemeClr>
                </a:solidFill>
              </a:rPr>
              <a:t> </a:t>
            </a:r>
            <a:r>
              <a:rPr lang="en-US" sz="1400" dirty="0" err="1">
                <a:solidFill>
                  <a:schemeClr val="tx1">
                    <a:lumMod val="75000"/>
                    <a:lumOff val="25000"/>
                  </a:schemeClr>
                </a:solidFill>
              </a:rPr>
              <a:t>liikehdintää</a:t>
            </a:r>
            <a:r>
              <a:rPr lang="en-US" sz="1400" dirty="0">
                <a:solidFill>
                  <a:schemeClr val="tx1">
                    <a:lumMod val="75000"/>
                    <a:lumOff val="25000"/>
                  </a:schemeClr>
                </a:solidFill>
              </a:rPr>
              <a:t>. </a:t>
            </a:r>
            <a:r>
              <a:rPr lang="en-US" sz="1400" dirty="0" err="1">
                <a:solidFill>
                  <a:schemeClr val="tx1">
                    <a:lumMod val="75000"/>
                    <a:lumOff val="25000"/>
                  </a:schemeClr>
                </a:solidFill>
              </a:rPr>
              <a:t>Takaisintulomatkalla</a:t>
            </a:r>
            <a:r>
              <a:rPr lang="en-US" sz="1400" dirty="0">
                <a:solidFill>
                  <a:schemeClr val="tx1">
                    <a:lumMod val="75000"/>
                    <a:lumOff val="25000"/>
                  </a:schemeClr>
                </a:solidFill>
              </a:rPr>
              <a:t> </a:t>
            </a:r>
            <a:r>
              <a:rPr lang="en-US" sz="1400" dirty="0" err="1">
                <a:solidFill>
                  <a:schemeClr val="tx1">
                    <a:lumMod val="75000"/>
                    <a:lumOff val="25000"/>
                  </a:schemeClr>
                </a:solidFill>
              </a:rPr>
              <a:t>kävimme</a:t>
            </a:r>
            <a:r>
              <a:rPr lang="en-US" sz="1400" dirty="0">
                <a:solidFill>
                  <a:schemeClr val="tx1">
                    <a:lumMod val="75000"/>
                    <a:lumOff val="25000"/>
                  </a:schemeClr>
                </a:solidFill>
              </a:rPr>
              <a:t> </a:t>
            </a:r>
            <a:r>
              <a:rPr lang="en-US" sz="1400" dirty="0" err="1">
                <a:solidFill>
                  <a:schemeClr val="tx1">
                    <a:lumMod val="75000"/>
                    <a:lumOff val="25000"/>
                  </a:schemeClr>
                </a:solidFill>
              </a:rPr>
              <a:t>vielä</a:t>
            </a:r>
            <a:r>
              <a:rPr lang="en-US" sz="1400" dirty="0">
                <a:solidFill>
                  <a:schemeClr val="tx1">
                    <a:lumMod val="75000"/>
                    <a:lumOff val="25000"/>
                  </a:schemeClr>
                </a:solidFill>
              </a:rPr>
              <a:t> </a:t>
            </a:r>
            <a:r>
              <a:rPr lang="en-US" sz="1400" dirty="0" err="1">
                <a:solidFill>
                  <a:schemeClr val="tx1">
                    <a:lumMod val="75000"/>
                    <a:lumOff val="25000"/>
                  </a:schemeClr>
                </a:solidFill>
              </a:rPr>
              <a:t>vesiputouksen</a:t>
            </a:r>
            <a:r>
              <a:rPr lang="en-US" sz="1400" dirty="0">
                <a:solidFill>
                  <a:schemeClr val="tx1">
                    <a:lumMod val="75000"/>
                    <a:lumOff val="25000"/>
                  </a:schemeClr>
                </a:solidFill>
              </a:rPr>
              <a:t> </a:t>
            </a:r>
            <a:r>
              <a:rPr lang="en-US" sz="1400" dirty="0" err="1">
                <a:solidFill>
                  <a:schemeClr val="tx1">
                    <a:lumMod val="75000"/>
                    <a:lumOff val="25000"/>
                  </a:schemeClr>
                </a:solidFill>
              </a:rPr>
              <a:t>luona</a:t>
            </a:r>
            <a:r>
              <a:rPr lang="en-US" sz="1400" dirty="0">
                <a:solidFill>
                  <a:schemeClr val="tx1">
                    <a:lumMod val="75000"/>
                    <a:lumOff val="25000"/>
                  </a:schemeClr>
                </a:solidFill>
              </a:rPr>
              <a:t> ja </a:t>
            </a:r>
            <a:r>
              <a:rPr lang="en-US" sz="1400" dirty="0" err="1">
                <a:solidFill>
                  <a:schemeClr val="tx1">
                    <a:lumMod val="75000"/>
                    <a:lumOff val="25000"/>
                  </a:schemeClr>
                </a:solidFill>
              </a:rPr>
              <a:t>ajoimme</a:t>
            </a:r>
            <a:r>
              <a:rPr lang="en-US" sz="1400" dirty="0">
                <a:solidFill>
                  <a:schemeClr val="tx1">
                    <a:lumMod val="75000"/>
                    <a:lumOff val="25000"/>
                  </a:schemeClr>
                </a:solidFill>
              </a:rPr>
              <a:t> </a:t>
            </a:r>
            <a:r>
              <a:rPr lang="en-US" sz="1400" dirty="0" err="1">
                <a:solidFill>
                  <a:schemeClr val="tx1">
                    <a:lumMod val="75000"/>
                    <a:lumOff val="25000"/>
                  </a:schemeClr>
                </a:solidFill>
              </a:rPr>
              <a:t>kylän</a:t>
            </a:r>
            <a:r>
              <a:rPr lang="en-US" sz="1400" dirty="0">
                <a:solidFill>
                  <a:schemeClr val="tx1">
                    <a:lumMod val="75000"/>
                    <a:lumOff val="25000"/>
                  </a:schemeClr>
                </a:solidFill>
              </a:rPr>
              <a:t> </a:t>
            </a:r>
            <a:r>
              <a:rPr lang="en-US" sz="1400" dirty="0" err="1">
                <a:solidFill>
                  <a:schemeClr val="tx1">
                    <a:lumMod val="75000"/>
                    <a:lumOff val="25000"/>
                  </a:schemeClr>
                </a:solidFill>
              </a:rPr>
              <a:t>läpi</a:t>
            </a:r>
            <a:r>
              <a:rPr lang="en-US" sz="1400" dirty="0">
                <a:solidFill>
                  <a:schemeClr val="tx1">
                    <a:lumMod val="75000"/>
                    <a:lumOff val="25000"/>
                  </a:schemeClr>
                </a:solidFill>
              </a:rPr>
              <a:t> , </a:t>
            </a:r>
            <a:r>
              <a:rPr lang="en-US" sz="1400" dirty="0" err="1">
                <a:solidFill>
                  <a:schemeClr val="tx1">
                    <a:lumMod val="75000"/>
                    <a:lumOff val="25000"/>
                  </a:schemeClr>
                </a:solidFill>
              </a:rPr>
              <a:t>jonka</a:t>
            </a:r>
            <a:r>
              <a:rPr lang="en-US" sz="1400" dirty="0">
                <a:solidFill>
                  <a:schemeClr val="tx1">
                    <a:lumMod val="75000"/>
                    <a:lumOff val="25000"/>
                  </a:schemeClr>
                </a:solidFill>
              </a:rPr>
              <a:t> </a:t>
            </a:r>
            <a:r>
              <a:rPr lang="en-US" sz="1400" dirty="0" err="1">
                <a:solidFill>
                  <a:schemeClr val="tx1">
                    <a:lumMod val="75000"/>
                    <a:lumOff val="25000"/>
                  </a:schemeClr>
                </a:solidFill>
              </a:rPr>
              <a:t>silta</a:t>
            </a:r>
            <a:r>
              <a:rPr lang="en-US" sz="1400" dirty="0">
                <a:solidFill>
                  <a:schemeClr val="tx1">
                    <a:lumMod val="75000"/>
                    <a:lumOff val="25000"/>
                  </a:schemeClr>
                </a:solidFill>
              </a:rPr>
              <a:t> </a:t>
            </a:r>
            <a:r>
              <a:rPr lang="en-US" sz="1400" dirty="0" err="1">
                <a:solidFill>
                  <a:schemeClr val="tx1">
                    <a:lumMod val="75000"/>
                    <a:lumOff val="25000"/>
                  </a:schemeClr>
                </a:solidFill>
              </a:rPr>
              <a:t>oli</a:t>
            </a:r>
            <a:r>
              <a:rPr lang="en-US" sz="1400" dirty="0">
                <a:solidFill>
                  <a:schemeClr val="tx1">
                    <a:lumMod val="75000"/>
                    <a:lumOff val="25000"/>
                  </a:schemeClr>
                </a:solidFill>
              </a:rPr>
              <a:t> </a:t>
            </a:r>
            <a:r>
              <a:rPr lang="en-US" sz="1400" dirty="0" err="1">
                <a:solidFill>
                  <a:schemeClr val="tx1">
                    <a:lumMod val="75000"/>
                    <a:lumOff val="25000"/>
                  </a:schemeClr>
                </a:solidFill>
              </a:rPr>
              <a:t>kirottu</a:t>
            </a:r>
            <a:r>
              <a:rPr lang="en-US" sz="1400" dirty="0">
                <a:solidFill>
                  <a:schemeClr val="tx1">
                    <a:lumMod val="75000"/>
                    <a:lumOff val="25000"/>
                  </a:schemeClr>
                </a:solidFill>
              </a:rPr>
              <a:t>. </a:t>
            </a:r>
            <a:r>
              <a:rPr lang="en-US" sz="1400" dirty="0" err="1">
                <a:solidFill>
                  <a:schemeClr val="tx1">
                    <a:lumMod val="75000"/>
                    <a:lumOff val="25000"/>
                  </a:schemeClr>
                </a:solidFill>
              </a:rPr>
              <a:t>Onnettomuuksiltakaan</a:t>
            </a:r>
            <a:r>
              <a:rPr lang="en-US" sz="1400" dirty="0">
                <a:solidFill>
                  <a:schemeClr val="tx1">
                    <a:lumMod val="75000"/>
                    <a:lumOff val="25000"/>
                  </a:schemeClr>
                </a:solidFill>
              </a:rPr>
              <a:t> </a:t>
            </a:r>
            <a:r>
              <a:rPr lang="en-US" sz="1400" dirty="0" err="1">
                <a:solidFill>
                  <a:schemeClr val="tx1">
                    <a:lumMod val="75000"/>
                    <a:lumOff val="25000"/>
                  </a:schemeClr>
                </a:solidFill>
              </a:rPr>
              <a:t>ei</a:t>
            </a:r>
            <a:r>
              <a:rPr lang="en-US" sz="1400" dirty="0">
                <a:solidFill>
                  <a:schemeClr val="tx1">
                    <a:lumMod val="75000"/>
                    <a:lumOff val="25000"/>
                  </a:schemeClr>
                </a:solidFill>
              </a:rPr>
              <a:t> </a:t>
            </a:r>
            <a:r>
              <a:rPr lang="en-US" sz="1400" dirty="0" err="1">
                <a:solidFill>
                  <a:schemeClr val="tx1">
                    <a:lumMod val="75000"/>
                    <a:lumOff val="25000"/>
                  </a:schemeClr>
                </a:solidFill>
              </a:rPr>
              <a:t>täysin</a:t>
            </a:r>
            <a:r>
              <a:rPr lang="en-US" sz="1400" dirty="0">
                <a:solidFill>
                  <a:schemeClr val="tx1">
                    <a:lumMod val="75000"/>
                    <a:lumOff val="25000"/>
                  </a:schemeClr>
                </a:solidFill>
              </a:rPr>
              <a:t> </a:t>
            </a:r>
            <a:r>
              <a:rPr lang="en-US" sz="1400" dirty="0" err="1">
                <a:solidFill>
                  <a:schemeClr val="tx1">
                    <a:lumMod val="75000"/>
                    <a:lumOff val="25000"/>
                  </a:schemeClr>
                </a:solidFill>
              </a:rPr>
              <a:t>vältytty</a:t>
            </a:r>
            <a:r>
              <a:rPr lang="en-US" sz="1400" dirty="0">
                <a:solidFill>
                  <a:schemeClr val="tx1">
                    <a:lumMod val="75000"/>
                    <a:lumOff val="25000"/>
                  </a:schemeClr>
                </a:solidFill>
              </a:rPr>
              <a:t>, </a:t>
            </a:r>
            <a:r>
              <a:rPr lang="en-US" sz="1400" dirty="0" err="1">
                <a:solidFill>
                  <a:schemeClr val="tx1">
                    <a:lumMod val="75000"/>
                    <a:lumOff val="25000"/>
                  </a:schemeClr>
                </a:solidFill>
              </a:rPr>
              <a:t>kun</a:t>
            </a:r>
            <a:r>
              <a:rPr lang="en-US" sz="1400" dirty="0">
                <a:solidFill>
                  <a:schemeClr val="tx1">
                    <a:lumMod val="75000"/>
                    <a:lumOff val="25000"/>
                  </a:schemeClr>
                </a:solidFill>
              </a:rPr>
              <a:t> </a:t>
            </a:r>
            <a:r>
              <a:rPr lang="en-US" sz="1400" dirty="0" err="1">
                <a:solidFill>
                  <a:schemeClr val="tx1">
                    <a:lumMod val="75000"/>
                    <a:lumOff val="25000"/>
                  </a:schemeClr>
                </a:solidFill>
              </a:rPr>
              <a:t>autoa</a:t>
            </a:r>
            <a:r>
              <a:rPr lang="en-US" sz="1400" dirty="0">
                <a:solidFill>
                  <a:schemeClr val="tx1">
                    <a:lumMod val="75000"/>
                    <a:lumOff val="25000"/>
                  </a:schemeClr>
                </a:solidFill>
              </a:rPr>
              <a:t> </a:t>
            </a:r>
            <a:r>
              <a:rPr lang="en-US" sz="1400" dirty="0" err="1">
                <a:solidFill>
                  <a:schemeClr val="tx1">
                    <a:lumMod val="75000"/>
                    <a:lumOff val="25000"/>
                  </a:schemeClr>
                </a:solidFill>
              </a:rPr>
              <a:t>väistäessä</a:t>
            </a:r>
            <a:r>
              <a:rPr lang="en-US" sz="1400" dirty="0">
                <a:solidFill>
                  <a:schemeClr val="tx1">
                    <a:lumMod val="75000"/>
                    <a:lumOff val="25000"/>
                  </a:schemeClr>
                </a:solidFill>
              </a:rPr>
              <a:t> </a:t>
            </a:r>
            <a:r>
              <a:rPr lang="en-US" sz="1400" dirty="0" err="1">
                <a:solidFill>
                  <a:schemeClr val="tx1">
                    <a:lumMod val="75000"/>
                    <a:lumOff val="25000"/>
                  </a:schemeClr>
                </a:solidFill>
              </a:rPr>
              <a:t>eräs</a:t>
            </a:r>
            <a:r>
              <a:rPr lang="en-US" sz="1400" dirty="0">
                <a:solidFill>
                  <a:schemeClr val="tx1">
                    <a:lumMod val="75000"/>
                    <a:lumOff val="25000"/>
                  </a:schemeClr>
                </a:solidFill>
              </a:rPr>
              <a:t> </a:t>
            </a:r>
            <a:r>
              <a:rPr lang="en-US" sz="1400" dirty="0" err="1">
                <a:solidFill>
                  <a:schemeClr val="tx1">
                    <a:lumMod val="75000"/>
                    <a:lumOff val="25000"/>
                  </a:schemeClr>
                </a:solidFill>
              </a:rPr>
              <a:t>opiskelija</a:t>
            </a:r>
            <a:r>
              <a:rPr lang="en-US" sz="1400" dirty="0">
                <a:solidFill>
                  <a:schemeClr val="tx1">
                    <a:lumMod val="75000"/>
                    <a:lumOff val="25000"/>
                  </a:schemeClr>
                </a:solidFill>
              </a:rPr>
              <a:t> </a:t>
            </a:r>
            <a:r>
              <a:rPr lang="en-US" sz="1400" dirty="0" err="1">
                <a:solidFill>
                  <a:schemeClr val="tx1">
                    <a:lumMod val="75000"/>
                    <a:lumOff val="25000"/>
                  </a:schemeClr>
                </a:solidFill>
              </a:rPr>
              <a:t>kaatui</a:t>
            </a:r>
            <a:r>
              <a:rPr lang="en-US" sz="1400" dirty="0">
                <a:solidFill>
                  <a:schemeClr val="tx1">
                    <a:lumMod val="75000"/>
                    <a:lumOff val="25000"/>
                  </a:schemeClr>
                </a:solidFill>
              </a:rPr>
              <a:t> ja </a:t>
            </a:r>
            <a:r>
              <a:rPr lang="en-US" sz="1400" dirty="0" err="1">
                <a:solidFill>
                  <a:schemeClr val="tx1">
                    <a:lumMod val="75000"/>
                    <a:lumOff val="25000"/>
                  </a:schemeClr>
                </a:solidFill>
              </a:rPr>
              <a:t>joutui</a:t>
            </a:r>
            <a:r>
              <a:rPr lang="en-US" sz="1400" dirty="0">
                <a:solidFill>
                  <a:schemeClr val="tx1">
                    <a:lumMod val="75000"/>
                    <a:lumOff val="25000"/>
                  </a:schemeClr>
                </a:solidFill>
              </a:rPr>
              <a:t> </a:t>
            </a:r>
            <a:r>
              <a:rPr lang="en-US" sz="1400" dirty="0" err="1">
                <a:solidFill>
                  <a:schemeClr val="tx1">
                    <a:lumMod val="75000"/>
                    <a:lumOff val="25000"/>
                  </a:schemeClr>
                </a:solidFill>
              </a:rPr>
              <a:t>jättämään</a:t>
            </a:r>
            <a:r>
              <a:rPr lang="en-US" sz="1400" dirty="0">
                <a:solidFill>
                  <a:schemeClr val="tx1">
                    <a:lumMod val="75000"/>
                    <a:lumOff val="25000"/>
                  </a:schemeClr>
                </a:solidFill>
              </a:rPr>
              <a:t> </a:t>
            </a:r>
            <a:r>
              <a:rPr lang="en-US" sz="1400" dirty="0" err="1">
                <a:solidFill>
                  <a:schemeClr val="tx1">
                    <a:lumMod val="75000"/>
                    <a:lumOff val="25000"/>
                  </a:schemeClr>
                </a:solidFill>
              </a:rPr>
              <a:t>pyöräilyn</a:t>
            </a:r>
            <a:r>
              <a:rPr lang="en-US" sz="1400" dirty="0">
                <a:solidFill>
                  <a:schemeClr val="tx1">
                    <a:lumMod val="75000"/>
                    <a:lumOff val="25000"/>
                  </a:schemeClr>
                </a:solidFill>
              </a:rPr>
              <a:t> </a:t>
            </a:r>
            <a:r>
              <a:rPr lang="en-US" sz="1400" dirty="0" err="1">
                <a:solidFill>
                  <a:schemeClr val="tx1">
                    <a:lumMod val="75000"/>
                    <a:lumOff val="25000"/>
                  </a:schemeClr>
                </a:solidFill>
              </a:rPr>
              <a:t>kesken</a:t>
            </a:r>
            <a:r>
              <a:rPr lang="en-US" sz="1400" dirty="0">
                <a:solidFill>
                  <a:schemeClr val="tx1">
                    <a:lumMod val="75000"/>
                    <a:lumOff val="25000"/>
                  </a:schemeClr>
                </a:solidFill>
              </a:rPr>
              <a:t>, </a:t>
            </a:r>
            <a:r>
              <a:rPr lang="en-US" sz="1400" dirty="0" err="1">
                <a:solidFill>
                  <a:schemeClr val="tx1">
                    <a:lumMod val="75000"/>
                    <a:lumOff val="25000"/>
                  </a:schemeClr>
                </a:solidFill>
              </a:rPr>
              <a:t>hän</a:t>
            </a:r>
            <a:r>
              <a:rPr lang="en-US" sz="1400" dirty="0">
                <a:solidFill>
                  <a:schemeClr val="tx1">
                    <a:lumMod val="75000"/>
                    <a:lumOff val="25000"/>
                  </a:schemeClr>
                </a:solidFill>
              </a:rPr>
              <a:t> </a:t>
            </a:r>
            <a:r>
              <a:rPr lang="en-US" sz="1400" dirty="0" err="1">
                <a:solidFill>
                  <a:schemeClr val="tx1">
                    <a:lumMod val="75000"/>
                    <a:lumOff val="25000"/>
                  </a:schemeClr>
                </a:solidFill>
              </a:rPr>
              <a:t>onneksi</a:t>
            </a:r>
            <a:r>
              <a:rPr lang="en-US" sz="1400" dirty="0">
                <a:solidFill>
                  <a:schemeClr val="tx1">
                    <a:lumMod val="75000"/>
                    <a:lumOff val="25000"/>
                  </a:schemeClr>
                </a:solidFill>
              </a:rPr>
              <a:t> </a:t>
            </a:r>
            <a:r>
              <a:rPr lang="en-US" sz="1400" dirty="0" err="1">
                <a:solidFill>
                  <a:schemeClr val="tx1">
                    <a:lumMod val="75000"/>
                    <a:lumOff val="25000"/>
                  </a:schemeClr>
                </a:solidFill>
              </a:rPr>
              <a:t>selvisi</a:t>
            </a:r>
            <a:r>
              <a:rPr lang="en-US" sz="1400" dirty="0">
                <a:solidFill>
                  <a:schemeClr val="tx1">
                    <a:lumMod val="75000"/>
                    <a:lumOff val="25000"/>
                  </a:schemeClr>
                </a:solidFill>
              </a:rPr>
              <a:t> vain </a:t>
            </a:r>
            <a:r>
              <a:rPr lang="en-US" sz="1400" dirty="0" err="1">
                <a:solidFill>
                  <a:schemeClr val="tx1">
                    <a:lumMod val="75000"/>
                    <a:lumOff val="25000"/>
                  </a:schemeClr>
                </a:solidFill>
              </a:rPr>
              <a:t>ruhjeilla</a:t>
            </a:r>
            <a:r>
              <a:rPr lang="en-US" sz="1400" dirty="0">
                <a:solidFill>
                  <a:schemeClr val="tx1">
                    <a:lumMod val="75000"/>
                    <a:lumOff val="25000"/>
                  </a:schemeClr>
                </a:solidFill>
              </a:rPr>
              <a:t>. </a:t>
            </a:r>
          </a:p>
          <a:p>
            <a:pPr defTabSz="457200">
              <a:lnSpc>
                <a:spcPct val="90000"/>
              </a:lnSpc>
              <a:spcBef>
                <a:spcPts val="1000"/>
              </a:spcBef>
              <a:buClr>
                <a:schemeClr val="accent1"/>
              </a:buClr>
              <a:buSzPct val="80000"/>
              <a:buFont typeface="Wingdings 3" charset="2"/>
              <a:buChar char=""/>
            </a:pPr>
            <a:r>
              <a:rPr lang="en-US" sz="1400" err="1">
                <a:solidFill>
                  <a:schemeClr val="tx1">
                    <a:lumMod val="75000"/>
                    <a:lumOff val="25000"/>
                  </a:schemeClr>
                </a:solidFill>
              </a:rPr>
              <a:t>Torstai</a:t>
            </a:r>
            <a:r>
              <a:rPr lang="en-US" sz="1400" dirty="0">
                <a:solidFill>
                  <a:schemeClr val="tx1">
                    <a:lumMod val="75000"/>
                    <a:lumOff val="25000"/>
                  </a:schemeClr>
                </a:solidFill>
              </a:rPr>
              <a:t> ja </a:t>
            </a:r>
            <a:r>
              <a:rPr lang="en-US" sz="1400" err="1">
                <a:solidFill>
                  <a:schemeClr val="tx1">
                    <a:lumMod val="75000"/>
                    <a:lumOff val="25000"/>
                  </a:schemeClr>
                </a:solidFill>
              </a:rPr>
              <a:t>viimeinen</a:t>
            </a:r>
            <a:r>
              <a:rPr lang="en-US" sz="1400" dirty="0">
                <a:solidFill>
                  <a:schemeClr val="tx1">
                    <a:lumMod val="75000"/>
                    <a:lumOff val="25000"/>
                  </a:schemeClr>
                </a:solidFill>
              </a:rPr>
              <a:t> </a:t>
            </a:r>
            <a:r>
              <a:rPr lang="en-US" sz="1400" err="1">
                <a:solidFill>
                  <a:schemeClr val="tx1">
                    <a:lumMod val="75000"/>
                    <a:lumOff val="25000"/>
                  </a:schemeClr>
                </a:solidFill>
              </a:rPr>
              <a:t>kokonainen</a:t>
            </a:r>
            <a:r>
              <a:rPr lang="en-US" sz="1400" dirty="0">
                <a:solidFill>
                  <a:schemeClr val="tx1">
                    <a:lumMod val="75000"/>
                    <a:lumOff val="25000"/>
                  </a:schemeClr>
                </a:solidFill>
              </a:rPr>
              <a:t> </a:t>
            </a:r>
            <a:r>
              <a:rPr lang="en-US" sz="1400" err="1">
                <a:solidFill>
                  <a:schemeClr val="tx1">
                    <a:lumMod val="75000"/>
                    <a:lumOff val="25000"/>
                  </a:schemeClr>
                </a:solidFill>
              </a:rPr>
              <a:t>päivä</a:t>
            </a:r>
            <a:r>
              <a:rPr lang="en-US" sz="1400" dirty="0">
                <a:solidFill>
                  <a:schemeClr val="tx1">
                    <a:lumMod val="75000"/>
                    <a:lumOff val="25000"/>
                  </a:schemeClr>
                </a:solidFill>
              </a:rPr>
              <a:t> </a:t>
            </a:r>
            <a:r>
              <a:rPr lang="en-US" sz="1400" err="1">
                <a:solidFill>
                  <a:schemeClr val="tx1">
                    <a:lumMod val="75000"/>
                    <a:lumOff val="25000"/>
                  </a:schemeClr>
                </a:solidFill>
              </a:rPr>
              <a:t>kohteessa</a:t>
            </a:r>
            <a:r>
              <a:rPr lang="en-US" sz="1400" dirty="0">
                <a:solidFill>
                  <a:schemeClr val="tx1">
                    <a:lumMod val="75000"/>
                    <a:lumOff val="25000"/>
                  </a:schemeClr>
                </a:solidFill>
              </a:rPr>
              <a:t> </a:t>
            </a:r>
            <a:r>
              <a:rPr lang="en-US" sz="1400" err="1">
                <a:solidFill>
                  <a:schemeClr val="tx1">
                    <a:lumMod val="75000"/>
                    <a:lumOff val="25000"/>
                  </a:schemeClr>
                </a:solidFill>
              </a:rPr>
              <a:t>tarjosi</a:t>
            </a:r>
            <a:r>
              <a:rPr lang="en-US" sz="1400" dirty="0">
                <a:solidFill>
                  <a:schemeClr val="tx1">
                    <a:lumMod val="75000"/>
                    <a:lumOff val="25000"/>
                  </a:schemeClr>
                </a:solidFill>
              </a:rPr>
              <a:t> </a:t>
            </a:r>
            <a:r>
              <a:rPr lang="en-US" sz="1400" err="1">
                <a:solidFill>
                  <a:schemeClr val="tx1">
                    <a:lumMod val="75000"/>
                    <a:lumOff val="25000"/>
                  </a:schemeClr>
                </a:solidFill>
              </a:rPr>
              <a:t>näköalahissillä</a:t>
            </a:r>
            <a:r>
              <a:rPr lang="en-US" sz="1400" dirty="0">
                <a:solidFill>
                  <a:schemeClr val="tx1">
                    <a:lumMod val="75000"/>
                    <a:lumOff val="25000"/>
                  </a:schemeClr>
                </a:solidFill>
              </a:rPr>
              <a:t> </a:t>
            </a:r>
            <a:r>
              <a:rPr lang="en-US" sz="1400" err="1">
                <a:solidFill>
                  <a:schemeClr val="tx1">
                    <a:lumMod val="75000"/>
                    <a:lumOff val="25000"/>
                  </a:schemeClr>
                </a:solidFill>
              </a:rPr>
              <a:t>matkan</a:t>
            </a:r>
            <a:r>
              <a:rPr lang="en-US" sz="1400" dirty="0">
                <a:solidFill>
                  <a:schemeClr val="tx1">
                    <a:lumMod val="75000"/>
                    <a:lumOff val="25000"/>
                  </a:schemeClr>
                </a:solidFill>
              </a:rPr>
              <a:t> </a:t>
            </a:r>
            <a:r>
              <a:rPr lang="en-US" sz="1400" err="1">
                <a:solidFill>
                  <a:schemeClr val="tx1">
                    <a:lumMod val="75000"/>
                    <a:lumOff val="25000"/>
                  </a:schemeClr>
                </a:solidFill>
              </a:rPr>
              <a:t>ylös</a:t>
            </a:r>
            <a:r>
              <a:rPr lang="en-US" sz="1400" dirty="0">
                <a:solidFill>
                  <a:schemeClr val="tx1">
                    <a:lumMod val="75000"/>
                    <a:lumOff val="25000"/>
                  </a:schemeClr>
                </a:solidFill>
              </a:rPr>
              <a:t> </a:t>
            </a:r>
            <a:r>
              <a:rPr lang="en-US" sz="1400" err="1">
                <a:solidFill>
                  <a:schemeClr val="tx1">
                    <a:lumMod val="75000"/>
                    <a:lumOff val="25000"/>
                  </a:schemeClr>
                </a:solidFill>
              </a:rPr>
              <a:t>vuorelle</a:t>
            </a:r>
            <a:r>
              <a:rPr lang="en-US" sz="1400" dirty="0">
                <a:solidFill>
                  <a:schemeClr val="tx1">
                    <a:lumMod val="75000"/>
                    <a:lumOff val="25000"/>
                  </a:schemeClr>
                </a:solidFill>
              </a:rPr>
              <a:t>, </a:t>
            </a:r>
            <a:r>
              <a:rPr lang="en-US" sz="1400" err="1">
                <a:solidFill>
                  <a:schemeClr val="tx1">
                    <a:lumMod val="75000"/>
                    <a:lumOff val="25000"/>
                  </a:schemeClr>
                </a:solidFill>
              </a:rPr>
              <a:t>jossa</a:t>
            </a:r>
            <a:r>
              <a:rPr lang="en-US" sz="1400" dirty="0">
                <a:solidFill>
                  <a:schemeClr val="tx1">
                    <a:lumMod val="75000"/>
                    <a:lumOff val="25000"/>
                  </a:schemeClr>
                </a:solidFill>
              </a:rPr>
              <a:t> </a:t>
            </a:r>
            <a:r>
              <a:rPr lang="en-US" sz="1400" err="1">
                <a:solidFill>
                  <a:schemeClr val="tx1">
                    <a:lumMod val="75000"/>
                    <a:lumOff val="25000"/>
                  </a:schemeClr>
                </a:solidFill>
              </a:rPr>
              <a:t>teimme</a:t>
            </a:r>
            <a:r>
              <a:rPr lang="en-US" sz="1400" dirty="0">
                <a:solidFill>
                  <a:schemeClr val="tx1">
                    <a:lumMod val="75000"/>
                    <a:lumOff val="25000"/>
                  </a:schemeClr>
                </a:solidFill>
              </a:rPr>
              <a:t> </a:t>
            </a:r>
            <a:r>
              <a:rPr lang="en-US" sz="1400" err="1">
                <a:solidFill>
                  <a:schemeClr val="tx1">
                    <a:lumMod val="75000"/>
                    <a:lumOff val="25000"/>
                  </a:schemeClr>
                </a:solidFill>
              </a:rPr>
              <a:t>opiskelijoiden</a:t>
            </a:r>
            <a:r>
              <a:rPr lang="en-US" sz="1400" dirty="0">
                <a:solidFill>
                  <a:schemeClr val="tx1">
                    <a:lumMod val="75000"/>
                    <a:lumOff val="25000"/>
                  </a:schemeClr>
                </a:solidFill>
              </a:rPr>
              <a:t> </a:t>
            </a:r>
            <a:r>
              <a:rPr lang="en-US" sz="1400" err="1">
                <a:solidFill>
                  <a:schemeClr val="tx1">
                    <a:lumMod val="75000"/>
                    <a:lumOff val="25000"/>
                  </a:schemeClr>
                </a:solidFill>
              </a:rPr>
              <a:t>kanssa</a:t>
            </a:r>
            <a:r>
              <a:rPr lang="en-US" sz="1400" dirty="0">
                <a:solidFill>
                  <a:schemeClr val="tx1">
                    <a:lumMod val="75000"/>
                    <a:lumOff val="25000"/>
                  </a:schemeClr>
                </a:solidFill>
              </a:rPr>
              <a:t> </a:t>
            </a:r>
            <a:r>
              <a:rPr lang="en-US" sz="1400" err="1">
                <a:solidFill>
                  <a:schemeClr val="tx1">
                    <a:lumMod val="75000"/>
                    <a:lumOff val="25000"/>
                  </a:schemeClr>
                </a:solidFill>
              </a:rPr>
              <a:t>mittauksia</a:t>
            </a:r>
            <a:r>
              <a:rPr lang="en-US" sz="1400" dirty="0">
                <a:solidFill>
                  <a:schemeClr val="tx1">
                    <a:lumMod val="75000"/>
                    <a:lumOff val="25000"/>
                  </a:schemeClr>
                </a:solidFill>
              </a:rPr>
              <a:t> ja </a:t>
            </a:r>
            <a:r>
              <a:rPr lang="en-US" sz="1400" err="1">
                <a:solidFill>
                  <a:schemeClr val="tx1">
                    <a:lumMod val="75000"/>
                    <a:lumOff val="25000"/>
                  </a:schemeClr>
                </a:solidFill>
              </a:rPr>
              <a:t>jännitimme</a:t>
            </a:r>
            <a:r>
              <a:rPr lang="en-US" sz="1400" dirty="0">
                <a:solidFill>
                  <a:schemeClr val="tx1">
                    <a:lumMod val="75000"/>
                    <a:lumOff val="25000"/>
                  </a:schemeClr>
                </a:solidFill>
              </a:rPr>
              <a:t> </a:t>
            </a:r>
            <a:r>
              <a:rPr lang="en-US" sz="1400" err="1">
                <a:solidFill>
                  <a:schemeClr val="tx1">
                    <a:lumMod val="75000"/>
                    <a:lumOff val="25000"/>
                  </a:schemeClr>
                </a:solidFill>
              </a:rPr>
              <a:t>saapuisiko</a:t>
            </a:r>
            <a:r>
              <a:rPr lang="en-US" sz="1400" dirty="0">
                <a:solidFill>
                  <a:schemeClr val="tx1">
                    <a:lumMod val="75000"/>
                    <a:lumOff val="25000"/>
                  </a:schemeClr>
                </a:solidFill>
              </a:rPr>
              <a:t> </a:t>
            </a:r>
            <a:r>
              <a:rPr lang="en-US" sz="1400" err="1">
                <a:solidFill>
                  <a:schemeClr val="tx1">
                    <a:lumMod val="75000"/>
                    <a:lumOff val="25000"/>
                  </a:schemeClr>
                </a:solidFill>
              </a:rPr>
              <a:t>ukkonen</a:t>
            </a:r>
            <a:r>
              <a:rPr lang="en-US" sz="1400" dirty="0">
                <a:solidFill>
                  <a:schemeClr val="tx1">
                    <a:lumMod val="75000"/>
                    <a:lumOff val="25000"/>
                  </a:schemeClr>
                </a:solidFill>
              </a:rPr>
              <a:t>. </a:t>
            </a:r>
            <a:r>
              <a:rPr lang="en-US" sz="1400" err="1">
                <a:solidFill>
                  <a:schemeClr val="tx1">
                    <a:lumMod val="75000"/>
                    <a:lumOff val="25000"/>
                  </a:schemeClr>
                </a:solidFill>
              </a:rPr>
              <a:t>Alaspäin</a:t>
            </a:r>
            <a:r>
              <a:rPr lang="en-US" sz="1400" dirty="0">
                <a:solidFill>
                  <a:schemeClr val="tx1">
                    <a:lumMod val="75000"/>
                    <a:lumOff val="25000"/>
                  </a:schemeClr>
                </a:solidFill>
              </a:rPr>
              <a:t> </a:t>
            </a:r>
            <a:r>
              <a:rPr lang="en-US" sz="1400" err="1">
                <a:solidFill>
                  <a:schemeClr val="tx1">
                    <a:lumMod val="75000"/>
                    <a:lumOff val="25000"/>
                  </a:schemeClr>
                </a:solidFill>
              </a:rPr>
              <a:t>emme</a:t>
            </a:r>
            <a:r>
              <a:rPr lang="en-US" sz="1400" dirty="0">
                <a:solidFill>
                  <a:schemeClr val="tx1">
                    <a:lumMod val="75000"/>
                    <a:lumOff val="25000"/>
                  </a:schemeClr>
                </a:solidFill>
              </a:rPr>
              <a:t> </a:t>
            </a:r>
            <a:r>
              <a:rPr lang="en-US" sz="1400" err="1">
                <a:solidFill>
                  <a:schemeClr val="tx1">
                    <a:lumMod val="75000"/>
                    <a:lumOff val="25000"/>
                  </a:schemeClr>
                </a:solidFill>
              </a:rPr>
              <a:t>päässeet</a:t>
            </a:r>
            <a:r>
              <a:rPr lang="en-US" sz="1400" dirty="0">
                <a:solidFill>
                  <a:schemeClr val="tx1">
                    <a:lumMod val="75000"/>
                    <a:lumOff val="25000"/>
                  </a:schemeClr>
                </a:solidFill>
              </a:rPr>
              <a:t> </a:t>
            </a:r>
            <a:r>
              <a:rPr lang="en-US" sz="1400" err="1">
                <a:solidFill>
                  <a:schemeClr val="tx1">
                    <a:lumMod val="75000"/>
                    <a:lumOff val="25000"/>
                  </a:schemeClr>
                </a:solidFill>
              </a:rPr>
              <a:t>suunniteltua</a:t>
            </a:r>
            <a:r>
              <a:rPr lang="en-US" sz="1400" dirty="0">
                <a:solidFill>
                  <a:schemeClr val="tx1">
                    <a:lumMod val="75000"/>
                    <a:lumOff val="25000"/>
                  </a:schemeClr>
                </a:solidFill>
              </a:rPr>
              <a:t> </a:t>
            </a:r>
            <a:r>
              <a:rPr lang="en-US" sz="1400" err="1">
                <a:solidFill>
                  <a:schemeClr val="tx1">
                    <a:lumMod val="75000"/>
                    <a:lumOff val="25000"/>
                  </a:schemeClr>
                </a:solidFill>
              </a:rPr>
              <a:t>hiekkatietä</a:t>
            </a:r>
            <a:r>
              <a:rPr lang="en-US" sz="1400" dirty="0">
                <a:solidFill>
                  <a:schemeClr val="tx1">
                    <a:lumMod val="75000"/>
                    <a:lumOff val="25000"/>
                  </a:schemeClr>
                </a:solidFill>
              </a:rPr>
              <a:t> </a:t>
            </a:r>
            <a:r>
              <a:rPr lang="en-US" sz="1400" err="1">
                <a:solidFill>
                  <a:schemeClr val="tx1">
                    <a:lumMod val="75000"/>
                    <a:lumOff val="25000"/>
                  </a:schemeClr>
                </a:solidFill>
              </a:rPr>
              <a:t>tietöiden</a:t>
            </a:r>
            <a:r>
              <a:rPr lang="en-US" sz="1400" dirty="0">
                <a:solidFill>
                  <a:schemeClr val="tx1">
                    <a:lumMod val="75000"/>
                    <a:lumOff val="25000"/>
                  </a:schemeClr>
                </a:solidFill>
              </a:rPr>
              <a:t> </a:t>
            </a:r>
            <a:r>
              <a:rPr lang="en-US" sz="1400" err="1">
                <a:solidFill>
                  <a:schemeClr val="tx1">
                    <a:lumMod val="75000"/>
                    <a:lumOff val="25000"/>
                  </a:schemeClr>
                </a:solidFill>
              </a:rPr>
              <a:t>takia</a:t>
            </a:r>
            <a:r>
              <a:rPr lang="en-US" sz="1400" dirty="0">
                <a:solidFill>
                  <a:schemeClr val="tx1">
                    <a:lumMod val="75000"/>
                    <a:lumOff val="25000"/>
                  </a:schemeClr>
                </a:solidFill>
              </a:rPr>
              <a:t> </a:t>
            </a:r>
            <a:r>
              <a:rPr lang="en-US" sz="1400" err="1">
                <a:solidFill>
                  <a:schemeClr val="tx1">
                    <a:lumMod val="75000"/>
                    <a:lumOff val="25000"/>
                  </a:schemeClr>
                </a:solidFill>
              </a:rPr>
              <a:t>vaan</a:t>
            </a:r>
            <a:r>
              <a:rPr lang="en-US" sz="1400" dirty="0">
                <a:solidFill>
                  <a:schemeClr val="tx1">
                    <a:lumMod val="75000"/>
                    <a:lumOff val="25000"/>
                  </a:schemeClr>
                </a:solidFill>
              </a:rPr>
              <a:t> </a:t>
            </a:r>
            <a:r>
              <a:rPr lang="en-US" sz="1400" err="1">
                <a:solidFill>
                  <a:schemeClr val="tx1">
                    <a:lumMod val="75000"/>
                    <a:lumOff val="25000"/>
                  </a:schemeClr>
                </a:solidFill>
              </a:rPr>
              <a:t>kuljimme</a:t>
            </a:r>
            <a:r>
              <a:rPr lang="en-US" sz="1400" dirty="0">
                <a:solidFill>
                  <a:schemeClr val="tx1">
                    <a:lumMod val="75000"/>
                    <a:lumOff val="25000"/>
                  </a:schemeClr>
                </a:solidFill>
              </a:rPr>
              <a:t> </a:t>
            </a:r>
            <a:r>
              <a:rPr lang="en-US" sz="1400" err="1">
                <a:solidFill>
                  <a:schemeClr val="tx1">
                    <a:lumMod val="75000"/>
                    <a:lumOff val="25000"/>
                  </a:schemeClr>
                </a:solidFill>
              </a:rPr>
              <a:t>kiertotietä</a:t>
            </a:r>
            <a:r>
              <a:rPr lang="en-US" sz="1400" dirty="0">
                <a:solidFill>
                  <a:schemeClr val="tx1">
                    <a:lumMod val="75000"/>
                    <a:lumOff val="25000"/>
                  </a:schemeClr>
                </a:solidFill>
              </a:rPr>
              <a:t> </a:t>
            </a:r>
            <a:r>
              <a:rPr lang="en-US" sz="1400" err="1">
                <a:solidFill>
                  <a:schemeClr val="tx1">
                    <a:lumMod val="75000"/>
                    <a:lumOff val="25000"/>
                  </a:schemeClr>
                </a:solidFill>
              </a:rPr>
              <a:t>pientä</a:t>
            </a:r>
            <a:r>
              <a:rPr lang="en-US" sz="1400" dirty="0">
                <a:solidFill>
                  <a:schemeClr val="tx1">
                    <a:lumMod val="75000"/>
                    <a:lumOff val="25000"/>
                  </a:schemeClr>
                </a:solidFill>
              </a:rPr>
              <a:t> </a:t>
            </a:r>
            <a:r>
              <a:rPr lang="en-US" sz="1400" err="1">
                <a:solidFill>
                  <a:schemeClr val="tx1">
                    <a:lumMod val="75000"/>
                    <a:lumOff val="25000"/>
                  </a:schemeClr>
                </a:solidFill>
              </a:rPr>
              <a:t>polkua</a:t>
            </a:r>
            <a:r>
              <a:rPr lang="en-US" sz="1400" dirty="0">
                <a:solidFill>
                  <a:schemeClr val="tx1">
                    <a:lumMod val="75000"/>
                    <a:lumOff val="25000"/>
                  </a:schemeClr>
                </a:solidFill>
              </a:rPr>
              <a:t> </a:t>
            </a:r>
            <a:r>
              <a:rPr lang="en-US" sz="1400" err="1">
                <a:solidFill>
                  <a:schemeClr val="tx1">
                    <a:lumMod val="75000"/>
                    <a:lumOff val="25000"/>
                  </a:schemeClr>
                </a:solidFill>
              </a:rPr>
              <a:t>pitkin</a:t>
            </a:r>
            <a:r>
              <a:rPr lang="en-US" sz="1400" dirty="0">
                <a:solidFill>
                  <a:schemeClr val="tx1">
                    <a:lumMod val="75000"/>
                    <a:lumOff val="25000"/>
                  </a:schemeClr>
                </a:solidFill>
              </a:rPr>
              <a:t> </a:t>
            </a:r>
            <a:r>
              <a:rPr lang="en-US" sz="1400" err="1">
                <a:solidFill>
                  <a:schemeClr val="tx1">
                    <a:lumMod val="75000"/>
                    <a:lumOff val="25000"/>
                  </a:schemeClr>
                </a:solidFill>
              </a:rPr>
              <a:t>possujonossa</a:t>
            </a:r>
            <a:r>
              <a:rPr lang="en-US" sz="1400" dirty="0">
                <a:solidFill>
                  <a:schemeClr val="tx1">
                    <a:lumMod val="75000"/>
                    <a:lumOff val="25000"/>
                  </a:schemeClr>
                </a:solidFill>
              </a:rPr>
              <a:t>. </a:t>
            </a:r>
            <a:r>
              <a:rPr lang="en-US" sz="1400" err="1">
                <a:solidFill>
                  <a:schemeClr val="tx1">
                    <a:lumMod val="75000"/>
                    <a:lumOff val="25000"/>
                  </a:schemeClr>
                </a:solidFill>
              </a:rPr>
              <a:t>Illalla</a:t>
            </a:r>
            <a:r>
              <a:rPr lang="en-US" sz="1400" dirty="0">
                <a:solidFill>
                  <a:schemeClr val="tx1">
                    <a:lumMod val="75000"/>
                    <a:lumOff val="25000"/>
                  </a:schemeClr>
                </a:solidFill>
              </a:rPr>
              <a:t> </a:t>
            </a:r>
            <a:r>
              <a:rPr lang="en-US" sz="1400" err="1">
                <a:solidFill>
                  <a:schemeClr val="tx1">
                    <a:lumMod val="75000"/>
                    <a:lumOff val="25000"/>
                  </a:schemeClr>
                </a:solidFill>
              </a:rPr>
              <a:t>vielä</a:t>
            </a:r>
            <a:r>
              <a:rPr lang="en-US" sz="1400" dirty="0">
                <a:solidFill>
                  <a:schemeClr val="tx1">
                    <a:lumMod val="75000"/>
                    <a:lumOff val="25000"/>
                  </a:schemeClr>
                </a:solidFill>
              </a:rPr>
              <a:t> </a:t>
            </a:r>
            <a:r>
              <a:rPr lang="en-US" sz="1400" err="1">
                <a:solidFill>
                  <a:schemeClr val="tx1">
                    <a:lumMod val="75000"/>
                    <a:lumOff val="25000"/>
                  </a:schemeClr>
                </a:solidFill>
              </a:rPr>
              <a:t>oli</a:t>
            </a:r>
            <a:r>
              <a:rPr lang="en-US" sz="1400" dirty="0">
                <a:solidFill>
                  <a:schemeClr val="tx1">
                    <a:lumMod val="75000"/>
                    <a:lumOff val="25000"/>
                  </a:schemeClr>
                </a:solidFill>
              </a:rPr>
              <a:t> </a:t>
            </a:r>
            <a:r>
              <a:rPr lang="en-US" sz="1400" err="1">
                <a:solidFill>
                  <a:schemeClr val="tx1">
                    <a:lumMod val="75000"/>
                    <a:lumOff val="25000"/>
                  </a:schemeClr>
                </a:solidFill>
              </a:rPr>
              <a:t>italialaisten</a:t>
            </a:r>
            <a:r>
              <a:rPr lang="en-US" sz="1400" dirty="0">
                <a:solidFill>
                  <a:schemeClr val="tx1">
                    <a:lumMod val="75000"/>
                    <a:lumOff val="25000"/>
                  </a:schemeClr>
                </a:solidFill>
              </a:rPr>
              <a:t> </a:t>
            </a:r>
            <a:r>
              <a:rPr lang="en-US" sz="1400" err="1">
                <a:solidFill>
                  <a:schemeClr val="tx1">
                    <a:lumMod val="75000"/>
                    <a:lumOff val="25000"/>
                  </a:schemeClr>
                </a:solidFill>
              </a:rPr>
              <a:t>johdolla</a:t>
            </a:r>
            <a:r>
              <a:rPr lang="en-US" sz="1400" dirty="0">
                <a:solidFill>
                  <a:schemeClr val="tx1">
                    <a:lumMod val="75000"/>
                    <a:lumOff val="25000"/>
                  </a:schemeClr>
                </a:solidFill>
              </a:rPr>
              <a:t> </a:t>
            </a:r>
            <a:r>
              <a:rPr lang="en-US" sz="1400" err="1">
                <a:solidFill>
                  <a:schemeClr val="tx1">
                    <a:lumMod val="75000"/>
                    <a:lumOff val="25000"/>
                  </a:schemeClr>
                </a:solidFill>
              </a:rPr>
              <a:t>vesi</a:t>
            </a:r>
            <a:r>
              <a:rPr lang="en-US" sz="1400" dirty="0">
                <a:solidFill>
                  <a:schemeClr val="tx1">
                    <a:lumMod val="75000"/>
                    <a:lumOff val="25000"/>
                  </a:schemeClr>
                </a:solidFill>
              </a:rPr>
              <a:t>- ja </a:t>
            </a:r>
            <a:r>
              <a:rPr lang="en-US" sz="1400" err="1">
                <a:solidFill>
                  <a:schemeClr val="tx1">
                    <a:lumMod val="75000"/>
                    <a:lumOff val="25000"/>
                  </a:schemeClr>
                </a:solidFill>
              </a:rPr>
              <a:t>maanäytteiden</a:t>
            </a:r>
            <a:r>
              <a:rPr lang="en-US" sz="1400" dirty="0">
                <a:solidFill>
                  <a:schemeClr val="tx1">
                    <a:lumMod val="75000"/>
                    <a:lumOff val="25000"/>
                  </a:schemeClr>
                </a:solidFill>
              </a:rPr>
              <a:t> </a:t>
            </a:r>
            <a:r>
              <a:rPr lang="en-US" sz="1400" err="1">
                <a:solidFill>
                  <a:schemeClr val="tx1">
                    <a:lumMod val="75000"/>
                    <a:lumOff val="25000"/>
                  </a:schemeClr>
                </a:solidFill>
              </a:rPr>
              <a:t>tutkimista</a:t>
            </a:r>
            <a:r>
              <a:rPr lang="en-US" sz="1400" dirty="0">
                <a:solidFill>
                  <a:schemeClr val="tx1">
                    <a:lumMod val="75000"/>
                    <a:lumOff val="25000"/>
                  </a:schemeClr>
                </a:solidFill>
              </a:rPr>
              <a:t> ja </a:t>
            </a:r>
            <a:r>
              <a:rPr lang="en-US" sz="1400" err="1">
                <a:solidFill>
                  <a:schemeClr val="tx1">
                    <a:lumMod val="75000"/>
                    <a:lumOff val="25000"/>
                  </a:schemeClr>
                </a:solidFill>
              </a:rPr>
              <a:t>testaamista</a:t>
            </a:r>
            <a:r>
              <a:rPr lang="en-US" sz="1400" dirty="0">
                <a:solidFill>
                  <a:schemeClr val="tx1">
                    <a:lumMod val="75000"/>
                    <a:lumOff val="25000"/>
                  </a:schemeClr>
                </a:solidFill>
              </a:rPr>
              <a:t>. </a:t>
            </a:r>
          </a:p>
        </p:txBody>
      </p:sp>
    </p:spTree>
    <p:extLst>
      <p:ext uri="{BB962C8B-B14F-4D97-AF65-F5344CB8AC3E}">
        <p14:creationId xmlns:p14="http://schemas.microsoft.com/office/powerpoint/2010/main" val="1998272231"/>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9">
            <a:extLst>
              <a:ext uri="{FF2B5EF4-FFF2-40B4-BE49-F238E27FC236}">
                <a16:creationId xmlns:a16="http://schemas.microsoft.com/office/drawing/2014/main" id="{B78EDDD3-C548-48EF-B3CA-B290B1719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Kuva 2" descr="Kuva, joka sisältää kohteen piha-, liikenne, puu, vesi&#10;&#10;Kuvaus luotu automaattisesti">
            <a:extLst>
              <a:ext uri="{FF2B5EF4-FFF2-40B4-BE49-F238E27FC236}">
                <a16:creationId xmlns:a16="http://schemas.microsoft.com/office/drawing/2014/main" id="{C754D549-625B-273F-475B-960C79998275}"/>
              </a:ext>
            </a:extLst>
          </p:cNvPr>
          <p:cNvPicPr>
            <a:picLocks noChangeAspect="1"/>
          </p:cNvPicPr>
          <p:nvPr/>
        </p:nvPicPr>
        <p:blipFill rotWithShape="1">
          <a:blip r:embed="rId2"/>
          <a:srcRect t="1014" r="2" b="17203"/>
          <a:stretch/>
        </p:blipFill>
        <p:spPr>
          <a:xfrm>
            <a:off x="196731" y="166533"/>
            <a:ext cx="3809612" cy="6524936"/>
          </a:xfrm>
          <a:prstGeom prst="rect">
            <a:avLst/>
          </a:prstGeom>
        </p:spPr>
      </p:pic>
      <p:pic>
        <p:nvPicPr>
          <p:cNvPr id="3" name="Kuva 3" descr="Kuva, joka sisältää kohteen piha-, pyörä, taivas, henkilö&#10;&#10;Kuvaus luotu automaattisesti">
            <a:extLst>
              <a:ext uri="{FF2B5EF4-FFF2-40B4-BE49-F238E27FC236}">
                <a16:creationId xmlns:a16="http://schemas.microsoft.com/office/drawing/2014/main" id="{8F4D5657-8B0C-F922-5129-647E59801AD6}"/>
              </a:ext>
            </a:extLst>
          </p:cNvPr>
          <p:cNvPicPr>
            <a:picLocks noChangeAspect="1"/>
          </p:cNvPicPr>
          <p:nvPr/>
        </p:nvPicPr>
        <p:blipFill rotWithShape="1">
          <a:blip r:embed="rId3"/>
          <a:srcRect t="15085" r="-2" b="7312"/>
          <a:stretch/>
        </p:blipFill>
        <p:spPr>
          <a:xfrm rot="5400000">
            <a:off x="2832838" y="1530192"/>
            <a:ext cx="6524936" cy="3797618"/>
          </a:xfrm>
          <a:prstGeom prst="rect">
            <a:avLst/>
          </a:prstGeom>
        </p:spPr>
      </p:pic>
      <p:pic>
        <p:nvPicPr>
          <p:cNvPr id="5" name="Kuva 5" descr="Kuva, joka sisältää kohteen luola, luonto, maa&#10;&#10;Kuvaus luotu automaattisesti">
            <a:extLst>
              <a:ext uri="{FF2B5EF4-FFF2-40B4-BE49-F238E27FC236}">
                <a16:creationId xmlns:a16="http://schemas.microsoft.com/office/drawing/2014/main" id="{9D2D3ADF-BB99-578C-DCF3-375292373967}"/>
              </a:ext>
            </a:extLst>
          </p:cNvPr>
          <p:cNvPicPr>
            <a:picLocks noChangeAspect="1"/>
          </p:cNvPicPr>
          <p:nvPr/>
        </p:nvPicPr>
        <p:blipFill rotWithShape="1">
          <a:blip r:embed="rId4"/>
          <a:srcRect r="37992" b="2"/>
          <a:stretch/>
        </p:blipFill>
        <p:spPr>
          <a:xfrm rot="5400000">
            <a:off x="8514423" y="-164544"/>
            <a:ext cx="3160653" cy="3822808"/>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pic>
        <p:nvPicPr>
          <p:cNvPr id="4" name="Kuva 4" descr="Kuva, joka sisältää kohteen luola, luonto, henkilö, vaate&#10;&#10;Kuvaus luotu automaattisesti">
            <a:extLst>
              <a:ext uri="{FF2B5EF4-FFF2-40B4-BE49-F238E27FC236}">
                <a16:creationId xmlns:a16="http://schemas.microsoft.com/office/drawing/2014/main" id="{C2E23B89-2E73-8A1B-40A2-21B46B486531}"/>
              </a:ext>
            </a:extLst>
          </p:cNvPr>
          <p:cNvPicPr>
            <a:picLocks noChangeAspect="1"/>
          </p:cNvPicPr>
          <p:nvPr/>
        </p:nvPicPr>
        <p:blipFill rotWithShape="1">
          <a:blip r:embed="rId5"/>
          <a:srcRect l="707" r="36813" b="2"/>
          <a:stretch/>
        </p:blipFill>
        <p:spPr>
          <a:xfrm rot="5400000">
            <a:off x="8502386" y="3187700"/>
            <a:ext cx="3184727" cy="3822808"/>
          </a:xfrm>
          <a:prstGeom prst="rect">
            <a:avLst/>
          </a:prstGeom>
        </p:spPr>
      </p:pic>
      <p:sp>
        <p:nvSpPr>
          <p:cNvPr id="6" name="Tekstiruutu 5">
            <a:extLst>
              <a:ext uri="{FF2B5EF4-FFF2-40B4-BE49-F238E27FC236}">
                <a16:creationId xmlns:a16="http://schemas.microsoft.com/office/drawing/2014/main" id="{00325C0D-F0FF-0067-24ED-C26F9F2D631F}"/>
              </a:ext>
            </a:extLst>
          </p:cNvPr>
          <p:cNvSpPr txBox="1"/>
          <p:nvPr/>
        </p:nvSpPr>
        <p:spPr>
          <a:xfrm>
            <a:off x="253999" y="6405217"/>
            <a:ext cx="365539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dirty="0"/>
              <a:t>Kuva: Lari Raekumpu</a:t>
            </a:r>
          </a:p>
        </p:txBody>
      </p:sp>
    </p:spTree>
    <p:extLst>
      <p:ext uri="{BB962C8B-B14F-4D97-AF65-F5344CB8AC3E}">
        <p14:creationId xmlns:p14="http://schemas.microsoft.com/office/powerpoint/2010/main" val="24365247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9">
            <a:extLst>
              <a:ext uri="{FF2B5EF4-FFF2-40B4-BE49-F238E27FC236}">
                <a16:creationId xmlns:a16="http://schemas.microsoft.com/office/drawing/2014/main" id="{7459C506-5F4B-4B75-9218-C7C3F87FA8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BC659EEB-C3AE-4544-8263-417009DCDF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3" name="Straight Connector 12">
              <a:extLst>
                <a:ext uri="{FF2B5EF4-FFF2-40B4-BE49-F238E27FC236}">
                  <a16:creationId xmlns:a16="http://schemas.microsoft.com/office/drawing/2014/main" id="{D99DB6C6-36F9-4576-A558-95153EADBE4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694E7916-EDE4-4B50-A4A1-6B28FDD4D9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6F6CB7BB-4370-4173-97F8-F636C0F149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Isosceles Triangle 15">
              <a:extLst>
                <a:ext uri="{FF2B5EF4-FFF2-40B4-BE49-F238E27FC236}">
                  <a16:creationId xmlns:a16="http://schemas.microsoft.com/office/drawing/2014/main" id="{B0F590BB-1F51-4138-A2D4-2E483C84FB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7">
              <a:extLst>
                <a:ext uri="{FF2B5EF4-FFF2-40B4-BE49-F238E27FC236}">
                  <a16:creationId xmlns:a16="http://schemas.microsoft.com/office/drawing/2014/main" id="{4A492863-9797-45A2-BAB3-514F10C5F2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8">
              <a:extLst>
                <a:ext uri="{FF2B5EF4-FFF2-40B4-BE49-F238E27FC236}">
                  <a16:creationId xmlns:a16="http://schemas.microsoft.com/office/drawing/2014/main" id="{7C1E33F6-6D0F-4ECF-92F4-6F71D8BAF3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9">
              <a:extLst>
                <a:ext uri="{FF2B5EF4-FFF2-40B4-BE49-F238E27FC236}">
                  <a16:creationId xmlns:a16="http://schemas.microsoft.com/office/drawing/2014/main" id="{73EEEA64-7411-474B-BD0E-60C24B3F4E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4F82A6DD-92BB-4443-B5A5-05240DD558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Isosceles Triangle 20">
              <a:extLst>
                <a:ext uri="{FF2B5EF4-FFF2-40B4-BE49-F238E27FC236}">
                  <a16:creationId xmlns:a16="http://schemas.microsoft.com/office/drawing/2014/main" id="{79832BCB-1DCF-46AC-9FFA-170791668D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23" name="Rectangle 22">
            <a:extLst>
              <a:ext uri="{FF2B5EF4-FFF2-40B4-BE49-F238E27FC236}">
                <a16:creationId xmlns:a16="http://schemas.microsoft.com/office/drawing/2014/main" id="{4E74DA95-CD7A-4D5E-9D27-67A759CE7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ln w="2222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Kuva 3" descr="Kuva, joka sisältää kohteen piha-, ylämaa, Vuoristo, Hill station&#10;&#10;Kuvaus luotu automaattisesti">
            <a:extLst>
              <a:ext uri="{FF2B5EF4-FFF2-40B4-BE49-F238E27FC236}">
                <a16:creationId xmlns:a16="http://schemas.microsoft.com/office/drawing/2014/main" id="{52B6959E-9EFE-56BE-8135-BCBCC5297A0D}"/>
              </a:ext>
            </a:extLst>
          </p:cNvPr>
          <p:cNvPicPr>
            <a:picLocks noChangeAspect="1"/>
          </p:cNvPicPr>
          <p:nvPr/>
        </p:nvPicPr>
        <p:blipFill>
          <a:blip r:embed="rId2"/>
          <a:stretch>
            <a:fillRect/>
          </a:stretch>
        </p:blipFill>
        <p:spPr>
          <a:xfrm rot="5400000">
            <a:off x="1148024" y="1707303"/>
            <a:ext cx="4602479" cy="3451859"/>
          </a:xfrm>
          <a:prstGeom prst="rect">
            <a:avLst/>
          </a:prstGeom>
        </p:spPr>
      </p:pic>
      <p:cxnSp>
        <p:nvCxnSpPr>
          <p:cNvPr id="25" name="Straight Connector 24">
            <a:extLst>
              <a:ext uri="{FF2B5EF4-FFF2-40B4-BE49-F238E27FC236}">
                <a16:creationId xmlns:a16="http://schemas.microsoft.com/office/drawing/2014/main" id="{14AA3B5C-0C55-4FFF-9C45-8F9F7C074A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81305" y="1650669"/>
            <a:ext cx="0" cy="3431969"/>
          </a:xfrm>
          <a:prstGeom prst="line">
            <a:avLst/>
          </a:prstGeom>
        </p:spPr>
        <p:style>
          <a:lnRef idx="1">
            <a:schemeClr val="accent1"/>
          </a:lnRef>
          <a:fillRef idx="0">
            <a:schemeClr val="accent1"/>
          </a:fillRef>
          <a:effectRef idx="0">
            <a:schemeClr val="accent1"/>
          </a:effectRef>
          <a:fontRef idx="minor">
            <a:schemeClr val="tx1"/>
          </a:fontRef>
        </p:style>
      </p:cxnSp>
      <p:pic>
        <p:nvPicPr>
          <p:cNvPr id="5" name="Kuva 5" descr="Kuva, joka sisältää kohteen piha-, puu, jalkineet, Vaellusvarusteet&#10;&#10;Kuvaus luotu automaattisesti">
            <a:extLst>
              <a:ext uri="{FF2B5EF4-FFF2-40B4-BE49-F238E27FC236}">
                <a16:creationId xmlns:a16="http://schemas.microsoft.com/office/drawing/2014/main" id="{99A39792-16EB-990C-60E4-75A1313B819C}"/>
              </a:ext>
            </a:extLst>
          </p:cNvPr>
          <p:cNvPicPr>
            <a:picLocks noChangeAspect="1"/>
          </p:cNvPicPr>
          <p:nvPr/>
        </p:nvPicPr>
        <p:blipFill>
          <a:blip r:embed="rId3"/>
          <a:stretch>
            <a:fillRect/>
          </a:stretch>
        </p:blipFill>
        <p:spPr>
          <a:xfrm rot="5400000">
            <a:off x="6438129" y="1707302"/>
            <a:ext cx="4602479" cy="3451859"/>
          </a:xfrm>
          <a:prstGeom prst="rect">
            <a:avLst/>
          </a:prstGeom>
        </p:spPr>
      </p:pic>
    </p:spTree>
    <p:extLst>
      <p:ext uri="{BB962C8B-B14F-4D97-AF65-F5344CB8AC3E}">
        <p14:creationId xmlns:p14="http://schemas.microsoft.com/office/powerpoint/2010/main" val="21800013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6" name="Group 35">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37" name="Straight Connector 36">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9"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0"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 name="Isosceles Triangle 40">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42"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3"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4"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45" name="Isosceles Triangle 44">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6" name="Isosceles Triangle 45">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ekstiruutu 1">
            <a:extLst>
              <a:ext uri="{FF2B5EF4-FFF2-40B4-BE49-F238E27FC236}">
                <a16:creationId xmlns:a16="http://schemas.microsoft.com/office/drawing/2014/main" id="{761B90D9-073C-7BF3-B70E-7DE1131FB61D}"/>
              </a:ext>
            </a:extLst>
          </p:cNvPr>
          <p:cNvSpPr txBox="1"/>
          <p:nvPr/>
        </p:nvSpPr>
        <p:spPr>
          <a:xfrm>
            <a:off x="5209563" y="1211432"/>
            <a:ext cx="4305070" cy="4829930"/>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defTabSz="457200">
              <a:lnSpc>
                <a:spcPct val="90000"/>
              </a:lnSpc>
              <a:spcBef>
                <a:spcPts val="1000"/>
              </a:spcBef>
              <a:buClr>
                <a:schemeClr val="accent1"/>
              </a:buClr>
              <a:buSzPct val="80000"/>
              <a:buFont typeface="Wingdings 3" charset="2"/>
              <a:buChar char=""/>
            </a:pPr>
            <a:r>
              <a:rPr lang="en-US" sz="1400" dirty="0">
                <a:solidFill>
                  <a:schemeClr val="tx1">
                    <a:lumMod val="75000"/>
                    <a:lumOff val="25000"/>
                  </a:schemeClr>
                </a:solidFill>
              </a:rPr>
              <a:t>2.6.-4.6.</a:t>
            </a:r>
          </a:p>
          <a:p>
            <a:pPr defTabSz="457200">
              <a:lnSpc>
                <a:spcPct val="90000"/>
              </a:lnSpc>
              <a:spcBef>
                <a:spcPts val="1000"/>
              </a:spcBef>
              <a:buClr>
                <a:schemeClr val="accent1"/>
              </a:buClr>
              <a:buSzPct val="80000"/>
              <a:buFont typeface="Wingdings 3" charset="2"/>
              <a:buChar char=""/>
            </a:pPr>
            <a:r>
              <a:rPr lang="en-US" sz="1400" dirty="0" err="1">
                <a:solidFill>
                  <a:schemeClr val="tx1">
                    <a:lumMod val="75000"/>
                    <a:lumOff val="25000"/>
                  </a:schemeClr>
                </a:solidFill>
              </a:rPr>
              <a:t>Lähtö</a:t>
            </a:r>
            <a:r>
              <a:rPr lang="en-US" sz="1400" dirty="0">
                <a:solidFill>
                  <a:schemeClr val="tx1">
                    <a:lumMod val="75000"/>
                    <a:lumOff val="25000"/>
                  </a:schemeClr>
                </a:solidFill>
              </a:rPr>
              <a:t> </a:t>
            </a:r>
            <a:r>
              <a:rPr lang="en-US" sz="1400" dirty="0" err="1">
                <a:solidFill>
                  <a:schemeClr val="tx1">
                    <a:lumMod val="75000"/>
                    <a:lumOff val="25000"/>
                  </a:schemeClr>
                </a:solidFill>
              </a:rPr>
              <a:t>kotimatkalle</a:t>
            </a:r>
            <a:r>
              <a:rPr lang="en-US" sz="1400" dirty="0">
                <a:solidFill>
                  <a:schemeClr val="tx1">
                    <a:lumMod val="75000"/>
                    <a:lumOff val="25000"/>
                  </a:schemeClr>
                </a:solidFill>
              </a:rPr>
              <a:t>, </a:t>
            </a:r>
            <a:r>
              <a:rPr lang="en-US" sz="1400" dirty="0" err="1">
                <a:solidFill>
                  <a:schemeClr val="tx1">
                    <a:lumMod val="75000"/>
                    <a:lumOff val="25000"/>
                  </a:schemeClr>
                </a:solidFill>
              </a:rPr>
              <a:t>aamulla</a:t>
            </a:r>
            <a:r>
              <a:rPr lang="en-US" sz="1400" dirty="0">
                <a:solidFill>
                  <a:schemeClr val="tx1">
                    <a:lumMod val="75000"/>
                    <a:lumOff val="25000"/>
                  </a:schemeClr>
                </a:solidFill>
              </a:rPr>
              <a:t> </a:t>
            </a:r>
            <a:r>
              <a:rPr lang="en-US" sz="1400" dirty="0" err="1">
                <a:solidFill>
                  <a:schemeClr val="tx1">
                    <a:lumMod val="75000"/>
                    <a:lumOff val="25000"/>
                  </a:schemeClr>
                </a:solidFill>
              </a:rPr>
              <a:t>pakkasimme</a:t>
            </a:r>
            <a:r>
              <a:rPr lang="en-US" sz="1400" dirty="0">
                <a:solidFill>
                  <a:schemeClr val="tx1">
                    <a:lumMod val="75000"/>
                    <a:lumOff val="25000"/>
                  </a:schemeClr>
                </a:solidFill>
              </a:rPr>
              <a:t> </a:t>
            </a:r>
            <a:r>
              <a:rPr lang="en-US" sz="1400" dirty="0" err="1">
                <a:solidFill>
                  <a:schemeClr val="tx1">
                    <a:lumMod val="75000"/>
                    <a:lumOff val="25000"/>
                  </a:schemeClr>
                </a:solidFill>
              </a:rPr>
              <a:t>auton</a:t>
            </a:r>
            <a:r>
              <a:rPr lang="en-US" sz="1400" dirty="0">
                <a:solidFill>
                  <a:schemeClr val="tx1">
                    <a:lumMod val="75000"/>
                    <a:lumOff val="25000"/>
                  </a:schemeClr>
                </a:solidFill>
              </a:rPr>
              <a:t> ja </a:t>
            </a:r>
            <a:r>
              <a:rPr lang="en-US" sz="1400" dirty="0" err="1">
                <a:solidFill>
                  <a:schemeClr val="tx1">
                    <a:lumMod val="75000"/>
                    <a:lumOff val="25000"/>
                  </a:schemeClr>
                </a:solidFill>
              </a:rPr>
              <a:t>suuntasimme</a:t>
            </a:r>
            <a:r>
              <a:rPr lang="en-US" sz="1400" dirty="0">
                <a:solidFill>
                  <a:schemeClr val="tx1">
                    <a:lumMod val="75000"/>
                    <a:lumOff val="25000"/>
                  </a:schemeClr>
                </a:solidFill>
              </a:rPr>
              <a:t> </a:t>
            </a:r>
            <a:r>
              <a:rPr lang="en-US" sz="1400" dirty="0" err="1">
                <a:solidFill>
                  <a:schemeClr val="tx1">
                    <a:lumMod val="75000"/>
                    <a:lumOff val="25000"/>
                  </a:schemeClr>
                </a:solidFill>
              </a:rPr>
              <a:t>ensin</a:t>
            </a:r>
            <a:r>
              <a:rPr lang="en-US" sz="1400" dirty="0">
                <a:solidFill>
                  <a:schemeClr val="tx1">
                    <a:lumMod val="75000"/>
                    <a:lumOff val="25000"/>
                  </a:schemeClr>
                </a:solidFill>
              </a:rPr>
              <a:t> Ljubljanaan. </a:t>
            </a:r>
            <a:r>
              <a:rPr lang="en-US" sz="1400" dirty="0" err="1">
                <a:solidFill>
                  <a:schemeClr val="tx1">
                    <a:lumMod val="75000"/>
                    <a:lumOff val="25000"/>
                  </a:schemeClr>
                </a:solidFill>
              </a:rPr>
              <a:t>Heitimme</a:t>
            </a:r>
            <a:r>
              <a:rPr lang="en-US" sz="1400" dirty="0">
                <a:solidFill>
                  <a:schemeClr val="tx1">
                    <a:lumMod val="75000"/>
                    <a:lumOff val="25000"/>
                  </a:schemeClr>
                </a:solidFill>
              </a:rPr>
              <a:t> </a:t>
            </a:r>
            <a:r>
              <a:rPr lang="en-US" sz="1400" dirty="0" err="1">
                <a:solidFill>
                  <a:schemeClr val="tx1">
                    <a:lumMod val="75000"/>
                    <a:lumOff val="25000"/>
                  </a:schemeClr>
                </a:solidFill>
              </a:rPr>
              <a:t>yhden</a:t>
            </a:r>
            <a:r>
              <a:rPr lang="en-US" sz="1400" dirty="0">
                <a:solidFill>
                  <a:schemeClr val="tx1">
                    <a:lumMod val="75000"/>
                    <a:lumOff val="25000"/>
                  </a:schemeClr>
                </a:solidFill>
              </a:rPr>
              <a:t> </a:t>
            </a:r>
            <a:r>
              <a:rPr lang="en-US" sz="1400" dirty="0" err="1">
                <a:solidFill>
                  <a:schemeClr val="tx1">
                    <a:lumMod val="75000"/>
                    <a:lumOff val="25000"/>
                  </a:schemeClr>
                </a:solidFill>
              </a:rPr>
              <a:t>opiskelijan</a:t>
            </a:r>
            <a:r>
              <a:rPr lang="en-US" sz="1400" dirty="0">
                <a:solidFill>
                  <a:schemeClr val="tx1">
                    <a:lumMod val="75000"/>
                    <a:lumOff val="25000"/>
                  </a:schemeClr>
                </a:solidFill>
              </a:rPr>
              <a:t> </a:t>
            </a:r>
            <a:r>
              <a:rPr lang="en-US" sz="1400" dirty="0" err="1">
                <a:solidFill>
                  <a:schemeClr val="tx1">
                    <a:lumMod val="75000"/>
                    <a:lumOff val="25000"/>
                  </a:schemeClr>
                </a:solidFill>
              </a:rPr>
              <a:t>bussiasemalle</a:t>
            </a:r>
            <a:r>
              <a:rPr lang="en-US" sz="1400" dirty="0">
                <a:solidFill>
                  <a:schemeClr val="tx1">
                    <a:lumMod val="75000"/>
                    <a:lumOff val="25000"/>
                  </a:schemeClr>
                </a:solidFill>
              </a:rPr>
              <a:t> ja </a:t>
            </a:r>
            <a:r>
              <a:rPr lang="en-US" sz="1400" dirty="0" err="1">
                <a:solidFill>
                  <a:schemeClr val="tx1">
                    <a:lumMod val="75000"/>
                    <a:lumOff val="25000"/>
                  </a:schemeClr>
                </a:solidFill>
              </a:rPr>
              <a:t>jatkoimme</a:t>
            </a:r>
            <a:r>
              <a:rPr lang="en-US" sz="1400" dirty="0">
                <a:solidFill>
                  <a:schemeClr val="tx1">
                    <a:lumMod val="75000"/>
                    <a:lumOff val="25000"/>
                  </a:schemeClr>
                </a:solidFill>
              </a:rPr>
              <a:t> </a:t>
            </a:r>
            <a:r>
              <a:rPr lang="en-US" sz="1400" dirty="0" err="1">
                <a:solidFill>
                  <a:schemeClr val="tx1">
                    <a:lumMod val="75000"/>
                    <a:lumOff val="25000"/>
                  </a:schemeClr>
                </a:solidFill>
              </a:rPr>
              <a:t>hakemaan</a:t>
            </a:r>
            <a:r>
              <a:rPr lang="en-US" sz="1400" dirty="0">
                <a:solidFill>
                  <a:schemeClr val="tx1">
                    <a:lumMod val="75000"/>
                    <a:lumOff val="25000"/>
                  </a:schemeClr>
                </a:solidFill>
              </a:rPr>
              <a:t> </a:t>
            </a:r>
            <a:r>
              <a:rPr lang="en-US" sz="1400" dirty="0" err="1">
                <a:solidFill>
                  <a:schemeClr val="tx1">
                    <a:lumMod val="75000"/>
                    <a:lumOff val="25000"/>
                  </a:schemeClr>
                </a:solidFill>
              </a:rPr>
              <a:t>asunnolle</a:t>
            </a:r>
            <a:r>
              <a:rPr lang="en-US" sz="1400" dirty="0">
                <a:solidFill>
                  <a:schemeClr val="tx1">
                    <a:lumMod val="75000"/>
                    <a:lumOff val="25000"/>
                  </a:schemeClr>
                </a:solidFill>
              </a:rPr>
              <a:t> </a:t>
            </a:r>
            <a:r>
              <a:rPr lang="en-US" sz="1400" dirty="0" err="1">
                <a:solidFill>
                  <a:schemeClr val="tx1">
                    <a:lumMod val="75000"/>
                    <a:lumOff val="25000"/>
                  </a:schemeClr>
                </a:solidFill>
              </a:rPr>
              <a:t>jääneet</a:t>
            </a:r>
            <a:r>
              <a:rPr lang="en-US" sz="1400" dirty="0">
                <a:solidFill>
                  <a:schemeClr val="tx1">
                    <a:lumMod val="75000"/>
                    <a:lumOff val="25000"/>
                  </a:schemeClr>
                </a:solidFill>
              </a:rPr>
              <a:t> </a:t>
            </a:r>
            <a:r>
              <a:rPr lang="en-US" sz="1400" dirty="0" err="1">
                <a:solidFill>
                  <a:schemeClr val="tx1">
                    <a:lumMod val="75000"/>
                    <a:lumOff val="25000"/>
                  </a:schemeClr>
                </a:solidFill>
              </a:rPr>
              <a:t>tavarat</a:t>
            </a:r>
            <a:r>
              <a:rPr lang="en-US" sz="1400" dirty="0">
                <a:solidFill>
                  <a:schemeClr val="tx1">
                    <a:lumMod val="75000"/>
                    <a:lumOff val="25000"/>
                  </a:schemeClr>
                </a:solidFill>
              </a:rPr>
              <a:t>. </a:t>
            </a:r>
            <a:r>
              <a:rPr lang="en-US" sz="1400" dirty="0" err="1">
                <a:solidFill>
                  <a:schemeClr val="tx1">
                    <a:lumMod val="75000"/>
                    <a:lumOff val="25000"/>
                  </a:schemeClr>
                </a:solidFill>
              </a:rPr>
              <a:t>Tuliaisostosten</a:t>
            </a:r>
            <a:r>
              <a:rPr lang="en-US" sz="1400" dirty="0">
                <a:solidFill>
                  <a:schemeClr val="tx1">
                    <a:lumMod val="75000"/>
                    <a:lumOff val="25000"/>
                  </a:schemeClr>
                </a:solidFill>
              </a:rPr>
              <a:t> </a:t>
            </a:r>
            <a:r>
              <a:rPr lang="en-US" sz="1400" dirty="0" err="1">
                <a:solidFill>
                  <a:schemeClr val="tx1">
                    <a:lumMod val="75000"/>
                    <a:lumOff val="25000"/>
                  </a:schemeClr>
                </a:solidFill>
              </a:rPr>
              <a:t>jälkeen</a:t>
            </a:r>
            <a:r>
              <a:rPr lang="en-US" sz="1400" dirty="0">
                <a:solidFill>
                  <a:schemeClr val="tx1">
                    <a:lumMod val="75000"/>
                    <a:lumOff val="25000"/>
                  </a:schemeClr>
                </a:solidFill>
              </a:rPr>
              <a:t> </a:t>
            </a:r>
            <a:r>
              <a:rPr lang="en-US" sz="1400" dirty="0" err="1">
                <a:solidFill>
                  <a:schemeClr val="tx1">
                    <a:lumMod val="75000"/>
                    <a:lumOff val="25000"/>
                  </a:schemeClr>
                </a:solidFill>
              </a:rPr>
              <a:t>olimme</a:t>
            </a:r>
            <a:r>
              <a:rPr lang="en-US" sz="1400" dirty="0">
                <a:solidFill>
                  <a:schemeClr val="tx1">
                    <a:lumMod val="75000"/>
                    <a:lumOff val="25000"/>
                  </a:schemeClr>
                </a:solidFill>
              </a:rPr>
              <a:t> </a:t>
            </a:r>
            <a:r>
              <a:rPr lang="en-US" sz="1400" dirty="0" err="1">
                <a:solidFill>
                  <a:schemeClr val="tx1">
                    <a:lumMod val="75000"/>
                    <a:lumOff val="25000"/>
                  </a:schemeClr>
                </a:solidFill>
              </a:rPr>
              <a:t>valmiita</a:t>
            </a:r>
            <a:r>
              <a:rPr lang="en-US" sz="1400" dirty="0">
                <a:solidFill>
                  <a:schemeClr val="tx1">
                    <a:lumMod val="75000"/>
                    <a:lumOff val="25000"/>
                  </a:schemeClr>
                </a:solidFill>
              </a:rPr>
              <a:t> </a:t>
            </a:r>
            <a:r>
              <a:rPr lang="en-US" sz="1400" dirty="0" err="1">
                <a:solidFill>
                  <a:schemeClr val="tx1">
                    <a:lumMod val="75000"/>
                    <a:lumOff val="25000"/>
                  </a:schemeClr>
                </a:solidFill>
              </a:rPr>
              <a:t>lähtemään</a:t>
            </a:r>
            <a:r>
              <a:rPr lang="en-US" sz="1400" dirty="0">
                <a:solidFill>
                  <a:schemeClr val="tx1">
                    <a:lumMod val="75000"/>
                    <a:lumOff val="25000"/>
                  </a:schemeClr>
                </a:solidFill>
              </a:rPr>
              <a:t> </a:t>
            </a:r>
            <a:r>
              <a:rPr lang="en-US" sz="1400" dirty="0" err="1">
                <a:solidFill>
                  <a:schemeClr val="tx1">
                    <a:lumMod val="75000"/>
                    <a:lumOff val="25000"/>
                  </a:schemeClr>
                </a:solidFill>
              </a:rPr>
              <a:t>kohti</a:t>
            </a:r>
            <a:r>
              <a:rPr lang="en-US" sz="1400" dirty="0">
                <a:solidFill>
                  <a:schemeClr val="tx1">
                    <a:lumMod val="75000"/>
                    <a:lumOff val="25000"/>
                  </a:schemeClr>
                </a:solidFill>
              </a:rPr>
              <a:t> </a:t>
            </a:r>
            <a:r>
              <a:rPr lang="en-US" sz="1400" dirty="0" err="1">
                <a:solidFill>
                  <a:schemeClr val="tx1">
                    <a:lumMod val="75000"/>
                    <a:lumOff val="25000"/>
                  </a:schemeClr>
                </a:solidFill>
              </a:rPr>
              <a:t>Tsekkejä</a:t>
            </a:r>
            <a:r>
              <a:rPr lang="en-US" sz="1400" dirty="0">
                <a:solidFill>
                  <a:schemeClr val="tx1">
                    <a:lumMod val="75000"/>
                    <a:lumOff val="25000"/>
                  </a:schemeClr>
                </a:solidFill>
              </a:rPr>
              <a:t> ja </a:t>
            </a:r>
            <a:r>
              <a:rPr lang="en-US" sz="1400" dirty="0" err="1">
                <a:solidFill>
                  <a:schemeClr val="tx1">
                    <a:lumMod val="75000"/>
                    <a:lumOff val="25000"/>
                  </a:schemeClr>
                </a:solidFill>
              </a:rPr>
              <a:t>Ostravaa</a:t>
            </a:r>
            <a:r>
              <a:rPr lang="en-US" sz="1400" dirty="0">
                <a:solidFill>
                  <a:schemeClr val="tx1">
                    <a:lumMod val="75000"/>
                    <a:lumOff val="25000"/>
                  </a:schemeClr>
                </a:solidFill>
              </a:rPr>
              <a:t>, </a:t>
            </a:r>
            <a:r>
              <a:rPr lang="en-US" sz="1400" dirty="0" err="1">
                <a:solidFill>
                  <a:schemeClr val="tx1">
                    <a:lumMod val="75000"/>
                    <a:lumOff val="25000"/>
                  </a:schemeClr>
                </a:solidFill>
              </a:rPr>
              <a:t>mistä</a:t>
            </a:r>
            <a:r>
              <a:rPr lang="en-US" sz="1400" dirty="0">
                <a:solidFill>
                  <a:schemeClr val="tx1">
                    <a:lumMod val="75000"/>
                    <a:lumOff val="25000"/>
                  </a:schemeClr>
                </a:solidFill>
              </a:rPr>
              <a:t> </a:t>
            </a:r>
            <a:r>
              <a:rPr lang="en-US" sz="1400" dirty="0" err="1">
                <a:solidFill>
                  <a:schemeClr val="tx1">
                    <a:lumMod val="75000"/>
                    <a:lumOff val="25000"/>
                  </a:schemeClr>
                </a:solidFill>
              </a:rPr>
              <a:t>olimme</a:t>
            </a:r>
            <a:r>
              <a:rPr lang="en-US" sz="1400" dirty="0">
                <a:solidFill>
                  <a:schemeClr val="tx1">
                    <a:lumMod val="75000"/>
                    <a:lumOff val="25000"/>
                  </a:schemeClr>
                </a:solidFill>
              </a:rPr>
              <a:t> </a:t>
            </a:r>
            <a:r>
              <a:rPr lang="en-US" sz="1400" dirty="0" err="1">
                <a:solidFill>
                  <a:schemeClr val="tx1">
                    <a:lumMod val="75000"/>
                    <a:lumOff val="25000"/>
                  </a:schemeClr>
                </a:solidFill>
              </a:rPr>
              <a:t>varanneet</a:t>
            </a:r>
            <a:r>
              <a:rPr lang="en-US" sz="1400" dirty="0">
                <a:solidFill>
                  <a:schemeClr val="tx1">
                    <a:lumMod val="75000"/>
                    <a:lumOff val="25000"/>
                  </a:schemeClr>
                </a:solidFill>
              </a:rPr>
              <a:t> </a:t>
            </a:r>
            <a:r>
              <a:rPr lang="en-US" sz="1400" dirty="0" err="1">
                <a:solidFill>
                  <a:schemeClr val="tx1">
                    <a:lumMod val="75000"/>
                    <a:lumOff val="25000"/>
                  </a:schemeClr>
                </a:solidFill>
              </a:rPr>
              <a:t>hotellin</a:t>
            </a:r>
            <a:r>
              <a:rPr lang="en-US" sz="1400" dirty="0">
                <a:solidFill>
                  <a:schemeClr val="tx1">
                    <a:lumMod val="75000"/>
                    <a:lumOff val="25000"/>
                  </a:schemeClr>
                </a:solidFill>
              </a:rPr>
              <a:t>. </a:t>
            </a:r>
          </a:p>
          <a:p>
            <a:pPr defTabSz="457200">
              <a:lnSpc>
                <a:spcPct val="90000"/>
              </a:lnSpc>
              <a:spcBef>
                <a:spcPts val="1000"/>
              </a:spcBef>
              <a:buClr>
                <a:schemeClr val="accent1"/>
              </a:buClr>
              <a:buSzPct val="80000"/>
              <a:buFont typeface="Wingdings 3" charset="2"/>
              <a:buChar char=""/>
            </a:pPr>
            <a:r>
              <a:rPr lang="en-US" sz="1400" err="1">
                <a:solidFill>
                  <a:schemeClr val="tx1">
                    <a:lumMod val="75000"/>
                    <a:lumOff val="25000"/>
                  </a:schemeClr>
                </a:solidFill>
              </a:rPr>
              <a:t>Lauantaina</a:t>
            </a:r>
            <a:r>
              <a:rPr lang="en-US" sz="1400" dirty="0">
                <a:solidFill>
                  <a:schemeClr val="tx1">
                    <a:lumMod val="75000"/>
                    <a:lumOff val="25000"/>
                  </a:schemeClr>
                </a:solidFill>
              </a:rPr>
              <a:t> </a:t>
            </a:r>
            <a:r>
              <a:rPr lang="en-US" sz="1400" err="1">
                <a:solidFill>
                  <a:schemeClr val="tx1">
                    <a:lumMod val="75000"/>
                    <a:lumOff val="25000"/>
                  </a:schemeClr>
                </a:solidFill>
              </a:rPr>
              <a:t>ajoimme</a:t>
            </a:r>
            <a:r>
              <a:rPr lang="en-US" sz="1400" dirty="0">
                <a:solidFill>
                  <a:schemeClr val="tx1">
                    <a:lumMod val="75000"/>
                    <a:lumOff val="25000"/>
                  </a:schemeClr>
                </a:solidFill>
              </a:rPr>
              <a:t> </a:t>
            </a:r>
            <a:r>
              <a:rPr lang="en-US" sz="1400" err="1">
                <a:solidFill>
                  <a:schemeClr val="tx1">
                    <a:lumMod val="75000"/>
                    <a:lumOff val="25000"/>
                  </a:schemeClr>
                </a:solidFill>
              </a:rPr>
              <a:t>Ostravasta</a:t>
            </a:r>
            <a:r>
              <a:rPr lang="en-US" sz="1400" dirty="0">
                <a:solidFill>
                  <a:schemeClr val="tx1">
                    <a:lumMod val="75000"/>
                    <a:lumOff val="25000"/>
                  </a:schemeClr>
                </a:solidFill>
              </a:rPr>
              <a:t> </a:t>
            </a:r>
            <a:r>
              <a:rPr lang="en-US" sz="1400" err="1">
                <a:solidFill>
                  <a:schemeClr val="tx1">
                    <a:lumMod val="75000"/>
                    <a:lumOff val="25000"/>
                  </a:schemeClr>
                </a:solidFill>
              </a:rPr>
              <a:t>Riikaan</a:t>
            </a:r>
            <a:r>
              <a:rPr lang="en-US" sz="1400" dirty="0">
                <a:solidFill>
                  <a:schemeClr val="tx1">
                    <a:lumMod val="75000"/>
                    <a:lumOff val="25000"/>
                  </a:schemeClr>
                </a:solidFill>
              </a:rPr>
              <a:t>, </a:t>
            </a:r>
            <a:r>
              <a:rPr lang="en-US" sz="1400" err="1">
                <a:solidFill>
                  <a:schemeClr val="tx1">
                    <a:lumMod val="75000"/>
                    <a:lumOff val="25000"/>
                  </a:schemeClr>
                </a:solidFill>
              </a:rPr>
              <a:t>Latviaan</a:t>
            </a:r>
            <a:r>
              <a:rPr lang="en-US" sz="1400" dirty="0">
                <a:solidFill>
                  <a:schemeClr val="tx1">
                    <a:lumMod val="75000"/>
                    <a:lumOff val="25000"/>
                  </a:schemeClr>
                </a:solidFill>
              </a:rPr>
              <a:t>. </a:t>
            </a:r>
            <a:r>
              <a:rPr lang="en-US" sz="1400" err="1">
                <a:solidFill>
                  <a:schemeClr val="tx1">
                    <a:lumMod val="75000"/>
                    <a:lumOff val="25000"/>
                  </a:schemeClr>
                </a:solidFill>
              </a:rPr>
              <a:t>Lähdimme</a:t>
            </a:r>
            <a:r>
              <a:rPr lang="en-US" sz="1400" dirty="0">
                <a:solidFill>
                  <a:schemeClr val="tx1">
                    <a:lumMod val="75000"/>
                    <a:lumOff val="25000"/>
                  </a:schemeClr>
                </a:solidFill>
              </a:rPr>
              <a:t> </a:t>
            </a:r>
            <a:r>
              <a:rPr lang="en-US" sz="1400" err="1">
                <a:solidFill>
                  <a:schemeClr val="tx1">
                    <a:lumMod val="75000"/>
                    <a:lumOff val="25000"/>
                  </a:schemeClr>
                </a:solidFill>
              </a:rPr>
              <a:t>aamulla</a:t>
            </a:r>
            <a:r>
              <a:rPr lang="en-US" sz="1400" dirty="0">
                <a:solidFill>
                  <a:schemeClr val="tx1">
                    <a:lumMod val="75000"/>
                    <a:lumOff val="25000"/>
                  </a:schemeClr>
                </a:solidFill>
              </a:rPr>
              <a:t> </a:t>
            </a:r>
            <a:r>
              <a:rPr lang="en-US" sz="1400" err="1">
                <a:solidFill>
                  <a:schemeClr val="tx1">
                    <a:lumMod val="75000"/>
                    <a:lumOff val="25000"/>
                  </a:schemeClr>
                </a:solidFill>
              </a:rPr>
              <a:t>kello</a:t>
            </a:r>
            <a:r>
              <a:rPr lang="en-US" sz="1400" dirty="0">
                <a:solidFill>
                  <a:schemeClr val="tx1">
                    <a:lumMod val="75000"/>
                    <a:lumOff val="25000"/>
                  </a:schemeClr>
                </a:solidFill>
              </a:rPr>
              <a:t> </a:t>
            </a:r>
            <a:r>
              <a:rPr lang="en-US" sz="1400" err="1">
                <a:solidFill>
                  <a:schemeClr val="tx1">
                    <a:lumMod val="75000"/>
                    <a:lumOff val="25000"/>
                  </a:schemeClr>
                </a:solidFill>
              </a:rPr>
              <a:t>kahdeksan</a:t>
            </a:r>
            <a:r>
              <a:rPr lang="en-US" sz="1400" dirty="0">
                <a:solidFill>
                  <a:schemeClr val="tx1">
                    <a:lumMod val="75000"/>
                    <a:lumOff val="25000"/>
                  </a:schemeClr>
                </a:solidFill>
              </a:rPr>
              <a:t> ja </a:t>
            </a:r>
            <a:r>
              <a:rPr lang="en-US" sz="1400" err="1">
                <a:solidFill>
                  <a:schemeClr val="tx1">
                    <a:lumMod val="75000"/>
                    <a:lumOff val="25000"/>
                  </a:schemeClr>
                </a:solidFill>
              </a:rPr>
              <a:t>olimme</a:t>
            </a:r>
            <a:r>
              <a:rPr lang="en-US" sz="1400" dirty="0">
                <a:solidFill>
                  <a:schemeClr val="tx1">
                    <a:lumMod val="75000"/>
                    <a:lumOff val="25000"/>
                  </a:schemeClr>
                </a:solidFill>
              </a:rPr>
              <a:t> </a:t>
            </a:r>
            <a:r>
              <a:rPr lang="en-US" sz="1400" err="1">
                <a:solidFill>
                  <a:schemeClr val="tx1">
                    <a:lumMod val="75000"/>
                    <a:lumOff val="25000"/>
                  </a:schemeClr>
                </a:solidFill>
              </a:rPr>
              <a:t>illalla</a:t>
            </a:r>
            <a:r>
              <a:rPr lang="en-US" sz="1400" dirty="0">
                <a:solidFill>
                  <a:schemeClr val="tx1">
                    <a:lumMod val="75000"/>
                    <a:lumOff val="25000"/>
                  </a:schemeClr>
                </a:solidFill>
              </a:rPr>
              <a:t> </a:t>
            </a:r>
            <a:r>
              <a:rPr lang="en-US" sz="1400" err="1">
                <a:solidFill>
                  <a:schemeClr val="tx1">
                    <a:lumMod val="75000"/>
                    <a:lumOff val="25000"/>
                  </a:schemeClr>
                </a:solidFill>
              </a:rPr>
              <a:t>juuri</a:t>
            </a:r>
            <a:r>
              <a:rPr lang="en-US" sz="1400" dirty="0">
                <a:solidFill>
                  <a:schemeClr val="tx1">
                    <a:lumMod val="75000"/>
                    <a:lumOff val="25000"/>
                  </a:schemeClr>
                </a:solidFill>
              </a:rPr>
              <a:t> </a:t>
            </a:r>
            <a:r>
              <a:rPr lang="en-US" sz="1400" err="1">
                <a:solidFill>
                  <a:schemeClr val="tx1">
                    <a:lumMod val="75000"/>
                    <a:lumOff val="25000"/>
                  </a:schemeClr>
                </a:solidFill>
              </a:rPr>
              <a:t>ennen</a:t>
            </a:r>
            <a:r>
              <a:rPr lang="en-US" sz="1400" dirty="0">
                <a:solidFill>
                  <a:schemeClr val="tx1">
                    <a:lumMod val="75000"/>
                    <a:lumOff val="25000"/>
                  </a:schemeClr>
                </a:solidFill>
              </a:rPr>
              <a:t> </a:t>
            </a:r>
            <a:r>
              <a:rPr lang="en-US" sz="1400" err="1">
                <a:solidFill>
                  <a:schemeClr val="tx1">
                    <a:lumMod val="75000"/>
                    <a:lumOff val="25000"/>
                  </a:schemeClr>
                </a:solidFill>
              </a:rPr>
              <a:t>puoltayötä</a:t>
            </a:r>
            <a:r>
              <a:rPr lang="en-US" sz="1400" dirty="0">
                <a:solidFill>
                  <a:schemeClr val="tx1">
                    <a:lumMod val="75000"/>
                    <a:lumOff val="25000"/>
                  </a:schemeClr>
                </a:solidFill>
              </a:rPr>
              <a:t> </a:t>
            </a:r>
            <a:r>
              <a:rPr lang="en-US" sz="1400" err="1">
                <a:solidFill>
                  <a:schemeClr val="tx1">
                    <a:lumMod val="75000"/>
                    <a:lumOff val="25000"/>
                  </a:schemeClr>
                </a:solidFill>
              </a:rPr>
              <a:t>paikallista</a:t>
            </a:r>
            <a:r>
              <a:rPr lang="en-US" sz="1400" dirty="0">
                <a:solidFill>
                  <a:schemeClr val="tx1">
                    <a:lumMod val="75000"/>
                    <a:lumOff val="25000"/>
                  </a:schemeClr>
                </a:solidFill>
              </a:rPr>
              <a:t> </a:t>
            </a:r>
            <a:r>
              <a:rPr lang="en-US" sz="1400" err="1">
                <a:solidFill>
                  <a:schemeClr val="tx1">
                    <a:lumMod val="75000"/>
                    <a:lumOff val="25000"/>
                  </a:schemeClr>
                </a:solidFill>
              </a:rPr>
              <a:t>aikaa</a:t>
            </a:r>
            <a:r>
              <a:rPr lang="en-US" sz="1400" dirty="0">
                <a:solidFill>
                  <a:schemeClr val="tx1">
                    <a:lumMod val="75000"/>
                    <a:lumOff val="25000"/>
                  </a:schemeClr>
                </a:solidFill>
              </a:rPr>
              <a:t> </a:t>
            </a:r>
            <a:r>
              <a:rPr lang="en-US" sz="1400" err="1">
                <a:solidFill>
                  <a:schemeClr val="tx1">
                    <a:lumMod val="75000"/>
                    <a:lumOff val="25000"/>
                  </a:schemeClr>
                </a:solidFill>
              </a:rPr>
              <a:t>hostellilla</a:t>
            </a:r>
            <a:r>
              <a:rPr lang="en-US" sz="1400" dirty="0">
                <a:solidFill>
                  <a:schemeClr val="tx1">
                    <a:lumMod val="75000"/>
                    <a:lumOff val="25000"/>
                  </a:schemeClr>
                </a:solidFill>
              </a:rPr>
              <a:t> (</a:t>
            </a:r>
            <a:r>
              <a:rPr lang="en-US" sz="1400" err="1">
                <a:solidFill>
                  <a:schemeClr val="tx1">
                    <a:lumMod val="75000"/>
                    <a:lumOff val="25000"/>
                  </a:schemeClr>
                </a:solidFill>
              </a:rPr>
              <a:t>kelloja</a:t>
            </a:r>
            <a:r>
              <a:rPr lang="en-US" sz="1400" dirty="0">
                <a:solidFill>
                  <a:schemeClr val="tx1">
                    <a:lumMod val="75000"/>
                    <a:lumOff val="25000"/>
                  </a:schemeClr>
                </a:solidFill>
              </a:rPr>
              <a:t> </a:t>
            </a:r>
            <a:r>
              <a:rPr lang="en-US" sz="1400" err="1">
                <a:solidFill>
                  <a:schemeClr val="tx1">
                    <a:lumMod val="75000"/>
                    <a:lumOff val="25000"/>
                  </a:schemeClr>
                </a:solidFill>
              </a:rPr>
              <a:t>siirretty</a:t>
            </a:r>
            <a:r>
              <a:rPr lang="en-US" sz="1400" dirty="0">
                <a:solidFill>
                  <a:schemeClr val="tx1">
                    <a:lumMod val="75000"/>
                    <a:lumOff val="25000"/>
                  </a:schemeClr>
                </a:solidFill>
              </a:rPr>
              <a:t> </a:t>
            </a:r>
            <a:r>
              <a:rPr lang="en-US" sz="1400" err="1">
                <a:solidFill>
                  <a:schemeClr val="tx1">
                    <a:lumMod val="75000"/>
                    <a:lumOff val="25000"/>
                  </a:schemeClr>
                </a:solidFill>
              </a:rPr>
              <a:t>tässä</a:t>
            </a:r>
            <a:r>
              <a:rPr lang="en-US" sz="1400" dirty="0">
                <a:solidFill>
                  <a:schemeClr val="tx1">
                    <a:lumMod val="75000"/>
                    <a:lumOff val="25000"/>
                  </a:schemeClr>
                </a:solidFill>
              </a:rPr>
              <a:t> </a:t>
            </a:r>
            <a:r>
              <a:rPr lang="en-US" sz="1400" err="1">
                <a:solidFill>
                  <a:schemeClr val="tx1">
                    <a:lumMod val="75000"/>
                    <a:lumOff val="25000"/>
                  </a:schemeClr>
                </a:solidFill>
              </a:rPr>
              <a:t>vaiheessa</a:t>
            </a:r>
            <a:r>
              <a:rPr lang="en-US" sz="1400" dirty="0">
                <a:solidFill>
                  <a:schemeClr val="tx1">
                    <a:lumMod val="75000"/>
                    <a:lumOff val="25000"/>
                  </a:schemeClr>
                </a:solidFill>
              </a:rPr>
              <a:t>).</a:t>
            </a:r>
          </a:p>
          <a:p>
            <a:pPr defTabSz="457200">
              <a:lnSpc>
                <a:spcPct val="90000"/>
              </a:lnSpc>
              <a:spcBef>
                <a:spcPts val="1000"/>
              </a:spcBef>
              <a:buClr>
                <a:schemeClr val="accent1"/>
              </a:buClr>
              <a:buSzPct val="80000"/>
              <a:buFont typeface="Wingdings 3" charset="2"/>
              <a:buChar char=""/>
            </a:pPr>
            <a:r>
              <a:rPr lang="en-US" sz="1400" err="1">
                <a:solidFill>
                  <a:schemeClr val="tx1">
                    <a:lumMod val="75000"/>
                    <a:lumOff val="25000"/>
                  </a:schemeClr>
                </a:solidFill>
              </a:rPr>
              <a:t>Sunnuntaina</a:t>
            </a:r>
            <a:r>
              <a:rPr lang="en-US" sz="1400" dirty="0">
                <a:solidFill>
                  <a:schemeClr val="tx1">
                    <a:lumMod val="75000"/>
                    <a:lumOff val="25000"/>
                  </a:schemeClr>
                </a:solidFill>
              </a:rPr>
              <a:t> </a:t>
            </a:r>
            <a:r>
              <a:rPr lang="en-US" sz="1400" err="1">
                <a:solidFill>
                  <a:schemeClr val="tx1">
                    <a:lumMod val="75000"/>
                    <a:lumOff val="25000"/>
                  </a:schemeClr>
                </a:solidFill>
              </a:rPr>
              <a:t>ehdimme</a:t>
            </a:r>
            <a:r>
              <a:rPr lang="en-US" sz="1400" dirty="0">
                <a:solidFill>
                  <a:schemeClr val="tx1">
                    <a:lumMod val="75000"/>
                    <a:lumOff val="25000"/>
                  </a:schemeClr>
                </a:solidFill>
              </a:rPr>
              <a:t> </a:t>
            </a:r>
            <a:r>
              <a:rPr lang="en-US" sz="1400" err="1">
                <a:solidFill>
                  <a:schemeClr val="tx1">
                    <a:lumMod val="75000"/>
                    <a:lumOff val="25000"/>
                  </a:schemeClr>
                </a:solidFill>
              </a:rPr>
              <a:t>käydä</a:t>
            </a:r>
            <a:r>
              <a:rPr lang="en-US" sz="1400" dirty="0">
                <a:solidFill>
                  <a:schemeClr val="tx1">
                    <a:lumMod val="75000"/>
                    <a:lumOff val="25000"/>
                  </a:schemeClr>
                </a:solidFill>
              </a:rPr>
              <a:t> </a:t>
            </a:r>
            <a:r>
              <a:rPr lang="en-US" sz="1400" err="1">
                <a:solidFill>
                  <a:schemeClr val="tx1">
                    <a:lumMod val="75000"/>
                    <a:lumOff val="25000"/>
                  </a:schemeClr>
                </a:solidFill>
              </a:rPr>
              <a:t>ulkona</a:t>
            </a:r>
            <a:r>
              <a:rPr lang="en-US" sz="1400" dirty="0">
                <a:solidFill>
                  <a:schemeClr val="tx1">
                    <a:lumMod val="75000"/>
                    <a:lumOff val="25000"/>
                  </a:schemeClr>
                </a:solidFill>
              </a:rPr>
              <a:t> </a:t>
            </a:r>
            <a:r>
              <a:rPr lang="en-US" sz="1400" err="1">
                <a:solidFill>
                  <a:schemeClr val="tx1">
                    <a:lumMod val="75000"/>
                    <a:lumOff val="25000"/>
                  </a:schemeClr>
                </a:solidFill>
              </a:rPr>
              <a:t>rauhassa</a:t>
            </a:r>
            <a:r>
              <a:rPr lang="en-US" sz="1400" dirty="0">
                <a:solidFill>
                  <a:schemeClr val="tx1">
                    <a:lumMod val="75000"/>
                    <a:lumOff val="25000"/>
                  </a:schemeClr>
                </a:solidFill>
              </a:rPr>
              <a:t> </a:t>
            </a:r>
            <a:r>
              <a:rPr lang="en-US" sz="1400" err="1">
                <a:solidFill>
                  <a:schemeClr val="tx1">
                    <a:lumMod val="75000"/>
                    <a:lumOff val="25000"/>
                  </a:schemeClr>
                </a:solidFill>
              </a:rPr>
              <a:t>aamupalalla</a:t>
            </a:r>
            <a:r>
              <a:rPr lang="en-US" sz="1400" dirty="0">
                <a:solidFill>
                  <a:schemeClr val="tx1">
                    <a:lumMod val="75000"/>
                    <a:lumOff val="25000"/>
                  </a:schemeClr>
                </a:solidFill>
              </a:rPr>
              <a:t>. </a:t>
            </a:r>
            <a:r>
              <a:rPr lang="en-US" sz="1400" err="1">
                <a:solidFill>
                  <a:schemeClr val="tx1">
                    <a:lumMod val="75000"/>
                    <a:lumOff val="25000"/>
                  </a:schemeClr>
                </a:solidFill>
              </a:rPr>
              <a:t>Ajomatkamme</a:t>
            </a:r>
            <a:r>
              <a:rPr lang="en-US" sz="1400" dirty="0">
                <a:solidFill>
                  <a:schemeClr val="tx1">
                    <a:lumMod val="75000"/>
                    <a:lumOff val="25000"/>
                  </a:schemeClr>
                </a:solidFill>
              </a:rPr>
              <a:t> </a:t>
            </a:r>
            <a:r>
              <a:rPr lang="en-US" sz="1400" err="1">
                <a:solidFill>
                  <a:schemeClr val="tx1">
                    <a:lumMod val="75000"/>
                    <a:lumOff val="25000"/>
                  </a:schemeClr>
                </a:solidFill>
              </a:rPr>
              <a:t>oli</a:t>
            </a:r>
            <a:r>
              <a:rPr lang="en-US" sz="1400" dirty="0">
                <a:solidFill>
                  <a:schemeClr val="tx1">
                    <a:lumMod val="75000"/>
                    <a:lumOff val="25000"/>
                  </a:schemeClr>
                </a:solidFill>
              </a:rPr>
              <a:t> </a:t>
            </a:r>
            <a:r>
              <a:rPr lang="en-US" sz="1400" err="1">
                <a:solidFill>
                  <a:schemeClr val="tx1">
                    <a:lumMod val="75000"/>
                    <a:lumOff val="25000"/>
                  </a:schemeClr>
                </a:solidFill>
              </a:rPr>
              <a:t>todella</a:t>
            </a:r>
            <a:r>
              <a:rPr lang="en-US" sz="1400" dirty="0">
                <a:solidFill>
                  <a:schemeClr val="tx1">
                    <a:lumMod val="75000"/>
                    <a:lumOff val="25000"/>
                  </a:schemeClr>
                </a:solidFill>
              </a:rPr>
              <a:t> </a:t>
            </a:r>
            <a:r>
              <a:rPr lang="en-US" sz="1400" err="1">
                <a:solidFill>
                  <a:schemeClr val="tx1">
                    <a:lumMod val="75000"/>
                    <a:lumOff val="25000"/>
                  </a:schemeClr>
                </a:solidFill>
              </a:rPr>
              <a:t>lyhyen</a:t>
            </a:r>
            <a:r>
              <a:rPr lang="en-US" sz="1400" dirty="0">
                <a:solidFill>
                  <a:schemeClr val="tx1">
                    <a:lumMod val="75000"/>
                    <a:lumOff val="25000"/>
                  </a:schemeClr>
                </a:solidFill>
              </a:rPr>
              <a:t> </a:t>
            </a:r>
            <a:r>
              <a:rPr lang="en-US" sz="1400" err="1">
                <a:solidFill>
                  <a:schemeClr val="tx1">
                    <a:lumMod val="75000"/>
                    <a:lumOff val="25000"/>
                  </a:schemeClr>
                </a:solidFill>
              </a:rPr>
              <a:t>tuntuinen</a:t>
            </a:r>
            <a:r>
              <a:rPr lang="en-US" sz="1400" dirty="0">
                <a:solidFill>
                  <a:schemeClr val="tx1">
                    <a:lumMod val="75000"/>
                    <a:lumOff val="25000"/>
                  </a:schemeClr>
                </a:solidFill>
              </a:rPr>
              <a:t> </a:t>
            </a:r>
            <a:r>
              <a:rPr lang="en-US" sz="1400" err="1">
                <a:solidFill>
                  <a:schemeClr val="tx1">
                    <a:lumMod val="75000"/>
                    <a:lumOff val="25000"/>
                  </a:schemeClr>
                </a:solidFill>
              </a:rPr>
              <a:t>edellispäiviin</a:t>
            </a:r>
            <a:r>
              <a:rPr lang="en-US" sz="1400" dirty="0">
                <a:solidFill>
                  <a:schemeClr val="tx1">
                    <a:lumMod val="75000"/>
                    <a:lumOff val="25000"/>
                  </a:schemeClr>
                </a:solidFill>
              </a:rPr>
              <a:t> </a:t>
            </a:r>
            <a:r>
              <a:rPr lang="en-US" sz="1400" err="1">
                <a:solidFill>
                  <a:schemeClr val="tx1">
                    <a:lumMod val="75000"/>
                    <a:lumOff val="25000"/>
                  </a:schemeClr>
                </a:solidFill>
              </a:rPr>
              <a:t>verrattuna</a:t>
            </a:r>
            <a:r>
              <a:rPr lang="en-US" sz="1400" dirty="0">
                <a:solidFill>
                  <a:schemeClr val="tx1">
                    <a:lumMod val="75000"/>
                    <a:lumOff val="25000"/>
                  </a:schemeClr>
                </a:solidFill>
              </a:rPr>
              <a:t>. </a:t>
            </a:r>
            <a:r>
              <a:rPr lang="en-US" sz="1400" err="1">
                <a:solidFill>
                  <a:schemeClr val="tx1">
                    <a:lumMod val="75000"/>
                    <a:lumOff val="25000"/>
                  </a:schemeClr>
                </a:solidFill>
              </a:rPr>
              <a:t>Sirryimme</a:t>
            </a:r>
            <a:r>
              <a:rPr lang="en-US" sz="1400" dirty="0">
                <a:solidFill>
                  <a:schemeClr val="tx1">
                    <a:lumMod val="75000"/>
                    <a:lumOff val="25000"/>
                  </a:schemeClr>
                </a:solidFill>
              </a:rPr>
              <a:t> </a:t>
            </a:r>
            <a:r>
              <a:rPr lang="en-US" sz="1400" err="1">
                <a:solidFill>
                  <a:schemeClr val="tx1">
                    <a:lumMod val="75000"/>
                    <a:lumOff val="25000"/>
                  </a:schemeClr>
                </a:solidFill>
              </a:rPr>
              <a:t>Riikasta</a:t>
            </a:r>
            <a:r>
              <a:rPr lang="en-US" sz="1400" dirty="0">
                <a:solidFill>
                  <a:schemeClr val="tx1">
                    <a:lumMod val="75000"/>
                    <a:lumOff val="25000"/>
                  </a:schemeClr>
                </a:solidFill>
              </a:rPr>
              <a:t> </a:t>
            </a:r>
            <a:r>
              <a:rPr lang="en-US" sz="1400" err="1">
                <a:solidFill>
                  <a:schemeClr val="tx1">
                    <a:lumMod val="75000"/>
                    <a:lumOff val="25000"/>
                  </a:schemeClr>
                </a:solidFill>
              </a:rPr>
              <a:t>Muugaan</a:t>
            </a:r>
            <a:r>
              <a:rPr lang="en-US" sz="1400" dirty="0">
                <a:solidFill>
                  <a:schemeClr val="tx1">
                    <a:lumMod val="75000"/>
                    <a:lumOff val="25000"/>
                  </a:schemeClr>
                </a:solidFill>
              </a:rPr>
              <a:t>, </a:t>
            </a:r>
            <a:r>
              <a:rPr lang="en-US" sz="1400" err="1">
                <a:solidFill>
                  <a:schemeClr val="tx1">
                    <a:lumMod val="75000"/>
                    <a:lumOff val="25000"/>
                  </a:schemeClr>
                </a:solidFill>
              </a:rPr>
              <a:t>josta</a:t>
            </a:r>
            <a:r>
              <a:rPr lang="en-US" sz="1400" dirty="0">
                <a:solidFill>
                  <a:schemeClr val="tx1">
                    <a:lumMod val="75000"/>
                    <a:lumOff val="25000"/>
                  </a:schemeClr>
                </a:solidFill>
              </a:rPr>
              <a:t> </a:t>
            </a:r>
            <a:r>
              <a:rPr lang="en-US" sz="1400" err="1">
                <a:solidFill>
                  <a:schemeClr val="tx1">
                    <a:lumMod val="75000"/>
                    <a:lumOff val="25000"/>
                  </a:schemeClr>
                </a:solidFill>
              </a:rPr>
              <a:t>laiva</a:t>
            </a:r>
            <a:r>
              <a:rPr lang="en-US" sz="1400" dirty="0">
                <a:solidFill>
                  <a:schemeClr val="tx1">
                    <a:lumMod val="75000"/>
                    <a:lumOff val="25000"/>
                  </a:schemeClr>
                </a:solidFill>
              </a:rPr>
              <a:t> </a:t>
            </a:r>
            <a:r>
              <a:rPr lang="en-US" sz="1400" err="1">
                <a:solidFill>
                  <a:schemeClr val="tx1">
                    <a:lumMod val="75000"/>
                    <a:lumOff val="25000"/>
                  </a:schemeClr>
                </a:solidFill>
              </a:rPr>
              <a:t>lähti</a:t>
            </a:r>
            <a:r>
              <a:rPr lang="en-US" sz="1400" dirty="0">
                <a:solidFill>
                  <a:schemeClr val="tx1">
                    <a:lumMod val="75000"/>
                    <a:lumOff val="25000"/>
                  </a:schemeClr>
                </a:solidFill>
              </a:rPr>
              <a:t> </a:t>
            </a:r>
            <a:r>
              <a:rPr lang="en-US" sz="1400" err="1">
                <a:solidFill>
                  <a:schemeClr val="tx1">
                    <a:lumMod val="75000"/>
                    <a:lumOff val="25000"/>
                  </a:schemeClr>
                </a:solidFill>
              </a:rPr>
              <a:t>kohti</a:t>
            </a:r>
            <a:r>
              <a:rPr lang="en-US" sz="1400" dirty="0">
                <a:solidFill>
                  <a:schemeClr val="tx1">
                    <a:lumMod val="75000"/>
                    <a:lumOff val="25000"/>
                  </a:schemeClr>
                </a:solidFill>
              </a:rPr>
              <a:t> </a:t>
            </a:r>
            <a:r>
              <a:rPr lang="en-US" sz="1400" err="1">
                <a:solidFill>
                  <a:schemeClr val="tx1">
                    <a:lumMod val="75000"/>
                    <a:lumOff val="25000"/>
                  </a:schemeClr>
                </a:solidFill>
              </a:rPr>
              <a:t>Vuosaarta</a:t>
            </a:r>
            <a:r>
              <a:rPr lang="en-US" sz="1400" dirty="0">
                <a:solidFill>
                  <a:schemeClr val="tx1">
                    <a:lumMod val="75000"/>
                    <a:lumOff val="25000"/>
                  </a:schemeClr>
                </a:solidFill>
              </a:rPr>
              <a:t> </a:t>
            </a:r>
            <a:r>
              <a:rPr lang="en-US" sz="1400" err="1">
                <a:solidFill>
                  <a:schemeClr val="tx1">
                    <a:lumMod val="75000"/>
                    <a:lumOff val="25000"/>
                  </a:schemeClr>
                </a:solidFill>
              </a:rPr>
              <a:t>iltapäivällä</a:t>
            </a:r>
            <a:r>
              <a:rPr lang="en-US" sz="1400" dirty="0">
                <a:solidFill>
                  <a:schemeClr val="tx1">
                    <a:lumMod val="75000"/>
                    <a:lumOff val="25000"/>
                  </a:schemeClr>
                </a:solidFill>
              </a:rPr>
              <a:t>. </a:t>
            </a:r>
            <a:r>
              <a:rPr lang="en-US" sz="1400" err="1">
                <a:solidFill>
                  <a:schemeClr val="tx1">
                    <a:lumMod val="75000"/>
                    <a:lumOff val="25000"/>
                  </a:schemeClr>
                </a:solidFill>
              </a:rPr>
              <a:t>Vuosaaresta</a:t>
            </a:r>
            <a:r>
              <a:rPr lang="en-US" sz="1400" dirty="0">
                <a:solidFill>
                  <a:schemeClr val="tx1">
                    <a:lumMod val="75000"/>
                    <a:lumOff val="25000"/>
                  </a:schemeClr>
                </a:solidFill>
              </a:rPr>
              <a:t> </a:t>
            </a:r>
            <a:r>
              <a:rPr lang="en-US" sz="1400" err="1">
                <a:solidFill>
                  <a:schemeClr val="tx1">
                    <a:lumMod val="75000"/>
                    <a:lumOff val="25000"/>
                  </a:schemeClr>
                </a:solidFill>
              </a:rPr>
              <a:t>siirryimme</a:t>
            </a:r>
            <a:r>
              <a:rPr lang="en-US" sz="1400" dirty="0">
                <a:solidFill>
                  <a:schemeClr val="tx1">
                    <a:lumMod val="75000"/>
                    <a:lumOff val="25000"/>
                  </a:schemeClr>
                </a:solidFill>
              </a:rPr>
              <a:t> </a:t>
            </a:r>
            <a:r>
              <a:rPr lang="en-US" sz="1400" err="1">
                <a:solidFill>
                  <a:schemeClr val="tx1">
                    <a:lumMod val="75000"/>
                    <a:lumOff val="25000"/>
                  </a:schemeClr>
                </a:solidFill>
              </a:rPr>
              <a:t>vielä</a:t>
            </a:r>
            <a:r>
              <a:rPr lang="en-US" sz="1400" dirty="0">
                <a:solidFill>
                  <a:schemeClr val="tx1">
                    <a:lumMod val="75000"/>
                    <a:lumOff val="25000"/>
                  </a:schemeClr>
                </a:solidFill>
              </a:rPr>
              <a:t> </a:t>
            </a:r>
            <a:r>
              <a:rPr lang="en-US" sz="1400" err="1">
                <a:solidFill>
                  <a:schemeClr val="tx1">
                    <a:lumMod val="75000"/>
                    <a:lumOff val="25000"/>
                  </a:schemeClr>
                </a:solidFill>
              </a:rPr>
              <a:t>ikean</a:t>
            </a:r>
            <a:r>
              <a:rPr lang="en-US" sz="1400" dirty="0">
                <a:solidFill>
                  <a:schemeClr val="tx1">
                    <a:lumMod val="75000"/>
                    <a:lumOff val="25000"/>
                  </a:schemeClr>
                </a:solidFill>
              </a:rPr>
              <a:t> </a:t>
            </a:r>
            <a:r>
              <a:rPr lang="en-US" sz="1400" err="1">
                <a:solidFill>
                  <a:schemeClr val="tx1">
                    <a:lumMod val="75000"/>
                    <a:lumOff val="25000"/>
                  </a:schemeClr>
                </a:solidFill>
              </a:rPr>
              <a:t>parkkipaikalle</a:t>
            </a:r>
            <a:r>
              <a:rPr lang="en-US" sz="1400" dirty="0">
                <a:solidFill>
                  <a:schemeClr val="tx1">
                    <a:lumMod val="75000"/>
                    <a:lumOff val="25000"/>
                  </a:schemeClr>
                </a:solidFill>
              </a:rPr>
              <a:t>, </a:t>
            </a:r>
            <a:r>
              <a:rPr lang="en-US" sz="1400" err="1">
                <a:solidFill>
                  <a:schemeClr val="tx1">
                    <a:lumMod val="75000"/>
                    <a:lumOff val="25000"/>
                  </a:schemeClr>
                </a:solidFill>
              </a:rPr>
              <a:t>jotta</a:t>
            </a:r>
            <a:r>
              <a:rPr lang="en-US" sz="1400" dirty="0">
                <a:solidFill>
                  <a:schemeClr val="tx1">
                    <a:lumMod val="75000"/>
                    <a:lumOff val="25000"/>
                  </a:schemeClr>
                </a:solidFill>
              </a:rPr>
              <a:t> </a:t>
            </a:r>
            <a:r>
              <a:rPr lang="en-US" sz="1400" err="1">
                <a:solidFill>
                  <a:schemeClr val="tx1">
                    <a:lumMod val="75000"/>
                    <a:lumOff val="25000"/>
                  </a:schemeClr>
                </a:solidFill>
              </a:rPr>
              <a:t>ympyrä</a:t>
            </a:r>
            <a:r>
              <a:rPr lang="en-US" sz="1400" dirty="0">
                <a:solidFill>
                  <a:schemeClr val="tx1">
                    <a:lumMod val="75000"/>
                    <a:lumOff val="25000"/>
                  </a:schemeClr>
                </a:solidFill>
              </a:rPr>
              <a:t> </a:t>
            </a:r>
            <a:r>
              <a:rPr lang="en-US" sz="1400" err="1">
                <a:solidFill>
                  <a:schemeClr val="tx1">
                    <a:lumMod val="75000"/>
                    <a:lumOff val="25000"/>
                  </a:schemeClr>
                </a:solidFill>
              </a:rPr>
              <a:t>saatiin</a:t>
            </a:r>
            <a:r>
              <a:rPr lang="en-US" sz="1400" dirty="0">
                <a:solidFill>
                  <a:schemeClr val="tx1">
                    <a:lumMod val="75000"/>
                    <a:lumOff val="25000"/>
                  </a:schemeClr>
                </a:solidFill>
              </a:rPr>
              <a:t> </a:t>
            </a:r>
            <a:r>
              <a:rPr lang="en-US" sz="1400" err="1">
                <a:solidFill>
                  <a:schemeClr val="tx1">
                    <a:lumMod val="75000"/>
                    <a:lumOff val="25000"/>
                  </a:schemeClr>
                </a:solidFill>
              </a:rPr>
              <a:t>suljettua</a:t>
            </a:r>
            <a:r>
              <a:rPr lang="en-US" sz="1400" dirty="0">
                <a:solidFill>
                  <a:schemeClr val="tx1">
                    <a:lumMod val="75000"/>
                    <a:lumOff val="25000"/>
                  </a:schemeClr>
                </a:solidFill>
              </a:rPr>
              <a:t> ja </a:t>
            </a:r>
            <a:r>
              <a:rPr lang="en-US" sz="1400" err="1">
                <a:solidFill>
                  <a:schemeClr val="tx1">
                    <a:lumMod val="75000"/>
                    <a:lumOff val="25000"/>
                  </a:schemeClr>
                </a:solidFill>
              </a:rPr>
              <a:t>purettua</a:t>
            </a:r>
            <a:r>
              <a:rPr lang="en-US" sz="1400" dirty="0">
                <a:solidFill>
                  <a:schemeClr val="tx1">
                    <a:lumMod val="75000"/>
                    <a:lumOff val="25000"/>
                  </a:schemeClr>
                </a:solidFill>
              </a:rPr>
              <a:t> </a:t>
            </a:r>
            <a:r>
              <a:rPr lang="en-US" sz="1400" err="1">
                <a:solidFill>
                  <a:schemeClr val="tx1">
                    <a:lumMod val="75000"/>
                    <a:lumOff val="25000"/>
                  </a:schemeClr>
                </a:solidFill>
              </a:rPr>
              <a:t>rauhassa</a:t>
            </a:r>
            <a:r>
              <a:rPr lang="en-US" sz="1400" dirty="0">
                <a:solidFill>
                  <a:schemeClr val="tx1">
                    <a:lumMod val="75000"/>
                    <a:lumOff val="25000"/>
                  </a:schemeClr>
                </a:solidFill>
              </a:rPr>
              <a:t> </a:t>
            </a:r>
            <a:r>
              <a:rPr lang="en-US" sz="1400" err="1">
                <a:solidFill>
                  <a:schemeClr val="tx1">
                    <a:lumMod val="75000"/>
                    <a:lumOff val="25000"/>
                  </a:schemeClr>
                </a:solidFill>
              </a:rPr>
              <a:t>tavarat</a:t>
            </a:r>
            <a:r>
              <a:rPr lang="en-US" sz="1400" dirty="0">
                <a:solidFill>
                  <a:schemeClr val="tx1">
                    <a:lumMod val="75000"/>
                    <a:lumOff val="25000"/>
                  </a:schemeClr>
                </a:solidFill>
              </a:rPr>
              <a:t> </a:t>
            </a:r>
            <a:r>
              <a:rPr lang="en-US" sz="1400" err="1">
                <a:solidFill>
                  <a:schemeClr val="tx1">
                    <a:lumMod val="75000"/>
                    <a:lumOff val="25000"/>
                  </a:schemeClr>
                </a:solidFill>
              </a:rPr>
              <a:t>omiin</a:t>
            </a:r>
            <a:r>
              <a:rPr lang="en-US" sz="1400" dirty="0">
                <a:solidFill>
                  <a:schemeClr val="tx1">
                    <a:lumMod val="75000"/>
                    <a:lumOff val="25000"/>
                  </a:schemeClr>
                </a:solidFill>
              </a:rPr>
              <a:t> </a:t>
            </a:r>
            <a:r>
              <a:rPr lang="en-US" sz="1400" err="1">
                <a:solidFill>
                  <a:schemeClr val="tx1">
                    <a:lumMod val="75000"/>
                    <a:lumOff val="25000"/>
                  </a:schemeClr>
                </a:solidFill>
              </a:rPr>
              <a:t>autoihimme</a:t>
            </a:r>
            <a:r>
              <a:rPr lang="en-US" sz="1400" dirty="0">
                <a:solidFill>
                  <a:schemeClr val="tx1">
                    <a:lumMod val="75000"/>
                    <a:lumOff val="25000"/>
                  </a:schemeClr>
                </a:solidFill>
              </a:rPr>
              <a:t>. </a:t>
            </a:r>
          </a:p>
          <a:p>
            <a:pPr defTabSz="457200">
              <a:lnSpc>
                <a:spcPct val="90000"/>
              </a:lnSpc>
              <a:spcBef>
                <a:spcPts val="1000"/>
              </a:spcBef>
              <a:buClr>
                <a:schemeClr val="accent1"/>
              </a:buClr>
              <a:buSzPct val="80000"/>
              <a:buFont typeface="Wingdings 3" charset="2"/>
              <a:buChar char=""/>
            </a:pPr>
            <a:endParaRPr lang="en-US" sz="1400" dirty="0">
              <a:solidFill>
                <a:schemeClr val="tx1">
                  <a:lumMod val="75000"/>
                  <a:lumOff val="25000"/>
                </a:schemeClr>
              </a:solidFill>
            </a:endParaRPr>
          </a:p>
          <a:p>
            <a:pPr defTabSz="457200">
              <a:lnSpc>
                <a:spcPct val="90000"/>
              </a:lnSpc>
              <a:spcBef>
                <a:spcPts val="1000"/>
              </a:spcBef>
              <a:buClr>
                <a:schemeClr val="accent1"/>
              </a:buClr>
              <a:buSzPct val="80000"/>
              <a:buFont typeface="Wingdings 3" charset="2"/>
              <a:buChar char=""/>
            </a:pPr>
            <a:r>
              <a:rPr lang="en-US" sz="1400" err="1">
                <a:solidFill>
                  <a:schemeClr val="tx1">
                    <a:lumMod val="75000"/>
                    <a:lumOff val="25000"/>
                  </a:schemeClr>
                </a:solidFill>
              </a:rPr>
              <a:t>Kokonaisuudessaan</a:t>
            </a:r>
            <a:r>
              <a:rPr lang="en-US" sz="1400" dirty="0">
                <a:solidFill>
                  <a:schemeClr val="tx1">
                    <a:lumMod val="75000"/>
                    <a:lumOff val="25000"/>
                  </a:schemeClr>
                </a:solidFill>
              </a:rPr>
              <a:t> </a:t>
            </a:r>
            <a:r>
              <a:rPr lang="en-US" sz="1400" err="1">
                <a:solidFill>
                  <a:schemeClr val="tx1">
                    <a:lumMod val="75000"/>
                    <a:lumOff val="25000"/>
                  </a:schemeClr>
                </a:solidFill>
              </a:rPr>
              <a:t>kotimatka</a:t>
            </a:r>
            <a:r>
              <a:rPr lang="en-US" sz="1400" dirty="0">
                <a:solidFill>
                  <a:schemeClr val="tx1">
                    <a:lumMod val="75000"/>
                    <a:lumOff val="25000"/>
                  </a:schemeClr>
                </a:solidFill>
              </a:rPr>
              <a:t> </a:t>
            </a:r>
            <a:r>
              <a:rPr lang="en-US" sz="1400" err="1">
                <a:solidFill>
                  <a:schemeClr val="tx1">
                    <a:lumMod val="75000"/>
                    <a:lumOff val="25000"/>
                  </a:schemeClr>
                </a:solidFill>
              </a:rPr>
              <a:t>oli</a:t>
            </a:r>
            <a:r>
              <a:rPr lang="en-US" sz="1400" dirty="0">
                <a:solidFill>
                  <a:schemeClr val="tx1">
                    <a:lumMod val="75000"/>
                    <a:lumOff val="25000"/>
                  </a:schemeClr>
                </a:solidFill>
              </a:rPr>
              <a:t> </a:t>
            </a:r>
            <a:r>
              <a:rPr lang="en-US" sz="1400" err="1">
                <a:solidFill>
                  <a:schemeClr val="tx1">
                    <a:lumMod val="75000"/>
                    <a:lumOff val="25000"/>
                  </a:schemeClr>
                </a:solidFill>
              </a:rPr>
              <a:t>huomattavasti</a:t>
            </a:r>
            <a:r>
              <a:rPr lang="en-US" sz="1400" dirty="0">
                <a:solidFill>
                  <a:schemeClr val="tx1">
                    <a:lumMod val="75000"/>
                    <a:lumOff val="25000"/>
                  </a:schemeClr>
                </a:solidFill>
              </a:rPr>
              <a:t> </a:t>
            </a:r>
            <a:r>
              <a:rPr lang="en-US" sz="1400" err="1">
                <a:solidFill>
                  <a:schemeClr val="tx1">
                    <a:lumMod val="75000"/>
                    <a:lumOff val="25000"/>
                  </a:schemeClr>
                </a:solidFill>
              </a:rPr>
              <a:t>mukavampi</a:t>
            </a:r>
            <a:r>
              <a:rPr lang="en-US" sz="1400" dirty="0">
                <a:solidFill>
                  <a:schemeClr val="tx1">
                    <a:lumMod val="75000"/>
                    <a:lumOff val="25000"/>
                  </a:schemeClr>
                </a:solidFill>
              </a:rPr>
              <a:t> ja </a:t>
            </a:r>
            <a:r>
              <a:rPr lang="en-US" sz="1400" err="1">
                <a:solidFill>
                  <a:schemeClr val="tx1">
                    <a:lumMod val="75000"/>
                    <a:lumOff val="25000"/>
                  </a:schemeClr>
                </a:solidFill>
              </a:rPr>
              <a:t>lyhyemmän</a:t>
            </a:r>
            <a:r>
              <a:rPr lang="en-US" sz="1400" dirty="0">
                <a:solidFill>
                  <a:schemeClr val="tx1">
                    <a:lumMod val="75000"/>
                    <a:lumOff val="25000"/>
                  </a:schemeClr>
                </a:solidFill>
              </a:rPr>
              <a:t> </a:t>
            </a:r>
            <a:r>
              <a:rPr lang="en-US" sz="1400" err="1">
                <a:solidFill>
                  <a:schemeClr val="tx1">
                    <a:lumMod val="75000"/>
                    <a:lumOff val="25000"/>
                  </a:schemeClr>
                </a:solidFill>
              </a:rPr>
              <a:t>tuntuinen</a:t>
            </a:r>
            <a:r>
              <a:rPr lang="en-US" sz="1400" dirty="0">
                <a:solidFill>
                  <a:schemeClr val="tx1">
                    <a:lumMod val="75000"/>
                    <a:lumOff val="25000"/>
                  </a:schemeClr>
                </a:solidFill>
              </a:rPr>
              <a:t>, </a:t>
            </a:r>
            <a:r>
              <a:rPr lang="en-US" sz="1400" err="1">
                <a:solidFill>
                  <a:schemeClr val="tx1">
                    <a:lumMod val="75000"/>
                    <a:lumOff val="25000"/>
                  </a:schemeClr>
                </a:solidFill>
              </a:rPr>
              <a:t>vaikka</a:t>
            </a:r>
            <a:r>
              <a:rPr lang="en-US" sz="1400" dirty="0">
                <a:solidFill>
                  <a:schemeClr val="tx1">
                    <a:lumMod val="75000"/>
                    <a:lumOff val="25000"/>
                  </a:schemeClr>
                </a:solidFill>
              </a:rPr>
              <a:t> </a:t>
            </a:r>
            <a:r>
              <a:rPr lang="en-US" sz="1400" err="1">
                <a:solidFill>
                  <a:schemeClr val="tx1">
                    <a:lumMod val="75000"/>
                    <a:lumOff val="25000"/>
                  </a:schemeClr>
                </a:solidFill>
              </a:rPr>
              <a:t>aikaa</a:t>
            </a:r>
            <a:r>
              <a:rPr lang="en-US" sz="1400" dirty="0">
                <a:solidFill>
                  <a:schemeClr val="tx1">
                    <a:lumMod val="75000"/>
                    <a:lumOff val="25000"/>
                  </a:schemeClr>
                </a:solidFill>
              </a:rPr>
              <a:t> </a:t>
            </a:r>
            <a:r>
              <a:rPr lang="en-US" sz="1400" err="1">
                <a:solidFill>
                  <a:schemeClr val="tx1">
                    <a:lumMod val="75000"/>
                    <a:lumOff val="25000"/>
                  </a:schemeClr>
                </a:solidFill>
              </a:rPr>
              <a:t>meni</a:t>
            </a:r>
            <a:r>
              <a:rPr lang="en-US" sz="1400" dirty="0">
                <a:solidFill>
                  <a:schemeClr val="tx1">
                    <a:lumMod val="75000"/>
                    <a:lumOff val="25000"/>
                  </a:schemeClr>
                </a:solidFill>
              </a:rPr>
              <a:t> </a:t>
            </a:r>
            <a:r>
              <a:rPr lang="en-US" sz="1400" err="1">
                <a:solidFill>
                  <a:schemeClr val="tx1">
                    <a:lumMod val="75000"/>
                    <a:lumOff val="25000"/>
                  </a:schemeClr>
                </a:solidFill>
              </a:rPr>
              <a:t>paljon</a:t>
            </a:r>
            <a:r>
              <a:rPr lang="en-US" sz="1400" dirty="0">
                <a:solidFill>
                  <a:schemeClr val="tx1">
                    <a:lumMod val="75000"/>
                    <a:lumOff val="25000"/>
                  </a:schemeClr>
                </a:solidFill>
              </a:rPr>
              <a:t> </a:t>
            </a:r>
            <a:r>
              <a:rPr lang="en-US" sz="1400" err="1">
                <a:solidFill>
                  <a:schemeClr val="tx1">
                    <a:lumMod val="75000"/>
                    <a:lumOff val="25000"/>
                  </a:schemeClr>
                </a:solidFill>
              </a:rPr>
              <a:t>kauemmin</a:t>
            </a:r>
            <a:r>
              <a:rPr lang="en-US" sz="1400" dirty="0">
                <a:solidFill>
                  <a:schemeClr val="tx1">
                    <a:lumMod val="75000"/>
                    <a:lumOff val="25000"/>
                  </a:schemeClr>
                </a:solidFill>
              </a:rPr>
              <a:t>. </a:t>
            </a:r>
            <a:r>
              <a:rPr lang="en-US" sz="1400" err="1">
                <a:solidFill>
                  <a:schemeClr val="tx1">
                    <a:lumMod val="75000"/>
                    <a:lumOff val="25000"/>
                  </a:schemeClr>
                </a:solidFill>
              </a:rPr>
              <a:t>Välissä</a:t>
            </a:r>
            <a:r>
              <a:rPr lang="en-US" sz="1400" dirty="0">
                <a:solidFill>
                  <a:schemeClr val="tx1">
                    <a:lumMod val="75000"/>
                    <a:lumOff val="25000"/>
                  </a:schemeClr>
                </a:solidFill>
              </a:rPr>
              <a:t> </a:t>
            </a:r>
            <a:r>
              <a:rPr lang="en-US" sz="1400" err="1">
                <a:solidFill>
                  <a:schemeClr val="tx1">
                    <a:lumMod val="75000"/>
                    <a:lumOff val="25000"/>
                  </a:schemeClr>
                </a:solidFill>
              </a:rPr>
              <a:t>kunnolla</a:t>
            </a:r>
            <a:r>
              <a:rPr lang="en-US" sz="1400" dirty="0">
                <a:solidFill>
                  <a:schemeClr val="tx1">
                    <a:lumMod val="75000"/>
                    <a:lumOff val="25000"/>
                  </a:schemeClr>
                </a:solidFill>
              </a:rPr>
              <a:t> </a:t>
            </a:r>
            <a:r>
              <a:rPr lang="en-US" sz="1400" err="1">
                <a:solidFill>
                  <a:schemeClr val="tx1">
                    <a:lumMod val="75000"/>
                    <a:lumOff val="25000"/>
                  </a:schemeClr>
                </a:solidFill>
              </a:rPr>
              <a:t>nukutut</a:t>
            </a:r>
            <a:r>
              <a:rPr lang="en-US" sz="1400" dirty="0">
                <a:solidFill>
                  <a:schemeClr val="tx1">
                    <a:lumMod val="75000"/>
                    <a:lumOff val="25000"/>
                  </a:schemeClr>
                </a:solidFill>
              </a:rPr>
              <a:t> </a:t>
            </a:r>
            <a:r>
              <a:rPr lang="en-US" sz="1400" err="1">
                <a:solidFill>
                  <a:schemeClr val="tx1">
                    <a:lumMod val="75000"/>
                    <a:lumOff val="25000"/>
                  </a:schemeClr>
                </a:solidFill>
              </a:rPr>
              <a:t>yöt</a:t>
            </a:r>
            <a:r>
              <a:rPr lang="en-US" sz="1400" dirty="0">
                <a:solidFill>
                  <a:schemeClr val="tx1">
                    <a:lumMod val="75000"/>
                    <a:lumOff val="25000"/>
                  </a:schemeClr>
                </a:solidFill>
              </a:rPr>
              <a:t> </a:t>
            </a:r>
            <a:r>
              <a:rPr lang="en-US" sz="1400" err="1">
                <a:solidFill>
                  <a:schemeClr val="tx1">
                    <a:lumMod val="75000"/>
                    <a:lumOff val="25000"/>
                  </a:schemeClr>
                </a:solidFill>
              </a:rPr>
              <a:t>pitivät</a:t>
            </a:r>
            <a:r>
              <a:rPr lang="en-US" sz="1400" dirty="0">
                <a:solidFill>
                  <a:schemeClr val="tx1">
                    <a:lumMod val="75000"/>
                    <a:lumOff val="25000"/>
                  </a:schemeClr>
                </a:solidFill>
              </a:rPr>
              <a:t> </a:t>
            </a:r>
            <a:r>
              <a:rPr lang="en-US" sz="1400" err="1">
                <a:solidFill>
                  <a:schemeClr val="tx1">
                    <a:lumMod val="75000"/>
                    <a:lumOff val="25000"/>
                  </a:schemeClr>
                </a:solidFill>
              </a:rPr>
              <a:t>tunnelman</a:t>
            </a:r>
            <a:r>
              <a:rPr lang="en-US" sz="1400" dirty="0">
                <a:solidFill>
                  <a:schemeClr val="tx1">
                    <a:lumMod val="75000"/>
                    <a:lumOff val="25000"/>
                  </a:schemeClr>
                </a:solidFill>
              </a:rPr>
              <a:t> </a:t>
            </a:r>
            <a:r>
              <a:rPr lang="en-US" sz="1400" err="1">
                <a:solidFill>
                  <a:schemeClr val="tx1">
                    <a:lumMod val="75000"/>
                    <a:lumOff val="25000"/>
                  </a:schemeClr>
                </a:solidFill>
              </a:rPr>
              <a:t>rentona</a:t>
            </a:r>
            <a:r>
              <a:rPr lang="en-US" sz="1400" dirty="0">
                <a:solidFill>
                  <a:schemeClr val="tx1">
                    <a:lumMod val="75000"/>
                    <a:lumOff val="25000"/>
                  </a:schemeClr>
                </a:solidFill>
              </a:rPr>
              <a:t> </a:t>
            </a:r>
            <a:r>
              <a:rPr lang="en-US" sz="1400" err="1">
                <a:solidFill>
                  <a:schemeClr val="tx1">
                    <a:lumMod val="75000"/>
                    <a:lumOff val="25000"/>
                  </a:schemeClr>
                </a:solidFill>
              </a:rPr>
              <a:t>matkaväsymyksen</a:t>
            </a:r>
            <a:r>
              <a:rPr lang="en-US" sz="1400" dirty="0">
                <a:solidFill>
                  <a:schemeClr val="tx1">
                    <a:lumMod val="75000"/>
                    <a:lumOff val="25000"/>
                  </a:schemeClr>
                </a:solidFill>
              </a:rPr>
              <a:t> </a:t>
            </a:r>
            <a:r>
              <a:rPr lang="en-US" sz="1400" err="1">
                <a:solidFill>
                  <a:schemeClr val="tx1">
                    <a:lumMod val="75000"/>
                    <a:lumOff val="25000"/>
                  </a:schemeClr>
                </a:solidFill>
              </a:rPr>
              <a:t>hieman</a:t>
            </a:r>
            <a:r>
              <a:rPr lang="en-US" sz="1400" dirty="0">
                <a:solidFill>
                  <a:schemeClr val="tx1">
                    <a:lumMod val="75000"/>
                    <a:lumOff val="25000"/>
                  </a:schemeClr>
                </a:solidFill>
              </a:rPr>
              <a:t> jo </a:t>
            </a:r>
            <a:r>
              <a:rPr lang="en-US" sz="1400" err="1">
                <a:solidFill>
                  <a:schemeClr val="tx1">
                    <a:lumMod val="75000"/>
                    <a:lumOff val="25000"/>
                  </a:schemeClr>
                </a:solidFill>
              </a:rPr>
              <a:t>painaessa</a:t>
            </a:r>
            <a:r>
              <a:rPr lang="en-US" sz="1400" dirty="0">
                <a:solidFill>
                  <a:schemeClr val="tx1">
                    <a:lumMod val="75000"/>
                    <a:lumOff val="25000"/>
                  </a:schemeClr>
                </a:solidFill>
              </a:rPr>
              <a:t> </a:t>
            </a:r>
            <a:r>
              <a:rPr lang="en-US" sz="1400" err="1">
                <a:solidFill>
                  <a:schemeClr val="tx1">
                    <a:lumMod val="75000"/>
                    <a:lumOff val="25000"/>
                  </a:schemeClr>
                </a:solidFill>
              </a:rPr>
              <a:t>päälle</a:t>
            </a:r>
            <a:r>
              <a:rPr lang="en-US" sz="1400" dirty="0">
                <a:solidFill>
                  <a:schemeClr val="tx1">
                    <a:lumMod val="75000"/>
                    <a:lumOff val="25000"/>
                  </a:schemeClr>
                </a:solidFill>
              </a:rPr>
              <a:t>.</a:t>
            </a:r>
          </a:p>
        </p:txBody>
      </p:sp>
      <p:pic>
        <p:nvPicPr>
          <p:cNvPr id="3" name="Kuva 3" descr="Kuva, joka sisältää kohteen matkatavaratila, ajoneuvo, maa-ajoneuvo, auto&#10;&#10;Kuvaus luotu automaattisesti">
            <a:extLst>
              <a:ext uri="{FF2B5EF4-FFF2-40B4-BE49-F238E27FC236}">
                <a16:creationId xmlns:a16="http://schemas.microsoft.com/office/drawing/2014/main" id="{0A196397-A5F2-146C-BAA3-0B1353BD0CC6}"/>
              </a:ext>
            </a:extLst>
          </p:cNvPr>
          <p:cNvPicPr>
            <a:picLocks noChangeAspect="1"/>
          </p:cNvPicPr>
          <p:nvPr/>
        </p:nvPicPr>
        <p:blipFill rotWithShape="1">
          <a:blip r:embed="rId2"/>
          <a:srcRect t="10035" r="2" b="18462"/>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48" name="Isosceles Triangle 47">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198231726"/>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3E8462A-FEBA-4848-81CC-3F8DA3E47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2109F83F-40FE-4DB3-84CC-09FB3340D0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1DE492D7-C3C3-48FF-80C8-37021EA026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0B30FF97-2E9A-490A-AED2-90BA2E0EC1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25">
              <a:extLst>
                <a:ext uri="{FF2B5EF4-FFF2-40B4-BE49-F238E27FC236}">
                  <a16:creationId xmlns:a16="http://schemas.microsoft.com/office/drawing/2014/main" id="{B6D53C7D-A312-47B6-A66A-230A19CFA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9329D58C-0D2E-4A2B-AD6A-9CEE506784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7">
              <a:extLst>
                <a:ext uri="{FF2B5EF4-FFF2-40B4-BE49-F238E27FC236}">
                  <a16:creationId xmlns:a16="http://schemas.microsoft.com/office/drawing/2014/main" id="{9D446EDE-C690-4461-8BF2-7634808FC8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8">
              <a:extLst>
                <a:ext uri="{FF2B5EF4-FFF2-40B4-BE49-F238E27FC236}">
                  <a16:creationId xmlns:a16="http://schemas.microsoft.com/office/drawing/2014/main" id="{323F3D34-6531-4AD7-A8C6-195A09028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9">
              <a:extLst>
                <a:ext uri="{FF2B5EF4-FFF2-40B4-BE49-F238E27FC236}">
                  <a16:creationId xmlns:a16="http://schemas.microsoft.com/office/drawing/2014/main" id="{B9B0AE3F-2350-435F-A9B0-C310BF8763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4EFA655C-9E50-4C14-A89E-AD7B648E4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3E843863-7D25-4C01-9A17-E817CB6D99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1" name="Rectangle 20">
            <a:extLst>
              <a:ext uri="{FF2B5EF4-FFF2-40B4-BE49-F238E27FC236}">
                <a16:creationId xmlns:a16="http://schemas.microsoft.com/office/drawing/2014/main" id="{7941F9B1-B01B-4A84-89D9-B169AEB4E4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Kuva 3" descr="Kuva, joka sisältää kohteen pilvi, piha-, taivas, puu&#10;&#10;Kuvaus luotu automaattisesti">
            <a:extLst>
              <a:ext uri="{FF2B5EF4-FFF2-40B4-BE49-F238E27FC236}">
                <a16:creationId xmlns:a16="http://schemas.microsoft.com/office/drawing/2014/main" id="{FB411FFC-1654-CD9B-F2EB-4CEB5C93B2CC}"/>
              </a:ext>
            </a:extLst>
          </p:cNvPr>
          <p:cNvPicPr>
            <a:picLocks noChangeAspect="1"/>
          </p:cNvPicPr>
          <p:nvPr/>
        </p:nvPicPr>
        <p:blipFill>
          <a:blip r:embed="rId2"/>
          <a:stretch>
            <a:fillRect/>
          </a:stretch>
        </p:blipFill>
        <p:spPr>
          <a:xfrm rot="5400000">
            <a:off x="3801745" y="1705793"/>
            <a:ext cx="4590386" cy="3442789"/>
          </a:xfrm>
          <a:prstGeom prst="rect">
            <a:avLst/>
          </a:prstGeom>
        </p:spPr>
      </p:pic>
      <p:sp>
        <p:nvSpPr>
          <p:cNvPr id="2" name="Tekstiruutu 1">
            <a:extLst>
              <a:ext uri="{FF2B5EF4-FFF2-40B4-BE49-F238E27FC236}">
                <a16:creationId xmlns:a16="http://schemas.microsoft.com/office/drawing/2014/main" id="{7B770BFB-F958-E7DF-F22E-6A7C22EF4E94}"/>
              </a:ext>
            </a:extLst>
          </p:cNvPr>
          <p:cNvSpPr txBox="1"/>
          <p:nvPr/>
        </p:nvSpPr>
        <p:spPr>
          <a:xfrm>
            <a:off x="1667565" y="1523999"/>
            <a:ext cx="77856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fi-FI" dirty="0">
              <a:cs typeface="Calibri"/>
            </a:endParaRPr>
          </a:p>
        </p:txBody>
      </p:sp>
      <p:sp>
        <p:nvSpPr>
          <p:cNvPr id="4" name="Tekstiruutu 3">
            <a:extLst>
              <a:ext uri="{FF2B5EF4-FFF2-40B4-BE49-F238E27FC236}">
                <a16:creationId xmlns:a16="http://schemas.microsoft.com/office/drawing/2014/main" id="{2FF4EA0D-8673-D754-CB11-D8336A686789}"/>
              </a:ext>
            </a:extLst>
          </p:cNvPr>
          <p:cNvSpPr txBox="1"/>
          <p:nvPr/>
        </p:nvSpPr>
        <p:spPr>
          <a:xfrm>
            <a:off x="1042737" y="1470526"/>
            <a:ext cx="2887578"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i-FI" sz="1800">
                <a:latin typeface="Trebuchet MS"/>
              </a:rPr>
              <a:t>Vaihto on unohtumaton kokemus. Kaverin kanssa tai ryhmässä mennessään ei myöskään oman kielitaidon tarvitse olla priimaa. Vaihdossa näkee myös kaupungin ja ihmisten arkea eri kulmasta kuin turistina. Suunnittele huolella, ole joustava, asioilla on tapana järjestyä. </a:t>
            </a:r>
            <a:endParaRPr lang="fi-FI"/>
          </a:p>
        </p:txBody>
      </p:sp>
      <p:sp>
        <p:nvSpPr>
          <p:cNvPr id="5" name="Tekstiruutu 4">
            <a:extLst>
              <a:ext uri="{FF2B5EF4-FFF2-40B4-BE49-F238E27FC236}">
                <a16:creationId xmlns:a16="http://schemas.microsoft.com/office/drawing/2014/main" id="{44958706-6F29-0FD5-5BDF-1A4549C359D8}"/>
              </a:ext>
            </a:extLst>
          </p:cNvPr>
          <p:cNvSpPr txBox="1"/>
          <p:nvPr/>
        </p:nvSpPr>
        <p:spPr>
          <a:xfrm>
            <a:off x="8259941" y="2655665"/>
            <a:ext cx="3195052"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i-FI" sz="1800" dirty="0">
                <a:latin typeface="Trebuchet MS"/>
              </a:rPr>
              <a:t>Kiitos Aki, Emilia, Lari, Mari, Riitta ja Vesa matkaseurasta. Teitte reissusta ainutlaatuisen ja ikimuistoisen</a:t>
            </a:r>
            <a:r>
              <a:rPr lang="fi-FI" dirty="0">
                <a:latin typeface="Trebuchet MS"/>
              </a:rPr>
              <a:t>!</a:t>
            </a:r>
          </a:p>
          <a:p>
            <a:r>
              <a:rPr lang="fi-FI" dirty="0"/>
              <a:t>Kiitos myös muille, jotka mahdollistivat vaihtoon lähtemisen!</a:t>
            </a:r>
          </a:p>
        </p:txBody>
      </p:sp>
    </p:spTree>
    <p:extLst>
      <p:ext uri="{BB962C8B-B14F-4D97-AF65-F5344CB8AC3E}">
        <p14:creationId xmlns:p14="http://schemas.microsoft.com/office/powerpoint/2010/main" val="10523217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09FF726532124DB69E041EE6F9F158" ma:contentTypeVersion="18" ma:contentTypeDescription="Create a new document." ma:contentTypeScope="" ma:versionID="941f08bae972263be56d8a15e4a19446">
  <xsd:schema xmlns:xsd="http://www.w3.org/2001/XMLSchema" xmlns:xs="http://www.w3.org/2001/XMLSchema" xmlns:p="http://schemas.microsoft.com/office/2006/metadata/properties" xmlns:ns2="b94f0ea4-1378-4443-81c2-6750b6312211" xmlns:ns3="2a06f0db-dbf8-46f9-a525-66c6095d9d9f" targetNamespace="http://schemas.microsoft.com/office/2006/metadata/properties" ma:root="true" ma:fieldsID="31492b46a119187bcd30c4c6bc6e7432" ns2:_="" ns3:_="">
    <xsd:import namespace="b94f0ea4-1378-4443-81c2-6750b6312211"/>
    <xsd:import namespace="2a06f0db-dbf8-46f9-a525-66c6095d9d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4f0ea4-1378-4443-81c2-6750b631221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a06f0db-dbf8-46f9-a525-66c6095d9d9f"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154dbb5c-1c34-4195-9eee-cd4dd44282ec}" ma:internalName="TaxCatchAll" ma:showField="CatchAllData" ma:web="2a06f0db-dbf8-46f9-a525-66c6095d9d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94f0ea4-1378-4443-81c2-6750b6312211">
      <Terms xmlns="http://schemas.microsoft.com/office/infopath/2007/PartnerControls"/>
    </lcf76f155ced4ddcb4097134ff3c332f>
    <TaxCatchAll xmlns="2a06f0db-dbf8-46f9-a525-66c6095d9d9f" xsi:nil="true"/>
  </documentManagement>
</p:properties>
</file>

<file path=customXml/itemProps1.xml><?xml version="1.0" encoding="utf-8"?>
<ds:datastoreItem xmlns:ds="http://schemas.openxmlformats.org/officeDocument/2006/customXml" ds:itemID="{B3E22E1C-0CB3-407B-B444-F858DF03524B}"/>
</file>

<file path=customXml/itemProps2.xml><?xml version="1.0" encoding="utf-8"?>
<ds:datastoreItem xmlns:ds="http://schemas.openxmlformats.org/officeDocument/2006/customXml" ds:itemID="{A89685C4-2E83-4116-A0EF-AF16F6FD02ED}"/>
</file>

<file path=customXml/itemProps3.xml><?xml version="1.0" encoding="utf-8"?>
<ds:datastoreItem xmlns:ds="http://schemas.openxmlformats.org/officeDocument/2006/customXml" ds:itemID="{325F4939-AB0A-4F03-90B2-F7B1B0F7F7D4}"/>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Laajakuva</PresentationFormat>
  <Slides>20</Slides>
  <Notes>0</Notes>
  <HiddenSlides>0</HiddenSlides>
  <ScaleCrop>false</ScaleCrop>
  <HeadingPairs>
    <vt:vector size="4" baseType="variant">
      <vt:variant>
        <vt:lpstr>Teema</vt:lpstr>
      </vt:variant>
      <vt:variant>
        <vt:i4>1</vt:i4>
      </vt:variant>
      <vt:variant>
        <vt:lpstr>Dian otsikot</vt:lpstr>
      </vt:variant>
      <vt:variant>
        <vt:i4>20</vt:i4>
      </vt:variant>
    </vt:vector>
  </HeadingPairs>
  <TitlesOfParts>
    <vt:vector size="21" baseType="lpstr">
      <vt:lpstr>Facet</vt:lpstr>
      <vt:lpstr>Matkaraportti Slovenia 21.5.-4.6.2023</vt:lpstr>
      <vt:lpstr>PowerPoint-esitys</vt:lpstr>
      <vt:lpstr>Koulu</vt:lpstr>
      <vt:lpstr>Oppiminen ja ongelmanratkaisu</vt:lpstr>
      <vt:lpstr>PowerPoint-esitys</vt:lpstr>
      <vt:lpstr>PowerPoint-esitys</vt:lpstr>
      <vt:lpstr>Kierrätys kohdemaassa</vt:lpstr>
      <vt:lpstr>PowerPoint-esitys</vt:lpstr>
      <vt:lpstr>Vapaa-aika ja majoitus</vt:lpstr>
      <vt:lpstr>Matkustaminen</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1578</cp:revision>
  <dcterms:created xsi:type="dcterms:W3CDTF">2013-07-15T20:26:40Z</dcterms:created>
  <dcterms:modified xsi:type="dcterms:W3CDTF">2023-07-31T10:28:35Z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0x010100C309FF726532124DB69E041EE6F9F158</vt:lpwstr>
  </property>
</Properties>
</file>