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8" r:id="rId4"/>
  </p:sldMasterIdLst>
  <p:sldIdLst>
    <p:sldId id="256" r:id="rId5"/>
    <p:sldId id="257" r:id="rId6"/>
    <p:sldId id="267" r:id="rId7"/>
    <p:sldId id="258" r:id="rId8"/>
    <p:sldId id="297" r:id="rId9"/>
    <p:sldId id="268" r:id="rId10"/>
    <p:sldId id="298" r:id="rId11"/>
    <p:sldId id="277" r:id="rId12"/>
    <p:sldId id="278" r:id="rId13"/>
    <p:sldId id="279" r:id="rId14"/>
    <p:sldId id="301" r:id="rId15"/>
    <p:sldId id="281" r:id="rId16"/>
    <p:sldId id="282" r:id="rId17"/>
    <p:sldId id="283" r:id="rId18"/>
    <p:sldId id="286" r:id="rId19"/>
    <p:sldId id="287" r:id="rId20"/>
    <p:sldId id="288" r:id="rId21"/>
    <p:sldId id="289" r:id="rId22"/>
    <p:sldId id="285" r:id="rId23"/>
    <p:sldId id="299" r:id="rId24"/>
    <p:sldId id="300" r:id="rId25"/>
    <p:sldId id="302" r:id="rId26"/>
    <p:sldId id="290" r:id="rId27"/>
    <p:sldId id="291" r:id="rId28"/>
    <p:sldId id="293" r:id="rId29"/>
    <p:sldId id="260" r:id="rId30"/>
    <p:sldId id="261" r:id="rId31"/>
    <p:sldId id="295" r:id="rId32"/>
    <p:sldId id="296" r:id="rId33"/>
    <p:sldId id="262" r:id="rId34"/>
    <p:sldId id="263" r:id="rId35"/>
    <p:sldId id="264" r:id="rId3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9E6"/>
    <a:srgbClr val="E4E1DD"/>
    <a:srgbClr val="231D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10BFBD4A-7C18-44AF-BD90-1DAA3C3ACB88}"/>
    <pc:docChg chg="delSld">
      <pc:chgData name="Iina Siren" userId="e906d0e6-4822-4236-a6c8-a621ffa670de" providerId="ADAL" clId="{10BFBD4A-7C18-44AF-BD90-1DAA3C3ACB88}" dt="2025-02-27T07:18:56.753" v="0" actId="47"/>
      <pc:docMkLst>
        <pc:docMk/>
      </pc:docMkLst>
      <pc:sldChg chg="del">
        <pc:chgData name="Iina Siren" userId="e906d0e6-4822-4236-a6c8-a621ffa670de" providerId="ADAL" clId="{10BFBD4A-7C18-44AF-BD90-1DAA3C3ACB88}" dt="2025-02-27T07:18:56.753" v="0" actId="47"/>
        <pc:sldMkLst>
          <pc:docMk/>
          <pc:sldMk cId="3000028461" sldId="26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9D6F5-A9D4-C22B-732C-A31A172FB93C}"/>
              </a:ext>
            </a:extLst>
          </p:cNvPr>
          <p:cNvSpPr>
            <a:spLocks noGrp="1"/>
          </p:cNvSpPr>
          <p:nvPr>
            <p:ph type="ctrTitle"/>
          </p:nvPr>
        </p:nvSpPr>
        <p:spPr>
          <a:xfrm>
            <a:off x="1524000" y="1122363"/>
            <a:ext cx="9144000" cy="2209393"/>
          </a:xfrm>
        </p:spPr>
        <p:txBody>
          <a:bodyPr anchor="b">
            <a:normAutofit/>
          </a:bodyPr>
          <a:lstStyle>
            <a:lvl1pPr algn="ctr">
              <a:defRPr sz="3600"/>
            </a:lvl1pPr>
          </a:lstStyle>
          <a:p>
            <a:r>
              <a:rPr lang="en-US" dirty="0"/>
              <a:t>Click to edit Master title style</a:t>
            </a:r>
          </a:p>
        </p:txBody>
      </p:sp>
      <p:sp>
        <p:nvSpPr>
          <p:cNvPr id="3" name="Subtitle 2">
            <a:extLst>
              <a:ext uri="{FF2B5EF4-FFF2-40B4-BE49-F238E27FC236}">
                <a16:creationId xmlns:a16="http://schemas.microsoft.com/office/drawing/2014/main" id="{E11AFD6E-3459-290F-1147-F0C47ACEEA5B}"/>
              </a:ext>
            </a:extLst>
          </p:cNvPr>
          <p:cNvSpPr>
            <a:spLocks noGrp="1"/>
          </p:cNvSpPr>
          <p:nvPr>
            <p:ph type="subTitle" idx="1"/>
          </p:nvPr>
        </p:nvSpPr>
        <p:spPr>
          <a:xfrm>
            <a:off x="1524000" y="4346774"/>
            <a:ext cx="9144000" cy="1066890"/>
          </a:xfrm>
        </p:spPr>
        <p:txBody>
          <a:bodyPr anchor="t">
            <a:normAutofit/>
          </a:bodyPr>
          <a:lstStyle>
            <a:lvl1pPr marL="0" indent="0" algn="ctr">
              <a:buNone/>
              <a:defRPr sz="1600" cap="all" spc="300" baseline="0"/>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54674D3-6FB9-5549-B0F2-FD61E82D1FF1}"/>
              </a:ext>
            </a:extLst>
          </p:cNvPr>
          <p:cNvSpPr>
            <a:spLocks noGrp="1"/>
          </p:cNvSpPr>
          <p:nvPr>
            <p:ph type="dt" sz="half" idx="10"/>
          </p:nvPr>
        </p:nvSpPr>
        <p:spPr/>
        <p:txBody>
          <a:bodyPr/>
          <a:lstStyle/>
          <a:p>
            <a:fld id="{807E39B8-A7CB-4B82-AC0C-44B99F546761}" type="datetimeFigureOut">
              <a:rPr lang="en-US" dirty="0"/>
              <a:t>2/27/2025</a:t>
            </a:fld>
            <a:endParaRPr lang="en-US" dirty="0"/>
          </a:p>
        </p:txBody>
      </p:sp>
      <p:sp>
        <p:nvSpPr>
          <p:cNvPr id="5" name="Footer Placeholder 4">
            <a:extLst>
              <a:ext uri="{FF2B5EF4-FFF2-40B4-BE49-F238E27FC236}">
                <a16:creationId xmlns:a16="http://schemas.microsoft.com/office/drawing/2014/main" id="{AB239BBC-C979-2C77-493E-CF5498AEB5DB}"/>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53813B7E-A51C-D9CD-2189-650A9D63BFF9}"/>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3401892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55F0-A6D4-C39B-394F-0B16E9C9CE8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BD1860F-B260-57CE-E12B-2C94860319EC}"/>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F745C9F-D94D-E5D3-B73A-20621FA536D5}"/>
              </a:ext>
            </a:extLst>
          </p:cNvPr>
          <p:cNvSpPr>
            <a:spLocks noGrp="1"/>
          </p:cNvSpPr>
          <p:nvPr>
            <p:ph type="dt" sz="half" idx="10"/>
          </p:nvPr>
        </p:nvSpPr>
        <p:spPr/>
        <p:txBody>
          <a:bodyPr/>
          <a:lstStyle/>
          <a:p>
            <a:fld id="{FE7E3940-CA92-4FEE-A698-62CF7BC5AC36}" type="datetimeFigureOut">
              <a:rPr lang="en-US" dirty="0"/>
              <a:t>2/27/2025</a:t>
            </a:fld>
            <a:endParaRPr lang="en-US" dirty="0"/>
          </a:p>
        </p:txBody>
      </p:sp>
      <p:sp>
        <p:nvSpPr>
          <p:cNvPr id="5" name="Footer Placeholder 4">
            <a:extLst>
              <a:ext uri="{FF2B5EF4-FFF2-40B4-BE49-F238E27FC236}">
                <a16:creationId xmlns:a16="http://schemas.microsoft.com/office/drawing/2014/main" id="{E5FAB243-BB42-966A-4708-15C9B11D6885}"/>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D5C3A3BD-2CC5-03D3-4CD6-E31A55BA2D23}"/>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1229139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D8633-AC3B-E617-1C54-84932DDD72E5}"/>
              </a:ext>
            </a:extLst>
          </p:cNvPr>
          <p:cNvSpPr>
            <a:spLocks noGrp="1"/>
          </p:cNvSpPr>
          <p:nvPr>
            <p:ph type="title"/>
          </p:nvPr>
        </p:nvSpPr>
        <p:spPr>
          <a:xfrm>
            <a:off x="1474236" y="1514688"/>
            <a:ext cx="8584164" cy="3138875"/>
          </a:xfrm>
        </p:spPr>
        <p:txBody>
          <a:bodyPr anchor="b">
            <a:normAutofit/>
          </a:bodyPr>
          <a:lstStyle>
            <a:lvl1pPr>
              <a:defRPr sz="3600" cap="all" spc="300" baseline="0"/>
            </a:lvl1pPr>
          </a:lstStyle>
          <a:p>
            <a:r>
              <a:rPr lang="en-US" dirty="0"/>
              <a:t>Click to edit Master title style</a:t>
            </a:r>
          </a:p>
        </p:txBody>
      </p:sp>
      <p:sp>
        <p:nvSpPr>
          <p:cNvPr id="3" name="Text Placeholder 2">
            <a:extLst>
              <a:ext uri="{FF2B5EF4-FFF2-40B4-BE49-F238E27FC236}">
                <a16:creationId xmlns:a16="http://schemas.microsoft.com/office/drawing/2014/main" id="{CF68C242-ECAB-AEC3-7E9B-F9854AF31CD2}"/>
              </a:ext>
            </a:extLst>
          </p:cNvPr>
          <p:cNvSpPr>
            <a:spLocks noGrp="1"/>
          </p:cNvSpPr>
          <p:nvPr>
            <p:ph type="body" idx="1"/>
          </p:nvPr>
        </p:nvSpPr>
        <p:spPr>
          <a:xfrm>
            <a:off x="1474236" y="4963885"/>
            <a:ext cx="8584165" cy="1125765"/>
          </a:xfrm>
        </p:spPr>
        <p:txBody>
          <a:bodyPr>
            <a:normAutofit/>
          </a:bodyPr>
          <a:lstStyle>
            <a:lvl1pPr marL="0" indent="0">
              <a:buNone/>
              <a:defRPr sz="1600" cap="all" spc="300" baseline="0">
                <a:solidFill>
                  <a:schemeClr val="tx2"/>
                </a:solidFill>
              </a:defRPr>
            </a:lvl1pPr>
            <a:lvl2pPr marL="457200" indent="0">
              <a:buNone/>
              <a:defRPr sz="1600">
                <a:solidFill>
                  <a:schemeClr val="tx1">
                    <a:tint val="82000"/>
                  </a:schemeClr>
                </a:solidFill>
              </a:defRPr>
            </a:lvl2pPr>
            <a:lvl3pPr marL="914400" indent="0">
              <a:buNone/>
              <a:defRPr sz="16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120D9B82-EEF4-2CD7-61FE-BAFB2B96D641}"/>
              </a:ext>
            </a:extLst>
          </p:cNvPr>
          <p:cNvSpPr>
            <a:spLocks noGrp="1"/>
          </p:cNvSpPr>
          <p:nvPr>
            <p:ph type="dt" sz="half" idx="10"/>
          </p:nvPr>
        </p:nvSpPr>
        <p:spPr/>
        <p:txBody>
          <a:bodyPr/>
          <a:lstStyle/>
          <a:p>
            <a:fld id="{E33CD641-6C35-45D1-9313-2719E9EA8AD8}" type="datetimeFigureOut">
              <a:rPr lang="en-US" dirty="0"/>
              <a:t>2/27/2025</a:t>
            </a:fld>
            <a:endParaRPr lang="en-US" dirty="0"/>
          </a:p>
        </p:txBody>
      </p:sp>
      <p:sp>
        <p:nvSpPr>
          <p:cNvPr id="5" name="Footer Placeholder 4">
            <a:extLst>
              <a:ext uri="{FF2B5EF4-FFF2-40B4-BE49-F238E27FC236}">
                <a16:creationId xmlns:a16="http://schemas.microsoft.com/office/drawing/2014/main" id="{59A222B6-F7A8-70A5-B023-FCAD5D7C4BB1}"/>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4E85D758-2E38-8A8D-75BC-667F6A23B95B}"/>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2757844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0DFF-11BD-F5F4-35D4-1986ABBD3675}"/>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C5D1279-E9A9-702E-144D-61114B788E88}"/>
              </a:ext>
            </a:extLst>
          </p:cNvPr>
          <p:cNvSpPr>
            <a:spLocks noGrp="1"/>
          </p:cNvSpPr>
          <p:nvPr>
            <p:ph sz="half" idx="1"/>
          </p:nvPr>
        </p:nvSpPr>
        <p:spPr>
          <a:xfrm>
            <a:off x="877824" y="2159175"/>
            <a:ext cx="4977453" cy="40177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584E624-7A76-56EC-FA0D-E2AA8EF9B951}"/>
              </a:ext>
            </a:extLst>
          </p:cNvPr>
          <p:cNvSpPr>
            <a:spLocks noGrp="1"/>
          </p:cNvSpPr>
          <p:nvPr>
            <p:ph sz="half" idx="2"/>
          </p:nvPr>
        </p:nvSpPr>
        <p:spPr>
          <a:xfrm>
            <a:off x="6328391" y="2159175"/>
            <a:ext cx="4985785" cy="40177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99D7DF5-30AD-AE47-D516-5CEE82770734}"/>
              </a:ext>
            </a:extLst>
          </p:cNvPr>
          <p:cNvSpPr>
            <a:spLocks noGrp="1"/>
          </p:cNvSpPr>
          <p:nvPr>
            <p:ph type="dt" sz="half" idx="10"/>
          </p:nvPr>
        </p:nvSpPr>
        <p:spPr/>
        <p:txBody>
          <a:bodyPr/>
          <a:lstStyle/>
          <a:p>
            <a:fld id="{35301268-3A74-4110-8F08-063DFB8BB885}" type="datetimeFigureOut">
              <a:rPr lang="en-US" dirty="0"/>
              <a:t>2/27/2025</a:t>
            </a:fld>
            <a:endParaRPr lang="en-US" dirty="0"/>
          </a:p>
        </p:txBody>
      </p:sp>
      <p:sp>
        <p:nvSpPr>
          <p:cNvPr id="6" name="Footer Placeholder 5">
            <a:extLst>
              <a:ext uri="{FF2B5EF4-FFF2-40B4-BE49-F238E27FC236}">
                <a16:creationId xmlns:a16="http://schemas.microsoft.com/office/drawing/2014/main" id="{8B05C503-B649-B083-6341-F6E376AF8C72}"/>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1E53EA35-CF5A-DB36-8B14-5C184B6F14D3}"/>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1907809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BA3D8-FDD9-329B-BCC6-BBF47F01BEE2}"/>
              </a:ext>
            </a:extLst>
          </p:cNvPr>
          <p:cNvSpPr>
            <a:spLocks noGrp="1"/>
          </p:cNvSpPr>
          <p:nvPr>
            <p:ph type="title"/>
          </p:nvPr>
        </p:nvSpPr>
        <p:spPr>
          <a:xfrm>
            <a:off x="881348" y="602671"/>
            <a:ext cx="10429303" cy="76892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2EEF7DC-0699-CB3C-A7CB-39035D89A4A5}"/>
              </a:ext>
            </a:extLst>
          </p:cNvPr>
          <p:cNvSpPr>
            <a:spLocks noGrp="1"/>
          </p:cNvSpPr>
          <p:nvPr>
            <p:ph type="body" idx="1"/>
          </p:nvPr>
        </p:nvSpPr>
        <p:spPr>
          <a:xfrm>
            <a:off x="881349" y="1696325"/>
            <a:ext cx="4963538" cy="647700"/>
          </a:xfrm>
        </p:spPr>
        <p:txBody>
          <a:bodyPr anchor="b">
            <a:noAutofit/>
          </a:bodyPr>
          <a:lstStyle>
            <a:lvl1pPr marL="0" indent="0">
              <a:buNone/>
              <a:defRPr sz="1400" b="1" cap="all" spc="300" baseline="0"/>
            </a:lvl1pPr>
            <a:lvl2pPr marL="457200" indent="0">
              <a:buNone/>
              <a:defRPr sz="1400" b="1"/>
            </a:lvl2pPr>
            <a:lvl3pPr marL="914400" indent="0">
              <a:buNone/>
              <a:defRPr sz="1400" b="1"/>
            </a:lvl3pPr>
            <a:lvl4pPr marL="1371600" indent="0">
              <a:buNone/>
              <a:defRPr sz="1400" b="1"/>
            </a:lvl4pPr>
            <a:lvl5pPr marL="1828800" indent="0">
              <a:buNone/>
              <a:defRPr sz="1400" b="1"/>
            </a:lvl5pPr>
            <a:lvl6pPr marL="2286000" indent="0">
              <a:buNone/>
              <a:defRPr sz="1400" b="1"/>
            </a:lvl6pPr>
            <a:lvl7pPr marL="2743200" indent="0">
              <a:buNone/>
              <a:defRPr sz="1400" b="1"/>
            </a:lvl7pPr>
            <a:lvl8pPr marL="3200400" indent="0">
              <a:buNone/>
              <a:defRPr sz="1400" b="1"/>
            </a:lvl8pPr>
            <a:lvl9pPr marL="3657600" indent="0">
              <a:buNone/>
              <a:defRPr sz="14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D252EB40-99E1-CCA4-BAFA-F51AA56CF295}"/>
              </a:ext>
            </a:extLst>
          </p:cNvPr>
          <p:cNvSpPr>
            <a:spLocks noGrp="1"/>
          </p:cNvSpPr>
          <p:nvPr>
            <p:ph sz="half" idx="2"/>
          </p:nvPr>
        </p:nvSpPr>
        <p:spPr>
          <a:xfrm>
            <a:off x="881349" y="2344025"/>
            <a:ext cx="4963538" cy="38333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38979BC-6B50-751D-D569-F360938B05C8}"/>
              </a:ext>
            </a:extLst>
          </p:cNvPr>
          <p:cNvSpPr>
            <a:spLocks noGrp="1"/>
          </p:cNvSpPr>
          <p:nvPr>
            <p:ph type="body" sz="quarter" idx="3"/>
          </p:nvPr>
        </p:nvSpPr>
        <p:spPr>
          <a:xfrm>
            <a:off x="6322669" y="1696325"/>
            <a:ext cx="4987982" cy="647700"/>
          </a:xfrm>
        </p:spPr>
        <p:txBody>
          <a:bodyPr anchor="b">
            <a:noAutofit/>
          </a:bodyPr>
          <a:lstStyle>
            <a:lvl1pPr marL="0" indent="0">
              <a:buNone/>
              <a:defRPr sz="1400" b="1" cap="all" spc="300" baseline="0"/>
            </a:lvl1pPr>
            <a:lvl2pPr marL="457200" indent="0">
              <a:buNone/>
              <a:defRPr sz="1400" b="1"/>
            </a:lvl2pPr>
            <a:lvl3pPr marL="914400" indent="0">
              <a:buNone/>
              <a:defRPr sz="1400" b="1"/>
            </a:lvl3pPr>
            <a:lvl4pPr marL="1371600" indent="0">
              <a:buNone/>
              <a:defRPr sz="1400" b="1"/>
            </a:lvl4pPr>
            <a:lvl5pPr marL="1828800" indent="0">
              <a:buNone/>
              <a:defRPr sz="1400" b="1"/>
            </a:lvl5pPr>
            <a:lvl6pPr marL="2286000" indent="0">
              <a:buNone/>
              <a:defRPr sz="1400" b="1"/>
            </a:lvl6pPr>
            <a:lvl7pPr marL="2743200" indent="0">
              <a:buNone/>
              <a:defRPr sz="1400" b="1"/>
            </a:lvl7pPr>
            <a:lvl8pPr marL="3200400" indent="0">
              <a:buNone/>
              <a:defRPr sz="1400" b="1"/>
            </a:lvl8pPr>
            <a:lvl9pPr marL="3657600" indent="0">
              <a:buNone/>
              <a:defRPr sz="14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4A3A26F-230E-2D25-6BDC-6ECA00FAEFD5}"/>
              </a:ext>
            </a:extLst>
          </p:cNvPr>
          <p:cNvSpPr>
            <a:spLocks noGrp="1"/>
          </p:cNvSpPr>
          <p:nvPr>
            <p:ph sz="quarter" idx="4"/>
          </p:nvPr>
        </p:nvSpPr>
        <p:spPr>
          <a:xfrm>
            <a:off x="6322669" y="2344025"/>
            <a:ext cx="4987982" cy="38333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8182A01-DE7C-3BA4-96FF-CDEF2F608FCA}"/>
              </a:ext>
            </a:extLst>
          </p:cNvPr>
          <p:cNvSpPr>
            <a:spLocks noGrp="1"/>
          </p:cNvSpPr>
          <p:nvPr>
            <p:ph type="dt" sz="half" idx="10"/>
          </p:nvPr>
        </p:nvSpPr>
        <p:spPr/>
        <p:txBody>
          <a:bodyPr/>
          <a:lstStyle/>
          <a:p>
            <a:fld id="{BF91C1AF-C1FB-48A7-98B4-E595E63F6614}" type="datetimeFigureOut">
              <a:rPr lang="en-US" dirty="0"/>
              <a:t>2/27/2025</a:t>
            </a:fld>
            <a:endParaRPr lang="en-US" dirty="0"/>
          </a:p>
        </p:txBody>
      </p:sp>
      <p:sp>
        <p:nvSpPr>
          <p:cNvPr id="8" name="Footer Placeholder 7">
            <a:extLst>
              <a:ext uri="{FF2B5EF4-FFF2-40B4-BE49-F238E27FC236}">
                <a16:creationId xmlns:a16="http://schemas.microsoft.com/office/drawing/2014/main" id="{6FCAA828-0166-8ECD-BCE8-654BEFDD7155}"/>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7690C0D2-459A-04AA-FD90-7687D2FE8A9D}"/>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391134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549F-FA71-857F-E02E-3CB63CE683E2}"/>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F569611-F911-D3D4-B613-ACCDA56C45D2}"/>
              </a:ext>
            </a:extLst>
          </p:cNvPr>
          <p:cNvSpPr>
            <a:spLocks noGrp="1"/>
          </p:cNvSpPr>
          <p:nvPr>
            <p:ph type="dt" sz="half" idx="10"/>
          </p:nvPr>
        </p:nvSpPr>
        <p:spPr/>
        <p:txBody>
          <a:bodyPr/>
          <a:lstStyle/>
          <a:p>
            <a:fld id="{97144C44-5F8C-4BEA-BBCE-8694F126DC43}" type="datetimeFigureOut">
              <a:rPr lang="en-US" dirty="0"/>
              <a:t>2/27/2025</a:t>
            </a:fld>
            <a:endParaRPr lang="en-US" dirty="0"/>
          </a:p>
        </p:txBody>
      </p:sp>
      <p:sp>
        <p:nvSpPr>
          <p:cNvPr id="4" name="Footer Placeholder 3">
            <a:extLst>
              <a:ext uri="{FF2B5EF4-FFF2-40B4-BE49-F238E27FC236}">
                <a16:creationId xmlns:a16="http://schemas.microsoft.com/office/drawing/2014/main" id="{F6EA1961-0B6B-8FEB-F2CB-C42E90EF2DFD}"/>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F42AA80E-3139-9F1B-9C3E-2A76628CF4F8}"/>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2627124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F54789-9F96-511A-0FB6-24F6A8418C72}"/>
              </a:ext>
            </a:extLst>
          </p:cNvPr>
          <p:cNvSpPr>
            <a:spLocks noGrp="1"/>
          </p:cNvSpPr>
          <p:nvPr>
            <p:ph type="dt" sz="half" idx="10"/>
          </p:nvPr>
        </p:nvSpPr>
        <p:spPr/>
        <p:txBody>
          <a:bodyPr/>
          <a:lstStyle/>
          <a:p>
            <a:fld id="{039E56F9-C8F2-4EF7-8042-704C94FF2795}" type="datetimeFigureOut">
              <a:rPr lang="en-US" dirty="0"/>
              <a:t>2/27/2025</a:t>
            </a:fld>
            <a:endParaRPr lang="en-US" dirty="0"/>
          </a:p>
        </p:txBody>
      </p:sp>
      <p:sp>
        <p:nvSpPr>
          <p:cNvPr id="3" name="Footer Placeholder 2">
            <a:extLst>
              <a:ext uri="{FF2B5EF4-FFF2-40B4-BE49-F238E27FC236}">
                <a16:creationId xmlns:a16="http://schemas.microsoft.com/office/drawing/2014/main" id="{8B780399-ADEF-8F74-9F59-6AD804C9393E}"/>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95B6A34F-ABAB-9C4E-38A1-C6EEB944B97C}"/>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541880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E3917-2BF6-1CE2-F34B-49F0D09A1B91}"/>
              </a:ext>
            </a:extLst>
          </p:cNvPr>
          <p:cNvSpPr>
            <a:spLocks noGrp="1"/>
          </p:cNvSpPr>
          <p:nvPr>
            <p:ph type="title"/>
          </p:nvPr>
        </p:nvSpPr>
        <p:spPr>
          <a:xfrm>
            <a:off x="839788" y="807868"/>
            <a:ext cx="3640713" cy="2062594"/>
          </a:xfrm>
        </p:spPr>
        <p:txBody>
          <a:bodyPr anchor="t">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40815B8F-A9F3-8583-FFF1-175021F17AF0}"/>
              </a:ext>
            </a:extLst>
          </p:cNvPr>
          <p:cNvSpPr>
            <a:spLocks noGrp="1"/>
          </p:cNvSpPr>
          <p:nvPr>
            <p:ph idx="1"/>
          </p:nvPr>
        </p:nvSpPr>
        <p:spPr>
          <a:xfrm>
            <a:off x="5432898" y="807867"/>
            <a:ext cx="5922489" cy="505318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C5D90AFF-A949-CE9E-6B94-C1B619612915}"/>
              </a:ext>
            </a:extLst>
          </p:cNvPr>
          <p:cNvSpPr>
            <a:spLocks noGrp="1"/>
          </p:cNvSpPr>
          <p:nvPr>
            <p:ph type="body" sz="half" idx="2"/>
          </p:nvPr>
        </p:nvSpPr>
        <p:spPr>
          <a:xfrm>
            <a:off x="839788" y="3000652"/>
            <a:ext cx="3640713" cy="28683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DA95267E-088F-FB9A-9469-551890F29F01}"/>
              </a:ext>
            </a:extLst>
          </p:cNvPr>
          <p:cNvSpPr>
            <a:spLocks noGrp="1"/>
          </p:cNvSpPr>
          <p:nvPr>
            <p:ph type="dt" sz="half" idx="10"/>
          </p:nvPr>
        </p:nvSpPr>
        <p:spPr/>
        <p:txBody>
          <a:bodyPr/>
          <a:lstStyle/>
          <a:p>
            <a:fld id="{4F6932DF-953D-44BD-83F8-5D8DA76EA12A}" type="datetimeFigureOut">
              <a:rPr lang="en-US" dirty="0"/>
              <a:t>2/27/2025</a:t>
            </a:fld>
            <a:endParaRPr lang="en-US" dirty="0"/>
          </a:p>
        </p:txBody>
      </p:sp>
      <p:sp>
        <p:nvSpPr>
          <p:cNvPr id="6" name="Footer Placeholder 5">
            <a:extLst>
              <a:ext uri="{FF2B5EF4-FFF2-40B4-BE49-F238E27FC236}">
                <a16:creationId xmlns:a16="http://schemas.microsoft.com/office/drawing/2014/main" id="{38EA3FFC-B3A6-C0B6-5DAE-70BE0D6FBD69}"/>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B108D35F-BC2E-8D14-060F-449CBAF7C0D2}"/>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644197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09ED-ED97-A3CE-5569-77B45F41450A}"/>
              </a:ext>
            </a:extLst>
          </p:cNvPr>
          <p:cNvSpPr>
            <a:spLocks noGrp="1"/>
          </p:cNvSpPr>
          <p:nvPr>
            <p:ph type="title"/>
          </p:nvPr>
        </p:nvSpPr>
        <p:spPr>
          <a:xfrm>
            <a:off x="839788" y="820881"/>
            <a:ext cx="3639312" cy="2062595"/>
          </a:xfrm>
        </p:spPr>
        <p:txBody>
          <a:bodyPr anchor="t">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0683BB3A-9E24-DE4C-9619-1502F1B6F389}"/>
              </a:ext>
            </a:extLst>
          </p:cNvPr>
          <p:cNvSpPr>
            <a:spLocks noGrp="1" noChangeAspect="1"/>
          </p:cNvSpPr>
          <p:nvPr>
            <p:ph type="pic" idx="1"/>
          </p:nvPr>
        </p:nvSpPr>
        <p:spPr>
          <a:xfrm>
            <a:off x="5247408" y="919595"/>
            <a:ext cx="6107979" cy="501361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94B4CE1F-29E0-88BB-8489-E58236B8B17B}"/>
              </a:ext>
            </a:extLst>
          </p:cNvPr>
          <p:cNvSpPr>
            <a:spLocks noGrp="1"/>
          </p:cNvSpPr>
          <p:nvPr>
            <p:ph type="body" sz="half" idx="2"/>
          </p:nvPr>
        </p:nvSpPr>
        <p:spPr>
          <a:xfrm>
            <a:off x="839788" y="3000652"/>
            <a:ext cx="3643889" cy="28683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24B7212-6816-FFD1-50B2-58844AD38E26}"/>
              </a:ext>
            </a:extLst>
          </p:cNvPr>
          <p:cNvSpPr>
            <a:spLocks noGrp="1"/>
          </p:cNvSpPr>
          <p:nvPr>
            <p:ph type="dt" sz="half" idx="10"/>
          </p:nvPr>
        </p:nvSpPr>
        <p:spPr/>
        <p:txBody>
          <a:bodyPr/>
          <a:lstStyle/>
          <a:p>
            <a:fld id="{352F326D-65F4-4B2F-9A62-9E4BD9402C47}" type="datetimeFigureOut">
              <a:rPr lang="en-US" dirty="0"/>
              <a:t>2/27/2025</a:t>
            </a:fld>
            <a:endParaRPr lang="en-US" dirty="0"/>
          </a:p>
        </p:txBody>
      </p:sp>
      <p:sp>
        <p:nvSpPr>
          <p:cNvPr id="6" name="Footer Placeholder 5">
            <a:extLst>
              <a:ext uri="{FF2B5EF4-FFF2-40B4-BE49-F238E27FC236}">
                <a16:creationId xmlns:a16="http://schemas.microsoft.com/office/drawing/2014/main" id="{A2417744-5A24-B7B7-5FD6-E98E60832F27}"/>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14CDA4D1-A71D-A7A6-3D0C-294E5D280BE8}"/>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192977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990AE-F72C-4C2E-E2D0-7A8D7EEF08C1}"/>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F41B46D-142E-8C8E-C4F4-B6B1586A6FD0}"/>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54D92E3-36AD-2615-0166-6B73C34F10FA}"/>
              </a:ext>
            </a:extLst>
          </p:cNvPr>
          <p:cNvSpPr>
            <a:spLocks noGrp="1"/>
          </p:cNvSpPr>
          <p:nvPr>
            <p:ph type="dt" sz="half" idx="10"/>
          </p:nvPr>
        </p:nvSpPr>
        <p:spPr/>
        <p:txBody>
          <a:bodyPr/>
          <a:lstStyle/>
          <a:p>
            <a:fld id="{01742F6F-0846-489A-A4BC-61B476BE2887}" type="datetimeFigureOut">
              <a:rPr lang="en-US" dirty="0"/>
              <a:t>2/27/2025</a:t>
            </a:fld>
            <a:endParaRPr lang="en-US" dirty="0"/>
          </a:p>
        </p:txBody>
      </p:sp>
      <p:sp>
        <p:nvSpPr>
          <p:cNvPr id="5" name="Footer Placeholder 4">
            <a:extLst>
              <a:ext uri="{FF2B5EF4-FFF2-40B4-BE49-F238E27FC236}">
                <a16:creationId xmlns:a16="http://schemas.microsoft.com/office/drawing/2014/main" id="{F10BFB69-319D-2284-2734-217160D396D7}"/>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1A6883B0-C775-5BD2-8EC6-A41D19BCA156}"/>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3082160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040463-6D41-8D45-088A-540B0D18838A}"/>
              </a:ext>
            </a:extLst>
          </p:cNvPr>
          <p:cNvSpPr>
            <a:spLocks noGrp="1"/>
          </p:cNvSpPr>
          <p:nvPr>
            <p:ph type="title" orient="vert"/>
          </p:nvPr>
        </p:nvSpPr>
        <p:spPr>
          <a:xfrm>
            <a:off x="8724900" y="592281"/>
            <a:ext cx="2628900" cy="558468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8B5F2276-7F04-F3F7-E3CE-F81C8DC637DC}"/>
              </a:ext>
            </a:extLst>
          </p:cNvPr>
          <p:cNvSpPr>
            <a:spLocks noGrp="1"/>
          </p:cNvSpPr>
          <p:nvPr>
            <p:ph type="body" orient="vert" idx="1"/>
          </p:nvPr>
        </p:nvSpPr>
        <p:spPr>
          <a:xfrm>
            <a:off x="838200" y="592281"/>
            <a:ext cx="7734300" cy="558468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71802BF-9E0C-3251-8FAE-81F07DB05344}"/>
              </a:ext>
            </a:extLst>
          </p:cNvPr>
          <p:cNvSpPr>
            <a:spLocks noGrp="1"/>
          </p:cNvSpPr>
          <p:nvPr>
            <p:ph type="dt" sz="half" idx="10"/>
          </p:nvPr>
        </p:nvSpPr>
        <p:spPr/>
        <p:txBody>
          <a:bodyPr/>
          <a:lstStyle/>
          <a:p>
            <a:fld id="{B229DF21-A340-467A-94AB-9502647BB771}" type="datetimeFigureOut">
              <a:rPr lang="en-US" dirty="0"/>
              <a:t>2/27/2025</a:t>
            </a:fld>
            <a:endParaRPr lang="en-US" dirty="0"/>
          </a:p>
        </p:txBody>
      </p:sp>
      <p:sp>
        <p:nvSpPr>
          <p:cNvPr id="5" name="Footer Placeholder 4">
            <a:extLst>
              <a:ext uri="{FF2B5EF4-FFF2-40B4-BE49-F238E27FC236}">
                <a16:creationId xmlns:a16="http://schemas.microsoft.com/office/drawing/2014/main" id="{329F1754-5B8F-A9FA-E8B1-06E04CE283D5}"/>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5F01E6A8-5139-ECD4-CC0C-32FFC6741000}"/>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3567408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858A62-FE72-978B-BE71-05908D82E1A4}"/>
              </a:ext>
            </a:extLst>
          </p:cNvPr>
          <p:cNvSpPr/>
          <p:nvPr/>
        </p:nvSpPr>
        <p:spPr>
          <a:xfrm>
            <a:off x="0" y="0"/>
            <a:ext cx="12192000" cy="6860161"/>
          </a:xfrm>
          <a:prstGeom prst="rect">
            <a:avLst/>
          </a:prstGeom>
          <a:solidFill>
            <a:schemeClr val="bg2">
              <a:lumMod val="75000"/>
              <a:alpha val="1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sp>
      <p:sp>
        <p:nvSpPr>
          <p:cNvPr id="2" name="Title Placeholder 1">
            <a:extLst>
              <a:ext uri="{FF2B5EF4-FFF2-40B4-BE49-F238E27FC236}">
                <a16:creationId xmlns:a16="http://schemas.microsoft.com/office/drawing/2014/main" id="{5BFA14B7-4740-5D9F-6489-BAD00C3E0D68}"/>
              </a:ext>
            </a:extLst>
          </p:cNvPr>
          <p:cNvSpPr>
            <a:spLocks noGrp="1"/>
          </p:cNvSpPr>
          <p:nvPr>
            <p:ph type="title"/>
          </p:nvPr>
        </p:nvSpPr>
        <p:spPr>
          <a:xfrm>
            <a:off x="871108" y="588245"/>
            <a:ext cx="10449784" cy="126592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7790487F-803F-C5AF-BD93-39C0FC738963}"/>
              </a:ext>
            </a:extLst>
          </p:cNvPr>
          <p:cNvSpPr>
            <a:spLocks noGrp="1"/>
          </p:cNvSpPr>
          <p:nvPr>
            <p:ph type="body" idx="1"/>
          </p:nvPr>
        </p:nvSpPr>
        <p:spPr>
          <a:xfrm>
            <a:off x="877824" y="2157984"/>
            <a:ext cx="10442448" cy="390381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86FCEF-4EDF-C2EF-7D81-FEFF7042F350}"/>
              </a:ext>
            </a:extLst>
          </p:cNvPr>
          <p:cNvSpPr>
            <a:spLocks noGrp="1"/>
          </p:cNvSpPr>
          <p:nvPr>
            <p:ph type="dt" sz="half" idx="2"/>
          </p:nvPr>
        </p:nvSpPr>
        <p:spPr>
          <a:xfrm>
            <a:off x="877824" y="6356350"/>
            <a:ext cx="2743200" cy="365125"/>
          </a:xfrm>
          <a:prstGeom prst="rect">
            <a:avLst/>
          </a:prstGeom>
        </p:spPr>
        <p:txBody>
          <a:bodyPr vert="horz" lIns="91440" tIns="45720" rIns="91440" bIns="45720" rtlCol="0" anchor="ctr"/>
          <a:lstStyle>
            <a:lvl1pPr algn="l">
              <a:defRPr sz="800" cap="all" spc="300" baseline="0">
                <a:solidFill>
                  <a:schemeClr val="tx2"/>
                </a:solidFill>
              </a:defRPr>
            </a:lvl1pPr>
          </a:lstStyle>
          <a:p>
            <a:fld id="{F9B0CB28-85DB-480B-8C99-FD493ACC7120}" type="datetimeFigureOut">
              <a:rPr lang="en-US" dirty="0"/>
              <a:t>2/27/2025</a:t>
            </a:fld>
            <a:endParaRPr lang="en-US" dirty="0"/>
          </a:p>
        </p:txBody>
      </p:sp>
      <p:sp>
        <p:nvSpPr>
          <p:cNvPr id="5" name="Footer Placeholder 4">
            <a:extLst>
              <a:ext uri="{FF2B5EF4-FFF2-40B4-BE49-F238E27FC236}">
                <a16:creationId xmlns:a16="http://schemas.microsoft.com/office/drawing/2014/main" id="{9A4663BC-4D46-C74D-DDF2-9D25B4D96F9B}"/>
              </a:ext>
            </a:extLst>
          </p:cNvPr>
          <p:cNvSpPr>
            <a:spLocks noGrp="1"/>
          </p:cNvSpPr>
          <p:nvPr>
            <p:ph type="ftr" sz="quarter" idx="3"/>
          </p:nvPr>
        </p:nvSpPr>
        <p:spPr>
          <a:xfrm>
            <a:off x="7132320" y="6356350"/>
            <a:ext cx="4297680" cy="365125"/>
          </a:xfrm>
          <a:prstGeom prst="rect">
            <a:avLst/>
          </a:prstGeom>
        </p:spPr>
        <p:txBody>
          <a:bodyPr vert="horz" lIns="91440" tIns="45720" rIns="91440" bIns="45720" rtlCol="0" anchor="ctr"/>
          <a:lstStyle>
            <a:lvl1pPr algn="r">
              <a:defRPr sz="800" cap="all" spc="300" baseline="0">
                <a:solidFill>
                  <a:schemeClr val="tx2"/>
                </a:solidFill>
              </a:defRPr>
            </a:lvl1pPr>
          </a:lstStyle>
          <a:p>
            <a:r>
              <a:rPr lang="en-US" dirty="0"/>
              <a:t>
              </a:t>
            </a:r>
          </a:p>
        </p:txBody>
      </p:sp>
      <p:sp>
        <p:nvSpPr>
          <p:cNvPr id="6" name="Slide Number Placeholder 5">
            <a:extLst>
              <a:ext uri="{FF2B5EF4-FFF2-40B4-BE49-F238E27FC236}">
                <a16:creationId xmlns:a16="http://schemas.microsoft.com/office/drawing/2014/main" id="{B71B4EAE-CB5C-D14B-77EF-7B155FA68353}"/>
              </a:ext>
            </a:extLst>
          </p:cNvPr>
          <p:cNvSpPr>
            <a:spLocks noGrp="1"/>
          </p:cNvSpPr>
          <p:nvPr>
            <p:ph type="sldNum" sz="quarter" idx="4"/>
          </p:nvPr>
        </p:nvSpPr>
        <p:spPr>
          <a:xfrm>
            <a:off x="11429999" y="6356350"/>
            <a:ext cx="521207" cy="365125"/>
          </a:xfrm>
          <a:prstGeom prst="rect">
            <a:avLst/>
          </a:prstGeom>
        </p:spPr>
        <p:txBody>
          <a:bodyPr vert="horz" lIns="91440" tIns="45720" rIns="91440" bIns="45720" rtlCol="0" anchor="ctr"/>
          <a:lstStyle>
            <a:lvl1pPr algn="r">
              <a:defRPr sz="1400">
                <a:solidFill>
                  <a:schemeClr val="tx2"/>
                </a:solidFill>
                <a:latin typeface="+mj-lt"/>
              </a:defRPr>
            </a:lvl1pPr>
          </a:lstStyle>
          <a:p>
            <a:fld id="{5E4DE196-8A13-4FF7-A07E-102851959EAB}" type="slidenum">
              <a:rPr lang="en-US" dirty="0"/>
              <a:pPr/>
              <a:t>‹#›</a:t>
            </a:fld>
            <a:endParaRPr lang="en-US" dirty="0"/>
          </a:p>
        </p:txBody>
      </p:sp>
    </p:spTree>
    <p:extLst>
      <p:ext uri="{BB962C8B-B14F-4D97-AF65-F5344CB8AC3E}">
        <p14:creationId xmlns:p14="http://schemas.microsoft.com/office/powerpoint/2010/main" val="1939960464"/>
      </p:ext>
    </p:extLst>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 id="2147484049" r:id="rId11"/>
  </p:sldLayoutIdLst>
  <p:hf hdr="0"/>
  <p:txStyles>
    <p:title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guide id="5" orient="horz" pos="3816">
          <p15:clr>
            <a:srgbClr val="F26B43"/>
          </p15:clr>
        </p15:guide>
        <p15:guide id="6" orient="horz" pos="117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31.jpeg"/><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5.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10" Type="http://schemas.openxmlformats.org/officeDocument/2006/relationships/image" Target="../media/image68.jpeg"/><Relationship Id="rId4" Type="http://schemas.openxmlformats.org/officeDocument/2006/relationships/image" Target="../media/image62.jpeg"/><Relationship Id="rId9" Type="http://schemas.openxmlformats.org/officeDocument/2006/relationships/image" Target="../media/image67.jpeg"/></Relationships>
</file>

<file path=ppt/slides/_rels/slide1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_rels/slide1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18.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1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20.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91.jpeg"/><Relationship Id="rId7" Type="http://schemas.openxmlformats.org/officeDocument/2006/relationships/image" Target="../media/image95.jpeg"/><Relationship Id="rId2" Type="http://schemas.openxmlformats.org/officeDocument/2006/relationships/image" Target="../media/image90.jpeg"/><Relationship Id="rId1" Type="http://schemas.openxmlformats.org/officeDocument/2006/relationships/slideLayout" Target="../slideLayouts/slideLayout2.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2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 Id="rId4" Type="http://schemas.openxmlformats.org/officeDocument/2006/relationships/image" Target="../media/image99.jpeg"/></Relationships>
</file>

<file path=ppt/slides/_rels/slide2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 Id="rId5" Type="http://schemas.openxmlformats.org/officeDocument/2006/relationships/image" Target="../media/image103.jpeg"/><Relationship Id="rId4" Type="http://schemas.openxmlformats.org/officeDocument/2006/relationships/image" Target="../media/image102.jpeg"/></Relationships>
</file>

<file path=ppt/slides/_rels/slide23.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image" Target="../media/image105.jpeg"/><Relationship Id="rId7" Type="http://schemas.openxmlformats.org/officeDocument/2006/relationships/image" Target="../media/image109.jpeg"/><Relationship Id="rId2" Type="http://schemas.openxmlformats.org/officeDocument/2006/relationships/image" Target="../media/image104.jpeg"/><Relationship Id="rId1" Type="http://schemas.openxmlformats.org/officeDocument/2006/relationships/slideLayout" Target="../slideLayouts/slideLayout2.xml"/><Relationship Id="rId6" Type="http://schemas.openxmlformats.org/officeDocument/2006/relationships/image" Target="../media/image108.jpeg"/><Relationship Id="rId11" Type="http://schemas.openxmlformats.org/officeDocument/2006/relationships/image" Target="../media/image113.jpeg"/><Relationship Id="rId5" Type="http://schemas.openxmlformats.org/officeDocument/2006/relationships/image" Target="../media/image107.jpeg"/><Relationship Id="rId10" Type="http://schemas.openxmlformats.org/officeDocument/2006/relationships/image" Target="../media/image112.jpeg"/><Relationship Id="rId4" Type="http://schemas.openxmlformats.org/officeDocument/2006/relationships/image" Target="../media/image106.jpeg"/><Relationship Id="rId9" Type="http://schemas.openxmlformats.org/officeDocument/2006/relationships/image" Target="../media/image111.jpeg"/></Relationships>
</file>

<file path=ppt/slides/_rels/slide24.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image" Target="../media/image115.jpeg"/><Relationship Id="rId7" Type="http://schemas.openxmlformats.org/officeDocument/2006/relationships/image" Target="../media/image119.jpeg"/><Relationship Id="rId2" Type="http://schemas.openxmlformats.org/officeDocument/2006/relationships/image" Target="../media/image114.jpeg"/><Relationship Id="rId1" Type="http://schemas.openxmlformats.org/officeDocument/2006/relationships/slideLayout" Target="../slideLayouts/slideLayout2.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jpeg"/><Relationship Id="rId9" Type="http://schemas.openxmlformats.org/officeDocument/2006/relationships/image" Target="../media/image121.jpeg"/></Relationships>
</file>

<file path=ppt/slides/_rels/slide2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image" Target="../media/image126.jpeg"/><Relationship Id="rId7" Type="http://schemas.openxmlformats.org/officeDocument/2006/relationships/image" Target="../media/image130.jpeg"/><Relationship Id="rId12" Type="http://schemas.openxmlformats.org/officeDocument/2006/relationships/image" Target="../media/image135.jpeg"/><Relationship Id="rId2" Type="http://schemas.openxmlformats.org/officeDocument/2006/relationships/image" Target="../media/image125.jpeg"/><Relationship Id="rId1" Type="http://schemas.openxmlformats.org/officeDocument/2006/relationships/slideLayout" Target="../slideLayouts/slideLayout2.xml"/><Relationship Id="rId6" Type="http://schemas.openxmlformats.org/officeDocument/2006/relationships/image" Target="../media/image129.jpeg"/><Relationship Id="rId11" Type="http://schemas.openxmlformats.org/officeDocument/2006/relationships/image" Target="../media/image134.jpeg"/><Relationship Id="rId5" Type="http://schemas.openxmlformats.org/officeDocument/2006/relationships/image" Target="../media/image128.jpeg"/><Relationship Id="rId10" Type="http://schemas.openxmlformats.org/officeDocument/2006/relationships/image" Target="../media/image133.jpeg"/><Relationship Id="rId4" Type="http://schemas.openxmlformats.org/officeDocument/2006/relationships/image" Target="../media/image127.jpeg"/><Relationship Id="rId9" Type="http://schemas.openxmlformats.org/officeDocument/2006/relationships/image" Target="../media/image132.jpeg"/></Relationships>
</file>

<file path=ppt/slides/_rels/slide29.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37.jpeg"/><Relationship Id="rId7" Type="http://schemas.openxmlformats.org/officeDocument/2006/relationships/image" Target="../media/image141.jpeg"/><Relationship Id="rId2" Type="http://schemas.openxmlformats.org/officeDocument/2006/relationships/image" Target="../media/image136.jpeg"/><Relationship Id="rId1" Type="http://schemas.openxmlformats.org/officeDocument/2006/relationships/slideLayout" Target="../slideLayouts/slideLayout2.xml"/><Relationship Id="rId6" Type="http://schemas.openxmlformats.org/officeDocument/2006/relationships/image" Target="../media/image140.jpeg"/><Relationship Id="rId5" Type="http://schemas.openxmlformats.org/officeDocument/2006/relationships/image" Target="../media/image139.jpeg"/><Relationship Id="rId10" Type="http://schemas.openxmlformats.org/officeDocument/2006/relationships/image" Target="../media/image144.jpeg"/><Relationship Id="rId4" Type="http://schemas.openxmlformats.org/officeDocument/2006/relationships/image" Target="../media/image138.jpeg"/><Relationship Id="rId9" Type="http://schemas.openxmlformats.org/officeDocument/2006/relationships/image" Target="../media/image143.jpeg"/></Relationships>
</file>

<file path=ppt/slides/_rels/slide30.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nchor="t">
            <a:normAutofit/>
          </a:bodyPr>
          <a:lstStyle/>
          <a:p>
            <a:r>
              <a:rPr lang="fi-FI" dirty="0">
                <a:latin typeface="Times"/>
                <a:cs typeface="Times"/>
              </a:rPr>
              <a:t>MATKARAPORTTI</a:t>
            </a:r>
          </a:p>
        </p:txBody>
      </p:sp>
      <p:sp>
        <p:nvSpPr>
          <p:cNvPr id="3" name="Alaotsikko 2"/>
          <p:cNvSpPr>
            <a:spLocks noGrp="1"/>
          </p:cNvSpPr>
          <p:nvPr>
            <p:ph type="subTitle" idx="1"/>
          </p:nvPr>
        </p:nvSpPr>
        <p:spPr/>
        <p:txBody>
          <a:bodyPr vert="horz" lIns="91440" tIns="45720" rIns="91440" bIns="45720" rtlCol="0" anchor="b">
            <a:noAutofit/>
          </a:bodyPr>
          <a:lstStyle/>
          <a:p>
            <a:pPr>
              <a:lnSpc>
                <a:spcPct val="110000"/>
              </a:lnSpc>
            </a:pPr>
            <a:r>
              <a:rPr lang="fi-FI" sz="1400" dirty="0">
                <a:latin typeface="Times"/>
                <a:cs typeface="Times"/>
              </a:rPr>
              <a:t>Minna Toikkanen</a:t>
            </a:r>
          </a:p>
          <a:p>
            <a:pPr>
              <a:lnSpc>
                <a:spcPct val="110000"/>
              </a:lnSpc>
            </a:pPr>
            <a:r>
              <a:rPr lang="fi-FI" sz="1400" dirty="0">
                <a:latin typeface="Times"/>
                <a:cs typeface="Times"/>
              </a:rPr>
              <a:t>Puutarha-alan ammattitutkinto, floristi</a:t>
            </a:r>
          </a:p>
          <a:p>
            <a:pPr>
              <a:lnSpc>
                <a:spcPct val="110000"/>
              </a:lnSpc>
            </a:pPr>
            <a:r>
              <a:rPr lang="fi-FI" sz="1400" dirty="0">
                <a:latin typeface="Times"/>
                <a:cs typeface="Times"/>
              </a:rPr>
              <a:t>15.10-15.12.2024</a:t>
            </a:r>
          </a:p>
          <a:p>
            <a:pPr>
              <a:lnSpc>
                <a:spcPct val="110000"/>
              </a:lnSpc>
            </a:pPr>
            <a:r>
              <a:rPr lang="fi-FI" sz="1400" err="1">
                <a:latin typeface="Times"/>
                <a:cs typeface="Times"/>
              </a:rPr>
              <a:t>Erlangen</a:t>
            </a:r>
            <a:r>
              <a:rPr lang="fi-FI" sz="1400" dirty="0">
                <a:latin typeface="Times"/>
                <a:cs typeface="Times"/>
              </a:rPr>
              <a:t>, Saksa</a:t>
            </a:r>
          </a:p>
          <a:p>
            <a:pPr>
              <a:lnSpc>
                <a:spcPct val="110000"/>
              </a:lnSpc>
            </a:pPr>
            <a:r>
              <a:rPr lang="fi-FI" sz="1400" err="1">
                <a:latin typeface="Times"/>
                <a:cs typeface="Times"/>
              </a:rPr>
              <a:t>Wassermann</a:t>
            </a:r>
            <a:r>
              <a:rPr lang="fi-FI" sz="1400" dirty="0">
                <a:latin typeface="Times"/>
                <a:cs typeface="Times"/>
              </a:rPr>
              <a:t> </a:t>
            </a:r>
            <a:r>
              <a:rPr lang="fi-FI" sz="1400" err="1">
                <a:latin typeface="Times"/>
                <a:cs typeface="Times"/>
              </a:rPr>
              <a:t>Floristik</a:t>
            </a:r>
            <a:endParaRPr lang="fi-FI" sz="1400">
              <a:latin typeface="Times"/>
              <a:cs typeface="Times"/>
            </a:endParaRPr>
          </a:p>
          <a:p>
            <a:pPr>
              <a:lnSpc>
                <a:spcPct val="110000"/>
              </a:lnSpc>
            </a:pPr>
            <a:r>
              <a:rPr lang="fi-FI" sz="1400" err="1">
                <a:latin typeface="Times"/>
                <a:cs typeface="Times"/>
              </a:rPr>
              <a:t>Martinsbühler</a:t>
            </a:r>
            <a:r>
              <a:rPr lang="fi-FI" sz="1400" dirty="0">
                <a:latin typeface="Times"/>
                <a:cs typeface="Times"/>
              </a:rPr>
              <a:t> </a:t>
            </a:r>
            <a:r>
              <a:rPr lang="fi-FI" sz="1400" err="1">
                <a:latin typeface="Times"/>
                <a:cs typeface="Times"/>
              </a:rPr>
              <a:t>Straße</a:t>
            </a:r>
            <a:r>
              <a:rPr lang="fi-FI" sz="1400" dirty="0">
                <a:latin typeface="Times"/>
                <a:cs typeface="Times"/>
              </a:rPr>
              <a:t> 8</a:t>
            </a:r>
            <a:br>
              <a:rPr lang="fi-FI" sz="1400" dirty="0">
                <a:latin typeface="Times"/>
              </a:rPr>
            </a:br>
            <a:r>
              <a:rPr lang="fi-FI" sz="1400" dirty="0">
                <a:latin typeface="Times"/>
                <a:cs typeface="Times"/>
              </a:rPr>
              <a:t>91054 </a:t>
            </a:r>
            <a:r>
              <a:rPr lang="fi-FI" sz="1400" err="1">
                <a:latin typeface="Times"/>
                <a:cs typeface="Times"/>
              </a:rPr>
              <a:t>Erlangen</a:t>
            </a:r>
            <a:endParaRPr lang="fi-FI" sz="1400">
              <a:latin typeface="Times"/>
              <a:cs typeface="Times"/>
            </a:endParaRPr>
          </a:p>
          <a:p>
            <a:pPr>
              <a:lnSpc>
                <a:spcPct val="110000"/>
              </a:lnSpc>
            </a:pPr>
            <a:r>
              <a:rPr lang="fi-FI" sz="1400" dirty="0">
                <a:latin typeface="Times"/>
                <a:cs typeface="Times"/>
              </a:rPr>
              <a:t>https://wassermann-floristik.de/</a:t>
            </a:r>
          </a:p>
          <a:p>
            <a:pPr>
              <a:lnSpc>
                <a:spcPct val="110000"/>
              </a:lnSpc>
            </a:pPr>
            <a:endParaRPr lang="fi-FI" sz="1500"/>
          </a:p>
        </p:txBody>
      </p:sp>
      <p:sp>
        <p:nvSpPr>
          <p:cNvPr id="10" name="Date Placeholder 4">
            <a:extLst>
              <a:ext uri="{FF2B5EF4-FFF2-40B4-BE49-F238E27FC236}">
                <a16:creationId xmlns:a16="http://schemas.microsoft.com/office/drawing/2014/main" id="{63D37743-07A9-64B1-0A34-6F6726EEA113}"/>
              </a:ext>
            </a:extLst>
          </p:cNvPr>
          <p:cNvSpPr>
            <a:spLocks noGrp="1"/>
          </p:cNvSpPr>
          <p:nvPr>
            <p:ph type="dt" sz="half" idx="10"/>
          </p:nvPr>
        </p:nvSpPr>
        <p:spPr/>
        <p:txBody>
          <a:bodyPr anchor="ctr">
            <a:normAutofit/>
          </a:bodyPr>
          <a:lstStyle/>
          <a:p>
            <a:pPr>
              <a:spcAft>
                <a:spcPts val="600"/>
              </a:spcAft>
            </a:pPr>
            <a:fld id="{F66802FD-E7DA-4488-A994-5BB260EA6606}" type="datetime1">
              <a:rPr lang="en-US"/>
              <a:pPr>
                <a:spcAft>
                  <a:spcPts val="600"/>
                </a:spcAft>
              </a:pPr>
              <a:t>2/27/2025</a:t>
            </a:fld>
            <a:endParaRPr lang="en-US"/>
          </a:p>
        </p:txBody>
      </p:sp>
      <p:sp>
        <p:nvSpPr>
          <p:cNvPr id="12" name="Footer Placeholder 5">
            <a:extLst>
              <a:ext uri="{FF2B5EF4-FFF2-40B4-BE49-F238E27FC236}">
                <a16:creationId xmlns:a16="http://schemas.microsoft.com/office/drawing/2014/main" id="{132AE73E-2F61-1CE0-1B48-6A87D87C789F}"/>
              </a:ext>
            </a:extLst>
          </p:cNvPr>
          <p:cNvSpPr>
            <a:spLocks noGrp="1"/>
          </p:cNvSpPr>
          <p:nvPr>
            <p:ph type="ftr" sz="quarter" idx="11"/>
          </p:nvPr>
        </p:nvSpPr>
        <p:spPr/>
        <p:txBody>
          <a:bodyPr anchor="ctr">
            <a:normAutofit/>
          </a:bodyPr>
          <a:lstStyle/>
          <a:p>
            <a:pPr>
              <a:lnSpc>
                <a:spcPct val="90000"/>
              </a:lnSpc>
              <a:spcAft>
                <a:spcPts val="600"/>
              </a:spcAft>
            </a:pPr>
            <a:r>
              <a:rPr lang="en-US" sz="700"/>
              <a:t>
              </a:t>
            </a:r>
          </a:p>
        </p:txBody>
      </p:sp>
      <p:sp>
        <p:nvSpPr>
          <p:cNvPr id="14" name="Slide Number Placeholder 6">
            <a:extLst>
              <a:ext uri="{FF2B5EF4-FFF2-40B4-BE49-F238E27FC236}">
                <a16:creationId xmlns:a16="http://schemas.microsoft.com/office/drawing/2014/main" id="{1C670C74-EFEA-5372-D377-4201A5EDC591}"/>
              </a:ext>
            </a:extLst>
          </p:cNvPr>
          <p:cNvSpPr>
            <a:spLocks noGrp="1"/>
          </p:cNvSpPr>
          <p:nvPr>
            <p:ph type="sldNum" sz="quarter" idx="12"/>
          </p:nvPr>
        </p:nvSpPr>
        <p:spPr/>
        <p:txBody>
          <a:bodyPr anchor="ctr">
            <a:normAutofit/>
          </a:bodyPr>
          <a:lstStyle/>
          <a:p>
            <a:pPr>
              <a:spcAft>
                <a:spcPts val="600"/>
              </a:spcAft>
            </a:pPr>
            <a:fld id="{5E4DE196-8A13-4FF7-A07E-102851959EAB}" type="slidenum">
              <a:rPr lang="en-US" dirty="0"/>
              <a:pPr>
                <a:spcAft>
                  <a:spcPts val="600"/>
                </a:spcAft>
              </a:pPr>
              <a:t>1</a:t>
            </a:fld>
            <a:endParaRPr lang="en-US"/>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950EE9E-882B-16C0-DB77-32E62565B98C}"/>
              </a:ext>
            </a:extLst>
          </p:cNvPr>
          <p:cNvSpPr>
            <a:spLocks noGrp="1"/>
          </p:cNvSpPr>
          <p:nvPr>
            <p:ph type="title"/>
          </p:nvPr>
        </p:nvSpPr>
        <p:spPr>
          <a:xfrm>
            <a:off x="871108" y="288888"/>
            <a:ext cx="4503463" cy="857714"/>
          </a:xfrm>
        </p:spPr>
        <p:txBody>
          <a:bodyPr anchor="b">
            <a:normAutofit/>
          </a:bodyPr>
          <a:lstStyle/>
          <a:p>
            <a:r>
              <a:rPr lang="fi-FI" dirty="0">
                <a:latin typeface="Times"/>
                <a:cs typeface="Times"/>
              </a:rPr>
              <a:t>Jaksolle hakeutuminen</a:t>
            </a:r>
          </a:p>
        </p:txBody>
      </p:sp>
      <p:sp>
        <p:nvSpPr>
          <p:cNvPr id="3" name="Sisällön paikkamerkki 2">
            <a:extLst>
              <a:ext uri="{FF2B5EF4-FFF2-40B4-BE49-F238E27FC236}">
                <a16:creationId xmlns:a16="http://schemas.microsoft.com/office/drawing/2014/main" id="{30FC5B2E-4217-BA54-3B23-201A34A089A4}"/>
              </a:ext>
            </a:extLst>
          </p:cNvPr>
          <p:cNvSpPr>
            <a:spLocks noGrp="1"/>
          </p:cNvSpPr>
          <p:nvPr>
            <p:ph sz="half" idx="1"/>
          </p:nvPr>
        </p:nvSpPr>
        <p:spPr>
          <a:xfrm>
            <a:off x="401574" y="1315533"/>
            <a:ext cx="5453703" cy="4861429"/>
          </a:xfrm>
        </p:spPr>
        <p:txBody>
          <a:bodyPr vert="horz" lIns="91440" tIns="45720" rIns="91440" bIns="45720" rtlCol="0" anchor="t">
            <a:normAutofit fontScale="92500"/>
          </a:bodyPr>
          <a:lstStyle/>
          <a:p>
            <a:pPr marL="0" indent="0">
              <a:lnSpc>
                <a:spcPct val="110000"/>
              </a:lnSpc>
              <a:buNone/>
            </a:pPr>
            <a:endParaRPr lang="fi-FI" sz="1100" b="1"/>
          </a:p>
          <a:p>
            <a:pPr>
              <a:lnSpc>
                <a:spcPct val="110000"/>
              </a:lnSpc>
            </a:pPr>
            <a:r>
              <a:rPr lang="fi-FI" b="1" dirty="0">
                <a:latin typeface="Times"/>
                <a:cs typeface="Times"/>
              </a:rPr>
              <a:t>Mistä luit ensimmäisen kerran, että sinulla on mahdollista lähteä </a:t>
            </a:r>
            <a:r>
              <a:rPr lang="fi-FI" b="1" dirty="0" err="1">
                <a:latin typeface="Times"/>
                <a:cs typeface="Times"/>
              </a:rPr>
              <a:t>kv</a:t>
            </a:r>
            <a:r>
              <a:rPr lang="fi-FI" b="1" dirty="0">
                <a:latin typeface="Times"/>
                <a:cs typeface="Times"/>
              </a:rPr>
              <a:t>-jaksolle </a:t>
            </a:r>
            <a:r>
              <a:rPr lang="fi-FI" b="1" dirty="0" err="1">
                <a:latin typeface="Times"/>
                <a:cs typeface="Times"/>
              </a:rPr>
              <a:t>Keudassa</a:t>
            </a:r>
            <a:r>
              <a:rPr lang="fi-FI" b="1" dirty="0">
                <a:latin typeface="Times"/>
                <a:cs typeface="Times"/>
              </a:rPr>
              <a:t>?</a:t>
            </a:r>
            <a:r>
              <a:rPr lang="fi-FI" dirty="0">
                <a:latin typeface="Times"/>
                <a:cs typeface="Times"/>
              </a:rPr>
              <a:t> Löysin </a:t>
            </a:r>
            <a:r>
              <a:rPr lang="fi-FI" dirty="0" err="1">
                <a:latin typeface="Times"/>
                <a:cs typeface="Times"/>
              </a:rPr>
              <a:t>keudanmatkassa</a:t>
            </a:r>
            <a:r>
              <a:rPr lang="fi-FI" dirty="0">
                <a:latin typeface="Times"/>
                <a:cs typeface="Times"/>
              </a:rPr>
              <a:t>-sivuston ennen opiskelujen aloittamista, kun lueskelin floristiopintojen sisällöstä.</a:t>
            </a:r>
          </a:p>
          <a:p>
            <a:pPr>
              <a:lnSpc>
                <a:spcPct val="110000"/>
              </a:lnSpc>
            </a:pPr>
            <a:r>
              <a:rPr lang="fi-FI" b="1" dirty="0">
                <a:latin typeface="Times"/>
                <a:cs typeface="Times"/>
              </a:rPr>
              <a:t>Oliko valmistautumisesi </a:t>
            </a:r>
            <a:r>
              <a:rPr lang="fi-FI" b="1" err="1">
                <a:latin typeface="Times"/>
                <a:cs typeface="Times"/>
              </a:rPr>
              <a:t>kv</a:t>
            </a:r>
            <a:r>
              <a:rPr lang="fi-FI" b="1" dirty="0">
                <a:latin typeface="Times"/>
                <a:cs typeface="Times"/>
              </a:rPr>
              <a:t>-jaksolle riittävää? Vastasiko odotukset jakson todellisuutta?  </a:t>
            </a:r>
            <a:r>
              <a:rPr lang="fi-FI" dirty="0">
                <a:latin typeface="Times"/>
                <a:cs typeface="Times"/>
              </a:rPr>
              <a:t>Valmistautuminen oli riittävää, paitsi saksankielentaito olisi toki voinut olla parempi. Odotukset vastasi todellisuutta koska odotin huippureissua ja sitä se oli.</a:t>
            </a:r>
          </a:p>
          <a:p>
            <a:pPr>
              <a:lnSpc>
                <a:spcPct val="110000"/>
              </a:lnSpc>
            </a:pPr>
            <a:r>
              <a:rPr lang="fi-FI" b="1" dirty="0">
                <a:latin typeface="Times"/>
                <a:cs typeface="Times"/>
              </a:rPr>
              <a:t>Mitä mieltä olit </a:t>
            </a:r>
            <a:r>
              <a:rPr lang="fi-FI" b="1" err="1">
                <a:latin typeface="Times"/>
                <a:cs typeface="Times"/>
              </a:rPr>
              <a:t>Keudan</a:t>
            </a:r>
            <a:r>
              <a:rPr lang="fi-FI" b="1" dirty="0">
                <a:latin typeface="Times"/>
                <a:cs typeface="Times"/>
              </a:rPr>
              <a:t> antamasta valmennuksesta? Oliko se riittävää?</a:t>
            </a:r>
            <a:r>
              <a:rPr lang="fi-FI" dirty="0">
                <a:latin typeface="Times"/>
                <a:cs typeface="Times"/>
              </a:rPr>
              <a:t> Oikein riittävää ja varmasti hyödyllinen nuorille ja muille sellaisille jotka ei ole omatoimimatkailua harrastaneet </a:t>
            </a:r>
          </a:p>
          <a:p>
            <a:pPr>
              <a:lnSpc>
                <a:spcPct val="110000"/>
              </a:lnSpc>
            </a:pPr>
            <a:r>
              <a:rPr lang="fi-FI" b="1" dirty="0">
                <a:latin typeface="Times"/>
                <a:cs typeface="Times"/>
              </a:rPr>
              <a:t>Tuleeko mieleesi </a:t>
            </a:r>
            <a:r>
              <a:rPr lang="fi-FI" b="1" err="1">
                <a:latin typeface="Times"/>
                <a:cs typeface="Times"/>
              </a:rPr>
              <a:t>kv</a:t>
            </a:r>
            <a:r>
              <a:rPr lang="fi-FI" b="1" dirty="0">
                <a:latin typeface="Times"/>
                <a:cs typeface="Times"/>
              </a:rPr>
              <a:t>-jaksoon liittyviä asioita, joista olisi ollut hyvä kuulla </a:t>
            </a:r>
            <a:r>
              <a:rPr lang="fi-FI" b="1" err="1">
                <a:latin typeface="Times"/>
                <a:cs typeface="Times"/>
              </a:rPr>
              <a:t>kv</a:t>
            </a:r>
            <a:r>
              <a:rPr lang="fi-FI" b="1" dirty="0">
                <a:latin typeface="Times"/>
                <a:cs typeface="Times"/>
              </a:rPr>
              <a:t>-valmennuksessa tai joista olisit halunnut tietää etukäteen? </a:t>
            </a:r>
            <a:r>
              <a:rPr lang="fi-FI" dirty="0">
                <a:latin typeface="Times"/>
                <a:cs typeface="Times"/>
              </a:rPr>
              <a:t>Ei tule mitään sellaista mieleen</a:t>
            </a:r>
          </a:p>
          <a:p>
            <a:pPr marL="0" indent="0">
              <a:lnSpc>
                <a:spcPct val="110000"/>
              </a:lnSpc>
              <a:buNone/>
            </a:pPr>
            <a:br>
              <a:rPr lang="en-US" sz="1100" dirty="0"/>
            </a:br>
            <a:endParaRPr lang="en-US" sz="1400"/>
          </a:p>
        </p:txBody>
      </p:sp>
      <p:pic>
        <p:nvPicPr>
          <p:cNvPr id="5" name="Sisällön paikkamerkki 4" descr="Kuva, joka sisältää kohteen piha-, taivas, rakennus, ikkuna&#10;&#10;Kuvaus luotu automaattisesti">
            <a:extLst>
              <a:ext uri="{FF2B5EF4-FFF2-40B4-BE49-F238E27FC236}">
                <a16:creationId xmlns:a16="http://schemas.microsoft.com/office/drawing/2014/main" id="{4184A3BF-0E4F-F6DA-F711-3BE7A47DA23E}"/>
              </a:ext>
            </a:extLst>
          </p:cNvPr>
          <p:cNvPicPr>
            <a:picLocks noGrp="1" noChangeAspect="1"/>
          </p:cNvPicPr>
          <p:nvPr>
            <p:ph sz="half" idx="2"/>
          </p:nvPr>
        </p:nvPicPr>
        <p:blipFill>
          <a:blip r:embed="rId2"/>
          <a:srcRect t="29729" r="-2" b="9832"/>
          <a:stretch/>
        </p:blipFill>
        <p:spPr>
          <a:xfrm>
            <a:off x="6185516" y="1420987"/>
            <a:ext cx="4985785" cy="4017787"/>
          </a:xfrm>
          <a:noFill/>
        </p:spPr>
      </p:pic>
      <p:sp>
        <p:nvSpPr>
          <p:cNvPr id="11" name="Date Placeholder 4">
            <a:extLst>
              <a:ext uri="{FF2B5EF4-FFF2-40B4-BE49-F238E27FC236}">
                <a16:creationId xmlns:a16="http://schemas.microsoft.com/office/drawing/2014/main" id="{200293B6-EEC1-1B8B-2A39-36FCA64A7BCC}"/>
              </a:ext>
            </a:extLst>
          </p:cNvPr>
          <p:cNvSpPr>
            <a:spLocks noGrp="1"/>
          </p:cNvSpPr>
          <p:nvPr>
            <p:ph type="dt" sz="half" idx="10"/>
          </p:nvPr>
        </p:nvSpPr>
        <p:spPr>
          <a:xfrm>
            <a:off x="877824" y="6356350"/>
            <a:ext cx="2743200" cy="365125"/>
          </a:xfrm>
        </p:spPr>
        <p:txBody>
          <a:bodyPr anchor="ctr">
            <a:normAutofit/>
          </a:bodyPr>
          <a:lstStyle/>
          <a:p>
            <a:pPr>
              <a:spcAft>
                <a:spcPts val="600"/>
              </a:spcAft>
            </a:pPr>
            <a:fld id="{56EA9530-DEEC-4D09-A94A-637CB728E09C}" type="datetime1">
              <a:rPr lang="en-US"/>
              <a:pPr>
                <a:spcAft>
                  <a:spcPts val="600"/>
                </a:spcAft>
              </a:pPr>
              <a:t>2/27/2025</a:t>
            </a:fld>
            <a:endParaRPr lang="en-US"/>
          </a:p>
        </p:txBody>
      </p:sp>
      <p:sp>
        <p:nvSpPr>
          <p:cNvPr id="13" name="Footer Placeholder 5">
            <a:extLst>
              <a:ext uri="{FF2B5EF4-FFF2-40B4-BE49-F238E27FC236}">
                <a16:creationId xmlns:a16="http://schemas.microsoft.com/office/drawing/2014/main" id="{3126C802-3154-D631-0E9F-A34A679DD076}"/>
              </a:ext>
            </a:extLst>
          </p:cNvPr>
          <p:cNvSpPr>
            <a:spLocks noGrp="1"/>
          </p:cNvSpPr>
          <p:nvPr>
            <p:ph type="ftr" sz="quarter" idx="11"/>
          </p:nvPr>
        </p:nvSpPr>
        <p:spPr>
          <a:xfrm>
            <a:off x="7132320" y="6356350"/>
            <a:ext cx="4297680" cy="365125"/>
          </a:xfrm>
        </p:spPr>
        <p:txBody>
          <a:bodyPr anchor="ctr">
            <a:normAutofit/>
          </a:bodyPr>
          <a:lstStyle/>
          <a:p>
            <a:pPr>
              <a:lnSpc>
                <a:spcPct val="90000"/>
              </a:lnSpc>
              <a:spcAft>
                <a:spcPts val="600"/>
              </a:spcAft>
            </a:pPr>
            <a:r>
              <a:rPr lang="en-US" sz="700"/>
              <a:t>
              </a:t>
            </a:r>
          </a:p>
        </p:txBody>
      </p:sp>
      <p:sp>
        <p:nvSpPr>
          <p:cNvPr id="15" name="Slide Number Placeholder 6">
            <a:extLst>
              <a:ext uri="{FF2B5EF4-FFF2-40B4-BE49-F238E27FC236}">
                <a16:creationId xmlns:a16="http://schemas.microsoft.com/office/drawing/2014/main" id="{E8D7FC73-4750-97B5-BB88-02B864AFA13C}"/>
              </a:ext>
            </a:extLst>
          </p:cNvPr>
          <p:cNvSpPr>
            <a:spLocks noGrp="1"/>
          </p:cNvSpPr>
          <p:nvPr>
            <p:ph type="sldNum" sz="quarter" idx="12"/>
          </p:nvPr>
        </p:nvSpPr>
        <p:spPr>
          <a:xfrm>
            <a:off x="11429999" y="6356350"/>
            <a:ext cx="521207" cy="365125"/>
          </a:xfrm>
        </p:spPr>
        <p:txBody>
          <a:bodyPr anchor="ctr">
            <a:normAutofit/>
          </a:bodyPr>
          <a:lstStyle/>
          <a:p>
            <a:pPr>
              <a:spcAft>
                <a:spcPts val="600"/>
              </a:spcAft>
            </a:pPr>
            <a:fld id="{5E4DE196-8A13-4FF7-A07E-102851959EAB}" type="slidenum">
              <a:rPr lang="en-US" dirty="0"/>
              <a:pPr>
                <a:spcAft>
                  <a:spcPts val="600"/>
                </a:spcAft>
              </a:pPr>
              <a:t>2</a:t>
            </a:fld>
            <a:endParaRPr lang="en-US"/>
          </a:p>
        </p:txBody>
      </p:sp>
    </p:spTree>
    <p:extLst>
      <p:ext uri="{BB962C8B-B14F-4D97-AF65-F5344CB8AC3E}">
        <p14:creationId xmlns:p14="http://schemas.microsoft.com/office/powerpoint/2010/main" val="1015452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B0BF23-6914-07F9-005B-7FD0CED8B15A}"/>
              </a:ext>
            </a:extLst>
          </p:cNvPr>
          <p:cNvSpPr>
            <a:spLocks noGrp="1"/>
          </p:cNvSpPr>
          <p:nvPr>
            <p:ph type="title"/>
          </p:nvPr>
        </p:nvSpPr>
        <p:spPr>
          <a:xfrm>
            <a:off x="871108" y="588245"/>
            <a:ext cx="3605392" cy="640000"/>
          </a:xfrm>
        </p:spPr>
        <p:txBody>
          <a:bodyPr anchor="b">
            <a:normAutofit/>
          </a:bodyPr>
          <a:lstStyle/>
          <a:p>
            <a:r>
              <a:rPr lang="fi-FI" dirty="0">
                <a:latin typeface="Times"/>
                <a:ea typeface="Cambria"/>
                <a:cs typeface="Times"/>
              </a:rPr>
              <a:t>Työssäoppimisjakso</a:t>
            </a:r>
            <a:endParaRPr lang="fi-FI">
              <a:latin typeface="Times"/>
              <a:cs typeface="Times"/>
            </a:endParaRPr>
          </a:p>
        </p:txBody>
      </p:sp>
      <p:sp>
        <p:nvSpPr>
          <p:cNvPr id="4" name="Tekstin paikkamerkki 3">
            <a:extLst>
              <a:ext uri="{FF2B5EF4-FFF2-40B4-BE49-F238E27FC236}">
                <a16:creationId xmlns:a16="http://schemas.microsoft.com/office/drawing/2014/main" id="{6FC51755-7983-F6A9-4D99-37B2E279CDFA}"/>
              </a:ext>
            </a:extLst>
          </p:cNvPr>
          <p:cNvSpPr>
            <a:spLocks noGrp="1"/>
          </p:cNvSpPr>
          <p:nvPr>
            <p:ph sz="half" idx="1"/>
          </p:nvPr>
        </p:nvSpPr>
        <p:spPr>
          <a:xfrm>
            <a:off x="483217" y="1361458"/>
            <a:ext cx="4205248" cy="4994097"/>
          </a:xfrm>
        </p:spPr>
        <p:txBody>
          <a:bodyPr vert="horz" lIns="91440" tIns="45720" rIns="91440" bIns="45720" rtlCol="0" anchor="t">
            <a:normAutofit/>
          </a:bodyPr>
          <a:lstStyle/>
          <a:p>
            <a:pPr marL="0" indent="0">
              <a:buNone/>
            </a:pPr>
            <a:r>
              <a:rPr lang="fi-FI" b="1" dirty="0">
                <a:latin typeface="Times"/>
                <a:cs typeface="Times"/>
              </a:rPr>
              <a:t>Työpaikalla oli pääosin samanlaiset päivittäiset perustyöt kuin Suomessakin kuten </a:t>
            </a:r>
            <a:r>
              <a:rPr lang="fi-FI" b="1" dirty="0" err="1">
                <a:latin typeface="Times"/>
                <a:cs typeface="Times"/>
              </a:rPr>
              <a:t>leikkokuormien</a:t>
            </a:r>
            <a:r>
              <a:rPr lang="fi-FI" b="1" dirty="0">
                <a:latin typeface="Times"/>
                <a:cs typeface="Times"/>
              </a:rPr>
              <a:t> käsittely, tilaustöiden tekeminen, asiakkaiden palveleminen</a:t>
            </a:r>
            <a:endParaRPr lang="fi-FI">
              <a:latin typeface="Times"/>
              <a:cs typeface="Times"/>
            </a:endParaRPr>
          </a:p>
          <a:p>
            <a:pPr marL="0" indent="0">
              <a:buNone/>
            </a:pPr>
            <a:r>
              <a:rPr lang="fi-FI" b="1" dirty="0">
                <a:latin typeface="Times"/>
                <a:cs typeface="Times"/>
              </a:rPr>
              <a:t>Joitain eroavaisuuksia kuten:</a:t>
            </a:r>
          </a:p>
          <a:p>
            <a:pPr lvl="1">
              <a:buFont typeface="Courier New" panose="020B0604020202020204" pitchFamily="34" charset="0"/>
              <a:buChar char="o"/>
            </a:pPr>
            <a:r>
              <a:rPr lang="fi-FI" b="1" dirty="0">
                <a:latin typeface="Times"/>
                <a:cs typeface="Times"/>
              </a:rPr>
              <a:t>Kaikkiin maljakkoihin laitettiin vesi ravinneautomaatin kautta</a:t>
            </a:r>
          </a:p>
          <a:p>
            <a:pPr lvl="1">
              <a:buFont typeface="Courier New" panose="020B0604020202020204" pitchFamily="34" charset="0"/>
              <a:buChar char="o"/>
            </a:pPr>
            <a:r>
              <a:rPr lang="fi-FI" b="1" dirty="0" err="1">
                <a:latin typeface="Times"/>
                <a:cs typeface="Times"/>
              </a:rPr>
              <a:t>Leikkojen</a:t>
            </a:r>
            <a:r>
              <a:rPr lang="fi-FI" b="1" dirty="0">
                <a:latin typeface="Times"/>
                <a:cs typeface="Times"/>
              </a:rPr>
              <a:t> varsien putsaaminen koneella</a:t>
            </a:r>
            <a:endParaRPr lang="fi-FI" dirty="0">
              <a:latin typeface="Aptos Light"/>
              <a:cs typeface="Times"/>
            </a:endParaRPr>
          </a:p>
          <a:p>
            <a:pPr lvl="1">
              <a:buFont typeface="Courier New" panose="020B0604020202020204" pitchFamily="34" charset="0"/>
              <a:buChar char="o"/>
            </a:pPr>
            <a:r>
              <a:rPr lang="fi-FI" b="1" dirty="0">
                <a:latin typeface="Times"/>
                <a:cs typeface="Times"/>
              </a:rPr>
              <a:t>Myös vihreät hinnoitellaan kappaleittain</a:t>
            </a:r>
          </a:p>
          <a:p>
            <a:pPr lvl="1">
              <a:buFont typeface="Courier New" panose="020B0604020202020204" pitchFamily="34" charset="0"/>
              <a:buChar char="o"/>
            </a:pPr>
            <a:r>
              <a:rPr lang="fi-FI" b="1" dirty="0">
                <a:latin typeface="Times"/>
                <a:cs typeface="Times"/>
              </a:rPr>
              <a:t>Työajat, kolmena päivänä viikossa 8-18, viikoittain yksi valinnainen lyhyempi työpäivä ja lauantaina 8-13. Sunnuntai ja maanantai kauppa kiinni. Ruokatauko tunnin. Plus kahvitauot.</a:t>
            </a:r>
          </a:p>
          <a:p>
            <a:endParaRPr lang="fi-FI" dirty="0">
              <a:latin typeface="Aptos Light"/>
              <a:cs typeface="Times"/>
            </a:endParaRPr>
          </a:p>
        </p:txBody>
      </p:sp>
      <p:sp>
        <p:nvSpPr>
          <p:cNvPr id="10" name="Date Placeholder 4">
            <a:extLst>
              <a:ext uri="{FF2B5EF4-FFF2-40B4-BE49-F238E27FC236}">
                <a16:creationId xmlns:a16="http://schemas.microsoft.com/office/drawing/2014/main" id="{1B275090-A87F-D80B-4115-BF414894EA52}"/>
              </a:ext>
            </a:extLst>
          </p:cNvPr>
          <p:cNvSpPr>
            <a:spLocks noGrp="1"/>
          </p:cNvSpPr>
          <p:nvPr>
            <p:ph type="dt" sz="half" idx="10"/>
          </p:nvPr>
        </p:nvSpPr>
        <p:spPr>
          <a:xfrm>
            <a:off x="877824" y="6356350"/>
            <a:ext cx="2743200" cy="365125"/>
          </a:xfrm>
        </p:spPr>
        <p:txBody>
          <a:bodyPr/>
          <a:lstStyle/>
          <a:p>
            <a:pPr>
              <a:spcAft>
                <a:spcPts val="600"/>
              </a:spcAft>
            </a:pPr>
            <a:fld id="{947DDE69-D808-4A8E-8F43-8C9C9F4FD006}" type="datetime1">
              <a:rPr lang="fi-FI"/>
              <a:pPr>
                <a:spcAft>
                  <a:spcPts val="600"/>
                </a:spcAft>
              </a:pPr>
              <a:t>27.2.2025</a:t>
            </a:fld>
            <a:endParaRPr lang="en-US"/>
          </a:p>
        </p:txBody>
      </p:sp>
      <p:sp>
        <p:nvSpPr>
          <p:cNvPr id="12" name="Footer Placeholder 5">
            <a:extLst>
              <a:ext uri="{FF2B5EF4-FFF2-40B4-BE49-F238E27FC236}">
                <a16:creationId xmlns:a16="http://schemas.microsoft.com/office/drawing/2014/main" id="{59CCEFB4-DC45-255C-872C-7C8CDFBD4837}"/>
              </a:ext>
            </a:extLst>
          </p:cNvPr>
          <p:cNvSpPr>
            <a:spLocks noGrp="1"/>
          </p:cNvSpPr>
          <p:nvPr>
            <p:ph type="ftr" sz="quarter" idx="11"/>
          </p:nvPr>
        </p:nvSpPr>
        <p:spPr>
          <a:xfrm>
            <a:off x="7132320" y="6356350"/>
            <a:ext cx="4297680" cy="365125"/>
          </a:xfrm>
        </p:spPr>
        <p:txBody>
          <a:bodyPr/>
          <a:lstStyle/>
          <a:p>
            <a:pPr>
              <a:spcAft>
                <a:spcPts val="600"/>
              </a:spcAft>
            </a:pPr>
            <a:r>
              <a:rPr lang="en-US"/>
              <a:t>
              </a:t>
            </a:r>
          </a:p>
        </p:txBody>
      </p:sp>
      <p:sp>
        <p:nvSpPr>
          <p:cNvPr id="14" name="Slide Number Placeholder 6">
            <a:extLst>
              <a:ext uri="{FF2B5EF4-FFF2-40B4-BE49-F238E27FC236}">
                <a16:creationId xmlns:a16="http://schemas.microsoft.com/office/drawing/2014/main" id="{32ACDC58-21AD-D66F-4071-1839AC3C601D}"/>
              </a:ext>
            </a:extLst>
          </p:cNvPr>
          <p:cNvSpPr>
            <a:spLocks noGrp="1"/>
          </p:cNvSpPr>
          <p:nvPr>
            <p:ph type="sldNum" sz="quarter" idx="12"/>
          </p:nvPr>
        </p:nvSpPr>
        <p:spPr>
          <a:xfrm>
            <a:off x="11429999" y="6356350"/>
            <a:ext cx="521207" cy="365125"/>
          </a:xfrm>
        </p:spPr>
        <p:txBody>
          <a:bodyPr/>
          <a:lstStyle/>
          <a:p>
            <a:pPr>
              <a:spcAft>
                <a:spcPts val="600"/>
              </a:spcAft>
            </a:pPr>
            <a:fld id="{5E4DE196-8A13-4FF7-A07E-102851959EAB}" type="slidenum">
              <a:rPr lang="en-US" dirty="0"/>
              <a:pPr>
                <a:spcAft>
                  <a:spcPts val="600"/>
                </a:spcAft>
              </a:pPr>
              <a:t>3</a:t>
            </a:fld>
            <a:endParaRPr lang="en-US"/>
          </a:p>
        </p:txBody>
      </p:sp>
      <p:pic>
        <p:nvPicPr>
          <p:cNvPr id="3" name="Sisällön paikkamerkki 2" descr="Kuva, joka sisältää kohteen kukka, huonekasvi, kukkaruukku, seinä&#10;&#10;Tekoälyn luoma sisältö voi olla virheellistä.">
            <a:extLst>
              <a:ext uri="{FF2B5EF4-FFF2-40B4-BE49-F238E27FC236}">
                <a16:creationId xmlns:a16="http://schemas.microsoft.com/office/drawing/2014/main" id="{96E325DD-52CA-2624-3945-DCB3C93821FD}"/>
              </a:ext>
            </a:extLst>
          </p:cNvPr>
          <p:cNvPicPr>
            <a:picLocks noGrp="1" noChangeAspect="1"/>
          </p:cNvPicPr>
          <p:nvPr>
            <p:ph sz="half" idx="2"/>
          </p:nvPr>
        </p:nvPicPr>
        <p:blipFill>
          <a:blip r:embed="rId2"/>
          <a:stretch>
            <a:fillRect/>
          </a:stretch>
        </p:blipFill>
        <p:spPr>
          <a:xfrm>
            <a:off x="6764386" y="102324"/>
            <a:ext cx="2512354" cy="3333930"/>
          </a:xfrm>
        </p:spPr>
      </p:pic>
      <p:pic>
        <p:nvPicPr>
          <p:cNvPr id="5" name="Kuva 4" descr="Kuva, joka sisältää kohteen vaate, henkilö, jalkineet, talo&#10;&#10;Tekoälyn luoma sisältö voi olla virheellistä.">
            <a:extLst>
              <a:ext uri="{FF2B5EF4-FFF2-40B4-BE49-F238E27FC236}">
                <a16:creationId xmlns:a16="http://schemas.microsoft.com/office/drawing/2014/main" id="{79DD9D33-1DB6-354A-580C-0C3612543F57}"/>
              </a:ext>
            </a:extLst>
          </p:cNvPr>
          <p:cNvPicPr>
            <a:picLocks noChangeAspect="1"/>
          </p:cNvPicPr>
          <p:nvPr/>
        </p:nvPicPr>
        <p:blipFill>
          <a:blip r:embed="rId3"/>
          <a:stretch>
            <a:fillRect/>
          </a:stretch>
        </p:blipFill>
        <p:spPr>
          <a:xfrm>
            <a:off x="9279039" y="99565"/>
            <a:ext cx="2909208" cy="3924300"/>
          </a:xfrm>
          <a:prstGeom prst="rect">
            <a:avLst/>
          </a:prstGeom>
        </p:spPr>
      </p:pic>
      <p:pic>
        <p:nvPicPr>
          <p:cNvPr id="6" name="Kuva 5" descr="Kuva, joka sisältää kohteen kukkaruukku, huonekasvi, kukka, Floristiikka&#10;&#10;Kuvaus luotu automaattisesti">
            <a:extLst>
              <a:ext uri="{FF2B5EF4-FFF2-40B4-BE49-F238E27FC236}">
                <a16:creationId xmlns:a16="http://schemas.microsoft.com/office/drawing/2014/main" id="{55BF0C09-5BFD-40E2-CABE-7161B1496721}"/>
              </a:ext>
            </a:extLst>
          </p:cNvPr>
          <p:cNvPicPr>
            <a:picLocks noChangeAspect="1"/>
          </p:cNvPicPr>
          <p:nvPr/>
        </p:nvPicPr>
        <p:blipFill>
          <a:blip r:embed="rId4"/>
          <a:stretch>
            <a:fillRect/>
          </a:stretch>
        </p:blipFill>
        <p:spPr>
          <a:xfrm>
            <a:off x="9164411" y="3860687"/>
            <a:ext cx="3126241" cy="2550317"/>
          </a:xfrm>
          <a:prstGeom prst="rect">
            <a:avLst/>
          </a:prstGeom>
        </p:spPr>
      </p:pic>
      <p:pic>
        <p:nvPicPr>
          <p:cNvPr id="7" name="Kuva 6" descr="Kuva, joka sisältää kohteen sisä-, seinä, pesuallas, keittiö&#10;&#10;Kuvaus luotu automaattisesti">
            <a:extLst>
              <a:ext uri="{FF2B5EF4-FFF2-40B4-BE49-F238E27FC236}">
                <a16:creationId xmlns:a16="http://schemas.microsoft.com/office/drawing/2014/main" id="{DD22E4EA-3ED9-C09A-1FEA-1F712C32C01A}"/>
              </a:ext>
            </a:extLst>
          </p:cNvPr>
          <p:cNvPicPr>
            <a:picLocks noChangeAspect="1"/>
          </p:cNvPicPr>
          <p:nvPr/>
        </p:nvPicPr>
        <p:blipFill>
          <a:blip r:embed="rId5"/>
          <a:stretch>
            <a:fillRect/>
          </a:stretch>
        </p:blipFill>
        <p:spPr>
          <a:xfrm>
            <a:off x="4736306" y="4205287"/>
            <a:ext cx="3124200" cy="2328862"/>
          </a:xfrm>
          <a:prstGeom prst="rect">
            <a:avLst/>
          </a:prstGeom>
        </p:spPr>
      </p:pic>
      <p:pic>
        <p:nvPicPr>
          <p:cNvPr id="8" name="Kuva 7" descr="Kuva, joka sisältää kohteen teksti, Jätesäiliö, kuitti, seinä&#10;&#10;Kuvaus luotu automaattisesti">
            <a:extLst>
              <a:ext uri="{FF2B5EF4-FFF2-40B4-BE49-F238E27FC236}">
                <a16:creationId xmlns:a16="http://schemas.microsoft.com/office/drawing/2014/main" id="{F7C37E4B-A4FB-1161-CE25-0B42311E4741}"/>
              </a:ext>
            </a:extLst>
          </p:cNvPr>
          <p:cNvPicPr>
            <a:picLocks noChangeAspect="1"/>
          </p:cNvPicPr>
          <p:nvPr/>
        </p:nvPicPr>
        <p:blipFill>
          <a:blip r:embed="rId6"/>
          <a:stretch>
            <a:fillRect/>
          </a:stretch>
        </p:blipFill>
        <p:spPr>
          <a:xfrm>
            <a:off x="4733925" y="142875"/>
            <a:ext cx="2045494" cy="2428876"/>
          </a:xfrm>
          <a:prstGeom prst="rect">
            <a:avLst/>
          </a:prstGeom>
        </p:spPr>
      </p:pic>
      <p:pic>
        <p:nvPicPr>
          <p:cNvPr id="9" name="Kuva 8" descr="Kuva, joka sisältää kohteen maa, Jätesäiliö, kukkaruukku, huonekasvi&#10;&#10;Kuvaus luotu automaattisesti">
            <a:extLst>
              <a:ext uri="{FF2B5EF4-FFF2-40B4-BE49-F238E27FC236}">
                <a16:creationId xmlns:a16="http://schemas.microsoft.com/office/drawing/2014/main" id="{AB67091B-8C4E-B1D3-5F77-DB53D5D55CDD}"/>
              </a:ext>
            </a:extLst>
          </p:cNvPr>
          <p:cNvPicPr>
            <a:picLocks noChangeAspect="1"/>
          </p:cNvPicPr>
          <p:nvPr/>
        </p:nvPicPr>
        <p:blipFill>
          <a:blip r:embed="rId7"/>
          <a:stretch>
            <a:fillRect/>
          </a:stretch>
        </p:blipFill>
        <p:spPr>
          <a:xfrm>
            <a:off x="4734605" y="2074069"/>
            <a:ext cx="1457326" cy="2126457"/>
          </a:xfrm>
          <a:prstGeom prst="rect">
            <a:avLst/>
          </a:prstGeom>
        </p:spPr>
      </p:pic>
      <p:pic>
        <p:nvPicPr>
          <p:cNvPr id="11" name="Kuva 10" descr="Kuva, joka sisältää kohteen kasvi, huonekasvi, kukkaruukku, rakennus&#10;&#10;Tekoälyn luoma sisältö voi olla virheellistä.">
            <a:extLst>
              <a:ext uri="{FF2B5EF4-FFF2-40B4-BE49-F238E27FC236}">
                <a16:creationId xmlns:a16="http://schemas.microsoft.com/office/drawing/2014/main" id="{42BA7BF9-1F7D-5B0A-39DD-FB6669653A6D}"/>
              </a:ext>
            </a:extLst>
          </p:cNvPr>
          <p:cNvPicPr>
            <a:picLocks noChangeAspect="1"/>
          </p:cNvPicPr>
          <p:nvPr/>
        </p:nvPicPr>
        <p:blipFill>
          <a:blip r:embed="rId8"/>
          <a:stretch>
            <a:fillRect/>
          </a:stretch>
        </p:blipFill>
        <p:spPr>
          <a:xfrm>
            <a:off x="7424057" y="3290207"/>
            <a:ext cx="2092779" cy="2740479"/>
          </a:xfrm>
          <a:prstGeom prst="rect">
            <a:avLst/>
          </a:prstGeom>
        </p:spPr>
      </p:pic>
    </p:spTree>
    <p:extLst>
      <p:ext uri="{BB962C8B-B14F-4D97-AF65-F5344CB8AC3E}">
        <p14:creationId xmlns:p14="http://schemas.microsoft.com/office/powerpoint/2010/main" val="70563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F0450A9-403C-6778-CBFD-EFD5796F9A46}"/>
              </a:ext>
            </a:extLst>
          </p:cNvPr>
          <p:cNvSpPr>
            <a:spLocks noGrp="1"/>
          </p:cNvSpPr>
          <p:nvPr>
            <p:ph type="title"/>
          </p:nvPr>
        </p:nvSpPr>
        <p:spPr/>
        <p:txBody>
          <a:bodyPr/>
          <a:lstStyle/>
          <a:p>
            <a:r>
              <a:rPr lang="en-US" dirty="0" err="1"/>
              <a:t>Lisää</a:t>
            </a:r>
            <a:r>
              <a:rPr lang="en-US" dirty="0"/>
              <a:t> </a:t>
            </a:r>
            <a:r>
              <a:rPr lang="en-US" dirty="0" err="1"/>
              <a:t>eroavaisuuksia</a:t>
            </a:r>
          </a:p>
        </p:txBody>
      </p:sp>
      <p:sp>
        <p:nvSpPr>
          <p:cNvPr id="6" name="Tekstin paikkamerkki 5">
            <a:extLst>
              <a:ext uri="{FF2B5EF4-FFF2-40B4-BE49-F238E27FC236}">
                <a16:creationId xmlns:a16="http://schemas.microsoft.com/office/drawing/2014/main" id="{85B36D8A-752B-69A6-C5B5-2B07920AEE1B}"/>
              </a:ext>
            </a:extLst>
          </p:cNvPr>
          <p:cNvSpPr>
            <a:spLocks noGrp="1"/>
          </p:cNvSpPr>
          <p:nvPr>
            <p:ph type="body" idx="1"/>
          </p:nvPr>
        </p:nvSpPr>
        <p:spPr>
          <a:xfrm>
            <a:off x="881349" y="1446294"/>
            <a:ext cx="4951632" cy="647700"/>
          </a:xfrm>
        </p:spPr>
        <p:txBody>
          <a:bodyPr/>
          <a:lstStyle/>
          <a:p>
            <a:r>
              <a:rPr lang="fi-FI" sz="1200" dirty="0">
                <a:latin typeface="Times"/>
                <a:cs typeface="Times"/>
              </a:rPr>
              <a:t>Nauhoja ei tekstata käsin vaan ne tehdään erityisellä painokoneella</a:t>
            </a:r>
          </a:p>
        </p:txBody>
      </p:sp>
      <p:sp>
        <p:nvSpPr>
          <p:cNvPr id="3" name="Sisällön paikkamerkki 2">
            <a:extLst>
              <a:ext uri="{FF2B5EF4-FFF2-40B4-BE49-F238E27FC236}">
                <a16:creationId xmlns:a16="http://schemas.microsoft.com/office/drawing/2014/main" id="{60FCE831-6BF5-7AD0-485E-35027972C2D4}"/>
              </a:ext>
            </a:extLst>
          </p:cNvPr>
          <p:cNvSpPr>
            <a:spLocks noGrp="1"/>
          </p:cNvSpPr>
          <p:nvPr>
            <p:ph sz="half" idx="2"/>
          </p:nvPr>
        </p:nvSpPr>
        <p:spPr/>
        <p:txBody>
          <a:bodyPr vert="horz" lIns="91440" tIns="45720" rIns="91440" bIns="45720" rtlCol="0">
            <a:normAutofit/>
          </a:bodyPr>
          <a:lstStyle/>
          <a:p>
            <a:pPr marL="0" indent="0">
              <a:buNone/>
            </a:pPr>
            <a:endParaRPr lang="fi-FI" b="1"/>
          </a:p>
          <a:p>
            <a:pPr lvl="1">
              <a:buFont typeface="Courier New" panose="020B0604020202020204" pitchFamily="34" charset="0"/>
              <a:buChar char="o"/>
            </a:pPr>
            <a:endParaRPr lang="fi-FI" sz="1600"/>
          </a:p>
          <a:p>
            <a:pPr lvl="1">
              <a:buFont typeface="Courier New" panose="020B0604020202020204" pitchFamily="34" charset="0"/>
              <a:buChar char="o"/>
            </a:pPr>
            <a:endParaRPr lang="fi-FI" sz="1600"/>
          </a:p>
          <a:p>
            <a:endParaRPr lang="fi-FI"/>
          </a:p>
        </p:txBody>
      </p:sp>
      <p:sp>
        <p:nvSpPr>
          <p:cNvPr id="7" name="Tekstin paikkamerkki 6">
            <a:extLst>
              <a:ext uri="{FF2B5EF4-FFF2-40B4-BE49-F238E27FC236}">
                <a16:creationId xmlns:a16="http://schemas.microsoft.com/office/drawing/2014/main" id="{283AF797-B465-AF81-8B34-78D026482BB9}"/>
              </a:ext>
            </a:extLst>
          </p:cNvPr>
          <p:cNvSpPr>
            <a:spLocks noGrp="1"/>
          </p:cNvSpPr>
          <p:nvPr>
            <p:ph type="body" sz="quarter" idx="3"/>
          </p:nvPr>
        </p:nvSpPr>
        <p:spPr>
          <a:xfrm>
            <a:off x="6322669" y="1446294"/>
            <a:ext cx="4987982" cy="754857"/>
          </a:xfrm>
        </p:spPr>
        <p:txBody>
          <a:bodyPr/>
          <a:lstStyle/>
          <a:p>
            <a:r>
              <a:rPr lang="fi-FI" sz="1200" dirty="0">
                <a:latin typeface="Times"/>
                <a:cs typeface="Times"/>
              </a:rPr>
              <a:t>Monesti hautajaisiin tilataan ruukkuistutus johon tulee tekstatut nauhat</a:t>
            </a:r>
          </a:p>
        </p:txBody>
      </p:sp>
      <p:sp>
        <p:nvSpPr>
          <p:cNvPr id="11" name="Date Placeholder 3">
            <a:extLst>
              <a:ext uri="{FF2B5EF4-FFF2-40B4-BE49-F238E27FC236}">
                <a16:creationId xmlns:a16="http://schemas.microsoft.com/office/drawing/2014/main" id="{168C1336-6D82-91AE-7E96-ECB59C3C38AD}"/>
              </a:ext>
            </a:extLst>
          </p:cNvPr>
          <p:cNvSpPr>
            <a:spLocks noGrp="1"/>
          </p:cNvSpPr>
          <p:nvPr>
            <p:ph type="dt" sz="half" idx="10"/>
          </p:nvPr>
        </p:nvSpPr>
        <p:spPr/>
        <p:txBody>
          <a:bodyPr/>
          <a:lstStyle/>
          <a:p>
            <a:pPr>
              <a:spcAft>
                <a:spcPts val="600"/>
              </a:spcAft>
            </a:pPr>
            <a:fld id="{F33CBDEF-5BDC-452C-A09B-350F4258D8D3}" type="datetime1">
              <a:pPr>
                <a:spcAft>
                  <a:spcPts val="600"/>
                </a:spcAft>
              </a:pPr>
              <a:t>27.2.2025</a:t>
            </a:fld>
            <a:endParaRPr lang="en-US"/>
          </a:p>
        </p:txBody>
      </p:sp>
      <p:sp>
        <p:nvSpPr>
          <p:cNvPr id="13" name="Footer Placeholder 4">
            <a:extLst>
              <a:ext uri="{FF2B5EF4-FFF2-40B4-BE49-F238E27FC236}">
                <a16:creationId xmlns:a16="http://schemas.microsoft.com/office/drawing/2014/main" id="{1E676326-AF3E-0201-CBD2-DEAB61B021F8}"/>
              </a:ext>
            </a:extLst>
          </p:cNvPr>
          <p:cNvSpPr>
            <a:spLocks noGrp="1"/>
          </p:cNvSpPr>
          <p:nvPr>
            <p:ph type="ftr" sz="quarter" idx="11"/>
          </p:nvPr>
        </p:nvSpPr>
        <p:spPr/>
        <p:txBody>
          <a:bodyPr/>
          <a:lstStyle/>
          <a:p>
            <a:pPr>
              <a:spcAft>
                <a:spcPts val="600"/>
              </a:spcAft>
            </a:pPr>
            <a:r>
              <a:rPr lang="en-US"/>
              <a:t>
              </a:t>
            </a:r>
          </a:p>
        </p:txBody>
      </p:sp>
      <p:sp>
        <p:nvSpPr>
          <p:cNvPr id="15" name="Slide Number Placeholder 5">
            <a:extLst>
              <a:ext uri="{FF2B5EF4-FFF2-40B4-BE49-F238E27FC236}">
                <a16:creationId xmlns:a16="http://schemas.microsoft.com/office/drawing/2014/main" id="{2C52E6A2-FDEF-114B-11B6-53A256A26D9C}"/>
              </a:ext>
            </a:extLst>
          </p:cNvPr>
          <p:cNvSpPr>
            <a:spLocks noGrp="1"/>
          </p:cNvSpPr>
          <p:nvPr>
            <p:ph type="sldNum" sz="quarter" idx="12"/>
          </p:nvPr>
        </p:nvSpPr>
        <p:spPr/>
        <p:txBody>
          <a:bodyPr/>
          <a:lstStyle/>
          <a:p>
            <a:pPr>
              <a:spcAft>
                <a:spcPts val="600"/>
              </a:spcAft>
            </a:pPr>
            <a:fld id="{5E4DE196-8A13-4FF7-A07E-102851959EAB}" type="slidenum">
              <a:rPr lang="en-US" dirty="0"/>
              <a:pPr>
                <a:spcAft>
                  <a:spcPts val="600"/>
                </a:spcAft>
              </a:pPr>
              <a:t>4</a:t>
            </a:fld>
            <a:endParaRPr lang="en-US"/>
          </a:p>
        </p:txBody>
      </p:sp>
      <p:pic>
        <p:nvPicPr>
          <p:cNvPr id="12" name="Kuva 11" descr="Kuva, joka sisältää kohteen teksti, laatikko, piha-, maa&#10;&#10;Tekoälyn luoma sisältö voi olla virheellistä.">
            <a:extLst>
              <a:ext uri="{FF2B5EF4-FFF2-40B4-BE49-F238E27FC236}">
                <a16:creationId xmlns:a16="http://schemas.microsoft.com/office/drawing/2014/main" id="{58FCA4E8-604D-7333-A157-0DF70FB77BF8}"/>
              </a:ext>
            </a:extLst>
          </p:cNvPr>
          <p:cNvPicPr>
            <a:picLocks noChangeAspect="1"/>
          </p:cNvPicPr>
          <p:nvPr/>
        </p:nvPicPr>
        <p:blipFill>
          <a:blip r:embed="rId2"/>
          <a:stretch>
            <a:fillRect/>
          </a:stretch>
        </p:blipFill>
        <p:spPr>
          <a:xfrm>
            <a:off x="3355804" y="4410299"/>
            <a:ext cx="2789591" cy="2322493"/>
          </a:xfrm>
          <a:prstGeom prst="rect">
            <a:avLst/>
          </a:prstGeom>
        </p:spPr>
      </p:pic>
      <p:pic>
        <p:nvPicPr>
          <p:cNvPr id="16" name="Kuva 15" descr="Kuva, joka sisältää kohteen teksti, kukka, Floristiikka, kukkien asettelu&#10;&#10;Tekoälyn luoma sisältö voi olla virheellistä.">
            <a:extLst>
              <a:ext uri="{FF2B5EF4-FFF2-40B4-BE49-F238E27FC236}">
                <a16:creationId xmlns:a16="http://schemas.microsoft.com/office/drawing/2014/main" id="{5F9323A0-581C-DED5-5C88-D8ECF4D5BD67}"/>
              </a:ext>
            </a:extLst>
          </p:cNvPr>
          <p:cNvPicPr>
            <a:picLocks noChangeAspect="1"/>
          </p:cNvPicPr>
          <p:nvPr/>
        </p:nvPicPr>
        <p:blipFill>
          <a:blip r:embed="rId3"/>
          <a:stretch>
            <a:fillRect/>
          </a:stretch>
        </p:blipFill>
        <p:spPr>
          <a:xfrm>
            <a:off x="7138307" y="2414548"/>
            <a:ext cx="3086100" cy="4114800"/>
          </a:xfrm>
          <a:prstGeom prst="rect">
            <a:avLst/>
          </a:prstGeom>
        </p:spPr>
      </p:pic>
      <p:pic>
        <p:nvPicPr>
          <p:cNvPr id="19" name="Sisällön paikkamerkki 18" descr="Kuva, joka sisältää kohteen työkalu, kuitti, sisä-, kohteet&#10;&#10;Tekoälyn luoma sisältö voi olla virheellistä.">
            <a:extLst>
              <a:ext uri="{FF2B5EF4-FFF2-40B4-BE49-F238E27FC236}">
                <a16:creationId xmlns:a16="http://schemas.microsoft.com/office/drawing/2014/main" id="{031A60C2-F258-46B3-3F8F-B21CC38CB6E9}"/>
              </a:ext>
            </a:extLst>
          </p:cNvPr>
          <p:cNvPicPr>
            <a:picLocks noGrp="1" noChangeAspect="1"/>
          </p:cNvPicPr>
          <p:nvPr>
            <p:ph sz="quarter" idx="4"/>
          </p:nvPr>
        </p:nvPicPr>
        <p:blipFill>
          <a:blip r:embed="rId4"/>
          <a:stretch>
            <a:fillRect/>
          </a:stretch>
        </p:blipFill>
        <p:spPr>
          <a:xfrm>
            <a:off x="184769" y="2348986"/>
            <a:ext cx="2864224" cy="2064125"/>
          </a:xfrm>
        </p:spPr>
      </p:pic>
      <p:pic>
        <p:nvPicPr>
          <p:cNvPr id="20" name="Kuva 19" descr="Kuva, joka sisältää kohteen teksti, kuitti, työkalu, paperi&#10;&#10;Tekoälyn luoma sisältö voi olla virheellistä.">
            <a:extLst>
              <a:ext uri="{FF2B5EF4-FFF2-40B4-BE49-F238E27FC236}">
                <a16:creationId xmlns:a16="http://schemas.microsoft.com/office/drawing/2014/main" id="{A07F98B4-63F3-4804-5F15-290265DABB95}"/>
              </a:ext>
            </a:extLst>
          </p:cNvPr>
          <p:cNvPicPr>
            <a:picLocks noChangeAspect="1"/>
          </p:cNvPicPr>
          <p:nvPr/>
        </p:nvPicPr>
        <p:blipFill>
          <a:blip r:embed="rId5"/>
          <a:stretch>
            <a:fillRect/>
          </a:stretch>
        </p:blipFill>
        <p:spPr>
          <a:xfrm>
            <a:off x="3246343" y="2346513"/>
            <a:ext cx="2853021" cy="2052918"/>
          </a:xfrm>
          <a:prstGeom prst="rect">
            <a:avLst/>
          </a:prstGeom>
        </p:spPr>
      </p:pic>
      <p:pic>
        <p:nvPicPr>
          <p:cNvPr id="21" name="Kuva 20">
            <a:extLst>
              <a:ext uri="{FF2B5EF4-FFF2-40B4-BE49-F238E27FC236}">
                <a16:creationId xmlns:a16="http://schemas.microsoft.com/office/drawing/2014/main" id="{D32CADB1-1C86-17B5-03B5-34E085322A87}"/>
              </a:ext>
            </a:extLst>
          </p:cNvPr>
          <p:cNvPicPr>
            <a:picLocks noChangeAspect="1"/>
          </p:cNvPicPr>
          <p:nvPr/>
        </p:nvPicPr>
        <p:blipFill>
          <a:blip r:embed="rId6"/>
          <a:stretch>
            <a:fillRect/>
          </a:stretch>
        </p:blipFill>
        <p:spPr>
          <a:xfrm>
            <a:off x="183135" y="4530059"/>
            <a:ext cx="2953872" cy="2209801"/>
          </a:xfrm>
          <a:prstGeom prst="rect">
            <a:avLst/>
          </a:prstGeom>
        </p:spPr>
      </p:pic>
    </p:spTree>
    <p:extLst>
      <p:ext uri="{BB962C8B-B14F-4D97-AF65-F5344CB8AC3E}">
        <p14:creationId xmlns:p14="http://schemas.microsoft.com/office/powerpoint/2010/main" val="2681360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985F029-D7BC-109B-7B8F-53410EA1E350}"/>
              </a:ext>
            </a:extLst>
          </p:cNvPr>
          <p:cNvSpPr>
            <a:spLocks noGrp="1"/>
          </p:cNvSpPr>
          <p:nvPr>
            <p:ph type="title"/>
          </p:nvPr>
        </p:nvSpPr>
        <p:spPr>
          <a:xfrm>
            <a:off x="468542" y="271944"/>
            <a:ext cx="3908086" cy="1050267"/>
          </a:xfrm>
        </p:spPr>
        <p:txBody>
          <a:bodyPr/>
          <a:lstStyle/>
          <a:p>
            <a:r>
              <a:rPr lang="fi-FI" dirty="0"/>
              <a:t>Surusidontaa</a:t>
            </a:r>
          </a:p>
        </p:txBody>
      </p:sp>
      <p:sp>
        <p:nvSpPr>
          <p:cNvPr id="7" name="Päivämäärän paikkamerkki 6">
            <a:extLst>
              <a:ext uri="{FF2B5EF4-FFF2-40B4-BE49-F238E27FC236}">
                <a16:creationId xmlns:a16="http://schemas.microsoft.com/office/drawing/2014/main" id="{8605A2AC-4ECC-9D23-56C4-403812EA295E}"/>
              </a:ext>
            </a:extLst>
          </p:cNvPr>
          <p:cNvSpPr>
            <a:spLocks noGrp="1"/>
          </p:cNvSpPr>
          <p:nvPr>
            <p:ph type="dt" sz="half" idx="10"/>
          </p:nvPr>
        </p:nvSpPr>
        <p:spPr/>
        <p:txBody>
          <a:bodyPr/>
          <a:lstStyle/>
          <a:p>
            <a:fld id="{1E261660-49CD-47BF-A8F5-CA4D5C52CC52}" type="datetime1">
              <a:t>27.2.2025</a:t>
            </a:fld>
            <a:endParaRPr lang="en-US" dirty="0"/>
          </a:p>
        </p:txBody>
      </p:sp>
      <p:sp>
        <p:nvSpPr>
          <p:cNvPr id="8" name="Alatunnisteen paikkamerkki 7">
            <a:extLst>
              <a:ext uri="{FF2B5EF4-FFF2-40B4-BE49-F238E27FC236}">
                <a16:creationId xmlns:a16="http://schemas.microsoft.com/office/drawing/2014/main" id="{3F4D81E5-6E56-2AF3-D5BD-CEB078CF5112}"/>
              </a:ext>
            </a:extLst>
          </p:cNvPr>
          <p:cNvSpPr>
            <a:spLocks noGrp="1"/>
          </p:cNvSpPr>
          <p:nvPr>
            <p:ph type="ftr" sz="quarter" idx="11"/>
          </p:nvPr>
        </p:nvSpPr>
        <p:spPr/>
        <p:txBody>
          <a:bodyPr/>
          <a:lstStyle/>
          <a:p>
            <a:r>
              <a:rPr lang="en-US" dirty="0"/>
              <a:t>
              </a:t>
            </a:r>
          </a:p>
        </p:txBody>
      </p:sp>
      <p:sp>
        <p:nvSpPr>
          <p:cNvPr id="9" name="Dian numeron paikkamerkki 8">
            <a:extLst>
              <a:ext uri="{FF2B5EF4-FFF2-40B4-BE49-F238E27FC236}">
                <a16:creationId xmlns:a16="http://schemas.microsoft.com/office/drawing/2014/main" id="{AFC5D8A2-2FD1-C04F-49F7-D522EAB59467}"/>
              </a:ext>
            </a:extLst>
          </p:cNvPr>
          <p:cNvSpPr>
            <a:spLocks noGrp="1"/>
          </p:cNvSpPr>
          <p:nvPr>
            <p:ph type="sldNum" sz="quarter" idx="12"/>
          </p:nvPr>
        </p:nvSpPr>
        <p:spPr/>
        <p:txBody>
          <a:bodyPr/>
          <a:lstStyle/>
          <a:p>
            <a:fld id="{5E4DE196-8A13-4FF7-A07E-102851959EAB}" type="slidenum">
              <a:rPr lang="en-US" dirty="0"/>
              <a:t>5</a:t>
            </a:fld>
            <a:endParaRPr lang="en-US" dirty="0"/>
          </a:p>
        </p:txBody>
      </p:sp>
      <p:pic>
        <p:nvPicPr>
          <p:cNvPr id="5" name="Kuva 4" descr="Kuva, joka sisältää kohteen kukka, Floristiikka, kukkien asettelu, Leikkokukat&#10;&#10;Tekoälyn luoma sisältö voi olla virheellistä.">
            <a:extLst>
              <a:ext uri="{FF2B5EF4-FFF2-40B4-BE49-F238E27FC236}">
                <a16:creationId xmlns:a16="http://schemas.microsoft.com/office/drawing/2014/main" id="{24318733-D892-1E3F-D456-A6F2C4C72725}"/>
              </a:ext>
            </a:extLst>
          </p:cNvPr>
          <p:cNvPicPr>
            <a:picLocks noChangeAspect="1"/>
          </p:cNvPicPr>
          <p:nvPr/>
        </p:nvPicPr>
        <p:blipFill>
          <a:blip r:embed="rId2"/>
          <a:stretch>
            <a:fillRect/>
          </a:stretch>
        </p:blipFill>
        <p:spPr>
          <a:xfrm>
            <a:off x="6084498" y="5752"/>
            <a:ext cx="5860211" cy="4459856"/>
          </a:xfrm>
          <a:prstGeom prst="rect">
            <a:avLst/>
          </a:prstGeom>
        </p:spPr>
      </p:pic>
      <p:pic>
        <p:nvPicPr>
          <p:cNvPr id="6" name="Kuva 5" descr="Kuva, joka sisältää kohteen maa, kukka, Floristiikka, hautajaiset&#10;&#10;Tekoälyn luoma sisältö voi olla virheellistä.">
            <a:extLst>
              <a:ext uri="{FF2B5EF4-FFF2-40B4-BE49-F238E27FC236}">
                <a16:creationId xmlns:a16="http://schemas.microsoft.com/office/drawing/2014/main" id="{B99EFA5F-28CB-7D5C-2D09-5D9A7C94CA80}"/>
              </a:ext>
            </a:extLst>
          </p:cNvPr>
          <p:cNvPicPr>
            <a:picLocks noChangeAspect="1"/>
          </p:cNvPicPr>
          <p:nvPr/>
        </p:nvPicPr>
        <p:blipFill>
          <a:blip r:embed="rId3"/>
          <a:stretch>
            <a:fillRect/>
          </a:stretch>
        </p:blipFill>
        <p:spPr>
          <a:xfrm>
            <a:off x="218536" y="1889185"/>
            <a:ext cx="5860211" cy="4459856"/>
          </a:xfrm>
          <a:prstGeom prst="rect">
            <a:avLst/>
          </a:prstGeom>
        </p:spPr>
      </p:pic>
      <p:sp>
        <p:nvSpPr>
          <p:cNvPr id="11" name="Sisällön paikkamerkki 10">
            <a:extLst>
              <a:ext uri="{FF2B5EF4-FFF2-40B4-BE49-F238E27FC236}">
                <a16:creationId xmlns:a16="http://schemas.microsoft.com/office/drawing/2014/main" id="{C0ECFE5E-2982-E171-3E40-5355DF1275A2}"/>
              </a:ext>
            </a:extLst>
          </p:cNvPr>
          <p:cNvSpPr>
            <a:spLocks noGrp="1"/>
          </p:cNvSpPr>
          <p:nvPr>
            <p:ph idx="1"/>
          </p:nvPr>
        </p:nvSpPr>
        <p:spPr/>
        <p:txBody>
          <a:bodyPr/>
          <a:lstStyle/>
          <a:p>
            <a:endParaRPr lang="fi-FI"/>
          </a:p>
        </p:txBody>
      </p:sp>
    </p:spTree>
    <p:extLst>
      <p:ext uri="{BB962C8B-B14F-4D97-AF65-F5344CB8AC3E}">
        <p14:creationId xmlns:p14="http://schemas.microsoft.com/office/powerpoint/2010/main" val="3647231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2A11C5-D6B1-0E14-7020-8B6F310FC249}"/>
              </a:ext>
            </a:extLst>
          </p:cNvPr>
          <p:cNvSpPr>
            <a:spLocks noGrp="1"/>
          </p:cNvSpPr>
          <p:nvPr>
            <p:ph type="title"/>
          </p:nvPr>
        </p:nvSpPr>
        <p:spPr>
          <a:xfrm>
            <a:off x="871108" y="588245"/>
            <a:ext cx="10449784" cy="762721"/>
          </a:xfrm>
        </p:spPr>
        <p:txBody>
          <a:bodyPr/>
          <a:lstStyle/>
          <a:p>
            <a:r>
              <a:rPr lang="fi-FI" dirty="0"/>
              <a:t>Sidontatöiden pakkaamisessa on eroja</a:t>
            </a:r>
          </a:p>
        </p:txBody>
      </p:sp>
      <p:sp>
        <p:nvSpPr>
          <p:cNvPr id="3" name="Sisällön paikkamerkki 2">
            <a:extLst>
              <a:ext uri="{FF2B5EF4-FFF2-40B4-BE49-F238E27FC236}">
                <a16:creationId xmlns:a16="http://schemas.microsoft.com/office/drawing/2014/main" id="{0D0F8574-4D32-CF0C-2497-909A8A45F1E3}"/>
              </a:ext>
            </a:extLst>
          </p:cNvPr>
          <p:cNvSpPr>
            <a:spLocks noGrp="1"/>
          </p:cNvSpPr>
          <p:nvPr>
            <p:ph idx="1"/>
          </p:nvPr>
        </p:nvSpPr>
        <p:spPr>
          <a:xfrm>
            <a:off x="877824" y="1712286"/>
            <a:ext cx="10442448" cy="4349517"/>
          </a:xfrm>
        </p:spPr>
        <p:txBody>
          <a:bodyPr vert="horz" lIns="91440" tIns="45720" rIns="91440" bIns="45720" rtlCol="0" anchor="t">
            <a:normAutofit/>
          </a:bodyPr>
          <a:lstStyle/>
          <a:p>
            <a:pPr marL="0" indent="0">
              <a:buNone/>
            </a:pPr>
            <a:r>
              <a:rPr lang="fi-FI" dirty="0">
                <a:latin typeface="Times"/>
                <a:cs typeface="Times"/>
              </a:rPr>
              <a:t>Kimput ja asetelmat asiakkaalle pakataan hyvin yksinkertaisesti, ilman kosteutta ja jos on pitempään ilman vettä, niin asiakasta vain neuvotaan leikkaamaan uudet imupinnat. Ei sellofaania.</a:t>
            </a:r>
          </a:p>
          <a:p>
            <a:pPr marL="0" indent="0">
              <a:buNone/>
            </a:pPr>
            <a:endParaRPr lang="fi-FI" dirty="0"/>
          </a:p>
        </p:txBody>
      </p:sp>
      <p:pic>
        <p:nvPicPr>
          <p:cNvPr id="7" name="Kuva 6" descr="Kuva, joka sisältää kohteen pöytä, vaasi, kukka, sisä-&#10;&#10;Tekoälyn luoma sisältö voi olla virheellistä.">
            <a:extLst>
              <a:ext uri="{FF2B5EF4-FFF2-40B4-BE49-F238E27FC236}">
                <a16:creationId xmlns:a16="http://schemas.microsoft.com/office/drawing/2014/main" id="{594E4C5F-AA20-C986-2A5D-0039D0235DFE}"/>
              </a:ext>
            </a:extLst>
          </p:cNvPr>
          <p:cNvPicPr>
            <a:picLocks noChangeAspect="1"/>
          </p:cNvPicPr>
          <p:nvPr/>
        </p:nvPicPr>
        <p:blipFill>
          <a:blip r:embed="rId2"/>
          <a:stretch>
            <a:fillRect/>
          </a:stretch>
        </p:blipFill>
        <p:spPr>
          <a:xfrm>
            <a:off x="481693" y="2552914"/>
            <a:ext cx="4494363" cy="3367178"/>
          </a:xfrm>
          <a:prstGeom prst="rect">
            <a:avLst/>
          </a:prstGeom>
        </p:spPr>
      </p:pic>
      <p:pic>
        <p:nvPicPr>
          <p:cNvPr id="8" name="Kuva 7" descr="Kuva, joka sisältää kohteen punainen, Karmiini, maa, sisä-&#10;&#10;Tekoälyn luoma sisältö voi olla virheellistä.">
            <a:extLst>
              <a:ext uri="{FF2B5EF4-FFF2-40B4-BE49-F238E27FC236}">
                <a16:creationId xmlns:a16="http://schemas.microsoft.com/office/drawing/2014/main" id="{625038E9-0A53-54D1-4E8F-D564A3E40870}"/>
              </a:ext>
            </a:extLst>
          </p:cNvPr>
          <p:cNvPicPr>
            <a:picLocks noChangeAspect="1"/>
          </p:cNvPicPr>
          <p:nvPr/>
        </p:nvPicPr>
        <p:blipFill>
          <a:blip r:embed="rId3"/>
          <a:stretch>
            <a:fillRect/>
          </a:stretch>
        </p:blipFill>
        <p:spPr>
          <a:xfrm>
            <a:off x="4991459" y="2547205"/>
            <a:ext cx="2237835" cy="3050874"/>
          </a:xfrm>
          <a:prstGeom prst="rect">
            <a:avLst/>
          </a:prstGeom>
        </p:spPr>
      </p:pic>
      <p:pic>
        <p:nvPicPr>
          <p:cNvPr id="9" name="Kuva 8" descr="Kuva, joka sisältää kohteen vaasi, kukkaruukku, lattia, pöytä&#10;&#10;Tekoälyn luoma sisältö voi olla virheellistä.">
            <a:extLst>
              <a:ext uri="{FF2B5EF4-FFF2-40B4-BE49-F238E27FC236}">
                <a16:creationId xmlns:a16="http://schemas.microsoft.com/office/drawing/2014/main" id="{2BBD93A1-8965-5288-6A61-E4037700584B}"/>
              </a:ext>
            </a:extLst>
          </p:cNvPr>
          <p:cNvPicPr>
            <a:picLocks noChangeAspect="1"/>
          </p:cNvPicPr>
          <p:nvPr/>
        </p:nvPicPr>
        <p:blipFill>
          <a:blip r:embed="rId4"/>
          <a:stretch>
            <a:fillRect/>
          </a:stretch>
        </p:blipFill>
        <p:spPr>
          <a:xfrm>
            <a:off x="7226728" y="2547205"/>
            <a:ext cx="4615284" cy="3352798"/>
          </a:xfrm>
          <a:prstGeom prst="rect">
            <a:avLst/>
          </a:prstGeom>
        </p:spPr>
      </p:pic>
    </p:spTree>
    <p:extLst>
      <p:ext uri="{BB962C8B-B14F-4D97-AF65-F5344CB8AC3E}">
        <p14:creationId xmlns:p14="http://schemas.microsoft.com/office/powerpoint/2010/main" val="1310298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D46C30A-762D-120D-DA23-9E9279F7B89D}"/>
              </a:ext>
            </a:extLst>
          </p:cNvPr>
          <p:cNvSpPr>
            <a:spLocks noGrp="1"/>
          </p:cNvSpPr>
          <p:nvPr>
            <p:ph type="title"/>
          </p:nvPr>
        </p:nvSpPr>
        <p:spPr/>
        <p:txBody>
          <a:bodyPr/>
          <a:lstStyle/>
          <a:p>
            <a:r>
              <a:rPr lang="fi-FI" dirty="0"/>
              <a:t>Toki pakkaaminen myös asiakkaan toiveiden mukaan</a:t>
            </a:r>
          </a:p>
        </p:txBody>
      </p:sp>
      <p:pic>
        <p:nvPicPr>
          <p:cNvPr id="7" name="Sisällön paikkamerkki 6" descr="Kuva, joka sisältää kohteen Floristiikka, kukkien asettelu, kukka, sisä-&#10;&#10;Tekoälyn luoma sisältö voi olla virheellistä.">
            <a:extLst>
              <a:ext uri="{FF2B5EF4-FFF2-40B4-BE49-F238E27FC236}">
                <a16:creationId xmlns:a16="http://schemas.microsoft.com/office/drawing/2014/main" id="{F92DB4D8-7561-8668-C19F-BF533ED518ED}"/>
              </a:ext>
            </a:extLst>
          </p:cNvPr>
          <p:cNvPicPr>
            <a:picLocks noGrp="1" noChangeAspect="1"/>
          </p:cNvPicPr>
          <p:nvPr>
            <p:ph idx="1"/>
          </p:nvPr>
        </p:nvPicPr>
        <p:blipFill>
          <a:blip r:embed="rId2"/>
          <a:stretch>
            <a:fillRect/>
          </a:stretch>
        </p:blipFill>
        <p:spPr>
          <a:xfrm>
            <a:off x="3355848" y="2052493"/>
            <a:ext cx="5486400" cy="4114800"/>
          </a:xfrm>
        </p:spPr>
      </p:pic>
      <p:sp>
        <p:nvSpPr>
          <p:cNvPr id="4" name="Päivämäärän paikkamerkki 3">
            <a:extLst>
              <a:ext uri="{FF2B5EF4-FFF2-40B4-BE49-F238E27FC236}">
                <a16:creationId xmlns:a16="http://schemas.microsoft.com/office/drawing/2014/main" id="{CD7B40E4-A6E0-CACA-BBB5-619571DB13B6}"/>
              </a:ext>
            </a:extLst>
          </p:cNvPr>
          <p:cNvSpPr>
            <a:spLocks noGrp="1"/>
          </p:cNvSpPr>
          <p:nvPr>
            <p:ph type="dt" sz="half" idx="10"/>
          </p:nvPr>
        </p:nvSpPr>
        <p:spPr/>
        <p:txBody>
          <a:bodyPr/>
          <a:lstStyle/>
          <a:p>
            <a:fld id="{C340DAB6-0DAB-4BD7-BD28-94E5478B62E2}" type="datetime1">
              <a:rPr lang="fi-FI"/>
              <a:t>27.2.2025</a:t>
            </a:fld>
            <a:endParaRPr lang="fi-FI" dirty="0"/>
          </a:p>
        </p:txBody>
      </p:sp>
      <p:sp>
        <p:nvSpPr>
          <p:cNvPr id="5" name="Alatunnisteen paikkamerkki 4">
            <a:extLst>
              <a:ext uri="{FF2B5EF4-FFF2-40B4-BE49-F238E27FC236}">
                <a16:creationId xmlns:a16="http://schemas.microsoft.com/office/drawing/2014/main" id="{697B7304-6F3A-8E78-F560-3CFF5CD9E658}"/>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24F58A17-7267-2865-A190-D39400EB8C0C}"/>
              </a:ext>
            </a:extLst>
          </p:cNvPr>
          <p:cNvSpPr>
            <a:spLocks noGrp="1"/>
          </p:cNvSpPr>
          <p:nvPr>
            <p:ph type="sldNum" sz="quarter" idx="12"/>
          </p:nvPr>
        </p:nvSpPr>
        <p:spPr/>
        <p:txBody>
          <a:bodyPr/>
          <a:lstStyle/>
          <a:p>
            <a:fld id="{5E4DE196-8A13-4FF7-A07E-102851959EAB}" type="slidenum">
              <a:rPr lang="en-US" dirty="0"/>
              <a:t>7</a:t>
            </a:fld>
            <a:endParaRPr lang="en-US" dirty="0"/>
          </a:p>
        </p:txBody>
      </p:sp>
    </p:spTree>
    <p:extLst>
      <p:ext uri="{BB962C8B-B14F-4D97-AF65-F5344CB8AC3E}">
        <p14:creationId xmlns:p14="http://schemas.microsoft.com/office/powerpoint/2010/main" val="3425181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68636D9-C2DF-5413-28D1-AF8C0425FCBB}"/>
              </a:ext>
            </a:extLst>
          </p:cNvPr>
          <p:cNvSpPr>
            <a:spLocks noGrp="1"/>
          </p:cNvSpPr>
          <p:nvPr>
            <p:ph type="title"/>
          </p:nvPr>
        </p:nvSpPr>
        <p:spPr>
          <a:xfrm>
            <a:off x="871108" y="343317"/>
            <a:ext cx="10449784" cy="1143464"/>
          </a:xfrm>
        </p:spPr>
        <p:txBody>
          <a:bodyPr/>
          <a:lstStyle/>
          <a:p>
            <a:r>
              <a:rPr lang="fi-FI" dirty="0" err="1"/>
              <a:t>Fleurop</a:t>
            </a:r>
            <a:r>
              <a:rPr lang="fi-FI" dirty="0"/>
              <a:t>-tilauksilla (</a:t>
            </a:r>
            <a:r>
              <a:rPr lang="fi-FI" dirty="0" err="1"/>
              <a:t>Interflora</a:t>
            </a:r>
            <a:r>
              <a:rPr lang="fi-FI" dirty="0"/>
              <a:t>) on oma vedenkestävä pahvipakkauksensa ja tulostettavat kortit</a:t>
            </a:r>
          </a:p>
        </p:txBody>
      </p:sp>
      <p:pic>
        <p:nvPicPr>
          <p:cNvPr id="7" name="Sisällön paikkamerkki 6" descr="Kuva, joka sisältää kohteen teksti, huonekasvi, lattia, kukkaruukku&#10;&#10;Tekoälyn luoma sisältö voi olla virheellistä.">
            <a:extLst>
              <a:ext uri="{FF2B5EF4-FFF2-40B4-BE49-F238E27FC236}">
                <a16:creationId xmlns:a16="http://schemas.microsoft.com/office/drawing/2014/main" id="{2DE7DD17-B30B-E3CA-7B5B-466072F2A11B}"/>
              </a:ext>
            </a:extLst>
          </p:cNvPr>
          <p:cNvPicPr>
            <a:picLocks noGrp="1" noChangeAspect="1"/>
          </p:cNvPicPr>
          <p:nvPr>
            <p:ph idx="1"/>
          </p:nvPr>
        </p:nvPicPr>
        <p:blipFill>
          <a:blip r:embed="rId2"/>
          <a:stretch>
            <a:fillRect/>
          </a:stretch>
        </p:blipFill>
        <p:spPr>
          <a:xfrm>
            <a:off x="260644" y="1530519"/>
            <a:ext cx="2130098" cy="2901763"/>
          </a:xfrm>
        </p:spPr>
      </p:pic>
      <p:sp>
        <p:nvSpPr>
          <p:cNvPr id="4" name="Päivämäärän paikkamerkki 3">
            <a:extLst>
              <a:ext uri="{FF2B5EF4-FFF2-40B4-BE49-F238E27FC236}">
                <a16:creationId xmlns:a16="http://schemas.microsoft.com/office/drawing/2014/main" id="{8E81A0C6-2593-D0C6-71C4-7B0FE9DA4FA7}"/>
              </a:ext>
            </a:extLst>
          </p:cNvPr>
          <p:cNvSpPr>
            <a:spLocks noGrp="1"/>
          </p:cNvSpPr>
          <p:nvPr>
            <p:ph type="dt" sz="half" idx="10"/>
          </p:nvPr>
        </p:nvSpPr>
        <p:spPr/>
        <p:txBody>
          <a:bodyPr/>
          <a:lstStyle/>
          <a:p>
            <a:fld id="{87301E1D-82CD-466C-8580-F1E8C123FB53}" type="datetime1">
              <a:t>27.2.2025</a:t>
            </a:fld>
            <a:endParaRPr lang="en-US" dirty="0"/>
          </a:p>
        </p:txBody>
      </p:sp>
      <p:sp>
        <p:nvSpPr>
          <p:cNvPr id="5" name="Alatunnisteen paikkamerkki 4">
            <a:extLst>
              <a:ext uri="{FF2B5EF4-FFF2-40B4-BE49-F238E27FC236}">
                <a16:creationId xmlns:a16="http://schemas.microsoft.com/office/drawing/2014/main" id="{43A62088-D501-B603-627B-629ED7603C15}"/>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1D39E048-334F-0293-1801-E03325F8D82B}"/>
              </a:ext>
            </a:extLst>
          </p:cNvPr>
          <p:cNvSpPr>
            <a:spLocks noGrp="1"/>
          </p:cNvSpPr>
          <p:nvPr>
            <p:ph type="sldNum" sz="quarter" idx="12"/>
          </p:nvPr>
        </p:nvSpPr>
        <p:spPr/>
        <p:txBody>
          <a:bodyPr/>
          <a:lstStyle/>
          <a:p>
            <a:fld id="{5E4DE196-8A13-4FF7-A07E-102851959EAB}" type="slidenum">
              <a:rPr lang="en-US" dirty="0"/>
              <a:t>8</a:t>
            </a:fld>
            <a:endParaRPr lang="en-US" dirty="0"/>
          </a:p>
        </p:txBody>
      </p:sp>
      <p:pic>
        <p:nvPicPr>
          <p:cNvPr id="8" name="Kuva 7" descr="Kuva, joka sisältää kohteen teksti, toimistotarvikkeet, sisä-, kirja&#10;&#10;Tekoälyn luoma sisältö voi olla virheellistä.">
            <a:extLst>
              <a:ext uri="{FF2B5EF4-FFF2-40B4-BE49-F238E27FC236}">
                <a16:creationId xmlns:a16="http://schemas.microsoft.com/office/drawing/2014/main" id="{A9A245B3-6EED-8649-108C-DE327F12D51F}"/>
              </a:ext>
            </a:extLst>
          </p:cNvPr>
          <p:cNvPicPr>
            <a:picLocks noChangeAspect="1"/>
          </p:cNvPicPr>
          <p:nvPr/>
        </p:nvPicPr>
        <p:blipFill>
          <a:blip r:embed="rId3"/>
          <a:stretch>
            <a:fillRect/>
          </a:stretch>
        </p:blipFill>
        <p:spPr>
          <a:xfrm>
            <a:off x="2393016" y="1536887"/>
            <a:ext cx="1999130" cy="2624418"/>
          </a:xfrm>
          <a:prstGeom prst="rect">
            <a:avLst/>
          </a:prstGeom>
        </p:spPr>
      </p:pic>
      <p:pic>
        <p:nvPicPr>
          <p:cNvPr id="9" name="Kuva 8" descr="Kuva, joka sisältää kohteen Floristiikka, kukkien asettelu, kukka, Leikkokukat&#10;&#10;Tekoälyn luoma sisältö voi olla virheellistä.">
            <a:extLst>
              <a:ext uri="{FF2B5EF4-FFF2-40B4-BE49-F238E27FC236}">
                <a16:creationId xmlns:a16="http://schemas.microsoft.com/office/drawing/2014/main" id="{C71C13E3-B959-EB8C-6917-A08404F0EA37}"/>
              </a:ext>
            </a:extLst>
          </p:cNvPr>
          <p:cNvPicPr>
            <a:picLocks noChangeAspect="1"/>
          </p:cNvPicPr>
          <p:nvPr/>
        </p:nvPicPr>
        <p:blipFill>
          <a:blip r:embed="rId4"/>
          <a:stretch>
            <a:fillRect/>
          </a:stretch>
        </p:blipFill>
        <p:spPr>
          <a:xfrm>
            <a:off x="9459027" y="3567955"/>
            <a:ext cx="2396238" cy="3153194"/>
          </a:xfrm>
          <a:prstGeom prst="rect">
            <a:avLst/>
          </a:prstGeom>
        </p:spPr>
      </p:pic>
      <p:pic>
        <p:nvPicPr>
          <p:cNvPr id="10" name="Kuva 9" descr="Kuva, joka sisältää kohteen huonekasvi, kukkaruukku, Floristiikka, kukka&#10;&#10;Tekoälyn luoma sisältö voi olla virheellistä.">
            <a:extLst>
              <a:ext uri="{FF2B5EF4-FFF2-40B4-BE49-F238E27FC236}">
                <a16:creationId xmlns:a16="http://schemas.microsoft.com/office/drawing/2014/main" id="{774197E2-33BE-120D-CA2C-4679E4C8E8D9}"/>
              </a:ext>
            </a:extLst>
          </p:cNvPr>
          <p:cNvPicPr>
            <a:picLocks noChangeAspect="1"/>
          </p:cNvPicPr>
          <p:nvPr/>
        </p:nvPicPr>
        <p:blipFill>
          <a:blip r:embed="rId5"/>
          <a:stretch>
            <a:fillRect/>
          </a:stretch>
        </p:blipFill>
        <p:spPr>
          <a:xfrm>
            <a:off x="9730769" y="1210515"/>
            <a:ext cx="2122395" cy="2736477"/>
          </a:xfrm>
          <a:prstGeom prst="rect">
            <a:avLst/>
          </a:prstGeom>
        </p:spPr>
      </p:pic>
      <p:pic>
        <p:nvPicPr>
          <p:cNvPr id="12" name="Kuva 11" descr="Kuva, joka sisältää kohteen teksti, kukka, sisä-&#10;&#10;Tekoälyn luoma sisältö voi olla virheellistä.">
            <a:extLst>
              <a:ext uri="{FF2B5EF4-FFF2-40B4-BE49-F238E27FC236}">
                <a16:creationId xmlns:a16="http://schemas.microsoft.com/office/drawing/2014/main" id="{C86EFA66-F353-DB56-F619-79B7C7CD8926}"/>
              </a:ext>
            </a:extLst>
          </p:cNvPr>
          <p:cNvPicPr>
            <a:picLocks noChangeAspect="1"/>
          </p:cNvPicPr>
          <p:nvPr/>
        </p:nvPicPr>
        <p:blipFill>
          <a:blip r:embed="rId6"/>
          <a:stretch>
            <a:fillRect/>
          </a:stretch>
        </p:blipFill>
        <p:spPr>
          <a:xfrm>
            <a:off x="255274" y="4272323"/>
            <a:ext cx="3121258" cy="2421313"/>
          </a:xfrm>
          <a:prstGeom prst="rect">
            <a:avLst/>
          </a:prstGeom>
        </p:spPr>
      </p:pic>
      <p:pic>
        <p:nvPicPr>
          <p:cNvPr id="13" name="Kuva 12" descr="Kuva, joka sisältää kohteen teksti, paperi, Paperituote, käsiala&#10;&#10;Tekoälyn luoma sisältö voi olla virheellistä.">
            <a:extLst>
              <a:ext uri="{FF2B5EF4-FFF2-40B4-BE49-F238E27FC236}">
                <a16:creationId xmlns:a16="http://schemas.microsoft.com/office/drawing/2014/main" id="{27284E8D-EAE5-DD13-5DE8-1ECB88A3D507}"/>
              </a:ext>
            </a:extLst>
          </p:cNvPr>
          <p:cNvPicPr>
            <a:picLocks noChangeAspect="1"/>
          </p:cNvPicPr>
          <p:nvPr/>
        </p:nvPicPr>
        <p:blipFill>
          <a:blip r:embed="rId7"/>
          <a:srcRect l="-67" t="-28723" r="67" b="29294"/>
          <a:stretch/>
        </p:blipFill>
        <p:spPr>
          <a:xfrm>
            <a:off x="2962415" y="2578337"/>
            <a:ext cx="3130226" cy="4145822"/>
          </a:xfrm>
          <a:prstGeom prst="rect">
            <a:avLst/>
          </a:prstGeom>
        </p:spPr>
      </p:pic>
      <p:pic>
        <p:nvPicPr>
          <p:cNvPr id="14" name="Kuva 13" descr="Kuva, joka sisältää kohteen Floristiikka, kukka, kukkien asettelu, kukkaruukku&#10;&#10;Tekoälyn luoma sisältö voi olla virheellistä.">
            <a:extLst>
              <a:ext uri="{FF2B5EF4-FFF2-40B4-BE49-F238E27FC236}">
                <a16:creationId xmlns:a16="http://schemas.microsoft.com/office/drawing/2014/main" id="{B0356AA8-568E-BE11-037B-3DB87C85D5B5}"/>
              </a:ext>
            </a:extLst>
          </p:cNvPr>
          <p:cNvPicPr>
            <a:picLocks noChangeAspect="1"/>
          </p:cNvPicPr>
          <p:nvPr/>
        </p:nvPicPr>
        <p:blipFill>
          <a:blip r:embed="rId8"/>
          <a:stretch>
            <a:fillRect/>
          </a:stretch>
        </p:blipFill>
        <p:spPr>
          <a:xfrm>
            <a:off x="4722016" y="1483859"/>
            <a:ext cx="4642758" cy="3606234"/>
          </a:xfrm>
          <a:prstGeom prst="rect">
            <a:avLst/>
          </a:prstGeom>
        </p:spPr>
      </p:pic>
      <p:pic>
        <p:nvPicPr>
          <p:cNvPr id="3" name="Kuva 2" descr="Kuva, joka sisältää kohteen kukka, Floristiikka, kukkien asettelu, sisä-&#10;&#10;Tekoälyn luoma sisältö voi olla virheellistä.">
            <a:extLst>
              <a:ext uri="{FF2B5EF4-FFF2-40B4-BE49-F238E27FC236}">
                <a16:creationId xmlns:a16="http://schemas.microsoft.com/office/drawing/2014/main" id="{639C2F56-BD64-E9A0-46C8-E447862FE70A}"/>
              </a:ext>
            </a:extLst>
          </p:cNvPr>
          <p:cNvPicPr>
            <a:picLocks noChangeAspect="1"/>
          </p:cNvPicPr>
          <p:nvPr/>
        </p:nvPicPr>
        <p:blipFill>
          <a:blip r:embed="rId9"/>
          <a:srcRect l="-441" t="31848" r="-881" b="2788"/>
          <a:stretch/>
        </p:blipFill>
        <p:spPr>
          <a:xfrm>
            <a:off x="6090557" y="4163066"/>
            <a:ext cx="3126888" cy="2689603"/>
          </a:xfrm>
          <a:prstGeom prst="rect">
            <a:avLst/>
          </a:prstGeom>
        </p:spPr>
      </p:pic>
    </p:spTree>
    <p:extLst>
      <p:ext uri="{BB962C8B-B14F-4D97-AF65-F5344CB8AC3E}">
        <p14:creationId xmlns:p14="http://schemas.microsoft.com/office/powerpoint/2010/main" val="3598610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94E600-FD8A-9462-0EC3-04F0650B8A1C}"/>
              </a:ext>
            </a:extLst>
          </p:cNvPr>
          <p:cNvSpPr>
            <a:spLocks noGrp="1"/>
          </p:cNvSpPr>
          <p:nvPr>
            <p:ph type="title"/>
          </p:nvPr>
        </p:nvSpPr>
        <p:spPr>
          <a:xfrm>
            <a:off x="871108" y="338214"/>
            <a:ext cx="10449784" cy="1015897"/>
          </a:xfrm>
        </p:spPr>
        <p:txBody>
          <a:bodyPr/>
          <a:lstStyle/>
          <a:p>
            <a:r>
              <a:rPr lang="fi-FI" dirty="0"/>
              <a:t>Halloween-tilauksia</a:t>
            </a:r>
          </a:p>
        </p:txBody>
      </p:sp>
      <p:pic>
        <p:nvPicPr>
          <p:cNvPr id="7" name="Sisällön paikkamerkki 6" descr="Kuva, joka sisältää kohteen teksti, elektroniikka, tietokoneen näyttö, monitori&#10;&#10;Tekoälyn luoma sisältö voi olla virheellistä.">
            <a:extLst>
              <a:ext uri="{FF2B5EF4-FFF2-40B4-BE49-F238E27FC236}">
                <a16:creationId xmlns:a16="http://schemas.microsoft.com/office/drawing/2014/main" id="{25FEEB54-6C4B-845B-C4D0-404CD0D891ED}"/>
              </a:ext>
            </a:extLst>
          </p:cNvPr>
          <p:cNvPicPr>
            <a:picLocks noGrp="1" noChangeAspect="1"/>
          </p:cNvPicPr>
          <p:nvPr>
            <p:ph idx="1"/>
          </p:nvPr>
        </p:nvPicPr>
        <p:blipFill>
          <a:blip r:embed="rId2"/>
          <a:stretch>
            <a:fillRect/>
          </a:stretch>
        </p:blipFill>
        <p:spPr>
          <a:xfrm>
            <a:off x="164973" y="1480993"/>
            <a:ext cx="3081338" cy="2305051"/>
          </a:xfrm>
        </p:spPr>
      </p:pic>
      <p:sp>
        <p:nvSpPr>
          <p:cNvPr id="4" name="Päivämäärän paikkamerkki 3">
            <a:extLst>
              <a:ext uri="{FF2B5EF4-FFF2-40B4-BE49-F238E27FC236}">
                <a16:creationId xmlns:a16="http://schemas.microsoft.com/office/drawing/2014/main" id="{6AFA5487-9C9E-38EA-1943-D0BC8FFA1C16}"/>
              </a:ext>
            </a:extLst>
          </p:cNvPr>
          <p:cNvSpPr>
            <a:spLocks noGrp="1"/>
          </p:cNvSpPr>
          <p:nvPr>
            <p:ph type="dt" sz="half" idx="10"/>
          </p:nvPr>
        </p:nvSpPr>
        <p:spPr/>
        <p:txBody>
          <a:bodyPr/>
          <a:lstStyle/>
          <a:p>
            <a:fld id="{2977A07C-2DCA-4203-8F70-9C2301482638}" type="datetime1">
              <a:t>27.2.2025</a:t>
            </a:fld>
            <a:endParaRPr lang="en-US" dirty="0"/>
          </a:p>
        </p:txBody>
      </p:sp>
      <p:sp>
        <p:nvSpPr>
          <p:cNvPr id="5" name="Alatunnisteen paikkamerkki 4">
            <a:extLst>
              <a:ext uri="{FF2B5EF4-FFF2-40B4-BE49-F238E27FC236}">
                <a16:creationId xmlns:a16="http://schemas.microsoft.com/office/drawing/2014/main" id="{3647E457-CFC9-D880-0A01-25C87062BACE}"/>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80B0CEF8-A79A-46C5-ADC3-C98D497795B6}"/>
              </a:ext>
            </a:extLst>
          </p:cNvPr>
          <p:cNvSpPr>
            <a:spLocks noGrp="1"/>
          </p:cNvSpPr>
          <p:nvPr>
            <p:ph type="sldNum" sz="quarter" idx="12"/>
          </p:nvPr>
        </p:nvSpPr>
        <p:spPr/>
        <p:txBody>
          <a:bodyPr/>
          <a:lstStyle/>
          <a:p>
            <a:fld id="{5E4DE196-8A13-4FF7-A07E-102851959EAB}" type="slidenum">
              <a:rPr lang="en-US" dirty="0"/>
              <a:t>9</a:t>
            </a:fld>
            <a:endParaRPr lang="en-US" dirty="0"/>
          </a:p>
        </p:txBody>
      </p:sp>
      <p:pic>
        <p:nvPicPr>
          <p:cNvPr id="8" name="Kuva 7" descr="Kuva, joka sisältää kohteen hedelmä, työkalu, leikkaus, leikkaaminen&#10;&#10;Tekoälyn luoma sisältö voi olla virheellistä.">
            <a:extLst>
              <a:ext uri="{FF2B5EF4-FFF2-40B4-BE49-F238E27FC236}">
                <a16:creationId xmlns:a16="http://schemas.microsoft.com/office/drawing/2014/main" id="{C5E9F4A6-EB54-E87D-C290-E703D4A63FD8}"/>
              </a:ext>
            </a:extLst>
          </p:cNvPr>
          <p:cNvPicPr>
            <a:picLocks noChangeAspect="1"/>
          </p:cNvPicPr>
          <p:nvPr/>
        </p:nvPicPr>
        <p:blipFill>
          <a:blip r:embed="rId3"/>
          <a:stretch>
            <a:fillRect/>
          </a:stretch>
        </p:blipFill>
        <p:spPr>
          <a:xfrm>
            <a:off x="3281362" y="1478756"/>
            <a:ext cx="3093244" cy="2305051"/>
          </a:xfrm>
          <a:prstGeom prst="rect">
            <a:avLst/>
          </a:prstGeom>
        </p:spPr>
      </p:pic>
      <p:pic>
        <p:nvPicPr>
          <p:cNvPr id="9" name="Kuva 8" descr="Kuva, joka sisältää kohteen kukka, Floristiikka, kukkien asettelu, Leikkokukat&#10;&#10;Tekoälyn luoma sisältö voi olla virheellistä.">
            <a:extLst>
              <a:ext uri="{FF2B5EF4-FFF2-40B4-BE49-F238E27FC236}">
                <a16:creationId xmlns:a16="http://schemas.microsoft.com/office/drawing/2014/main" id="{ADDE9555-0E4A-BC42-7CF5-A4C95AE3BD2A}"/>
              </a:ext>
            </a:extLst>
          </p:cNvPr>
          <p:cNvPicPr>
            <a:picLocks noChangeAspect="1"/>
          </p:cNvPicPr>
          <p:nvPr/>
        </p:nvPicPr>
        <p:blipFill>
          <a:blip r:embed="rId4"/>
          <a:stretch>
            <a:fillRect/>
          </a:stretch>
        </p:blipFill>
        <p:spPr>
          <a:xfrm>
            <a:off x="3043992" y="3836193"/>
            <a:ext cx="3329862" cy="2888457"/>
          </a:xfrm>
          <a:prstGeom prst="rect">
            <a:avLst/>
          </a:prstGeom>
        </p:spPr>
      </p:pic>
      <p:pic>
        <p:nvPicPr>
          <p:cNvPr id="10" name="Kuva 9" descr="Kuva, joka sisältää kohteen Floristiikka, kukkien asettelu, kukka, Leikkokukat&#10;&#10;Tekoälyn luoma sisältö voi olla virheellistä.">
            <a:extLst>
              <a:ext uri="{FF2B5EF4-FFF2-40B4-BE49-F238E27FC236}">
                <a16:creationId xmlns:a16="http://schemas.microsoft.com/office/drawing/2014/main" id="{A0FDBC6F-885F-E7A3-9CEB-824EC113CDAD}"/>
              </a:ext>
            </a:extLst>
          </p:cNvPr>
          <p:cNvPicPr>
            <a:picLocks noChangeAspect="1"/>
          </p:cNvPicPr>
          <p:nvPr/>
        </p:nvPicPr>
        <p:blipFill>
          <a:blip r:embed="rId5"/>
          <a:stretch>
            <a:fillRect/>
          </a:stretch>
        </p:blipFill>
        <p:spPr>
          <a:xfrm>
            <a:off x="6442395" y="704851"/>
            <a:ext cx="5665146" cy="4876798"/>
          </a:xfrm>
          <a:prstGeom prst="rect">
            <a:avLst/>
          </a:prstGeom>
        </p:spPr>
      </p:pic>
      <p:pic>
        <p:nvPicPr>
          <p:cNvPr id="11" name="Kuva 10" descr="Kuva, joka sisältää kohteen vaasi, kukkaruukku, lattia, pöytä&#10;&#10;Tekoälyn luoma sisältö voi olla virheellistä.">
            <a:extLst>
              <a:ext uri="{FF2B5EF4-FFF2-40B4-BE49-F238E27FC236}">
                <a16:creationId xmlns:a16="http://schemas.microsoft.com/office/drawing/2014/main" id="{C5AB2D5E-4F5B-993B-4DC8-9EF72F553DE9}"/>
              </a:ext>
            </a:extLst>
          </p:cNvPr>
          <p:cNvPicPr>
            <a:picLocks noChangeAspect="1"/>
          </p:cNvPicPr>
          <p:nvPr/>
        </p:nvPicPr>
        <p:blipFill>
          <a:blip r:embed="rId6"/>
          <a:stretch>
            <a:fillRect/>
          </a:stretch>
        </p:blipFill>
        <p:spPr>
          <a:xfrm>
            <a:off x="78581" y="4038598"/>
            <a:ext cx="2878934" cy="2066930"/>
          </a:xfrm>
          <a:prstGeom prst="rect">
            <a:avLst/>
          </a:prstGeom>
        </p:spPr>
      </p:pic>
    </p:spTree>
    <p:extLst>
      <p:ext uri="{BB962C8B-B14F-4D97-AF65-F5344CB8AC3E}">
        <p14:creationId xmlns:p14="http://schemas.microsoft.com/office/powerpoint/2010/main" val="3617674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F4EDBC-44BB-B877-D75A-23534E96AE30}"/>
              </a:ext>
            </a:extLst>
          </p:cNvPr>
          <p:cNvSpPr>
            <a:spLocks noGrp="1"/>
          </p:cNvSpPr>
          <p:nvPr>
            <p:ph type="title"/>
          </p:nvPr>
        </p:nvSpPr>
        <p:spPr>
          <a:xfrm>
            <a:off x="408465" y="4140"/>
            <a:ext cx="3883138" cy="1168575"/>
          </a:xfrm>
        </p:spPr>
        <p:txBody>
          <a:bodyPr/>
          <a:lstStyle/>
          <a:p>
            <a:r>
              <a:rPr lang="fi-FI" dirty="0"/>
              <a:t>Myyntikimppuja ja asetelmia</a:t>
            </a:r>
          </a:p>
        </p:txBody>
      </p:sp>
      <p:sp>
        <p:nvSpPr>
          <p:cNvPr id="4" name="Päivämäärän paikkamerkki 3">
            <a:extLst>
              <a:ext uri="{FF2B5EF4-FFF2-40B4-BE49-F238E27FC236}">
                <a16:creationId xmlns:a16="http://schemas.microsoft.com/office/drawing/2014/main" id="{DD0C652E-09BB-2D04-E3FB-46B6EE387EF5}"/>
              </a:ext>
            </a:extLst>
          </p:cNvPr>
          <p:cNvSpPr>
            <a:spLocks noGrp="1"/>
          </p:cNvSpPr>
          <p:nvPr>
            <p:ph type="dt" sz="half" idx="10"/>
          </p:nvPr>
        </p:nvSpPr>
        <p:spPr/>
        <p:txBody>
          <a:bodyPr/>
          <a:lstStyle/>
          <a:p>
            <a:fld id="{A0889E1A-1F4E-4239-903F-3DDCEF8E6B61}" type="datetime1">
              <a:t>27.2.2025</a:t>
            </a:fld>
            <a:endParaRPr lang="en-US" dirty="0"/>
          </a:p>
        </p:txBody>
      </p:sp>
      <p:sp>
        <p:nvSpPr>
          <p:cNvPr id="5" name="Alatunnisteen paikkamerkki 4">
            <a:extLst>
              <a:ext uri="{FF2B5EF4-FFF2-40B4-BE49-F238E27FC236}">
                <a16:creationId xmlns:a16="http://schemas.microsoft.com/office/drawing/2014/main" id="{65759A63-BB7F-3CA4-0567-5EC41D270FDD}"/>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48EBBA6E-F5D3-3232-E3BA-3F75B80DBC96}"/>
              </a:ext>
            </a:extLst>
          </p:cNvPr>
          <p:cNvSpPr>
            <a:spLocks noGrp="1"/>
          </p:cNvSpPr>
          <p:nvPr>
            <p:ph type="sldNum" sz="quarter" idx="12"/>
          </p:nvPr>
        </p:nvSpPr>
        <p:spPr/>
        <p:txBody>
          <a:bodyPr/>
          <a:lstStyle/>
          <a:p>
            <a:fld id="{5E4DE196-8A13-4FF7-A07E-102851959EAB}" type="slidenum">
              <a:rPr lang="en-US" dirty="0"/>
              <a:t>10</a:t>
            </a:fld>
            <a:endParaRPr lang="en-US" dirty="0"/>
          </a:p>
        </p:txBody>
      </p:sp>
      <p:pic>
        <p:nvPicPr>
          <p:cNvPr id="8" name="Kuva 7" descr="Kuva, joka sisältää kohteen kukka, kukkaruukku, Floristiikka, huonekasvi&#10;&#10;Tekoälyn luoma sisältö voi olla virheellistä.">
            <a:extLst>
              <a:ext uri="{FF2B5EF4-FFF2-40B4-BE49-F238E27FC236}">
                <a16:creationId xmlns:a16="http://schemas.microsoft.com/office/drawing/2014/main" id="{1719DEC9-1D20-4B5C-4F83-84024C433A54}"/>
              </a:ext>
            </a:extLst>
          </p:cNvPr>
          <p:cNvPicPr>
            <a:picLocks noChangeAspect="1"/>
          </p:cNvPicPr>
          <p:nvPr/>
        </p:nvPicPr>
        <p:blipFill>
          <a:blip r:embed="rId2"/>
          <a:srcRect l="-2834" t="15110" r="2418" b="28022"/>
          <a:stretch/>
        </p:blipFill>
        <p:spPr>
          <a:xfrm>
            <a:off x="6330384" y="1361267"/>
            <a:ext cx="5619412" cy="4352485"/>
          </a:xfrm>
          <a:prstGeom prst="rect">
            <a:avLst/>
          </a:prstGeom>
        </p:spPr>
      </p:pic>
      <p:pic>
        <p:nvPicPr>
          <p:cNvPr id="15" name="Kuva 14" descr="Kuva, joka sisältää kohteen Floristiikka, kukka, kukkien asettelu, Leikkokukat&#10;&#10;Tekoälyn luoma sisältö voi olla virheellistä.">
            <a:extLst>
              <a:ext uri="{FF2B5EF4-FFF2-40B4-BE49-F238E27FC236}">
                <a16:creationId xmlns:a16="http://schemas.microsoft.com/office/drawing/2014/main" id="{DAE8AE43-9260-932C-D1A9-4276086427CE}"/>
              </a:ext>
            </a:extLst>
          </p:cNvPr>
          <p:cNvPicPr>
            <a:picLocks noChangeAspect="1"/>
          </p:cNvPicPr>
          <p:nvPr/>
        </p:nvPicPr>
        <p:blipFill>
          <a:blip r:embed="rId3"/>
          <a:stretch>
            <a:fillRect/>
          </a:stretch>
        </p:blipFill>
        <p:spPr>
          <a:xfrm>
            <a:off x="104656" y="4129784"/>
            <a:ext cx="5479677" cy="2606936"/>
          </a:xfrm>
          <a:prstGeom prst="rect">
            <a:avLst/>
          </a:prstGeom>
        </p:spPr>
      </p:pic>
      <p:pic>
        <p:nvPicPr>
          <p:cNvPr id="18" name="Kuva 17" descr="Kuva, joka sisältää kohteen Floristiikka, huonekasvi, kukkaruukku, kukkien asettelu&#10;&#10;Tekoälyn luoma sisältö voi olla virheellistä.">
            <a:extLst>
              <a:ext uri="{FF2B5EF4-FFF2-40B4-BE49-F238E27FC236}">
                <a16:creationId xmlns:a16="http://schemas.microsoft.com/office/drawing/2014/main" id="{CAF43B9D-FB8F-48E5-8F37-524755CC51D0}"/>
              </a:ext>
            </a:extLst>
          </p:cNvPr>
          <p:cNvPicPr>
            <a:picLocks noChangeAspect="1"/>
          </p:cNvPicPr>
          <p:nvPr/>
        </p:nvPicPr>
        <p:blipFill>
          <a:blip r:embed="rId4"/>
          <a:stretch>
            <a:fillRect/>
          </a:stretch>
        </p:blipFill>
        <p:spPr>
          <a:xfrm>
            <a:off x="408009" y="1172497"/>
            <a:ext cx="3418810" cy="3027829"/>
          </a:xfrm>
          <a:prstGeom prst="rect">
            <a:avLst/>
          </a:prstGeom>
        </p:spPr>
      </p:pic>
      <p:pic>
        <p:nvPicPr>
          <p:cNvPr id="3" name="Kuva 2" descr="Kuva, joka sisältää kohteen vaasi, Floristiikka, kukkien asettelu, kukka&#10;&#10;Tekoälyn luoma sisältö voi olla virheellistä.">
            <a:extLst>
              <a:ext uri="{FF2B5EF4-FFF2-40B4-BE49-F238E27FC236}">
                <a16:creationId xmlns:a16="http://schemas.microsoft.com/office/drawing/2014/main" id="{FA56A34A-CBE8-3003-E722-64BC289EA78B}"/>
              </a:ext>
            </a:extLst>
          </p:cNvPr>
          <p:cNvPicPr>
            <a:picLocks noChangeAspect="1"/>
          </p:cNvPicPr>
          <p:nvPr/>
        </p:nvPicPr>
        <p:blipFill>
          <a:blip r:embed="rId5"/>
          <a:stretch>
            <a:fillRect/>
          </a:stretch>
        </p:blipFill>
        <p:spPr>
          <a:xfrm>
            <a:off x="4500649" y="1323"/>
            <a:ext cx="2626423" cy="4722018"/>
          </a:xfrm>
          <a:prstGeom prst="rect">
            <a:avLst/>
          </a:prstGeom>
        </p:spPr>
      </p:pic>
    </p:spTree>
    <p:extLst>
      <p:ext uri="{BB962C8B-B14F-4D97-AF65-F5344CB8AC3E}">
        <p14:creationId xmlns:p14="http://schemas.microsoft.com/office/powerpoint/2010/main" val="3052899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517BBA7-D972-FB2A-D95B-71B435EC3E55}"/>
              </a:ext>
            </a:extLst>
          </p:cNvPr>
          <p:cNvSpPr>
            <a:spLocks noGrp="1"/>
          </p:cNvSpPr>
          <p:nvPr>
            <p:ph type="title"/>
          </p:nvPr>
        </p:nvSpPr>
        <p:spPr/>
        <p:txBody>
          <a:bodyPr>
            <a:normAutofit fontScale="90000"/>
          </a:bodyPr>
          <a:lstStyle/>
          <a:p>
            <a:r>
              <a:rPr lang="fi-FI" dirty="0"/>
              <a:t>Tukusta kuivaa </a:t>
            </a:r>
            <a:r>
              <a:rPr lang="fi-FI" dirty="0" err="1"/>
              <a:t>muehlenbeckiaa</a:t>
            </a:r>
            <a:r>
              <a:rPr lang="fi-FI" dirty="0"/>
              <a:t> kimppupohjiin ja välivihreiden sijaan, käytettiin myös spinosaa, villitimjamia ja takapihalta heinää</a:t>
            </a:r>
          </a:p>
        </p:txBody>
      </p:sp>
      <p:pic>
        <p:nvPicPr>
          <p:cNvPr id="7" name="Sisällön paikkamerkki 6" descr="Kuva, joka sisältää kohteen kasvi, huonekasvi, piha-, yrtti&#10;&#10;Tekoälyn luoma sisältö voi olla virheellistä.">
            <a:extLst>
              <a:ext uri="{FF2B5EF4-FFF2-40B4-BE49-F238E27FC236}">
                <a16:creationId xmlns:a16="http://schemas.microsoft.com/office/drawing/2014/main" id="{E6B22E05-1852-ECEE-93A6-7F262E060A19}"/>
              </a:ext>
            </a:extLst>
          </p:cNvPr>
          <p:cNvPicPr>
            <a:picLocks noGrp="1" noChangeAspect="1"/>
          </p:cNvPicPr>
          <p:nvPr>
            <p:ph idx="1"/>
          </p:nvPr>
        </p:nvPicPr>
        <p:blipFill>
          <a:blip r:embed="rId2"/>
          <a:stretch>
            <a:fillRect/>
          </a:stretch>
        </p:blipFill>
        <p:spPr>
          <a:xfrm>
            <a:off x="164973" y="1957243"/>
            <a:ext cx="3093244" cy="2316957"/>
          </a:xfrm>
        </p:spPr>
      </p:pic>
      <p:sp>
        <p:nvSpPr>
          <p:cNvPr id="4" name="Päivämäärän paikkamerkki 3">
            <a:extLst>
              <a:ext uri="{FF2B5EF4-FFF2-40B4-BE49-F238E27FC236}">
                <a16:creationId xmlns:a16="http://schemas.microsoft.com/office/drawing/2014/main" id="{FDDBEF60-79A9-DEBA-D845-7E1B5B432CA2}"/>
              </a:ext>
            </a:extLst>
          </p:cNvPr>
          <p:cNvSpPr>
            <a:spLocks noGrp="1"/>
          </p:cNvSpPr>
          <p:nvPr>
            <p:ph type="dt" sz="half" idx="10"/>
          </p:nvPr>
        </p:nvSpPr>
        <p:spPr/>
        <p:txBody>
          <a:bodyPr/>
          <a:lstStyle/>
          <a:p>
            <a:fld id="{23A340D8-ADDF-4FE2-8F43-B81CA1BC77BB}" type="datetime1">
              <a:t>27.2.2025</a:t>
            </a:fld>
            <a:endParaRPr lang="en-US" dirty="0"/>
          </a:p>
        </p:txBody>
      </p:sp>
      <p:sp>
        <p:nvSpPr>
          <p:cNvPr id="5" name="Alatunnisteen paikkamerkki 4">
            <a:extLst>
              <a:ext uri="{FF2B5EF4-FFF2-40B4-BE49-F238E27FC236}">
                <a16:creationId xmlns:a16="http://schemas.microsoft.com/office/drawing/2014/main" id="{85533768-1BCD-0ABB-7C80-05492B604369}"/>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64DF645B-5A88-4681-64D4-679BE07A0C8B}"/>
              </a:ext>
            </a:extLst>
          </p:cNvPr>
          <p:cNvSpPr>
            <a:spLocks noGrp="1"/>
          </p:cNvSpPr>
          <p:nvPr>
            <p:ph type="sldNum" sz="quarter" idx="12"/>
          </p:nvPr>
        </p:nvSpPr>
        <p:spPr/>
        <p:txBody>
          <a:bodyPr/>
          <a:lstStyle/>
          <a:p>
            <a:fld id="{5E4DE196-8A13-4FF7-A07E-102851959EAB}" type="slidenum">
              <a:rPr lang="en-US" dirty="0"/>
              <a:t>11</a:t>
            </a:fld>
            <a:endParaRPr lang="en-US" dirty="0"/>
          </a:p>
        </p:txBody>
      </p:sp>
      <p:pic>
        <p:nvPicPr>
          <p:cNvPr id="8" name="Kuva 7" descr="Kuva, joka sisältää kohteen puu, petolinnun pesä&#10;&#10;Tekoälyn luoma sisältö voi olla virheellistä.">
            <a:extLst>
              <a:ext uri="{FF2B5EF4-FFF2-40B4-BE49-F238E27FC236}">
                <a16:creationId xmlns:a16="http://schemas.microsoft.com/office/drawing/2014/main" id="{64CAF95E-1B17-CDAC-5D04-A2FD9F108C55}"/>
              </a:ext>
            </a:extLst>
          </p:cNvPr>
          <p:cNvPicPr>
            <a:picLocks noChangeAspect="1"/>
          </p:cNvPicPr>
          <p:nvPr/>
        </p:nvPicPr>
        <p:blipFill>
          <a:blip r:embed="rId3"/>
          <a:stretch>
            <a:fillRect/>
          </a:stretch>
        </p:blipFill>
        <p:spPr>
          <a:xfrm>
            <a:off x="2874931" y="1359694"/>
            <a:ext cx="3441763" cy="4305299"/>
          </a:xfrm>
          <a:prstGeom prst="rect">
            <a:avLst/>
          </a:prstGeom>
        </p:spPr>
      </p:pic>
      <p:pic>
        <p:nvPicPr>
          <p:cNvPr id="9" name="Kuva 8" descr="Kuva, joka sisältää kohteen kasvi, appelsiini, piha-, maa&#10;&#10;Tekoälyn luoma sisältö voi olla virheellistä.">
            <a:extLst>
              <a:ext uri="{FF2B5EF4-FFF2-40B4-BE49-F238E27FC236}">
                <a16:creationId xmlns:a16="http://schemas.microsoft.com/office/drawing/2014/main" id="{4EA3E981-261E-0FBA-D598-4FB5264F4D48}"/>
              </a:ext>
            </a:extLst>
          </p:cNvPr>
          <p:cNvPicPr>
            <a:picLocks noChangeAspect="1"/>
          </p:cNvPicPr>
          <p:nvPr/>
        </p:nvPicPr>
        <p:blipFill>
          <a:blip r:embed="rId4"/>
          <a:stretch>
            <a:fillRect/>
          </a:stretch>
        </p:blipFill>
        <p:spPr>
          <a:xfrm>
            <a:off x="8993981" y="1514475"/>
            <a:ext cx="3074193" cy="4150519"/>
          </a:xfrm>
          <a:prstGeom prst="rect">
            <a:avLst/>
          </a:prstGeom>
        </p:spPr>
      </p:pic>
      <p:pic>
        <p:nvPicPr>
          <p:cNvPr id="10" name="Kuva 9" descr="Kuva, joka sisältää kohteen puinen, oksa&#10;&#10;Tekoälyn luoma sisältö voi olla virheellistä.">
            <a:extLst>
              <a:ext uri="{FF2B5EF4-FFF2-40B4-BE49-F238E27FC236}">
                <a16:creationId xmlns:a16="http://schemas.microsoft.com/office/drawing/2014/main" id="{02656779-4401-B61D-6CA5-8B960FFF4C9F}"/>
              </a:ext>
            </a:extLst>
          </p:cNvPr>
          <p:cNvPicPr>
            <a:picLocks noChangeAspect="1"/>
          </p:cNvPicPr>
          <p:nvPr/>
        </p:nvPicPr>
        <p:blipFill>
          <a:blip r:embed="rId5"/>
          <a:stretch>
            <a:fillRect/>
          </a:stretch>
        </p:blipFill>
        <p:spPr>
          <a:xfrm>
            <a:off x="5992543" y="1359693"/>
            <a:ext cx="3076323" cy="2817019"/>
          </a:xfrm>
          <a:prstGeom prst="rect">
            <a:avLst/>
          </a:prstGeom>
        </p:spPr>
      </p:pic>
      <p:pic>
        <p:nvPicPr>
          <p:cNvPr id="11" name="Kuva 10" descr="Kuva, joka sisältää kohteen kukkaruukku, huonekasvi, piha-, maa&#10;&#10;Tekoälyn luoma sisältö voi olla virheellistä.">
            <a:extLst>
              <a:ext uri="{FF2B5EF4-FFF2-40B4-BE49-F238E27FC236}">
                <a16:creationId xmlns:a16="http://schemas.microsoft.com/office/drawing/2014/main" id="{1ED64D2A-E920-EB41-B386-7BC800411921}"/>
              </a:ext>
            </a:extLst>
          </p:cNvPr>
          <p:cNvPicPr>
            <a:picLocks noChangeAspect="1"/>
          </p:cNvPicPr>
          <p:nvPr/>
        </p:nvPicPr>
        <p:blipFill>
          <a:blip r:embed="rId6"/>
          <a:stretch>
            <a:fillRect/>
          </a:stretch>
        </p:blipFill>
        <p:spPr>
          <a:xfrm>
            <a:off x="409575" y="4014787"/>
            <a:ext cx="2014539" cy="2709864"/>
          </a:xfrm>
          <a:prstGeom prst="rect">
            <a:avLst/>
          </a:prstGeom>
        </p:spPr>
      </p:pic>
      <p:pic>
        <p:nvPicPr>
          <p:cNvPr id="12" name="Kuva 11" descr="Kuva, joka sisältää kohteen kasvi, huonekasvi, kukkaruukku, maa&#10;&#10;Tekoälyn luoma sisältö voi olla virheellistä.">
            <a:extLst>
              <a:ext uri="{FF2B5EF4-FFF2-40B4-BE49-F238E27FC236}">
                <a16:creationId xmlns:a16="http://schemas.microsoft.com/office/drawing/2014/main" id="{D815F579-2FF0-51B0-7A95-A42BE0AE4461}"/>
              </a:ext>
            </a:extLst>
          </p:cNvPr>
          <p:cNvPicPr>
            <a:picLocks noChangeAspect="1"/>
          </p:cNvPicPr>
          <p:nvPr/>
        </p:nvPicPr>
        <p:blipFill>
          <a:blip r:embed="rId7"/>
          <a:srcRect l="-35" t="-403" r="585" b="12634"/>
          <a:stretch/>
        </p:blipFill>
        <p:spPr>
          <a:xfrm>
            <a:off x="6326981" y="3919537"/>
            <a:ext cx="2419339" cy="2907432"/>
          </a:xfrm>
          <a:prstGeom prst="rect">
            <a:avLst/>
          </a:prstGeom>
        </p:spPr>
      </p:pic>
    </p:spTree>
    <p:extLst>
      <p:ext uri="{BB962C8B-B14F-4D97-AF65-F5344CB8AC3E}">
        <p14:creationId xmlns:p14="http://schemas.microsoft.com/office/powerpoint/2010/main" val="2790182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891AE40-0F68-72D3-D76C-E45909B1C3A8}"/>
              </a:ext>
            </a:extLst>
          </p:cNvPr>
          <p:cNvSpPr>
            <a:spLocks noGrp="1"/>
          </p:cNvSpPr>
          <p:nvPr>
            <p:ph type="title"/>
          </p:nvPr>
        </p:nvSpPr>
        <p:spPr>
          <a:xfrm>
            <a:off x="871108" y="248067"/>
            <a:ext cx="10449784" cy="1129856"/>
          </a:xfrm>
        </p:spPr>
        <p:txBody>
          <a:bodyPr>
            <a:normAutofit fontScale="90000"/>
          </a:bodyPr>
          <a:lstStyle/>
          <a:p>
            <a:r>
              <a:rPr lang="fi-FI" dirty="0" err="1"/>
              <a:t>Allerheiligen</a:t>
            </a:r>
            <a:r>
              <a:rPr lang="fi-FI" dirty="0"/>
              <a:t> eli </a:t>
            </a:r>
            <a:r>
              <a:rPr lang="fi-FI" dirty="0" err="1"/>
              <a:t>All</a:t>
            </a:r>
            <a:r>
              <a:rPr lang="fi-FI" dirty="0"/>
              <a:t> Saints Day 1.marraskuuta jolloin haudat laitetaan kuntoon, tukusta </a:t>
            </a:r>
            <a:r>
              <a:rPr lang="fi-FI" dirty="0" err="1"/>
              <a:t>valmis-oasis+havupohja</a:t>
            </a:r>
            <a:r>
              <a:rPr lang="fi-FI" dirty="0"/>
              <a:t> </a:t>
            </a:r>
          </a:p>
        </p:txBody>
      </p:sp>
      <p:pic>
        <p:nvPicPr>
          <p:cNvPr id="7" name="Sisällön paikkamerkki 6" descr="Kuva, joka sisältää kohteen huonekasvi, maa, lattia, kukkaruukku&#10;&#10;Tekoälyn luoma sisältö voi olla virheellistä.">
            <a:extLst>
              <a:ext uri="{FF2B5EF4-FFF2-40B4-BE49-F238E27FC236}">
                <a16:creationId xmlns:a16="http://schemas.microsoft.com/office/drawing/2014/main" id="{81CAA75A-0582-8BF3-39EB-C36DED345958}"/>
              </a:ext>
            </a:extLst>
          </p:cNvPr>
          <p:cNvPicPr>
            <a:picLocks noGrp="1" noChangeAspect="1"/>
          </p:cNvPicPr>
          <p:nvPr>
            <p:ph idx="1"/>
          </p:nvPr>
        </p:nvPicPr>
        <p:blipFill>
          <a:blip r:embed="rId2"/>
          <a:stretch>
            <a:fillRect/>
          </a:stretch>
        </p:blipFill>
        <p:spPr>
          <a:xfrm>
            <a:off x="117348" y="1469787"/>
            <a:ext cx="3088342" cy="2321860"/>
          </a:xfrm>
        </p:spPr>
      </p:pic>
      <p:sp>
        <p:nvSpPr>
          <p:cNvPr id="4" name="Päivämäärän paikkamerkki 3">
            <a:extLst>
              <a:ext uri="{FF2B5EF4-FFF2-40B4-BE49-F238E27FC236}">
                <a16:creationId xmlns:a16="http://schemas.microsoft.com/office/drawing/2014/main" id="{AE5D7808-2BDD-D7C6-64C5-E55D93FBB399}"/>
              </a:ext>
            </a:extLst>
          </p:cNvPr>
          <p:cNvSpPr>
            <a:spLocks noGrp="1"/>
          </p:cNvSpPr>
          <p:nvPr>
            <p:ph type="dt" sz="half" idx="10"/>
          </p:nvPr>
        </p:nvSpPr>
        <p:spPr/>
        <p:txBody>
          <a:bodyPr/>
          <a:lstStyle/>
          <a:p>
            <a:fld id="{653DFA15-573A-467D-BC1B-559BE10D790B}" type="datetime1">
              <a:t>27.2.2025</a:t>
            </a:fld>
            <a:endParaRPr lang="en-US" dirty="0"/>
          </a:p>
        </p:txBody>
      </p:sp>
      <p:sp>
        <p:nvSpPr>
          <p:cNvPr id="5" name="Alatunnisteen paikkamerkki 4">
            <a:extLst>
              <a:ext uri="{FF2B5EF4-FFF2-40B4-BE49-F238E27FC236}">
                <a16:creationId xmlns:a16="http://schemas.microsoft.com/office/drawing/2014/main" id="{36E2027D-928D-E345-3225-6C0DDD008992}"/>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8CD019D3-CC37-1B33-675D-03A9338D1A71}"/>
              </a:ext>
            </a:extLst>
          </p:cNvPr>
          <p:cNvSpPr>
            <a:spLocks noGrp="1"/>
          </p:cNvSpPr>
          <p:nvPr>
            <p:ph type="sldNum" sz="quarter" idx="12"/>
          </p:nvPr>
        </p:nvSpPr>
        <p:spPr/>
        <p:txBody>
          <a:bodyPr/>
          <a:lstStyle/>
          <a:p>
            <a:fld id="{5E4DE196-8A13-4FF7-A07E-102851959EAB}" type="slidenum">
              <a:rPr lang="en-US" dirty="0"/>
              <a:t>12</a:t>
            </a:fld>
            <a:endParaRPr lang="en-US" dirty="0"/>
          </a:p>
        </p:txBody>
      </p:sp>
      <p:pic>
        <p:nvPicPr>
          <p:cNvPr id="8" name="Kuva 7" descr="Kuva, joka sisältää kohteen Floristiikka, kukka, kukkien asettelu, kasvi&#10;&#10;Tekoälyn luoma sisältö voi olla virheellistä.">
            <a:extLst>
              <a:ext uri="{FF2B5EF4-FFF2-40B4-BE49-F238E27FC236}">
                <a16:creationId xmlns:a16="http://schemas.microsoft.com/office/drawing/2014/main" id="{5A5D8E31-C2EF-B9F0-ECF9-27D676F60C7C}"/>
              </a:ext>
            </a:extLst>
          </p:cNvPr>
          <p:cNvPicPr>
            <a:picLocks noChangeAspect="1"/>
          </p:cNvPicPr>
          <p:nvPr/>
        </p:nvPicPr>
        <p:blipFill>
          <a:blip r:embed="rId3"/>
          <a:stretch>
            <a:fillRect/>
          </a:stretch>
        </p:blipFill>
        <p:spPr>
          <a:xfrm>
            <a:off x="115420" y="3803277"/>
            <a:ext cx="2279278" cy="2915773"/>
          </a:xfrm>
          <a:prstGeom prst="rect">
            <a:avLst/>
          </a:prstGeom>
        </p:spPr>
      </p:pic>
      <p:pic>
        <p:nvPicPr>
          <p:cNvPr id="9" name="Kuva 8" descr="Kuva, joka sisältää kohteen huonekasvi, kukkaruukku, puinen, kasvi&#10;&#10;Tekoälyn luoma sisältö voi olla virheellistä.">
            <a:extLst>
              <a:ext uri="{FF2B5EF4-FFF2-40B4-BE49-F238E27FC236}">
                <a16:creationId xmlns:a16="http://schemas.microsoft.com/office/drawing/2014/main" id="{A8468D47-A498-F4B9-0FC9-5F1DC87CBD18}"/>
              </a:ext>
            </a:extLst>
          </p:cNvPr>
          <p:cNvPicPr>
            <a:picLocks noChangeAspect="1"/>
          </p:cNvPicPr>
          <p:nvPr/>
        </p:nvPicPr>
        <p:blipFill>
          <a:blip r:embed="rId4"/>
          <a:srcRect l="2554" t="40267" b="-6702"/>
          <a:stretch/>
        </p:blipFill>
        <p:spPr>
          <a:xfrm>
            <a:off x="6000750" y="3948956"/>
            <a:ext cx="3186879" cy="3062836"/>
          </a:xfrm>
          <a:prstGeom prst="rect">
            <a:avLst/>
          </a:prstGeom>
        </p:spPr>
      </p:pic>
      <p:pic>
        <p:nvPicPr>
          <p:cNvPr id="10" name="Kuva 9" descr="Kuva, joka sisältää kohteen maa, kasvi, piha-, kukka&#10;&#10;Tekoälyn luoma sisältö voi olla virheellistä.">
            <a:extLst>
              <a:ext uri="{FF2B5EF4-FFF2-40B4-BE49-F238E27FC236}">
                <a16:creationId xmlns:a16="http://schemas.microsoft.com/office/drawing/2014/main" id="{CE3153BE-CC5B-7918-9527-B5E476F95987}"/>
              </a:ext>
            </a:extLst>
          </p:cNvPr>
          <p:cNvPicPr>
            <a:picLocks noChangeAspect="1"/>
          </p:cNvPicPr>
          <p:nvPr/>
        </p:nvPicPr>
        <p:blipFill>
          <a:blip r:embed="rId5"/>
          <a:stretch>
            <a:fillRect/>
          </a:stretch>
        </p:blipFill>
        <p:spPr>
          <a:xfrm>
            <a:off x="5540447" y="1397773"/>
            <a:ext cx="3180194" cy="2537972"/>
          </a:xfrm>
          <a:prstGeom prst="rect">
            <a:avLst/>
          </a:prstGeom>
        </p:spPr>
      </p:pic>
      <p:pic>
        <p:nvPicPr>
          <p:cNvPr id="12" name="Kuva 11" descr="Kuva, joka sisältää kohteen kasvi, huonekasvi, kukkaruukku, piha-&#10;&#10;Tekoälyn luoma sisältö voi olla virheellistä.">
            <a:extLst>
              <a:ext uri="{FF2B5EF4-FFF2-40B4-BE49-F238E27FC236}">
                <a16:creationId xmlns:a16="http://schemas.microsoft.com/office/drawing/2014/main" id="{9CF2FAB2-40E7-0A95-1F9F-7030D8ADA987}"/>
              </a:ext>
            </a:extLst>
          </p:cNvPr>
          <p:cNvPicPr>
            <a:picLocks noChangeAspect="1"/>
          </p:cNvPicPr>
          <p:nvPr/>
        </p:nvPicPr>
        <p:blipFill>
          <a:blip r:embed="rId6"/>
          <a:stretch>
            <a:fillRect/>
          </a:stretch>
        </p:blipFill>
        <p:spPr>
          <a:xfrm>
            <a:off x="3344318" y="1404418"/>
            <a:ext cx="2039951" cy="2541976"/>
          </a:xfrm>
          <a:prstGeom prst="rect">
            <a:avLst/>
          </a:prstGeom>
        </p:spPr>
      </p:pic>
      <p:pic>
        <p:nvPicPr>
          <p:cNvPr id="13" name="Kuva 12" descr="Kuva, joka sisältää kohteen Floristiikka, kukka, kukkien asettelu, Yksivuotinen kasvi&#10;&#10;Tekoälyn luoma sisältö voi olla virheellistä.">
            <a:extLst>
              <a:ext uri="{FF2B5EF4-FFF2-40B4-BE49-F238E27FC236}">
                <a16:creationId xmlns:a16="http://schemas.microsoft.com/office/drawing/2014/main" id="{ECF367AA-58FF-C152-0134-CF10ECB24AB9}"/>
              </a:ext>
            </a:extLst>
          </p:cNvPr>
          <p:cNvPicPr>
            <a:picLocks noChangeAspect="1"/>
          </p:cNvPicPr>
          <p:nvPr/>
        </p:nvPicPr>
        <p:blipFill>
          <a:blip r:embed="rId7"/>
          <a:stretch>
            <a:fillRect/>
          </a:stretch>
        </p:blipFill>
        <p:spPr>
          <a:xfrm>
            <a:off x="8859211" y="1281953"/>
            <a:ext cx="3333432" cy="4253275"/>
          </a:xfrm>
          <a:prstGeom prst="rect">
            <a:avLst/>
          </a:prstGeom>
        </p:spPr>
      </p:pic>
      <p:pic>
        <p:nvPicPr>
          <p:cNvPr id="14" name="Kuva 13" descr="Kuva, joka sisältää kohteen kukka, Floristiikka, Yksivuotinen kasvi, kukkaruukku&#10;&#10;Tekoälyn luoma sisältö voi olla virheellistä.">
            <a:extLst>
              <a:ext uri="{FF2B5EF4-FFF2-40B4-BE49-F238E27FC236}">
                <a16:creationId xmlns:a16="http://schemas.microsoft.com/office/drawing/2014/main" id="{1857A16E-6264-F6FA-1B63-E9AAD2A4CB39}"/>
              </a:ext>
            </a:extLst>
          </p:cNvPr>
          <p:cNvPicPr>
            <a:picLocks noChangeAspect="1"/>
          </p:cNvPicPr>
          <p:nvPr/>
        </p:nvPicPr>
        <p:blipFill>
          <a:blip r:embed="rId8"/>
          <a:stretch>
            <a:fillRect/>
          </a:stretch>
        </p:blipFill>
        <p:spPr>
          <a:xfrm>
            <a:off x="2400300" y="3941750"/>
            <a:ext cx="3696660" cy="2777298"/>
          </a:xfrm>
          <a:prstGeom prst="rect">
            <a:avLst/>
          </a:prstGeom>
        </p:spPr>
      </p:pic>
    </p:spTree>
    <p:extLst>
      <p:ext uri="{BB962C8B-B14F-4D97-AF65-F5344CB8AC3E}">
        <p14:creationId xmlns:p14="http://schemas.microsoft.com/office/powerpoint/2010/main" val="1020804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40749B-B763-2B89-2A62-E6E22D6E80C0}"/>
              </a:ext>
            </a:extLst>
          </p:cNvPr>
          <p:cNvSpPr>
            <a:spLocks noGrp="1"/>
          </p:cNvSpPr>
          <p:nvPr>
            <p:ph type="title"/>
          </p:nvPr>
        </p:nvSpPr>
        <p:spPr>
          <a:xfrm>
            <a:off x="37671" y="193639"/>
            <a:ext cx="5151503" cy="733547"/>
          </a:xfrm>
        </p:spPr>
        <p:txBody>
          <a:bodyPr>
            <a:normAutofit/>
          </a:bodyPr>
          <a:lstStyle/>
          <a:p>
            <a:r>
              <a:rPr lang="fi-FI" dirty="0">
                <a:latin typeface="Times"/>
                <a:cs typeface="Times"/>
              </a:rPr>
              <a:t>Syysistutuksia </a:t>
            </a:r>
          </a:p>
        </p:txBody>
      </p:sp>
      <p:pic>
        <p:nvPicPr>
          <p:cNvPr id="7" name="Sisällön paikkamerkki 6" descr="Kuva, joka sisältää kohteen kukkaruukku, huonekasvi, kukka, kontti&#10;&#10;Tekoälyn luoma sisältö voi olla virheellistä.">
            <a:extLst>
              <a:ext uri="{FF2B5EF4-FFF2-40B4-BE49-F238E27FC236}">
                <a16:creationId xmlns:a16="http://schemas.microsoft.com/office/drawing/2014/main" id="{5209EC4A-3D4D-2BB5-8A58-82413208B764}"/>
              </a:ext>
            </a:extLst>
          </p:cNvPr>
          <p:cNvPicPr>
            <a:picLocks noGrp="1" noChangeAspect="1"/>
          </p:cNvPicPr>
          <p:nvPr>
            <p:ph idx="1"/>
          </p:nvPr>
        </p:nvPicPr>
        <p:blipFill>
          <a:blip r:embed="rId2"/>
          <a:stretch>
            <a:fillRect/>
          </a:stretch>
        </p:blipFill>
        <p:spPr>
          <a:xfrm>
            <a:off x="-5796" y="1021752"/>
            <a:ext cx="4057309" cy="5339442"/>
          </a:xfrm>
        </p:spPr>
      </p:pic>
      <p:sp>
        <p:nvSpPr>
          <p:cNvPr id="4" name="Päivämäärän paikkamerkki 3">
            <a:extLst>
              <a:ext uri="{FF2B5EF4-FFF2-40B4-BE49-F238E27FC236}">
                <a16:creationId xmlns:a16="http://schemas.microsoft.com/office/drawing/2014/main" id="{9DE8A2BD-BD05-1964-BA47-02CE7A218A61}"/>
              </a:ext>
            </a:extLst>
          </p:cNvPr>
          <p:cNvSpPr>
            <a:spLocks noGrp="1"/>
          </p:cNvSpPr>
          <p:nvPr>
            <p:ph type="dt" sz="half" idx="10"/>
          </p:nvPr>
        </p:nvSpPr>
        <p:spPr/>
        <p:txBody>
          <a:bodyPr/>
          <a:lstStyle/>
          <a:p>
            <a:fld id="{10D0496F-1FC5-46CB-B095-7F85881877D2}" type="datetime1">
              <a:t>27.2.2025</a:t>
            </a:fld>
            <a:endParaRPr lang="en-US" dirty="0"/>
          </a:p>
        </p:txBody>
      </p:sp>
      <p:sp>
        <p:nvSpPr>
          <p:cNvPr id="5" name="Alatunnisteen paikkamerkki 4">
            <a:extLst>
              <a:ext uri="{FF2B5EF4-FFF2-40B4-BE49-F238E27FC236}">
                <a16:creationId xmlns:a16="http://schemas.microsoft.com/office/drawing/2014/main" id="{4C5CECA1-927A-686E-BB73-FF36E23B24F9}"/>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D89C3D9F-CA5F-E903-AA41-E3ED00AE4254}"/>
              </a:ext>
            </a:extLst>
          </p:cNvPr>
          <p:cNvSpPr>
            <a:spLocks noGrp="1"/>
          </p:cNvSpPr>
          <p:nvPr>
            <p:ph type="sldNum" sz="quarter" idx="12"/>
          </p:nvPr>
        </p:nvSpPr>
        <p:spPr/>
        <p:txBody>
          <a:bodyPr/>
          <a:lstStyle/>
          <a:p>
            <a:fld id="{5E4DE196-8A13-4FF7-A07E-102851959EAB}" type="slidenum">
              <a:rPr lang="en-US" dirty="0"/>
              <a:t>13</a:t>
            </a:fld>
            <a:endParaRPr lang="en-US" dirty="0"/>
          </a:p>
        </p:txBody>
      </p:sp>
      <p:pic>
        <p:nvPicPr>
          <p:cNvPr id="8" name="Kuva 7" descr="Kuva, joka sisältää kohteen kukka, kontti, laatikko, piha-&#10;&#10;Tekoälyn luoma sisältö voi olla virheellistä.">
            <a:extLst>
              <a:ext uri="{FF2B5EF4-FFF2-40B4-BE49-F238E27FC236}">
                <a16:creationId xmlns:a16="http://schemas.microsoft.com/office/drawing/2014/main" id="{C0AAE3EC-77C4-C088-A13B-B310B63C70C7}"/>
              </a:ext>
            </a:extLst>
          </p:cNvPr>
          <p:cNvPicPr>
            <a:picLocks noChangeAspect="1"/>
          </p:cNvPicPr>
          <p:nvPr/>
        </p:nvPicPr>
        <p:blipFill>
          <a:blip r:embed="rId3"/>
          <a:srcRect t="10211"/>
          <a:stretch/>
        </p:blipFill>
        <p:spPr>
          <a:xfrm>
            <a:off x="4730523" y="3388861"/>
            <a:ext cx="5164931" cy="3470129"/>
          </a:xfrm>
          <a:prstGeom prst="rect">
            <a:avLst/>
          </a:prstGeom>
        </p:spPr>
      </p:pic>
      <p:pic>
        <p:nvPicPr>
          <p:cNvPr id="9" name="Kuva 8" descr="Kuva, joka sisältää kohteen kukkaruukku, huonekasvi, kukka, kasvi&#10;&#10;Tekoälyn luoma sisältö voi olla virheellistä.">
            <a:extLst>
              <a:ext uri="{FF2B5EF4-FFF2-40B4-BE49-F238E27FC236}">
                <a16:creationId xmlns:a16="http://schemas.microsoft.com/office/drawing/2014/main" id="{82302627-51A7-92C6-BF9D-25D1436813EC}"/>
              </a:ext>
            </a:extLst>
          </p:cNvPr>
          <p:cNvPicPr>
            <a:picLocks noChangeAspect="1"/>
          </p:cNvPicPr>
          <p:nvPr/>
        </p:nvPicPr>
        <p:blipFill>
          <a:blip r:embed="rId4"/>
          <a:stretch>
            <a:fillRect/>
          </a:stretch>
        </p:blipFill>
        <p:spPr>
          <a:xfrm>
            <a:off x="9829118" y="77220"/>
            <a:ext cx="2359820" cy="3352800"/>
          </a:xfrm>
          <a:prstGeom prst="rect">
            <a:avLst/>
          </a:prstGeom>
        </p:spPr>
      </p:pic>
      <p:pic>
        <p:nvPicPr>
          <p:cNvPr id="10" name="Kuva 9" descr="Kuva, joka sisältää kohteen kukka, kukkaruukku, maa, huonekasvi&#10;&#10;Tekoälyn luoma sisältö voi olla virheellistä.">
            <a:extLst>
              <a:ext uri="{FF2B5EF4-FFF2-40B4-BE49-F238E27FC236}">
                <a16:creationId xmlns:a16="http://schemas.microsoft.com/office/drawing/2014/main" id="{76EA167B-4CE5-9CC3-22B9-4BAE07231D1D}"/>
              </a:ext>
            </a:extLst>
          </p:cNvPr>
          <p:cNvPicPr>
            <a:picLocks noChangeAspect="1"/>
          </p:cNvPicPr>
          <p:nvPr/>
        </p:nvPicPr>
        <p:blipFill>
          <a:blip r:embed="rId5"/>
          <a:stretch>
            <a:fillRect/>
          </a:stretch>
        </p:blipFill>
        <p:spPr>
          <a:xfrm>
            <a:off x="7303293" y="109537"/>
            <a:ext cx="2359821" cy="3198021"/>
          </a:xfrm>
          <a:prstGeom prst="rect">
            <a:avLst/>
          </a:prstGeom>
        </p:spPr>
      </p:pic>
      <p:pic>
        <p:nvPicPr>
          <p:cNvPr id="11" name="Kuva 10" descr="Kuva, joka sisältää kohteen kukka, Floristiikka, kukkien asettelu, kukkaruukku&#10;&#10;Tekoälyn luoma sisältö voi olla virheellistä.">
            <a:extLst>
              <a:ext uri="{FF2B5EF4-FFF2-40B4-BE49-F238E27FC236}">
                <a16:creationId xmlns:a16="http://schemas.microsoft.com/office/drawing/2014/main" id="{CD4A743F-9CEA-F456-3014-3EE7223025DE}"/>
              </a:ext>
            </a:extLst>
          </p:cNvPr>
          <p:cNvPicPr>
            <a:picLocks noChangeAspect="1"/>
          </p:cNvPicPr>
          <p:nvPr/>
        </p:nvPicPr>
        <p:blipFill>
          <a:blip r:embed="rId6"/>
          <a:stretch>
            <a:fillRect/>
          </a:stretch>
        </p:blipFill>
        <p:spPr>
          <a:xfrm>
            <a:off x="9883548" y="3526631"/>
            <a:ext cx="2252663" cy="3007519"/>
          </a:xfrm>
          <a:prstGeom prst="rect">
            <a:avLst/>
          </a:prstGeom>
        </p:spPr>
      </p:pic>
      <p:pic>
        <p:nvPicPr>
          <p:cNvPr id="12" name="Kuva 11" descr="Kuva, joka sisältää kohteen kukkaruukku, rakennus, piha-, huonekasvi&#10;&#10;Tekoälyn luoma sisältö voi olla virheellistä.">
            <a:extLst>
              <a:ext uri="{FF2B5EF4-FFF2-40B4-BE49-F238E27FC236}">
                <a16:creationId xmlns:a16="http://schemas.microsoft.com/office/drawing/2014/main" id="{2E9BBA73-5E3D-8EE6-54AF-BFF8CCBACB89}"/>
              </a:ext>
            </a:extLst>
          </p:cNvPr>
          <p:cNvPicPr>
            <a:picLocks noChangeAspect="1"/>
          </p:cNvPicPr>
          <p:nvPr/>
        </p:nvPicPr>
        <p:blipFill>
          <a:blip r:embed="rId7"/>
          <a:stretch>
            <a:fillRect/>
          </a:stretch>
        </p:blipFill>
        <p:spPr>
          <a:xfrm>
            <a:off x="3477986" y="78921"/>
            <a:ext cx="3113314" cy="4060372"/>
          </a:xfrm>
          <a:prstGeom prst="rect">
            <a:avLst/>
          </a:prstGeom>
        </p:spPr>
      </p:pic>
    </p:spTree>
    <p:extLst>
      <p:ext uri="{BB962C8B-B14F-4D97-AF65-F5344CB8AC3E}">
        <p14:creationId xmlns:p14="http://schemas.microsoft.com/office/powerpoint/2010/main" val="460471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74EA3B-B358-F0E7-D1A1-EC348A9ED14C}"/>
              </a:ext>
            </a:extLst>
          </p:cNvPr>
          <p:cNvSpPr>
            <a:spLocks noGrp="1"/>
          </p:cNvSpPr>
          <p:nvPr>
            <p:ph type="title"/>
          </p:nvPr>
        </p:nvSpPr>
        <p:spPr>
          <a:xfrm>
            <a:off x="871108" y="316103"/>
            <a:ext cx="10449784" cy="626392"/>
          </a:xfrm>
        </p:spPr>
        <p:txBody>
          <a:bodyPr>
            <a:normAutofit fontScale="90000"/>
          </a:bodyPr>
          <a:lstStyle/>
          <a:p>
            <a:r>
              <a:rPr lang="fi-FI" dirty="0">
                <a:latin typeface="Times"/>
                <a:cs typeface="Times"/>
              </a:rPr>
              <a:t>Haudoille vietäviä asetelmia </a:t>
            </a:r>
            <a:r>
              <a:rPr lang="fi-FI" dirty="0" err="1">
                <a:latin typeface="Times"/>
                <a:cs typeface="Times"/>
              </a:rPr>
              <a:t>oasis</a:t>
            </a:r>
            <a:r>
              <a:rPr lang="fi-FI" dirty="0">
                <a:latin typeface="Times"/>
                <a:cs typeface="Times"/>
              </a:rPr>
              <a:t>-sieneen, seppeleitä rankatekniikalla</a:t>
            </a:r>
          </a:p>
        </p:txBody>
      </p:sp>
      <p:pic>
        <p:nvPicPr>
          <p:cNvPr id="7" name="Sisällön paikkamerkki 6" descr="Kuva, joka sisältää kohteen kukka, Floristiikka, kukkien asettelu, Leikkokukat&#10;&#10;Tekoälyn luoma sisältö voi olla virheellistä.">
            <a:extLst>
              <a:ext uri="{FF2B5EF4-FFF2-40B4-BE49-F238E27FC236}">
                <a16:creationId xmlns:a16="http://schemas.microsoft.com/office/drawing/2014/main" id="{223BDE06-4027-4DE2-27EC-92057AD18492}"/>
              </a:ext>
            </a:extLst>
          </p:cNvPr>
          <p:cNvPicPr>
            <a:picLocks noGrp="1" noChangeAspect="1"/>
          </p:cNvPicPr>
          <p:nvPr>
            <p:ph idx="1"/>
          </p:nvPr>
        </p:nvPicPr>
        <p:blipFill>
          <a:blip r:embed="rId2"/>
          <a:stretch>
            <a:fillRect/>
          </a:stretch>
        </p:blipFill>
        <p:spPr>
          <a:xfrm>
            <a:off x="8183471" y="936706"/>
            <a:ext cx="3641652" cy="3126582"/>
          </a:xfrm>
        </p:spPr>
      </p:pic>
      <p:sp>
        <p:nvSpPr>
          <p:cNvPr id="4" name="Päivämäärän paikkamerkki 3">
            <a:extLst>
              <a:ext uri="{FF2B5EF4-FFF2-40B4-BE49-F238E27FC236}">
                <a16:creationId xmlns:a16="http://schemas.microsoft.com/office/drawing/2014/main" id="{8A3ABE72-B379-DE6A-7192-E658CAB81384}"/>
              </a:ext>
            </a:extLst>
          </p:cNvPr>
          <p:cNvSpPr>
            <a:spLocks noGrp="1"/>
          </p:cNvSpPr>
          <p:nvPr>
            <p:ph type="dt" sz="half" idx="10"/>
          </p:nvPr>
        </p:nvSpPr>
        <p:spPr/>
        <p:txBody>
          <a:bodyPr/>
          <a:lstStyle/>
          <a:p>
            <a:fld id="{F1F58882-23CD-438D-B740-8077F124A0D1}" type="datetime1">
              <a:t>27.2.2025</a:t>
            </a:fld>
            <a:endParaRPr lang="en-US" dirty="0"/>
          </a:p>
        </p:txBody>
      </p:sp>
      <p:sp>
        <p:nvSpPr>
          <p:cNvPr id="5" name="Alatunnisteen paikkamerkki 4">
            <a:extLst>
              <a:ext uri="{FF2B5EF4-FFF2-40B4-BE49-F238E27FC236}">
                <a16:creationId xmlns:a16="http://schemas.microsoft.com/office/drawing/2014/main" id="{E472411B-219A-F71A-CB4E-01353737EEBE}"/>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53887920-230B-B744-8D79-E5B8AA08AD5E}"/>
              </a:ext>
            </a:extLst>
          </p:cNvPr>
          <p:cNvSpPr>
            <a:spLocks noGrp="1"/>
          </p:cNvSpPr>
          <p:nvPr>
            <p:ph type="sldNum" sz="quarter" idx="12"/>
          </p:nvPr>
        </p:nvSpPr>
        <p:spPr/>
        <p:txBody>
          <a:bodyPr/>
          <a:lstStyle/>
          <a:p>
            <a:fld id="{5E4DE196-8A13-4FF7-A07E-102851959EAB}" type="slidenum">
              <a:rPr lang="en-US" dirty="0"/>
              <a:t>14</a:t>
            </a:fld>
            <a:endParaRPr lang="en-US" dirty="0"/>
          </a:p>
        </p:txBody>
      </p:sp>
      <p:pic>
        <p:nvPicPr>
          <p:cNvPr id="8" name="Kuva 7" descr="Kuva, joka sisältää kohteen kukka, Floristiikka, ruusu, kukkien asettelu&#10;&#10;Tekoälyn luoma sisältö voi olla virheellistä.">
            <a:extLst>
              <a:ext uri="{FF2B5EF4-FFF2-40B4-BE49-F238E27FC236}">
                <a16:creationId xmlns:a16="http://schemas.microsoft.com/office/drawing/2014/main" id="{D9D95464-9201-6AEA-8927-0223B3B50A9F}"/>
              </a:ext>
            </a:extLst>
          </p:cNvPr>
          <p:cNvPicPr>
            <a:picLocks noChangeAspect="1"/>
          </p:cNvPicPr>
          <p:nvPr/>
        </p:nvPicPr>
        <p:blipFill>
          <a:blip r:embed="rId3"/>
          <a:stretch>
            <a:fillRect/>
          </a:stretch>
        </p:blipFill>
        <p:spPr>
          <a:xfrm>
            <a:off x="4750934" y="4586287"/>
            <a:ext cx="2867026" cy="2138364"/>
          </a:xfrm>
          <a:prstGeom prst="rect">
            <a:avLst/>
          </a:prstGeom>
        </p:spPr>
      </p:pic>
      <p:pic>
        <p:nvPicPr>
          <p:cNvPr id="9" name="Kuva 8" descr="Kuva, joka sisältää kohteen Floristiikka, maa, kukka, syksy&#10;&#10;Tekoälyn luoma sisältö voi olla virheellistä.">
            <a:extLst>
              <a:ext uri="{FF2B5EF4-FFF2-40B4-BE49-F238E27FC236}">
                <a16:creationId xmlns:a16="http://schemas.microsoft.com/office/drawing/2014/main" id="{79E16B62-EADF-9487-7507-F4FA8473FA61}"/>
              </a:ext>
            </a:extLst>
          </p:cNvPr>
          <p:cNvPicPr>
            <a:picLocks noChangeAspect="1"/>
          </p:cNvPicPr>
          <p:nvPr/>
        </p:nvPicPr>
        <p:blipFill>
          <a:blip r:embed="rId4"/>
          <a:srcRect l="2598" t="32320" r="-2553" b="6711"/>
          <a:stretch/>
        </p:blipFill>
        <p:spPr>
          <a:xfrm>
            <a:off x="4753855" y="1138577"/>
            <a:ext cx="3427257" cy="3318279"/>
          </a:xfrm>
          <a:prstGeom prst="rect">
            <a:avLst/>
          </a:prstGeom>
        </p:spPr>
      </p:pic>
      <p:pic>
        <p:nvPicPr>
          <p:cNvPr id="10" name="Kuva 9" descr="Kuva, joka sisältää kohteen Floristiikka, seppele, syksy, kukka&#10;&#10;Tekoälyn luoma sisältö voi olla virheellistä.">
            <a:extLst>
              <a:ext uri="{FF2B5EF4-FFF2-40B4-BE49-F238E27FC236}">
                <a16:creationId xmlns:a16="http://schemas.microsoft.com/office/drawing/2014/main" id="{DA244977-D3B3-AFA5-FCA2-1D9E19381082}"/>
              </a:ext>
            </a:extLst>
          </p:cNvPr>
          <p:cNvPicPr>
            <a:picLocks noChangeAspect="1"/>
          </p:cNvPicPr>
          <p:nvPr/>
        </p:nvPicPr>
        <p:blipFill>
          <a:blip r:embed="rId5"/>
          <a:stretch>
            <a:fillRect/>
          </a:stretch>
        </p:blipFill>
        <p:spPr>
          <a:xfrm>
            <a:off x="209069" y="1124970"/>
            <a:ext cx="4432808" cy="5421085"/>
          </a:xfrm>
          <a:prstGeom prst="rect">
            <a:avLst/>
          </a:prstGeom>
        </p:spPr>
      </p:pic>
      <p:pic>
        <p:nvPicPr>
          <p:cNvPr id="3" name="Kuva 2" descr="Kuva, joka sisältää kohteen kasvi&#10;&#10;Tekoälyn luoma sisältö voi olla virheellistä.">
            <a:extLst>
              <a:ext uri="{FF2B5EF4-FFF2-40B4-BE49-F238E27FC236}">
                <a16:creationId xmlns:a16="http://schemas.microsoft.com/office/drawing/2014/main" id="{CD0EE00E-A28D-570A-1CF9-AB3775ED717E}"/>
              </a:ext>
            </a:extLst>
          </p:cNvPr>
          <p:cNvPicPr>
            <a:picLocks noChangeAspect="1"/>
          </p:cNvPicPr>
          <p:nvPr/>
        </p:nvPicPr>
        <p:blipFill>
          <a:blip r:embed="rId6"/>
          <a:stretch>
            <a:fillRect/>
          </a:stretch>
        </p:blipFill>
        <p:spPr>
          <a:xfrm flipH="1">
            <a:off x="7741486" y="3589563"/>
            <a:ext cx="3430956" cy="3135087"/>
          </a:xfrm>
          <a:prstGeom prst="rect">
            <a:avLst/>
          </a:prstGeom>
        </p:spPr>
      </p:pic>
    </p:spTree>
    <p:extLst>
      <p:ext uri="{BB962C8B-B14F-4D97-AF65-F5344CB8AC3E}">
        <p14:creationId xmlns:p14="http://schemas.microsoft.com/office/powerpoint/2010/main" val="885114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56589F-5190-7EB1-C18F-3115A8B0B4D5}"/>
              </a:ext>
            </a:extLst>
          </p:cNvPr>
          <p:cNvSpPr>
            <a:spLocks noGrp="1"/>
          </p:cNvSpPr>
          <p:nvPr>
            <p:ph type="title"/>
          </p:nvPr>
        </p:nvSpPr>
        <p:spPr>
          <a:xfrm>
            <a:off x="258787" y="288888"/>
            <a:ext cx="7918855" cy="1197892"/>
          </a:xfrm>
        </p:spPr>
        <p:txBody>
          <a:bodyPr>
            <a:normAutofit/>
          </a:bodyPr>
          <a:lstStyle/>
          <a:p>
            <a:r>
              <a:rPr lang="fi-FI" dirty="0">
                <a:latin typeface="Times"/>
                <a:cs typeface="Times"/>
              </a:rPr>
              <a:t>Kynttiläasetelmia Adventtia varten</a:t>
            </a:r>
            <a:br>
              <a:rPr lang="fi-FI" dirty="0">
                <a:latin typeface="Times"/>
              </a:rPr>
            </a:br>
            <a:r>
              <a:rPr lang="fi-FI" dirty="0">
                <a:latin typeface="Times"/>
                <a:cs typeface="Times"/>
              </a:rPr>
              <a:t>tai viemisiksi</a:t>
            </a:r>
          </a:p>
        </p:txBody>
      </p:sp>
      <p:pic>
        <p:nvPicPr>
          <p:cNvPr id="7" name="Sisällön paikkamerkki 6" descr="Kuva, joka sisältää kohteen maa, piha-, kukka, kukkaruukku&#10;&#10;Tekoälyn luoma sisältö voi olla virheellistä.">
            <a:extLst>
              <a:ext uri="{FF2B5EF4-FFF2-40B4-BE49-F238E27FC236}">
                <a16:creationId xmlns:a16="http://schemas.microsoft.com/office/drawing/2014/main" id="{5E000913-B653-51B5-DBD3-C511B8DEC382}"/>
              </a:ext>
            </a:extLst>
          </p:cNvPr>
          <p:cNvPicPr>
            <a:picLocks noGrp="1" noChangeAspect="1"/>
          </p:cNvPicPr>
          <p:nvPr>
            <p:ph idx="1"/>
          </p:nvPr>
        </p:nvPicPr>
        <p:blipFill>
          <a:blip r:embed="rId2"/>
          <a:stretch>
            <a:fillRect/>
          </a:stretch>
        </p:blipFill>
        <p:spPr>
          <a:xfrm>
            <a:off x="261867" y="2063699"/>
            <a:ext cx="2877743" cy="2232212"/>
          </a:xfrm>
        </p:spPr>
      </p:pic>
      <p:sp>
        <p:nvSpPr>
          <p:cNvPr id="4" name="Päivämäärän paikkamerkki 3">
            <a:extLst>
              <a:ext uri="{FF2B5EF4-FFF2-40B4-BE49-F238E27FC236}">
                <a16:creationId xmlns:a16="http://schemas.microsoft.com/office/drawing/2014/main" id="{C21BB054-FCD8-9BDC-3465-EBEA7930CE8D}"/>
              </a:ext>
            </a:extLst>
          </p:cNvPr>
          <p:cNvSpPr>
            <a:spLocks noGrp="1"/>
          </p:cNvSpPr>
          <p:nvPr>
            <p:ph type="dt" sz="half" idx="10"/>
          </p:nvPr>
        </p:nvSpPr>
        <p:spPr/>
        <p:txBody>
          <a:bodyPr/>
          <a:lstStyle/>
          <a:p>
            <a:fld id="{4C220137-26F8-4153-BC8B-28F00C7464F1}" type="datetime1">
              <a:t>27.2.2025</a:t>
            </a:fld>
            <a:endParaRPr lang="en-US" dirty="0"/>
          </a:p>
        </p:txBody>
      </p:sp>
      <p:sp>
        <p:nvSpPr>
          <p:cNvPr id="5" name="Alatunnisteen paikkamerkki 4">
            <a:extLst>
              <a:ext uri="{FF2B5EF4-FFF2-40B4-BE49-F238E27FC236}">
                <a16:creationId xmlns:a16="http://schemas.microsoft.com/office/drawing/2014/main" id="{3E112398-9BBC-00DF-85AE-989483C9CD48}"/>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C3327160-470E-706F-0A62-D91E4D38DBA6}"/>
              </a:ext>
            </a:extLst>
          </p:cNvPr>
          <p:cNvSpPr>
            <a:spLocks noGrp="1"/>
          </p:cNvSpPr>
          <p:nvPr>
            <p:ph type="sldNum" sz="quarter" idx="12"/>
          </p:nvPr>
        </p:nvSpPr>
        <p:spPr/>
        <p:txBody>
          <a:bodyPr/>
          <a:lstStyle/>
          <a:p>
            <a:fld id="{5E4DE196-8A13-4FF7-A07E-102851959EAB}" type="slidenum">
              <a:rPr lang="en-US" dirty="0"/>
              <a:t>15</a:t>
            </a:fld>
            <a:endParaRPr lang="en-US" dirty="0"/>
          </a:p>
        </p:txBody>
      </p:sp>
      <p:pic>
        <p:nvPicPr>
          <p:cNvPr id="8" name="Kuva 7" descr="Kuva, joka sisältää kohteen kukkaruukku, huonekasvi, piha-, kasvi&#10;&#10;Tekoälyn luoma sisältö voi olla virheellistä.">
            <a:extLst>
              <a:ext uri="{FF2B5EF4-FFF2-40B4-BE49-F238E27FC236}">
                <a16:creationId xmlns:a16="http://schemas.microsoft.com/office/drawing/2014/main" id="{12C5885F-D04B-A60D-FFCC-4251BC8A5176}"/>
              </a:ext>
            </a:extLst>
          </p:cNvPr>
          <p:cNvPicPr>
            <a:picLocks noChangeAspect="1"/>
          </p:cNvPicPr>
          <p:nvPr/>
        </p:nvPicPr>
        <p:blipFill>
          <a:blip r:embed="rId3"/>
          <a:stretch>
            <a:fillRect/>
          </a:stretch>
        </p:blipFill>
        <p:spPr>
          <a:xfrm>
            <a:off x="3137647" y="2062443"/>
            <a:ext cx="3810000" cy="2228850"/>
          </a:xfrm>
          <a:prstGeom prst="rect">
            <a:avLst/>
          </a:prstGeom>
        </p:spPr>
      </p:pic>
      <p:pic>
        <p:nvPicPr>
          <p:cNvPr id="9" name="Kuva 8" descr="Kuva, joka sisältää kohteen kynttilä, Floristiikka, syntymäpäiväkakku, ruusu&#10;&#10;Tekoälyn luoma sisältö voi olla virheellistä.">
            <a:extLst>
              <a:ext uri="{FF2B5EF4-FFF2-40B4-BE49-F238E27FC236}">
                <a16:creationId xmlns:a16="http://schemas.microsoft.com/office/drawing/2014/main" id="{D7F0CE78-1137-8016-BB87-EBA8EFB7F8B8}"/>
              </a:ext>
            </a:extLst>
          </p:cNvPr>
          <p:cNvPicPr>
            <a:picLocks noChangeAspect="1"/>
          </p:cNvPicPr>
          <p:nvPr/>
        </p:nvPicPr>
        <p:blipFill>
          <a:blip r:embed="rId4"/>
          <a:stretch>
            <a:fillRect/>
          </a:stretch>
        </p:blipFill>
        <p:spPr>
          <a:xfrm>
            <a:off x="6366482" y="1496266"/>
            <a:ext cx="3235420" cy="2366684"/>
          </a:xfrm>
          <a:prstGeom prst="rect">
            <a:avLst/>
          </a:prstGeom>
        </p:spPr>
      </p:pic>
      <p:pic>
        <p:nvPicPr>
          <p:cNvPr id="10" name="Kuva 9" descr="Kuva, joka sisältää kohteen vaasi, Asetelmavalokuvaus, asetelmamaalaus, sisä-&#10;&#10;Tekoälyn luoma sisältö voi olla virheellistä.">
            <a:extLst>
              <a:ext uri="{FF2B5EF4-FFF2-40B4-BE49-F238E27FC236}">
                <a16:creationId xmlns:a16="http://schemas.microsoft.com/office/drawing/2014/main" id="{1646D85C-F487-B7A7-1C6E-E118C6E1D701}"/>
              </a:ext>
            </a:extLst>
          </p:cNvPr>
          <p:cNvPicPr>
            <a:picLocks noChangeAspect="1"/>
          </p:cNvPicPr>
          <p:nvPr/>
        </p:nvPicPr>
        <p:blipFill>
          <a:blip r:embed="rId5"/>
          <a:stretch>
            <a:fillRect/>
          </a:stretch>
        </p:blipFill>
        <p:spPr>
          <a:xfrm>
            <a:off x="9595597" y="127746"/>
            <a:ext cx="2559424" cy="3453653"/>
          </a:xfrm>
          <a:prstGeom prst="rect">
            <a:avLst/>
          </a:prstGeom>
        </p:spPr>
      </p:pic>
      <p:pic>
        <p:nvPicPr>
          <p:cNvPr id="11" name="Kuva 10" descr="Kuva, joka sisältää kohteen kynttilä, hedelmä, mehu, maa&#10;&#10;Tekoälyn luoma sisältö voi olla virheellistä.">
            <a:extLst>
              <a:ext uri="{FF2B5EF4-FFF2-40B4-BE49-F238E27FC236}">
                <a16:creationId xmlns:a16="http://schemas.microsoft.com/office/drawing/2014/main" id="{DB0464A3-B360-650B-7FA3-382FF218A0C6}"/>
              </a:ext>
            </a:extLst>
          </p:cNvPr>
          <p:cNvPicPr>
            <a:picLocks noChangeAspect="1"/>
          </p:cNvPicPr>
          <p:nvPr/>
        </p:nvPicPr>
        <p:blipFill>
          <a:blip r:embed="rId6"/>
          <a:stretch>
            <a:fillRect/>
          </a:stretch>
        </p:blipFill>
        <p:spPr>
          <a:xfrm>
            <a:off x="261098" y="4251513"/>
            <a:ext cx="1808631" cy="2467536"/>
          </a:xfrm>
          <a:prstGeom prst="rect">
            <a:avLst/>
          </a:prstGeom>
        </p:spPr>
      </p:pic>
      <p:pic>
        <p:nvPicPr>
          <p:cNvPr id="12" name="Kuva 11" descr="Kuva, joka sisältää kohteen kynttilä, sisä-, pöytä, seinä&#10;&#10;Tekoälyn luoma sisältö voi olla virheellistä.">
            <a:extLst>
              <a:ext uri="{FF2B5EF4-FFF2-40B4-BE49-F238E27FC236}">
                <a16:creationId xmlns:a16="http://schemas.microsoft.com/office/drawing/2014/main" id="{508A6727-2DBB-2455-ED0D-FF1659A08AB0}"/>
              </a:ext>
            </a:extLst>
          </p:cNvPr>
          <p:cNvPicPr>
            <a:picLocks noChangeAspect="1"/>
          </p:cNvPicPr>
          <p:nvPr/>
        </p:nvPicPr>
        <p:blipFill>
          <a:blip r:embed="rId7"/>
          <a:stretch>
            <a:fillRect/>
          </a:stretch>
        </p:blipFill>
        <p:spPr>
          <a:xfrm>
            <a:off x="2334185" y="4195483"/>
            <a:ext cx="1999129" cy="2658035"/>
          </a:xfrm>
          <a:prstGeom prst="rect">
            <a:avLst/>
          </a:prstGeom>
        </p:spPr>
      </p:pic>
      <p:pic>
        <p:nvPicPr>
          <p:cNvPr id="13" name="Kuva 12" descr="Kuva, joka sisältää kohteen kynttilä, sisä-, Kynttilänpidike, Asetelmavalokuvaus&#10;&#10;Tekoälyn luoma sisältö voi olla virheellistä.">
            <a:extLst>
              <a:ext uri="{FF2B5EF4-FFF2-40B4-BE49-F238E27FC236}">
                <a16:creationId xmlns:a16="http://schemas.microsoft.com/office/drawing/2014/main" id="{7D6FAE76-34B6-36EE-7082-ECDA12137425}"/>
              </a:ext>
            </a:extLst>
          </p:cNvPr>
          <p:cNvPicPr>
            <a:picLocks noChangeAspect="1"/>
          </p:cNvPicPr>
          <p:nvPr/>
        </p:nvPicPr>
        <p:blipFill>
          <a:blip r:embed="rId8"/>
          <a:stretch>
            <a:fillRect/>
          </a:stretch>
        </p:blipFill>
        <p:spPr>
          <a:xfrm>
            <a:off x="4639653" y="4161865"/>
            <a:ext cx="1881755" cy="2770096"/>
          </a:xfrm>
          <a:prstGeom prst="rect">
            <a:avLst/>
          </a:prstGeom>
        </p:spPr>
      </p:pic>
      <p:pic>
        <p:nvPicPr>
          <p:cNvPr id="14" name="Kuva 13" descr="Kuva, joka sisältää kohteen vaasi, huonekasvi, kukkaruukku, Floristiikka&#10;&#10;Tekoälyn luoma sisältö voi olla virheellistä.">
            <a:extLst>
              <a:ext uri="{FF2B5EF4-FFF2-40B4-BE49-F238E27FC236}">
                <a16:creationId xmlns:a16="http://schemas.microsoft.com/office/drawing/2014/main" id="{4396E93F-12B4-40E0-EC62-336323ACB84A}"/>
              </a:ext>
            </a:extLst>
          </p:cNvPr>
          <p:cNvPicPr>
            <a:picLocks noChangeAspect="1"/>
          </p:cNvPicPr>
          <p:nvPr/>
        </p:nvPicPr>
        <p:blipFill>
          <a:blip r:embed="rId9"/>
          <a:stretch>
            <a:fillRect/>
          </a:stretch>
        </p:blipFill>
        <p:spPr>
          <a:xfrm>
            <a:off x="6951008" y="3848100"/>
            <a:ext cx="2279277" cy="3117477"/>
          </a:xfrm>
          <a:prstGeom prst="rect">
            <a:avLst/>
          </a:prstGeom>
        </p:spPr>
      </p:pic>
      <p:pic>
        <p:nvPicPr>
          <p:cNvPr id="15" name="Kuva 14" descr="Kuva, joka sisältää kohteen maa, sisä-&#10;&#10;Tekoälyn luoma sisältö voi olla virheellistä.">
            <a:extLst>
              <a:ext uri="{FF2B5EF4-FFF2-40B4-BE49-F238E27FC236}">
                <a16:creationId xmlns:a16="http://schemas.microsoft.com/office/drawing/2014/main" id="{F58A0914-5525-1759-BA52-72C2F7F6B583}"/>
              </a:ext>
            </a:extLst>
          </p:cNvPr>
          <p:cNvPicPr>
            <a:picLocks noChangeAspect="1"/>
          </p:cNvPicPr>
          <p:nvPr/>
        </p:nvPicPr>
        <p:blipFill>
          <a:blip r:embed="rId10"/>
          <a:stretch>
            <a:fillRect/>
          </a:stretch>
        </p:blipFill>
        <p:spPr>
          <a:xfrm>
            <a:off x="9304244" y="3399865"/>
            <a:ext cx="2559424" cy="3453653"/>
          </a:xfrm>
          <a:prstGeom prst="rect">
            <a:avLst/>
          </a:prstGeom>
        </p:spPr>
      </p:pic>
    </p:spTree>
    <p:extLst>
      <p:ext uri="{BB962C8B-B14F-4D97-AF65-F5344CB8AC3E}">
        <p14:creationId xmlns:p14="http://schemas.microsoft.com/office/powerpoint/2010/main" val="2409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223B84-7091-7B55-AEE7-318BCF79FC2E}"/>
              </a:ext>
            </a:extLst>
          </p:cNvPr>
          <p:cNvSpPr>
            <a:spLocks noGrp="1"/>
          </p:cNvSpPr>
          <p:nvPr>
            <p:ph type="title"/>
          </p:nvPr>
        </p:nvSpPr>
        <p:spPr/>
        <p:txBody>
          <a:bodyPr/>
          <a:lstStyle/>
          <a:p>
            <a:endParaRPr lang="fi-FI"/>
          </a:p>
        </p:txBody>
      </p:sp>
      <p:pic>
        <p:nvPicPr>
          <p:cNvPr id="7" name="Sisällön paikkamerkki 6">
            <a:extLst>
              <a:ext uri="{FF2B5EF4-FFF2-40B4-BE49-F238E27FC236}">
                <a16:creationId xmlns:a16="http://schemas.microsoft.com/office/drawing/2014/main" id="{09405217-76C5-171D-B39E-6A6539984A5D}"/>
              </a:ext>
            </a:extLst>
          </p:cNvPr>
          <p:cNvPicPr>
            <a:picLocks noGrp="1" noChangeAspect="1"/>
          </p:cNvPicPr>
          <p:nvPr>
            <p:ph idx="1"/>
          </p:nvPr>
        </p:nvPicPr>
        <p:blipFill>
          <a:blip r:embed="rId2"/>
          <a:stretch>
            <a:fillRect/>
          </a:stretch>
        </p:blipFill>
        <p:spPr>
          <a:xfrm>
            <a:off x="80677" y="147493"/>
            <a:ext cx="3654742" cy="3686175"/>
          </a:xfrm>
        </p:spPr>
      </p:pic>
      <p:sp>
        <p:nvSpPr>
          <p:cNvPr id="4" name="Päivämäärän paikkamerkki 3">
            <a:extLst>
              <a:ext uri="{FF2B5EF4-FFF2-40B4-BE49-F238E27FC236}">
                <a16:creationId xmlns:a16="http://schemas.microsoft.com/office/drawing/2014/main" id="{24417DB2-30B7-91AA-FF0C-B148FC0C8E62}"/>
              </a:ext>
            </a:extLst>
          </p:cNvPr>
          <p:cNvSpPr>
            <a:spLocks noGrp="1"/>
          </p:cNvSpPr>
          <p:nvPr>
            <p:ph type="dt" sz="half" idx="10"/>
          </p:nvPr>
        </p:nvSpPr>
        <p:spPr/>
        <p:txBody>
          <a:bodyPr/>
          <a:lstStyle/>
          <a:p>
            <a:fld id="{915072F6-CBAF-40B1-936E-BCFE0499DC34}" type="datetime1">
              <a:t>27.2.2025</a:t>
            </a:fld>
            <a:endParaRPr lang="en-US" dirty="0"/>
          </a:p>
        </p:txBody>
      </p:sp>
      <p:sp>
        <p:nvSpPr>
          <p:cNvPr id="5" name="Alatunnisteen paikkamerkki 4">
            <a:extLst>
              <a:ext uri="{FF2B5EF4-FFF2-40B4-BE49-F238E27FC236}">
                <a16:creationId xmlns:a16="http://schemas.microsoft.com/office/drawing/2014/main" id="{B9934244-1CB6-80BB-37FE-9F381014AE7E}"/>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6786FE51-3771-47DE-CE2B-673910CB6C4D}"/>
              </a:ext>
            </a:extLst>
          </p:cNvPr>
          <p:cNvSpPr>
            <a:spLocks noGrp="1"/>
          </p:cNvSpPr>
          <p:nvPr>
            <p:ph type="sldNum" sz="quarter" idx="12"/>
          </p:nvPr>
        </p:nvSpPr>
        <p:spPr/>
        <p:txBody>
          <a:bodyPr/>
          <a:lstStyle/>
          <a:p>
            <a:fld id="{5E4DE196-8A13-4FF7-A07E-102851959EAB}" type="slidenum">
              <a:rPr lang="en-US" dirty="0"/>
              <a:t>16</a:t>
            </a:fld>
            <a:endParaRPr lang="en-US" dirty="0"/>
          </a:p>
        </p:txBody>
      </p:sp>
      <p:pic>
        <p:nvPicPr>
          <p:cNvPr id="8" name="Kuva 7" descr="Kuva, joka sisältää kohteen huonekasvi, kukkaruukku, vaasi, sisä-&#10;&#10;Tekoälyn luoma sisältö voi olla virheellistä.">
            <a:extLst>
              <a:ext uri="{FF2B5EF4-FFF2-40B4-BE49-F238E27FC236}">
                <a16:creationId xmlns:a16="http://schemas.microsoft.com/office/drawing/2014/main" id="{EC63511B-DF1A-CD07-6C9F-EB824A4B782D}"/>
              </a:ext>
            </a:extLst>
          </p:cNvPr>
          <p:cNvPicPr>
            <a:picLocks noChangeAspect="1"/>
          </p:cNvPicPr>
          <p:nvPr/>
        </p:nvPicPr>
        <p:blipFill>
          <a:blip r:embed="rId3"/>
          <a:stretch>
            <a:fillRect/>
          </a:stretch>
        </p:blipFill>
        <p:spPr>
          <a:xfrm>
            <a:off x="304800" y="3681413"/>
            <a:ext cx="4307683" cy="3174207"/>
          </a:xfrm>
          <a:prstGeom prst="rect">
            <a:avLst/>
          </a:prstGeom>
        </p:spPr>
      </p:pic>
      <p:pic>
        <p:nvPicPr>
          <p:cNvPr id="9" name="Kuva 8" descr="Kuva, joka sisältää kohteen kukka, seinä, Floristiikka, vaasi&#10;&#10;Tekoälyn luoma sisältö voi olla virheellistä.">
            <a:extLst>
              <a:ext uri="{FF2B5EF4-FFF2-40B4-BE49-F238E27FC236}">
                <a16:creationId xmlns:a16="http://schemas.microsoft.com/office/drawing/2014/main" id="{6FEC5277-7B7B-C7CE-0764-03E39D678A90}"/>
              </a:ext>
            </a:extLst>
          </p:cNvPr>
          <p:cNvPicPr>
            <a:picLocks noChangeAspect="1"/>
          </p:cNvPicPr>
          <p:nvPr/>
        </p:nvPicPr>
        <p:blipFill>
          <a:blip r:embed="rId4"/>
          <a:stretch>
            <a:fillRect/>
          </a:stretch>
        </p:blipFill>
        <p:spPr>
          <a:xfrm>
            <a:off x="7779544" y="1323975"/>
            <a:ext cx="3645693" cy="5031581"/>
          </a:xfrm>
          <a:prstGeom prst="rect">
            <a:avLst/>
          </a:prstGeom>
        </p:spPr>
      </p:pic>
      <p:pic>
        <p:nvPicPr>
          <p:cNvPr id="10" name="Kuva 9" descr="Kuva, joka sisältää kohteen kynttilä, ikkuna, sisä-, punainen&#10;&#10;Tekoälyn luoma sisältö voi olla virheellistä.">
            <a:extLst>
              <a:ext uri="{FF2B5EF4-FFF2-40B4-BE49-F238E27FC236}">
                <a16:creationId xmlns:a16="http://schemas.microsoft.com/office/drawing/2014/main" id="{202824CD-0F90-865F-D006-00DD71FC7DF2}"/>
              </a:ext>
            </a:extLst>
          </p:cNvPr>
          <p:cNvPicPr>
            <a:picLocks noChangeAspect="1"/>
          </p:cNvPicPr>
          <p:nvPr/>
        </p:nvPicPr>
        <p:blipFill>
          <a:blip r:embed="rId5"/>
          <a:stretch>
            <a:fillRect/>
          </a:stretch>
        </p:blipFill>
        <p:spPr>
          <a:xfrm>
            <a:off x="3945731" y="585788"/>
            <a:ext cx="3645693" cy="4745831"/>
          </a:xfrm>
          <a:prstGeom prst="rect">
            <a:avLst/>
          </a:prstGeom>
        </p:spPr>
      </p:pic>
    </p:spTree>
    <p:extLst>
      <p:ext uri="{BB962C8B-B14F-4D97-AF65-F5344CB8AC3E}">
        <p14:creationId xmlns:p14="http://schemas.microsoft.com/office/powerpoint/2010/main" val="979654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8EFAC7A-B903-C0AA-31BE-DBDB3CD72933}"/>
              </a:ext>
            </a:extLst>
          </p:cNvPr>
          <p:cNvSpPr>
            <a:spLocks noGrp="1"/>
          </p:cNvSpPr>
          <p:nvPr>
            <p:ph type="title"/>
          </p:nvPr>
        </p:nvSpPr>
        <p:spPr>
          <a:xfrm>
            <a:off x="871108" y="134608"/>
            <a:ext cx="4418518" cy="813691"/>
          </a:xfrm>
        </p:spPr>
        <p:txBody>
          <a:bodyPr>
            <a:normAutofit/>
          </a:bodyPr>
          <a:lstStyle/>
          <a:p>
            <a:r>
              <a:rPr lang="fi-FI" dirty="0">
                <a:latin typeface="Times"/>
                <a:cs typeface="Times"/>
              </a:rPr>
              <a:t>Kransseja seinälle/oveen</a:t>
            </a:r>
          </a:p>
        </p:txBody>
      </p:sp>
      <p:pic>
        <p:nvPicPr>
          <p:cNvPr id="7" name="Sisällön paikkamerkki 6" descr="Kuva, joka sisältää kohteen maa, syksy, piha-, solmittu&#10;&#10;Tekoälyn luoma sisältö voi olla virheellistä.">
            <a:extLst>
              <a:ext uri="{FF2B5EF4-FFF2-40B4-BE49-F238E27FC236}">
                <a16:creationId xmlns:a16="http://schemas.microsoft.com/office/drawing/2014/main" id="{8614AA6F-7EFD-64E7-FC71-CAFFFA53F126}"/>
              </a:ext>
            </a:extLst>
          </p:cNvPr>
          <p:cNvPicPr>
            <a:picLocks noGrp="1" noChangeAspect="1"/>
          </p:cNvPicPr>
          <p:nvPr>
            <p:ph idx="1"/>
          </p:nvPr>
        </p:nvPicPr>
        <p:blipFill>
          <a:blip r:embed="rId2"/>
          <a:stretch>
            <a:fillRect/>
          </a:stretch>
        </p:blipFill>
        <p:spPr>
          <a:xfrm>
            <a:off x="8634941" y="135490"/>
            <a:ext cx="3444687" cy="4507004"/>
          </a:xfrm>
        </p:spPr>
      </p:pic>
      <p:sp>
        <p:nvSpPr>
          <p:cNvPr id="4" name="Päivämäärän paikkamerkki 3">
            <a:extLst>
              <a:ext uri="{FF2B5EF4-FFF2-40B4-BE49-F238E27FC236}">
                <a16:creationId xmlns:a16="http://schemas.microsoft.com/office/drawing/2014/main" id="{99B04CD5-1125-9CEF-B1AB-26964E6F3DB1}"/>
              </a:ext>
            </a:extLst>
          </p:cNvPr>
          <p:cNvSpPr>
            <a:spLocks noGrp="1"/>
          </p:cNvSpPr>
          <p:nvPr>
            <p:ph type="dt" sz="half" idx="10"/>
          </p:nvPr>
        </p:nvSpPr>
        <p:spPr/>
        <p:txBody>
          <a:bodyPr/>
          <a:lstStyle/>
          <a:p>
            <a:fld id="{8F421DB3-5A32-4659-97F1-0C6C63F64A0D}" type="datetime1">
              <a:t>27.2.2025</a:t>
            </a:fld>
            <a:endParaRPr lang="en-US" dirty="0"/>
          </a:p>
        </p:txBody>
      </p:sp>
      <p:sp>
        <p:nvSpPr>
          <p:cNvPr id="5" name="Alatunnisteen paikkamerkki 4">
            <a:extLst>
              <a:ext uri="{FF2B5EF4-FFF2-40B4-BE49-F238E27FC236}">
                <a16:creationId xmlns:a16="http://schemas.microsoft.com/office/drawing/2014/main" id="{87163CC0-18E4-A57C-26F5-9ABEF61A888E}"/>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56BFBBA6-CE10-DFE2-CA7E-7B33985CE13C}"/>
              </a:ext>
            </a:extLst>
          </p:cNvPr>
          <p:cNvSpPr>
            <a:spLocks noGrp="1"/>
          </p:cNvSpPr>
          <p:nvPr>
            <p:ph type="sldNum" sz="quarter" idx="12"/>
          </p:nvPr>
        </p:nvSpPr>
        <p:spPr/>
        <p:txBody>
          <a:bodyPr/>
          <a:lstStyle/>
          <a:p>
            <a:fld id="{5E4DE196-8A13-4FF7-A07E-102851959EAB}" type="slidenum">
              <a:rPr lang="en-US" dirty="0"/>
              <a:t>17</a:t>
            </a:fld>
            <a:endParaRPr lang="en-US" dirty="0"/>
          </a:p>
        </p:txBody>
      </p:sp>
      <p:pic>
        <p:nvPicPr>
          <p:cNvPr id="10" name="Kuva 9" descr="Kuva, joka sisältää kohteen maa, Floristiikka, seppele, kukka&#10;&#10;Tekoälyn luoma sisältö voi olla virheellistä.">
            <a:extLst>
              <a:ext uri="{FF2B5EF4-FFF2-40B4-BE49-F238E27FC236}">
                <a16:creationId xmlns:a16="http://schemas.microsoft.com/office/drawing/2014/main" id="{14AACEC9-BDD4-8CD8-816C-6F36070F6728}"/>
              </a:ext>
            </a:extLst>
          </p:cNvPr>
          <p:cNvPicPr>
            <a:picLocks noChangeAspect="1"/>
          </p:cNvPicPr>
          <p:nvPr/>
        </p:nvPicPr>
        <p:blipFill>
          <a:blip r:embed="rId3"/>
          <a:stretch>
            <a:fillRect/>
          </a:stretch>
        </p:blipFill>
        <p:spPr>
          <a:xfrm>
            <a:off x="-6243" y="954581"/>
            <a:ext cx="3511923" cy="4675094"/>
          </a:xfrm>
          <a:prstGeom prst="rect">
            <a:avLst/>
          </a:prstGeom>
        </p:spPr>
      </p:pic>
      <p:pic>
        <p:nvPicPr>
          <p:cNvPr id="3" name="Kuva 2" descr="Kuva, joka sisältää kohteen rakennus, kontti, laatikko, tiili&#10;&#10;Tekoälyn luoma sisältö voi olla virheellistä.">
            <a:extLst>
              <a:ext uri="{FF2B5EF4-FFF2-40B4-BE49-F238E27FC236}">
                <a16:creationId xmlns:a16="http://schemas.microsoft.com/office/drawing/2014/main" id="{086DCB3A-B7FC-4DA5-5C08-80DFDCD9C2CF}"/>
              </a:ext>
            </a:extLst>
          </p:cNvPr>
          <p:cNvPicPr>
            <a:picLocks noChangeAspect="1"/>
          </p:cNvPicPr>
          <p:nvPr/>
        </p:nvPicPr>
        <p:blipFill>
          <a:blip r:embed="rId4"/>
          <a:srcRect t="24158" r="7048" b="4766"/>
          <a:stretch/>
        </p:blipFill>
        <p:spPr>
          <a:xfrm>
            <a:off x="3341914" y="950799"/>
            <a:ext cx="4717449" cy="4686728"/>
          </a:xfrm>
          <a:prstGeom prst="rect">
            <a:avLst/>
          </a:prstGeom>
        </p:spPr>
      </p:pic>
      <p:pic>
        <p:nvPicPr>
          <p:cNvPr id="9" name="Kuva 8" descr="Kuva, joka sisältää kohteen rakennus, seppele, ruusu, kukka&#10;&#10;Tekoälyn luoma sisältö voi olla virheellistä.">
            <a:extLst>
              <a:ext uri="{FF2B5EF4-FFF2-40B4-BE49-F238E27FC236}">
                <a16:creationId xmlns:a16="http://schemas.microsoft.com/office/drawing/2014/main" id="{3F463201-73FE-4950-9DF9-2DCDA37EB9BB}"/>
              </a:ext>
            </a:extLst>
          </p:cNvPr>
          <p:cNvPicPr>
            <a:picLocks noChangeAspect="1"/>
          </p:cNvPicPr>
          <p:nvPr/>
        </p:nvPicPr>
        <p:blipFill>
          <a:blip r:embed="rId5"/>
          <a:stretch>
            <a:fillRect/>
          </a:stretch>
        </p:blipFill>
        <p:spPr>
          <a:xfrm>
            <a:off x="5900738" y="3671889"/>
            <a:ext cx="2474118" cy="3181349"/>
          </a:xfrm>
          <a:prstGeom prst="rect">
            <a:avLst/>
          </a:prstGeom>
        </p:spPr>
      </p:pic>
    </p:spTree>
    <p:extLst>
      <p:ext uri="{BB962C8B-B14F-4D97-AF65-F5344CB8AC3E}">
        <p14:creationId xmlns:p14="http://schemas.microsoft.com/office/powerpoint/2010/main" val="3134953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9384D3-4A61-FFEB-6F0B-CA814DF9D92D}"/>
              </a:ext>
            </a:extLst>
          </p:cNvPr>
          <p:cNvSpPr>
            <a:spLocks noGrp="1"/>
          </p:cNvSpPr>
          <p:nvPr>
            <p:ph type="title"/>
          </p:nvPr>
        </p:nvSpPr>
        <p:spPr>
          <a:xfrm>
            <a:off x="406764" y="552526"/>
            <a:ext cx="3651316" cy="575367"/>
          </a:xfrm>
        </p:spPr>
        <p:txBody>
          <a:bodyPr>
            <a:normAutofit fontScale="90000"/>
          </a:bodyPr>
          <a:lstStyle/>
          <a:p>
            <a:r>
              <a:rPr lang="fi-FI" dirty="0"/>
              <a:t>Amaryllisten somistusta</a:t>
            </a:r>
          </a:p>
        </p:txBody>
      </p:sp>
      <p:pic>
        <p:nvPicPr>
          <p:cNvPr id="7" name="Sisällön paikkamerkki 6" descr="Kuva, joka sisältää kohteen kukkaruukku, kasvi, huonekasvi, hedelmä&#10;&#10;Tekoälyn luoma sisältö voi olla virheellistä.">
            <a:extLst>
              <a:ext uri="{FF2B5EF4-FFF2-40B4-BE49-F238E27FC236}">
                <a16:creationId xmlns:a16="http://schemas.microsoft.com/office/drawing/2014/main" id="{260AB127-3639-9658-148B-2AF779731DCF}"/>
              </a:ext>
            </a:extLst>
          </p:cNvPr>
          <p:cNvPicPr>
            <a:picLocks noGrp="1" noChangeAspect="1"/>
          </p:cNvPicPr>
          <p:nvPr>
            <p:ph idx="1"/>
          </p:nvPr>
        </p:nvPicPr>
        <p:blipFill>
          <a:blip r:embed="rId2"/>
          <a:stretch>
            <a:fillRect/>
          </a:stretch>
        </p:blipFill>
        <p:spPr>
          <a:xfrm>
            <a:off x="849" y="1138514"/>
            <a:ext cx="2224564" cy="4114800"/>
          </a:xfrm>
        </p:spPr>
      </p:pic>
      <p:sp>
        <p:nvSpPr>
          <p:cNvPr id="4" name="Päivämäärän paikkamerkki 3">
            <a:extLst>
              <a:ext uri="{FF2B5EF4-FFF2-40B4-BE49-F238E27FC236}">
                <a16:creationId xmlns:a16="http://schemas.microsoft.com/office/drawing/2014/main" id="{48C65D0A-EEE6-E652-60E4-EDEA66285F31}"/>
              </a:ext>
            </a:extLst>
          </p:cNvPr>
          <p:cNvSpPr>
            <a:spLocks noGrp="1"/>
          </p:cNvSpPr>
          <p:nvPr>
            <p:ph type="dt" sz="half" idx="10"/>
          </p:nvPr>
        </p:nvSpPr>
        <p:spPr/>
        <p:txBody>
          <a:bodyPr/>
          <a:lstStyle/>
          <a:p>
            <a:fld id="{B38BBCC0-DA0B-4B01-AE7F-B682D9F6616C}" type="datetime1">
              <a:t>27.2.2025</a:t>
            </a:fld>
            <a:endParaRPr lang="en-US" dirty="0"/>
          </a:p>
        </p:txBody>
      </p:sp>
      <p:sp>
        <p:nvSpPr>
          <p:cNvPr id="5" name="Alatunnisteen paikkamerkki 4">
            <a:extLst>
              <a:ext uri="{FF2B5EF4-FFF2-40B4-BE49-F238E27FC236}">
                <a16:creationId xmlns:a16="http://schemas.microsoft.com/office/drawing/2014/main" id="{C1E57212-5FEF-C70D-49F2-0820D432A47C}"/>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F4855580-E773-AFC5-CA6F-D1028ADFDF1E}"/>
              </a:ext>
            </a:extLst>
          </p:cNvPr>
          <p:cNvSpPr>
            <a:spLocks noGrp="1"/>
          </p:cNvSpPr>
          <p:nvPr>
            <p:ph type="sldNum" sz="quarter" idx="12"/>
          </p:nvPr>
        </p:nvSpPr>
        <p:spPr/>
        <p:txBody>
          <a:bodyPr/>
          <a:lstStyle/>
          <a:p>
            <a:fld id="{5E4DE196-8A13-4FF7-A07E-102851959EAB}" type="slidenum">
              <a:rPr lang="en-US" dirty="0"/>
              <a:t>18</a:t>
            </a:fld>
            <a:endParaRPr lang="en-US" dirty="0"/>
          </a:p>
        </p:txBody>
      </p:sp>
      <p:pic>
        <p:nvPicPr>
          <p:cNvPr id="8" name="Kuva 7" descr="Kuva, joka sisältää kohteen kukka, sisä-, Floristiikka, maa&#10;&#10;Tekoälyn luoma sisältö voi olla virheellistä.">
            <a:extLst>
              <a:ext uri="{FF2B5EF4-FFF2-40B4-BE49-F238E27FC236}">
                <a16:creationId xmlns:a16="http://schemas.microsoft.com/office/drawing/2014/main" id="{75BAD0C0-3E3A-225D-0436-1254E3C6DFCF}"/>
              </a:ext>
            </a:extLst>
          </p:cNvPr>
          <p:cNvPicPr>
            <a:picLocks noChangeAspect="1"/>
          </p:cNvPicPr>
          <p:nvPr/>
        </p:nvPicPr>
        <p:blipFill>
          <a:blip r:embed="rId3"/>
          <a:stretch>
            <a:fillRect/>
          </a:stretch>
        </p:blipFill>
        <p:spPr>
          <a:xfrm>
            <a:off x="2233332" y="1136276"/>
            <a:ext cx="2216944" cy="2947988"/>
          </a:xfrm>
          <a:prstGeom prst="rect">
            <a:avLst/>
          </a:prstGeom>
        </p:spPr>
      </p:pic>
      <p:pic>
        <p:nvPicPr>
          <p:cNvPr id="9" name="Kuva 8" descr="Kuva, joka sisältää kohteen kukkaruukku, huonekasvi, kasvi, maa&#10;&#10;Tekoälyn luoma sisältö voi olla virheellistä.">
            <a:extLst>
              <a:ext uri="{FF2B5EF4-FFF2-40B4-BE49-F238E27FC236}">
                <a16:creationId xmlns:a16="http://schemas.microsoft.com/office/drawing/2014/main" id="{13EE5067-D676-EE11-9A24-797C82F36B64}"/>
              </a:ext>
            </a:extLst>
          </p:cNvPr>
          <p:cNvPicPr>
            <a:picLocks noChangeAspect="1"/>
          </p:cNvPicPr>
          <p:nvPr/>
        </p:nvPicPr>
        <p:blipFill>
          <a:blip r:embed="rId4"/>
          <a:stretch>
            <a:fillRect/>
          </a:stretch>
        </p:blipFill>
        <p:spPr>
          <a:xfrm>
            <a:off x="4457181" y="169069"/>
            <a:ext cx="2222183" cy="3745707"/>
          </a:xfrm>
          <a:prstGeom prst="rect">
            <a:avLst/>
          </a:prstGeom>
        </p:spPr>
      </p:pic>
      <p:pic>
        <p:nvPicPr>
          <p:cNvPr id="10" name="Kuva 9" descr="Kuva, joka sisältää kohteen huonekasvi, kukkaruukku, kasvi, Floristiikka&#10;&#10;Tekoälyn luoma sisältö voi olla virheellistä.">
            <a:extLst>
              <a:ext uri="{FF2B5EF4-FFF2-40B4-BE49-F238E27FC236}">
                <a16:creationId xmlns:a16="http://schemas.microsoft.com/office/drawing/2014/main" id="{225121F4-F211-1603-9299-595D7D9E3032}"/>
              </a:ext>
            </a:extLst>
          </p:cNvPr>
          <p:cNvPicPr>
            <a:picLocks noChangeAspect="1"/>
          </p:cNvPicPr>
          <p:nvPr/>
        </p:nvPicPr>
        <p:blipFill>
          <a:blip r:embed="rId5"/>
          <a:stretch>
            <a:fillRect/>
          </a:stretch>
        </p:blipFill>
        <p:spPr>
          <a:xfrm>
            <a:off x="6755990" y="169069"/>
            <a:ext cx="5285889" cy="4412455"/>
          </a:xfrm>
          <a:prstGeom prst="rect">
            <a:avLst/>
          </a:prstGeom>
        </p:spPr>
      </p:pic>
      <p:pic>
        <p:nvPicPr>
          <p:cNvPr id="11" name="Kuva 10" descr="Kuva, joka sisältää kohteen joulu, joulukuusi, piha-, kasvi&#10;&#10;Tekoälyn luoma sisältö voi olla virheellistä.">
            <a:extLst>
              <a:ext uri="{FF2B5EF4-FFF2-40B4-BE49-F238E27FC236}">
                <a16:creationId xmlns:a16="http://schemas.microsoft.com/office/drawing/2014/main" id="{EA81A9B2-23C5-71D4-B730-8D8842306565}"/>
              </a:ext>
            </a:extLst>
          </p:cNvPr>
          <p:cNvPicPr>
            <a:picLocks noChangeAspect="1"/>
          </p:cNvPicPr>
          <p:nvPr/>
        </p:nvPicPr>
        <p:blipFill>
          <a:blip r:embed="rId6"/>
          <a:stretch>
            <a:fillRect/>
          </a:stretch>
        </p:blipFill>
        <p:spPr>
          <a:xfrm>
            <a:off x="1779774" y="4131749"/>
            <a:ext cx="3117058" cy="2400301"/>
          </a:xfrm>
          <a:prstGeom prst="rect">
            <a:avLst/>
          </a:prstGeom>
        </p:spPr>
      </p:pic>
      <p:pic>
        <p:nvPicPr>
          <p:cNvPr id="12" name="Kuva 11" descr="Kuva, joka sisältää kohteen kukkaruukku, huonekasvi, kasvi, Floristiikka&#10;&#10;Tekoälyn luoma sisältö voi olla virheellistä.">
            <a:extLst>
              <a:ext uri="{FF2B5EF4-FFF2-40B4-BE49-F238E27FC236}">
                <a16:creationId xmlns:a16="http://schemas.microsoft.com/office/drawing/2014/main" id="{D0335CB3-651C-4395-3F42-266C7FE1A731}"/>
              </a:ext>
            </a:extLst>
          </p:cNvPr>
          <p:cNvPicPr>
            <a:picLocks noChangeAspect="1"/>
          </p:cNvPicPr>
          <p:nvPr/>
        </p:nvPicPr>
        <p:blipFill>
          <a:blip r:embed="rId7"/>
          <a:stretch>
            <a:fillRect/>
          </a:stretch>
        </p:blipFill>
        <p:spPr>
          <a:xfrm>
            <a:off x="4454478" y="3909732"/>
            <a:ext cx="3640932" cy="2781300"/>
          </a:xfrm>
          <a:prstGeom prst="rect">
            <a:avLst/>
          </a:prstGeom>
        </p:spPr>
      </p:pic>
      <p:pic>
        <p:nvPicPr>
          <p:cNvPr id="13" name="Kuva 12" descr="Kuva, joka sisältää kohteen vaasi, kukkaruukku, huonekasvi, pöytä&#10;&#10;Tekoälyn luoma sisältö voi olla virheellistä.">
            <a:extLst>
              <a:ext uri="{FF2B5EF4-FFF2-40B4-BE49-F238E27FC236}">
                <a16:creationId xmlns:a16="http://schemas.microsoft.com/office/drawing/2014/main" id="{D62C8620-965F-28C1-246E-822BBEF1E8FD}"/>
              </a:ext>
            </a:extLst>
          </p:cNvPr>
          <p:cNvPicPr>
            <a:picLocks noChangeAspect="1"/>
          </p:cNvPicPr>
          <p:nvPr/>
        </p:nvPicPr>
        <p:blipFill>
          <a:blip r:embed="rId8"/>
          <a:stretch>
            <a:fillRect/>
          </a:stretch>
        </p:blipFill>
        <p:spPr>
          <a:xfrm>
            <a:off x="8081681" y="3993774"/>
            <a:ext cx="4063254" cy="2960596"/>
          </a:xfrm>
          <a:prstGeom prst="rect">
            <a:avLst/>
          </a:prstGeom>
        </p:spPr>
      </p:pic>
    </p:spTree>
    <p:extLst>
      <p:ext uri="{BB962C8B-B14F-4D97-AF65-F5344CB8AC3E}">
        <p14:creationId xmlns:p14="http://schemas.microsoft.com/office/powerpoint/2010/main" val="3066451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6080A8-CAB2-564C-3490-DDE9F64E05F2}"/>
              </a:ext>
            </a:extLst>
          </p:cNvPr>
          <p:cNvSpPr>
            <a:spLocks noGrp="1"/>
          </p:cNvSpPr>
          <p:nvPr>
            <p:ph type="title"/>
          </p:nvPr>
        </p:nvSpPr>
        <p:spPr>
          <a:xfrm>
            <a:off x="871108" y="385841"/>
            <a:ext cx="3615597" cy="1706457"/>
          </a:xfrm>
        </p:spPr>
        <p:txBody>
          <a:bodyPr>
            <a:normAutofit/>
          </a:bodyPr>
          <a:lstStyle/>
          <a:p>
            <a:r>
              <a:rPr lang="fi-FI" dirty="0">
                <a:latin typeface="Times"/>
                <a:cs typeface="Times"/>
              </a:rPr>
              <a:t>Adventtikransseja tukusta tuleviin valmispohjiin</a:t>
            </a:r>
          </a:p>
        </p:txBody>
      </p:sp>
      <p:pic>
        <p:nvPicPr>
          <p:cNvPr id="7" name="Sisällön paikkamerkki 6" descr="Kuva, joka sisältää kohteen kynttilä, maa, punainen, piha-&#10;&#10;Tekoälyn luoma sisältö voi olla virheellistä.">
            <a:extLst>
              <a:ext uri="{FF2B5EF4-FFF2-40B4-BE49-F238E27FC236}">
                <a16:creationId xmlns:a16="http://schemas.microsoft.com/office/drawing/2014/main" id="{CB941BE6-1CAC-F790-80BD-DBD500578783}"/>
              </a:ext>
            </a:extLst>
          </p:cNvPr>
          <p:cNvPicPr>
            <a:picLocks noGrp="1" noChangeAspect="1"/>
          </p:cNvPicPr>
          <p:nvPr>
            <p:ph idx="1"/>
          </p:nvPr>
        </p:nvPicPr>
        <p:blipFill>
          <a:blip r:embed="rId2"/>
          <a:stretch>
            <a:fillRect/>
          </a:stretch>
        </p:blipFill>
        <p:spPr>
          <a:xfrm>
            <a:off x="4833661" y="2813371"/>
            <a:ext cx="2917840" cy="3908799"/>
          </a:xfrm>
        </p:spPr>
      </p:pic>
      <p:sp>
        <p:nvSpPr>
          <p:cNvPr id="4" name="Päivämäärän paikkamerkki 3">
            <a:extLst>
              <a:ext uri="{FF2B5EF4-FFF2-40B4-BE49-F238E27FC236}">
                <a16:creationId xmlns:a16="http://schemas.microsoft.com/office/drawing/2014/main" id="{3452D4CE-BB3D-3BEA-160A-FC48992E4C41}"/>
              </a:ext>
            </a:extLst>
          </p:cNvPr>
          <p:cNvSpPr>
            <a:spLocks noGrp="1"/>
          </p:cNvSpPr>
          <p:nvPr>
            <p:ph type="dt" sz="half" idx="10"/>
          </p:nvPr>
        </p:nvSpPr>
        <p:spPr/>
        <p:txBody>
          <a:bodyPr/>
          <a:lstStyle/>
          <a:p>
            <a:fld id="{43C09E13-FC9B-461D-85A7-7E02BC82876D}" type="datetime1">
              <a:t>27.2.2025</a:t>
            </a:fld>
            <a:endParaRPr lang="en-US" dirty="0"/>
          </a:p>
        </p:txBody>
      </p:sp>
      <p:sp>
        <p:nvSpPr>
          <p:cNvPr id="5" name="Alatunnisteen paikkamerkki 4">
            <a:extLst>
              <a:ext uri="{FF2B5EF4-FFF2-40B4-BE49-F238E27FC236}">
                <a16:creationId xmlns:a16="http://schemas.microsoft.com/office/drawing/2014/main" id="{DBE80457-1A1C-DDD6-C176-DFB1B36B5AE6}"/>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DAA30AAE-B8B6-4607-4FCE-9E0C3D053998}"/>
              </a:ext>
            </a:extLst>
          </p:cNvPr>
          <p:cNvSpPr>
            <a:spLocks noGrp="1"/>
          </p:cNvSpPr>
          <p:nvPr>
            <p:ph type="sldNum" sz="quarter" idx="12"/>
          </p:nvPr>
        </p:nvSpPr>
        <p:spPr/>
        <p:txBody>
          <a:bodyPr/>
          <a:lstStyle/>
          <a:p>
            <a:fld id="{5E4DE196-8A13-4FF7-A07E-102851959EAB}" type="slidenum">
              <a:rPr lang="en-US" dirty="0"/>
              <a:t>19</a:t>
            </a:fld>
            <a:endParaRPr lang="en-US" dirty="0"/>
          </a:p>
        </p:txBody>
      </p:sp>
      <p:pic>
        <p:nvPicPr>
          <p:cNvPr id="8" name="Kuva 7" descr="Kuva, joka sisältää kohteen kynttilä, maa, Floristiikka, kukkaruukku&#10;&#10;Tekoälyn luoma sisältö voi olla virheellistä.">
            <a:extLst>
              <a:ext uri="{FF2B5EF4-FFF2-40B4-BE49-F238E27FC236}">
                <a16:creationId xmlns:a16="http://schemas.microsoft.com/office/drawing/2014/main" id="{AFD6ECAA-8186-CAAA-6E18-4CFB13AE01F0}"/>
              </a:ext>
            </a:extLst>
          </p:cNvPr>
          <p:cNvPicPr>
            <a:picLocks noChangeAspect="1"/>
          </p:cNvPicPr>
          <p:nvPr/>
        </p:nvPicPr>
        <p:blipFill>
          <a:blip r:embed="rId3"/>
          <a:srcRect t="36786" r="671" b="986"/>
          <a:stretch/>
        </p:blipFill>
        <p:spPr>
          <a:xfrm>
            <a:off x="5193494" y="1621"/>
            <a:ext cx="3985186" cy="3250601"/>
          </a:xfrm>
          <a:prstGeom prst="rect">
            <a:avLst/>
          </a:prstGeom>
        </p:spPr>
      </p:pic>
      <p:pic>
        <p:nvPicPr>
          <p:cNvPr id="9" name="Kuva 8" descr="Kuva, joka sisältää kohteen kynttilä, punainen, maa, joulu&#10;&#10;Tekoälyn luoma sisältö voi olla virheellistä.">
            <a:extLst>
              <a:ext uri="{FF2B5EF4-FFF2-40B4-BE49-F238E27FC236}">
                <a16:creationId xmlns:a16="http://schemas.microsoft.com/office/drawing/2014/main" id="{636619BA-B27C-A8EC-881C-B05E7798F350}"/>
              </a:ext>
            </a:extLst>
          </p:cNvPr>
          <p:cNvPicPr>
            <a:picLocks noChangeAspect="1"/>
          </p:cNvPicPr>
          <p:nvPr/>
        </p:nvPicPr>
        <p:blipFill>
          <a:blip r:embed="rId4"/>
          <a:srcRect l="2516" t="27590" r="7506" b="-114"/>
          <a:stretch/>
        </p:blipFill>
        <p:spPr>
          <a:xfrm>
            <a:off x="7369969" y="4027809"/>
            <a:ext cx="2705691" cy="2699267"/>
          </a:xfrm>
          <a:prstGeom prst="rect">
            <a:avLst/>
          </a:prstGeom>
        </p:spPr>
      </p:pic>
      <p:pic>
        <p:nvPicPr>
          <p:cNvPr id="10" name="Kuva 9" descr="Kuva, joka sisältää kohteen maa, Floristiikka, kukkaruukku, kukka&#10;&#10;Tekoälyn luoma sisältö voi olla virheellistä.">
            <a:extLst>
              <a:ext uri="{FF2B5EF4-FFF2-40B4-BE49-F238E27FC236}">
                <a16:creationId xmlns:a16="http://schemas.microsoft.com/office/drawing/2014/main" id="{77AEBBFB-C053-D063-75DF-9AC63E3FA397}"/>
              </a:ext>
            </a:extLst>
          </p:cNvPr>
          <p:cNvPicPr>
            <a:picLocks noChangeAspect="1"/>
          </p:cNvPicPr>
          <p:nvPr/>
        </p:nvPicPr>
        <p:blipFill>
          <a:blip r:embed="rId5"/>
          <a:srcRect l="-493" t="26431" r="114" b="-3988"/>
          <a:stretch/>
        </p:blipFill>
        <p:spPr>
          <a:xfrm>
            <a:off x="9179719" y="3954"/>
            <a:ext cx="3157547" cy="3255950"/>
          </a:xfrm>
          <a:prstGeom prst="rect">
            <a:avLst/>
          </a:prstGeom>
        </p:spPr>
      </p:pic>
      <p:pic>
        <p:nvPicPr>
          <p:cNvPr id="3" name="Kuva 2" descr="Kuva, joka sisältää kohteen kynttilä, Floristiikka, kukkien asettelu, Leikkokukat&#10;&#10;Tekoälyn luoma sisältö voi olla virheellistä.">
            <a:extLst>
              <a:ext uri="{FF2B5EF4-FFF2-40B4-BE49-F238E27FC236}">
                <a16:creationId xmlns:a16="http://schemas.microsoft.com/office/drawing/2014/main" id="{568DB66E-2D36-C577-46DC-2A405CB7C884}"/>
              </a:ext>
            </a:extLst>
          </p:cNvPr>
          <p:cNvPicPr>
            <a:picLocks noChangeAspect="1"/>
          </p:cNvPicPr>
          <p:nvPr/>
        </p:nvPicPr>
        <p:blipFill>
          <a:blip r:embed="rId6"/>
          <a:srcRect t="33047" r="592" b="267"/>
          <a:stretch/>
        </p:blipFill>
        <p:spPr>
          <a:xfrm>
            <a:off x="9409533" y="2937880"/>
            <a:ext cx="2919582" cy="2704539"/>
          </a:xfrm>
          <a:prstGeom prst="rect">
            <a:avLst/>
          </a:prstGeom>
        </p:spPr>
      </p:pic>
      <p:pic>
        <p:nvPicPr>
          <p:cNvPr id="12" name="Kuva 11" descr="Kuva, joka sisältää kohteen kynttilä, hedelmä, virvoke, ruoka&#10;&#10;Tekoälyn luoma sisältö voi olla virheellistä.">
            <a:extLst>
              <a:ext uri="{FF2B5EF4-FFF2-40B4-BE49-F238E27FC236}">
                <a16:creationId xmlns:a16="http://schemas.microsoft.com/office/drawing/2014/main" id="{84F31539-7920-809B-D840-ABB43D5C9D6D}"/>
              </a:ext>
            </a:extLst>
          </p:cNvPr>
          <p:cNvPicPr>
            <a:picLocks noChangeAspect="1"/>
          </p:cNvPicPr>
          <p:nvPr/>
        </p:nvPicPr>
        <p:blipFill>
          <a:blip r:embed="rId7"/>
          <a:stretch>
            <a:fillRect/>
          </a:stretch>
        </p:blipFill>
        <p:spPr>
          <a:xfrm>
            <a:off x="4067" y="2502694"/>
            <a:ext cx="5111553" cy="4114800"/>
          </a:xfrm>
          <a:prstGeom prst="rect">
            <a:avLst/>
          </a:prstGeom>
        </p:spPr>
      </p:pic>
    </p:spTree>
    <p:extLst>
      <p:ext uri="{BB962C8B-B14F-4D97-AF65-F5344CB8AC3E}">
        <p14:creationId xmlns:p14="http://schemas.microsoft.com/office/powerpoint/2010/main" val="1794217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5BFD12-4208-2DF7-C171-1F83570CB556}"/>
              </a:ext>
            </a:extLst>
          </p:cNvPr>
          <p:cNvSpPr>
            <a:spLocks noGrp="1"/>
          </p:cNvSpPr>
          <p:nvPr>
            <p:ph type="title"/>
          </p:nvPr>
        </p:nvSpPr>
        <p:spPr>
          <a:xfrm>
            <a:off x="228171" y="88184"/>
            <a:ext cx="4984815" cy="575366"/>
          </a:xfrm>
        </p:spPr>
        <p:txBody>
          <a:bodyPr>
            <a:normAutofit fontScale="90000"/>
          </a:bodyPr>
          <a:lstStyle/>
          <a:p>
            <a:r>
              <a:rPr lang="fi-FI" dirty="0">
                <a:latin typeface="Times"/>
                <a:cs typeface="Times"/>
              </a:rPr>
              <a:t>Kranssin teko </a:t>
            </a:r>
            <a:r>
              <a:rPr lang="fi-FI" dirty="0" err="1">
                <a:latin typeface="Times"/>
                <a:cs typeface="Times"/>
              </a:rPr>
              <a:t>olki+oasis</a:t>
            </a:r>
          </a:p>
        </p:txBody>
      </p:sp>
      <p:pic>
        <p:nvPicPr>
          <p:cNvPr id="7" name="Sisällön paikkamerkki 6" descr="Kuva, joka sisältää kohteen maa, Sinivihreä, taide, Turkoosi&#10;&#10;Tekoälyn luoma sisältö voi olla virheellistä.">
            <a:extLst>
              <a:ext uri="{FF2B5EF4-FFF2-40B4-BE49-F238E27FC236}">
                <a16:creationId xmlns:a16="http://schemas.microsoft.com/office/drawing/2014/main" id="{52F96633-C26B-8AB3-E118-EA563C602058}"/>
              </a:ext>
            </a:extLst>
          </p:cNvPr>
          <p:cNvPicPr>
            <a:picLocks noGrp="1" noChangeAspect="1"/>
          </p:cNvPicPr>
          <p:nvPr>
            <p:ph idx="1"/>
          </p:nvPr>
        </p:nvPicPr>
        <p:blipFill>
          <a:blip r:embed="rId2"/>
          <a:stretch>
            <a:fillRect/>
          </a:stretch>
        </p:blipFill>
        <p:spPr>
          <a:xfrm>
            <a:off x="-87440" y="671369"/>
            <a:ext cx="2074069" cy="2757488"/>
          </a:xfrm>
        </p:spPr>
      </p:pic>
      <p:sp>
        <p:nvSpPr>
          <p:cNvPr id="4" name="Päivämäärän paikkamerkki 3">
            <a:extLst>
              <a:ext uri="{FF2B5EF4-FFF2-40B4-BE49-F238E27FC236}">
                <a16:creationId xmlns:a16="http://schemas.microsoft.com/office/drawing/2014/main" id="{4CBCC7D6-8F55-0E49-410F-5247CAAF08F1}"/>
              </a:ext>
            </a:extLst>
          </p:cNvPr>
          <p:cNvSpPr>
            <a:spLocks noGrp="1"/>
          </p:cNvSpPr>
          <p:nvPr>
            <p:ph type="dt" sz="half" idx="10"/>
          </p:nvPr>
        </p:nvSpPr>
        <p:spPr/>
        <p:txBody>
          <a:bodyPr/>
          <a:lstStyle/>
          <a:p>
            <a:fld id="{37974341-1FFF-4E2A-9DD9-11D60D20CBE6}" type="datetime1">
              <a:t>27.2.2025</a:t>
            </a:fld>
            <a:endParaRPr lang="en-US" dirty="0"/>
          </a:p>
        </p:txBody>
      </p:sp>
      <p:sp>
        <p:nvSpPr>
          <p:cNvPr id="5" name="Alatunnisteen paikkamerkki 4">
            <a:extLst>
              <a:ext uri="{FF2B5EF4-FFF2-40B4-BE49-F238E27FC236}">
                <a16:creationId xmlns:a16="http://schemas.microsoft.com/office/drawing/2014/main" id="{CC1C127F-E44B-D7D0-77A4-C66C1CBBBD9A}"/>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2C13CC04-AE35-A4B1-AE15-A4208643DAB8}"/>
              </a:ext>
            </a:extLst>
          </p:cNvPr>
          <p:cNvSpPr>
            <a:spLocks noGrp="1"/>
          </p:cNvSpPr>
          <p:nvPr>
            <p:ph type="sldNum" sz="quarter" idx="12"/>
          </p:nvPr>
        </p:nvSpPr>
        <p:spPr/>
        <p:txBody>
          <a:bodyPr/>
          <a:lstStyle/>
          <a:p>
            <a:fld id="{5E4DE196-8A13-4FF7-A07E-102851959EAB}" type="slidenum">
              <a:rPr lang="en-US" dirty="0"/>
              <a:t>20</a:t>
            </a:fld>
            <a:endParaRPr lang="en-US" dirty="0"/>
          </a:p>
        </p:txBody>
      </p:sp>
      <p:pic>
        <p:nvPicPr>
          <p:cNvPr id="8" name="Kuva 7" descr="Kuva, joka sisältää kohteen maa, työkalu, piha-, kasvi&#10;&#10;Tekoälyn luoma sisältö voi olla virheellistä.">
            <a:extLst>
              <a:ext uri="{FF2B5EF4-FFF2-40B4-BE49-F238E27FC236}">
                <a16:creationId xmlns:a16="http://schemas.microsoft.com/office/drawing/2014/main" id="{1C15E5F5-E404-DCE5-239B-836DC4099F00}"/>
              </a:ext>
            </a:extLst>
          </p:cNvPr>
          <p:cNvPicPr>
            <a:picLocks noChangeAspect="1"/>
          </p:cNvPicPr>
          <p:nvPr/>
        </p:nvPicPr>
        <p:blipFill>
          <a:blip r:embed="rId3"/>
          <a:stretch>
            <a:fillRect/>
          </a:stretch>
        </p:blipFill>
        <p:spPr>
          <a:xfrm>
            <a:off x="1983581" y="764381"/>
            <a:ext cx="3688557" cy="2757488"/>
          </a:xfrm>
          <a:prstGeom prst="rect">
            <a:avLst/>
          </a:prstGeom>
        </p:spPr>
      </p:pic>
      <p:pic>
        <p:nvPicPr>
          <p:cNvPr id="9" name="Kuva 8" descr="Kuva, joka sisältää kohteen huonekasvi, kasvi, kukkaruukku, maa&#10;&#10;Tekoälyn luoma sisältö voi olla virheellistä.">
            <a:extLst>
              <a:ext uri="{FF2B5EF4-FFF2-40B4-BE49-F238E27FC236}">
                <a16:creationId xmlns:a16="http://schemas.microsoft.com/office/drawing/2014/main" id="{E87946E3-AA1C-81B7-7EF1-F8B7F01BFBDC}"/>
              </a:ext>
            </a:extLst>
          </p:cNvPr>
          <p:cNvPicPr>
            <a:picLocks noChangeAspect="1"/>
          </p:cNvPicPr>
          <p:nvPr/>
        </p:nvPicPr>
        <p:blipFill>
          <a:blip r:embed="rId4"/>
          <a:stretch>
            <a:fillRect/>
          </a:stretch>
        </p:blipFill>
        <p:spPr>
          <a:xfrm>
            <a:off x="5326856" y="2381"/>
            <a:ext cx="2526507" cy="3424238"/>
          </a:xfrm>
          <a:prstGeom prst="rect">
            <a:avLst/>
          </a:prstGeom>
        </p:spPr>
      </p:pic>
      <p:pic>
        <p:nvPicPr>
          <p:cNvPr id="10" name="Kuva 9" descr="Kuva, joka sisältää kohteen yrtti, työkalu, leikkaaminen, kasvi&#10;&#10;Tekoälyn luoma sisältö voi olla virheellistä.">
            <a:extLst>
              <a:ext uri="{FF2B5EF4-FFF2-40B4-BE49-F238E27FC236}">
                <a16:creationId xmlns:a16="http://schemas.microsoft.com/office/drawing/2014/main" id="{8CA9DF26-2320-9FF1-25D2-C54E877FDCC1}"/>
              </a:ext>
            </a:extLst>
          </p:cNvPr>
          <p:cNvPicPr>
            <a:picLocks noChangeAspect="1"/>
          </p:cNvPicPr>
          <p:nvPr/>
        </p:nvPicPr>
        <p:blipFill>
          <a:blip r:embed="rId5"/>
          <a:stretch>
            <a:fillRect/>
          </a:stretch>
        </p:blipFill>
        <p:spPr>
          <a:xfrm>
            <a:off x="8008144" y="2382"/>
            <a:ext cx="3807618" cy="2840831"/>
          </a:xfrm>
          <a:prstGeom prst="rect">
            <a:avLst/>
          </a:prstGeom>
        </p:spPr>
      </p:pic>
      <p:pic>
        <p:nvPicPr>
          <p:cNvPr id="11" name="Kuva 10" descr="Kuva, joka sisältää kohteen huonekasvi, yrtti, kasvi, kukkaruukku&#10;&#10;Tekoälyn luoma sisältö voi olla virheellistä.">
            <a:extLst>
              <a:ext uri="{FF2B5EF4-FFF2-40B4-BE49-F238E27FC236}">
                <a16:creationId xmlns:a16="http://schemas.microsoft.com/office/drawing/2014/main" id="{4EA16542-9216-1D7F-1A5A-3C0A0F8C919F}"/>
              </a:ext>
            </a:extLst>
          </p:cNvPr>
          <p:cNvPicPr>
            <a:picLocks noChangeAspect="1"/>
          </p:cNvPicPr>
          <p:nvPr/>
        </p:nvPicPr>
        <p:blipFill>
          <a:blip r:embed="rId6"/>
          <a:stretch>
            <a:fillRect/>
          </a:stretch>
        </p:blipFill>
        <p:spPr>
          <a:xfrm>
            <a:off x="-88106" y="3526631"/>
            <a:ext cx="3938588" cy="2924176"/>
          </a:xfrm>
          <a:prstGeom prst="rect">
            <a:avLst/>
          </a:prstGeom>
        </p:spPr>
      </p:pic>
      <p:pic>
        <p:nvPicPr>
          <p:cNvPr id="12" name="Kuva 11" descr="Kuva, joka sisältää kohteen kasvi, huonekasvi, kukkaruukku, maa&#10;&#10;Tekoälyn luoma sisältö voi olla virheellistä.">
            <a:extLst>
              <a:ext uri="{FF2B5EF4-FFF2-40B4-BE49-F238E27FC236}">
                <a16:creationId xmlns:a16="http://schemas.microsoft.com/office/drawing/2014/main" id="{5A60E467-FF55-ACC1-7900-EAAE527F64F6}"/>
              </a:ext>
            </a:extLst>
          </p:cNvPr>
          <p:cNvPicPr>
            <a:picLocks noChangeAspect="1"/>
          </p:cNvPicPr>
          <p:nvPr/>
        </p:nvPicPr>
        <p:blipFill>
          <a:blip r:embed="rId7"/>
          <a:srcRect t="23585" r="-382" b="13129"/>
          <a:stretch/>
        </p:blipFill>
        <p:spPr>
          <a:xfrm>
            <a:off x="3588543" y="4098130"/>
            <a:ext cx="2759882" cy="2435384"/>
          </a:xfrm>
          <a:prstGeom prst="rect">
            <a:avLst/>
          </a:prstGeom>
        </p:spPr>
      </p:pic>
      <p:pic>
        <p:nvPicPr>
          <p:cNvPr id="13" name="Kuva 12" descr="Kuva, joka sisältää kohteen huonekasvi, kasvi, kukkaruukku, kynttilä&#10;&#10;Tekoälyn luoma sisältö voi olla virheellistä.">
            <a:extLst>
              <a:ext uri="{FF2B5EF4-FFF2-40B4-BE49-F238E27FC236}">
                <a16:creationId xmlns:a16="http://schemas.microsoft.com/office/drawing/2014/main" id="{B0B5754A-C1B8-BEBA-E3B1-90710F62764C}"/>
              </a:ext>
            </a:extLst>
          </p:cNvPr>
          <p:cNvPicPr>
            <a:picLocks noChangeAspect="1"/>
          </p:cNvPicPr>
          <p:nvPr/>
        </p:nvPicPr>
        <p:blipFill>
          <a:blip r:embed="rId8"/>
          <a:stretch>
            <a:fillRect/>
          </a:stretch>
        </p:blipFill>
        <p:spPr>
          <a:xfrm>
            <a:off x="6484143" y="3098006"/>
            <a:ext cx="4855369" cy="3543300"/>
          </a:xfrm>
          <a:prstGeom prst="rect">
            <a:avLst/>
          </a:prstGeom>
        </p:spPr>
      </p:pic>
    </p:spTree>
    <p:extLst>
      <p:ext uri="{BB962C8B-B14F-4D97-AF65-F5344CB8AC3E}">
        <p14:creationId xmlns:p14="http://schemas.microsoft.com/office/powerpoint/2010/main" val="2537369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D88C14-DBDA-EE0A-A6F3-78C1A4DC0FB0}"/>
              </a:ext>
            </a:extLst>
          </p:cNvPr>
          <p:cNvSpPr>
            <a:spLocks noGrp="1"/>
          </p:cNvSpPr>
          <p:nvPr>
            <p:ph type="title"/>
          </p:nvPr>
        </p:nvSpPr>
        <p:spPr/>
        <p:txBody>
          <a:bodyPr/>
          <a:lstStyle/>
          <a:p>
            <a:endParaRPr lang="fi-FI"/>
          </a:p>
        </p:txBody>
      </p:sp>
      <p:pic>
        <p:nvPicPr>
          <p:cNvPr id="7" name="Sisällön paikkamerkki 6" descr="Kuva, joka sisältää kohteen Floristiikka, kasvi, aita, kukka&#10;&#10;Tekoälyn luoma sisältö voi olla virheellistä.">
            <a:extLst>
              <a:ext uri="{FF2B5EF4-FFF2-40B4-BE49-F238E27FC236}">
                <a16:creationId xmlns:a16="http://schemas.microsoft.com/office/drawing/2014/main" id="{1BBA7737-45E6-90CA-55B4-50289A7D6FD3}"/>
              </a:ext>
            </a:extLst>
          </p:cNvPr>
          <p:cNvPicPr>
            <a:picLocks noGrp="1" noChangeAspect="1"/>
          </p:cNvPicPr>
          <p:nvPr>
            <p:ph idx="1"/>
          </p:nvPr>
        </p:nvPicPr>
        <p:blipFill>
          <a:blip r:embed="rId2"/>
          <a:stretch>
            <a:fillRect/>
          </a:stretch>
        </p:blipFill>
        <p:spPr>
          <a:xfrm>
            <a:off x="341185" y="718993"/>
            <a:ext cx="4074319" cy="5424488"/>
          </a:xfrm>
        </p:spPr>
      </p:pic>
      <p:sp>
        <p:nvSpPr>
          <p:cNvPr id="4" name="Päivämäärän paikkamerkki 3">
            <a:extLst>
              <a:ext uri="{FF2B5EF4-FFF2-40B4-BE49-F238E27FC236}">
                <a16:creationId xmlns:a16="http://schemas.microsoft.com/office/drawing/2014/main" id="{FC63F9BA-03B2-C83C-00EC-AC98621E3620}"/>
              </a:ext>
            </a:extLst>
          </p:cNvPr>
          <p:cNvSpPr>
            <a:spLocks noGrp="1"/>
          </p:cNvSpPr>
          <p:nvPr>
            <p:ph type="dt" sz="half" idx="10"/>
          </p:nvPr>
        </p:nvSpPr>
        <p:spPr/>
        <p:txBody>
          <a:bodyPr/>
          <a:lstStyle/>
          <a:p>
            <a:fld id="{D7B36898-7665-4FF0-A5F5-E5501237FC6B}" type="datetime1">
              <a:t>27.2.2025</a:t>
            </a:fld>
            <a:endParaRPr lang="en-US" dirty="0"/>
          </a:p>
        </p:txBody>
      </p:sp>
      <p:sp>
        <p:nvSpPr>
          <p:cNvPr id="5" name="Alatunnisteen paikkamerkki 4">
            <a:extLst>
              <a:ext uri="{FF2B5EF4-FFF2-40B4-BE49-F238E27FC236}">
                <a16:creationId xmlns:a16="http://schemas.microsoft.com/office/drawing/2014/main" id="{99614FA8-F106-69BC-1DA8-8E8A70F5D086}"/>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88A64527-8441-7FFA-0959-FFC1F45F3B47}"/>
              </a:ext>
            </a:extLst>
          </p:cNvPr>
          <p:cNvSpPr>
            <a:spLocks noGrp="1"/>
          </p:cNvSpPr>
          <p:nvPr>
            <p:ph type="sldNum" sz="quarter" idx="12"/>
          </p:nvPr>
        </p:nvSpPr>
        <p:spPr/>
        <p:txBody>
          <a:bodyPr/>
          <a:lstStyle/>
          <a:p>
            <a:fld id="{5E4DE196-8A13-4FF7-A07E-102851959EAB}" type="slidenum">
              <a:rPr lang="en-US" dirty="0"/>
              <a:t>21</a:t>
            </a:fld>
            <a:endParaRPr lang="en-US" dirty="0"/>
          </a:p>
        </p:txBody>
      </p:sp>
      <p:pic>
        <p:nvPicPr>
          <p:cNvPr id="8" name="Kuva 7" descr="Kuva, joka sisältää kohteen kasvi, maa, huonekasvi, kukkaruukku&#10;&#10;Tekoälyn luoma sisältö voi olla virheellistä.">
            <a:extLst>
              <a:ext uri="{FF2B5EF4-FFF2-40B4-BE49-F238E27FC236}">
                <a16:creationId xmlns:a16="http://schemas.microsoft.com/office/drawing/2014/main" id="{BC47617C-17EB-DD81-CBCF-D421AA2F33B8}"/>
              </a:ext>
            </a:extLst>
          </p:cNvPr>
          <p:cNvPicPr>
            <a:picLocks noChangeAspect="1"/>
          </p:cNvPicPr>
          <p:nvPr/>
        </p:nvPicPr>
        <p:blipFill>
          <a:blip r:embed="rId3"/>
          <a:stretch>
            <a:fillRect/>
          </a:stretch>
        </p:blipFill>
        <p:spPr>
          <a:xfrm>
            <a:off x="4407694" y="4762"/>
            <a:ext cx="3721893" cy="4800599"/>
          </a:xfrm>
          <a:prstGeom prst="rect">
            <a:avLst/>
          </a:prstGeom>
        </p:spPr>
      </p:pic>
      <p:pic>
        <p:nvPicPr>
          <p:cNvPr id="9" name="Kuva 8" descr="Kuva, joka sisältää kohteen kasvi, vihannes, maa, sisä-&#10;&#10;Tekoälyn luoma sisältö voi olla virheellistä.">
            <a:extLst>
              <a:ext uri="{FF2B5EF4-FFF2-40B4-BE49-F238E27FC236}">
                <a16:creationId xmlns:a16="http://schemas.microsoft.com/office/drawing/2014/main" id="{45278E34-B938-089D-F9F8-F48A1318CD43}"/>
              </a:ext>
            </a:extLst>
          </p:cNvPr>
          <p:cNvPicPr>
            <a:picLocks noChangeAspect="1"/>
          </p:cNvPicPr>
          <p:nvPr/>
        </p:nvPicPr>
        <p:blipFill>
          <a:blip r:embed="rId4"/>
          <a:stretch>
            <a:fillRect/>
          </a:stretch>
        </p:blipFill>
        <p:spPr>
          <a:xfrm>
            <a:off x="7581900" y="3176588"/>
            <a:ext cx="4207668" cy="3278981"/>
          </a:xfrm>
          <a:prstGeom prst="rect">
            <a:avLst/>
          </a:prstGeom>
        </p:spPr>
      </p:pic>
    </p:spTree>
    <p:extLst>
      <p:ext uri="{BB962C8B-B14F-4D97-AF65-F5344CB8AC3E}">
        <p14:creationId xmlns:p14="http://schemas.microsoft.com/office/powerpoint/2010/main" val="3250645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CC8FF5-45C5-45F9-3F6E-A875AB972B0B}"/>
              </a:ext>
            </a:extLst>
          </p:cNvPr>
          <p:cNvSpPr>
            <a:spLocks noGrp="1"/>
          </p:cNvSpPr>
          <p:nvPr>
            <p:ph type="title"/>
          </p:nvPr>
        </p:nvSpPr>
        <p:spPr>
          <a:xfrm>
            <a:off x="883014" y="588245"/>
            <a:ext cx="10437878" cy="742054"/>
          </a:xfrm>
        </p:spPr>
        <p:txBody>
          <a:bodyPr/>
          <a:lstStyle/>
          <a:p>
            <a:r>
              <a:rPr lang="fi-FI" dirty="0"/>
              <a:t>Joitain työkuvia..</a:t>
            </a:r>
          </a:p>
        </p:txBody>
      </p:sp>
      <p:pic>
        <p:nvPicPr>
          <p:cNvPr id="7" name="Sisällön paikkamerkki 6" descr="Kuva, joka sisältää kohteen sisä-, pullo, seinä, kynttilä&#10;&#10;Tekoälyn luoma sisältö voi olla virheellistä.">
            <a:extLst>
              <a:ext uri="{FF2B5EF4-FFF2-40B4-BE49-F238E27FC236}">
                <a16:creationId xmlns:a16="http://schemas.microsoft.com/office/drawing/2014/main" id="{D6AF2626-5546-BC62-4694-365899E1ED28}"/>
              </a:ext>
            </a:extLst>
          </p:cNvPr>
          <p:cNvPicPr>
            <a:picLocks noGrp="1" noChangeAspect="1"/>
          </p:cNvPicPr>
          <p:nvPr>
            <p:ph idx="1"/>
          </p:nvPr>
        </p:nvPicPr>
        <p:blipFill>
          <a:blip r:embed="rId2"/>
          <a:stretch>
            <a:fillRect/>
          </a:stretch>
        </p:blipFill>
        <p:spPr>
          <a:xfrm>
            <a:off x="272129" y="2326338"/>
            <a:ext cx="5057775" cy="3840956"/>
          </a:xfrm>
        </p:spPr>
      </p:pic>
      <p:sp>
        <p:nvSpPr>
          <p:cNvPr id="4" name="Päivämäärän paikkamerkki 3">
            <a:extLst>
              <a:ext uri="{FF2B5EF4-FFF2-40B4-BE49-F238E27FC236}">
                <a16:creationId xmlns:a16="http://schemas.microsoft.com/office/drawing/2014/main" id="{906541EC-33EC-3B13-A885-F9BF48E11E07}"/>
              </a:ext>
            </a:extLst>
          </p:cNvPr>
          <p:cNvSpPr>
            <a:spLocks noGrp="1"/>
          </p:cNvSpPr>
          <p:nvPr>
            <p:ph type="dt" sz="half" idx="10"/>
          </p:nvPr>
        </p:nvSpPr>
        <p:spPr/>
        <p:txBody>
          <a:bodyPr/>
          <a:lstStyle/>
          <a:p>
            <a:fld id="{578849BA-27FE-499A-8599-630D259B405C}" type="datetime1">
              <a:t>27.2.2025</a:t>
            </a:fld>
            <a:endParaRPr lang="en-US" dirty="0"/>
          </a:p>
        </p:txBody>
      </p:sp>
      <p:sp>
        <p:nvSpPr>
          <p:cNvPr id="5" name="Alatunnisteen paikkamerkki 4">
            <a:extLst>
              <a:ext uri="{FF2B5EF4-FFF2-40B4-BE49-F238E27FC236}">
                <a16:creationId xmlns:a16="http://schemas.microsoft.com/office/drawing/2014/main" id="{865501C2-EE0B-72D2-A6CC-4A3B5614D073}"/>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D7DA6FCD-E40E-1070-9A91-51CB3549FB73}"/>
              </a:ext>
            </a:extLst>
          </p:cNvPr>
          <p:cNvSpPr>
            <a:spLocks noGrp="1"/>
          </p:cNvSpPr>
          <p:nvPr>
            <p:ph type="sldNum" sz="quarter" idx="12"/>
          </p:nvPr>
        </p:nvSpPr>
        <p:spPr/>
        <p:txBody>
          <a:bodyPr/>
          <a:lstStyle/>
          <a:p>
            <a:fld id="{5E4DE196-8A13-4FF7-A07E-102851959EAB}" type="slidenum">
              <a:rPr lang="en-US" dirty="0"/>
              <a:t>22</a:t>
            </a:fld>
            <a:endParaRPr lang="en-US" dirty="0"/>
          </a:p>
        </p:txBody>
      </p:sp>
      <p:pic>
        <p:nvPicPr>
          <p:cNvPr id="8" name="Kuva 7" descr="Kuva, joka sisältää kohteen huonekasvi, kukkaruukku, henkilö, piha-&#10;&#10;Tekoälyn luoma sisältö voi olla virheellistä.">
            <a:extLst>
              <a:ext uri="{FF2B5EF4-FFF2-40B4-BE49-F238E27FC236}">
                <a16:creationId xmlns:a16="http://schemas.microsoft.com/office/drawing/2014/main" id="{2B108B8E-4E1E-BBF9-ED58-EBAE0CC4AE0B}"/>
              </a:ext>
            </a:extLst>
          </p:cNvPr>
          <p:cNvPicPr>
            <a:picLocks noChangeAspect="1"/>
          </p:cNvPicPr>
          <p:nvPr/>
        </p:nvPicPr>
        <p:blipFill>
          <a:blip r:embed="rId3"/>
          <a:stretch>
            <a:fillRect/>
          </a:stretch>
        </p:blipFill>
        <p:spPr>
          <a:xfrm>
            <a:off x="4960144" y="133351"/>
            <a:ext cx="3545682" cy="2721769"/>
          </a:xfrm>
          <a:prstGeom prst="rect">
            <a:avLst/>
          </a:prstGeom>
        </p:spPr>
      </p:pic>
      <p:pic>
        <p:nvPicPr>
          <p:cNvPr id="9" name="Kuva 8" descr="Kuva, joka sisältää kohteen henkilö, CD-levy, vaate, teksti&#10;&#10;Tekoälyn luoma sisältö voi olla virheellistä.">
            <a:extLst>
              <a:ext uri="{FF2B5EF4-FFF2-40B4-BE49-F238E27FC236}">
                <a16:creationId xmlns:a16="http://schemas.microsoft.com/office/drawing/2014/main" id="{FA247D83-F07F-DFAE-BAC3-7341DACFEA8C}"/>
              </a:ext>
            </a:extLst>
          </p:cNvPr>
          <p:cNvPicPr>
            <a:picLocks noChangeAspect="1"/>
          </p:cNvPicPr>
          <p:nvPr/>
        </p:nvPicPr>
        <p:blipFill>
          <a:blip r:embed="rId4"/>
          <a:stretch>
            <a:fillRect/>
          </a:stretch>
        </p:blipFill>
        <p:spPr>
          <a:xfrm>
            <a:off x="8684418" y="800100"/>
            <a:ext cx="3086100" cy="4114800"/>
          </a:xfrm>
          <a:prstGeom prst="rect">
            <a:avLst/>
          </a:prstGeom>
        </p:spPr>
      </p:pic>
      <p:pic>
        <p:nvPicPr>
          <p:cNvPr id="10" name="Kuva 9" descr="Kuva, joka sisältää kohteen kynttilä, työkalu, sisä-, maa&#10;&#10;Tekoälyn luoma sisältö voi olla virheellistä.">
            <a:extLst>
              <a:ext uri="{FF2B5EF4-FFF2-40B4-BE49-F238E27FC236}">
                <a16:creationId xmlns:a16="http://schemas.microsoft.com/office/drawing/2014/main" id="{90286A32-B3C2-8FA8-6FA2-D63E537D2F92}"/>
              </a:ext>
            </a:extLst>
          </p:cNvPr>
          <p:cNvPicPr>
            <a:picLocks noChangeAspect="1"/>
          </p:cNvPicPr>
          <p:nvPr/>
        </p:nvPicPr>
        <p:blipFill>
          <a:blip r:embed="rId5"/>
          <a:stretch>
            <a:fillRect/>
          </a:stretch>
        </p:blipFill>
        <p:spPr>
          <a:xfrm>
            <a:off x="5707856" y="2859882"/>
            <a:ext cx="2776538" cy="3745707"/>
          </a:xfrm>
          <a:prstGeom prst="rect">
            <a:avLst/>
          </a:prstGeom>
        </p:spPr>
      </p:pic>
    </p:spTree>
    <p:extLst>
      <p:ext uri="{BB962C8B-B14F-4D97-AF65-F5344CB8AC3E}">
        <p14:creationId xmlns:p14="http://schemas.microsoft.com/office/powerpoint/2010/main" val="3390542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B27DCA-23D4-3F5B-79A0-041B535A0048}"/>
              </a:ext>
            </a:extLst>
          </p:cNvPr>
          <p:cNvSpPr>
            <a:spLocks noGrp="1"/>
          </p:cNvSpPr>
          <p:nvPr>
            <p:ph type="title"/>
          </p:nvPr>
        </p:nvSpPr>
        <p:spPr>
          <a:xfrm>
            <a:off x="394858" y="166425"/>
            <a:ext cx="4202505" cy="764063"/>
          </a:xfrm>
        </p:spPr>
        <p:txBody>
          <a:bodyPr>
            <a:normAutofit fontScale="90000"/>
          </a:bodyPr>
          <a:lstStyle/>
          <a:p>
            <a:r>
              <a:rPr lang="fi-FI" dirty="0">
                <a:latin typeface="Times"/>
                <a:cs typeface="Times"/>
              </a:rPr>
              <a:t>Myymälä Adventti/Joulu</a:t>
            </a:r>
          </a:p>
        </p:txBody>
      </p:sp>
      <p:pic>
        <p:nvPicPr>
          <p:cNvPr id="7" name="Sisällön paikkamerkki 6" descr="Kuva, joka sisältää kohteen auto, maa-ajoneuvo, rakennus, ajoneuvo&#10;&#10;Tekoälyn luoma sisältö voi olla virheellistä.">
            <a:extLst>
              <a:ext uri="{FF2B5EF4-FFF2-40B4-BE49-F238E27FC236}">
                <a16:creationId xmlns:a16="http://schemas.microsoft.com/office/drawing/2014/main" id="{DD328B2D-66A7-A6ED-B710-F7D59622411E}"/>
              </a:ext>
            </a:extLst>
          </p:cNvPr>
          <p:cNvPicPr>
            <a:picLocks noGrp="1" noChangeAspect="1"/>
          </p:cNvPicPr>
          <p:nvPr>
            <p:ph idx="1"/>
          </p:nvPr>
        </p:nvPicPr>
        <p:blipFill>
          <a:blip r:embed="rId2"/>
          <a:stretch>
            <a:fillRect/>
          </a:stretch>
        </p:blipFill>
        <p:spPr>
          <a:xfrm>
            <a:off x="129675" y="1144816"/>
            <a:ext cx="2021541" cy="2691653"/>
          </a:xfrm>
        </p:spPr>
      </p:pic>
      <p:sp>
        <p:nvSpPr>
          <p:cNvPr id="4" name="Päivämäärän paikkamerkki 3">
            <a:extLst>
              <a:ext uri="{FF2B5EF4-FFF2-40B4-BE49-F238E27FC236}">
                <a16:creationId xmlns:a16="http://schemas.microsoft.com/office/drawing/2014/main" id="{D76C9417-FD65-4F8A-2760-223919A2470B}"/>
              </a:ext>
            </a:extLst>
          </p:cNvPr>
          <p:cNvSpPr>
            <a:spLocks noGrp="1"/>
          </p:cNvSpPr>
          <p:nvPr>
            <p:ph type="dt" sz="half" idx="10"/>
          </p:nvPr>
        </p:nvSpPr>
        <p:spPr/>
        <p:txBody>
          <a:bodyPr/>
          <a:lstStyle/>
          <a:p>
            <a:fld id="{FE879ACD-DD45-4193-BA74-91E2ADD3622E}" type="datetime1">
              <a:t>27.2.2025</a:t>
            </a:fld>
            <a:endParaRPr lang="en-US" dirty="0"/>
          </a:p>
        </p:txBody>
      </p:sp>
      <p:sp>
        <p:nvSpPr>
          <p:cNvPr id="5" name="Alatunnisteen paikkamerkki 4">
            <a:extLst>
              <a:ext uri="{FF2B5EF4-FFF2-40B4-BE49-F238E27FC236}">
                <a16:creationId xmlns:a16="http://schemas.microsoft.com/office/drawing/2014/main" id="{2B17CB89-0618-AE64-AFC4-D7940B48291E}"/>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EC345EB9-494F-BF7B-E38D-58C6A1A8157D}"/>
              </a:ext>
            </a:extLst>
          </p:cNvPr>
          <p:cNvSpPr>
            <a:spLocks noGrp="1"/>
          </p:cNvSpPr>
          <p:nvPr>
            <p:ph type="sldNum" sz="quarter" idx="12"/>
          </p:nvPr>
        </p:nvSpPr>
        <p:spPr/>
        <p:txBody>
          <a:bodyPr/>
          <a:lstStyle/>
          <a:p>
            <a:fld id="{5E4DE196-8A13-4FF7-A07E-102851959EAB}" type="slidenum">
              <a:rPr lang="en-US" dirty="0"/>
              <a:t>23</a:t>
            </a:fld>
            <a:endParaRPr lang="en-US" dirty="0"/>
          </a:p>
        </p:txBody>
      </p:sp>
      <p:pic>
        <p:nvPicPr>
          <p:cNvPr id="8" name="Kuva 7" descr="Kuva, joka sisältää kohteen piha-, kynttilä, punainen, ikkuna&#10;&#10;Tekoälyn luoma sisältö voi olla virheellistä.">
            <a:extLst>
              <a:ext uri="{FF2B5EF4-FFF2-40B4-BE49-F238E27FC236}">
                <a16:creationId xmlns:a16="http://schemas.microsoft.com/office/drawing/2014/main" id="{D6D1CD02-5738-A07E-2FD8-56A4B51232DA}"/>
              </a:ext>
            </a:extLst>
          </p:cNvPr>
          <p:cNvPicPr>
            <a:picLocks noChangeAspect="1"/>
          </p:cNvPicPr>
          <p:nvPr/>
        </p:nvPicPr>
        <p:blipFill>
          <a:blip r:embed="rId3"/>
          <a:stretch>
            <a:fillRect/>
          </a:stretch>
        </p:blipFill>
        <p:spPr>
          <a:xfrm>
            <a:off x="2685752" y="4064214"/>
            <a:ext cx="1991489" cy="2492485"/>
          </a:xfrm>
          <a:prstGeom prst="rect">
            <a:avLst/>
          </a:prstGeom>
        </p:spPr>
      </p:pic>
      <p:pic>
        <p:nvPicPr>
          <p:cNvPr id="9" name="Kuva 8" descr="Kuva, joka sisältää kohteen huonekasvi, vaasi, kukkaruukku, huonekalu&#10;&#10;Tekoälyn luoma sisältö voi olla virheellistä.">
            <a:extLst>
              <a:ext uri="{FF2B5EF4-FFF2-40B4-BE49-F238E27FC236}">
                <a16:creationId xmlns:a16="http://schemas.microsoft.com/office/drawing/2014/main" id="{E91039E8-681C-EEA2-E980-2C8BD61CE9DE}"/>
              </a:ext>
            </a:extLst>
          </p:cNvPr>
          <p:cNvPicPr>
            <a:picLocks noChangeAspect="1"/>
          </p:cNvPicPr>
          <p:nvPr/>
        </p:nvPicPr>
        <p:blipFill>
          <a:blip r:embed="rId4"/>
          <a:stretch>
            <a:fillRect/>
          </a:stretch>
        </p:blipFill>
        <p:spPr>
          <a:xfrm>
            <a:off x="6805333" y="172571"/>
            <a:ext cx="2469777" cy="3251948"/>
          </a:xfrm>
          <a:prstGeom prst="rect">
            <a:avLst/>
          </a:prstGeom>
        </p:spPr>
      </p:pic>
      <p:pic>
        <p:nvPicPr>
          <p:cNvPr id="11" name="Kuva 10" descr="Kuva, joka sisältää kohteen kukkaruukku, huonekasvi, piha-, kukka&#10;&#10;Tekoälyn luoma sisältö voi olla virheellistä.">
            <a:extLst>
              <a:ext uri="{FF2B5EF4-FFF2-40B4-BE49-F238E27FC236}">
                <a16:creationId xmlns:a16="http://schemas.microsoft.com/office/drawing/2014/main" id="{D7FFADBF-A11D-2311-B7B2-3AF1CE24BC4B}"/>
              </a:ext>
            </a:extLst>
          </p:cNvPr>
          <p:cNvPicPr>
            <a:picLocks noChangeAspect="1"/>
          </p:cNvPicPr>
          <p:nvPr/>
        </p:nvPicPr>
        <p:blipFill>
          <a:blip r:embed="rId5"/>
          <a:stretch>
            <a:fillRect/>
          </a:stretch>
        </p:blipFill>
        <p:spPr>
          <a:xfrm>
            <a:off x="9618008" y="3433482"/>
            <a:ext cx="2335306" cy="3106271"/>
          </a:xfrm>
          <a:prstGeom prst="rect">
            <a:avLst/>
          </a:prstGeom>
        </p:spPr>
      </p:pic>
      <p:pic>
        <p:nvPicPr>
          <p:cNvPr id="12" name="Kuva 11" descr="Kuva, joka sisältää kohteen ikkuna, huonekasvi, kukkaruukku, Floristiikka&#10;&#10;Tekoälyn luoma sisältö voi olla virheellistä.">
            <a:extLst>
              <a:ext uri="{FF2B5EF4-FFF2-40B4-BE49-F238E27FC236}">
                <a16:creationId xmlns:a16="http://schemas.microsoft.com/office/drawing/2014/main" id="{2231A298-F322-136B-F755-F38F8021CD74}"/>
              </a:ext>
            </a:extLst>
          </p:cNvPr>
          <p:cNvPicPr>
            <a:picLocks noChangeAspect="1"/>
          </p:cNvPicPr>
          <p:nvPr/>
        </p:nvPicPr>
        <p:blipFill>
          <a:blip r:embed="rId6"/>
          <a:stretch>
            <a:fillRect/>
          </a:stretch>
        </p:blipFill>
        <p:spPr>
          <a:xfrm>
            <a:off x="2143685" y="1147482"/>
            <a:ext cx="2637865" cy="3397624"/>
          </a:xfrm>
          <a:prstGeom prst="rect">
            <a:avLst/>
          </a:prstGeom>
        </p:spPr>
      </p:pic>
      <p:pic>
        <p:nvPicPr>
          <p:cNvPr id="13" name="Kuva 12" descr="Kuva, joka sisältää kohteen sisä-, vaasi, kukkaruukku, huonekasvi&#10;&#10;Tekoälyn luoma sisältö voi olla virheellistä.">
            <a:extLst>
              <a:ext uri="{FF2B5EF4-FFF2-40B4-BE49-F238E27FC236}">
                <a16:creationId xmlns:a16="http://schemas.microsoft.com/office/drawing/2014/main" id="{5914A982-FD3D-5753-71FA-15C908361F18}"/>
              </a:ext>
            </a:extLst>
          </p:cNvPr>
          <p:cNvPicPr>
            <a:picLocks noChangeAspect="1"/>
          </p:cNvPicPr>
          <p:nvPr/>
        </p:nvPicPr>
        <p:blipFill>
          <a:blip r:embed="rId7"/>
          <a:stretch>
            <a:fillRect/>
          </a:stretch>
        </p:blipFill>
        <p:spPr>
          <a:xfrm>
            <a:off x="4788273" y="172569"/>
            <a:ext cx="2010336" cy="2870947"/>
          </a:xfrm>
          <a:prstGeom prst="rect">
            <a:avLst/>
          </a:prstGeom>
        </p:spPr>
      </p:pic>
      <p:pic>
        <p:nvPicPr>
          <p:cNvPr id="14" name="Kuva 13" descr="Kuva, joka sisältää kohteen huonekasvi, kukkaruukku, sisä-, kukka&#10;&#10;Tekoälyn luoma sisältö voi olla virheellistä.">
            <a:extLst>
              <a:ext uri="{FF2B5EF4-FFF2-40B4-BE49-F238E27FC236}">
                <a16:creationId xmlns:a16="http://schemas.microsoft.com/office/drawing/2014/main" id="{1C3F5C25-070C-56FB-54BD-D21BB03FCCA3}"/>
              </a:ext>
            </a:extLst>
          </p:cNvPr>
          <p:cNvPicPr>
            <a:picLocks noChangeAspect="1"/>
          </p:cNvPicPr>
          <p:nvPr/>
        </p:nvPicPr>
        <p:blipFill>
          <a:blip r:embed="rId8"/>
          <a:stretch>
            <a:fillRect/>
          </a:stretch>
        </p:blipFill>
        <p:spPr>
          <a:xfrm>
            <a:off x="4698627" y="3052482"/>
            <a:ext cx="2581837" cy="3420037"/>
          </a:xfrm>
          <a:prstGeom prst="rect">
            <a:avLst/>
          </a:prstGeom>
        </p:spPr>
      </p:pic>
      <p:pic>
        <p:nvPicPr>
          <p:cNvPr id="15" name="Kuva 14" descr="Kuva, joka sisältää kohteen huonekalu, sohvapöytä, Floristiikka, huonekasvi&#10;&#10;Tekoälyn luoma sisältö voi olla virheellistä.">
            <a:extLst>
              <a:ext uri="{FF2B5EF4-FFF2-40B4-BE49-F238E27FC236}">
                <a16:creationId xmlns:a16="http://schemas.microsoft.com/office/drawing/2014/main" id="{2EAF38B5-D815-25BB-E936-8D29F06226C4}"/>
              </a:ext>
            </a:extLst>
          </p:cNvPr>
          <p:cNvPicPr>
            <a:picLocks noChangeAspect="1"/>
          </p:cNvPicPr>
          <p:nvPr/>
        </p:nvPicPr>
        <p:blipFill>
          <a:blip r:embed="rId9"/>
          <a:stretch>
            <a:fillRect/>
          </a:stretch>
        </p:blipFill>
        <p:spPr>
          <a:xfrm>
            <a:off x="7287185" y="3433482"/>
            <a:ext cx="2335306" cy="3106271"/>
          </a:xfrm>
          <a:prstGeom prst="rect">
            <a:avLst/>
          </a:prstGeom>
        </p:spPr>
      </p:pic>
      <p:pic>
        <p:nvPicPr>
          <p:cNvPr id="16" name="Kuva 15" descr="Kuva, joka sisältää kohteen huonekasvi, kukkaruukku, Floristiikka, sisä-&#10;&#10;Tekoälyn luoma sisältö voi olla virheellistä.">
            <a:extLst>
              <a:ext uri="{FF2B5EF4-FFF2-40B4-BE49-F238E27FC236}">
                <a16:creationId xmlns:a16="http://schemas.microsoft.com/office/drawing/2014/main" id="{0C5E06C2-0CA9-31B9-3C15-CA1406B64898}"/>
              </a:ext>
            </a:extLst>
          </p:cNvPr>
          <p:cNvPicPr>
            <a:picLocks noChangeAspect="1"/>
          </p:cNvPicPr>
          <p:nvPr/>
        </p:nvPicPr>
        <p:blipFill>
          <a:blip r:embed="rId10"/>
          <a:stretch>
            <a:fillRect/>
          </a:stretch>
        </p:blipFill>
        <p:spPr>
          <a:xfrm>
            <a:off x="9238611" y="-5922"/>
            <a:ext cx="2588237" cy="3428839"/>
          </a:xfrm>
          <a:prstGeom prst="rect">
            <a:avLst/>
          </a:prstGeom>
        </p:spPr>
      </p:pic>
      <p:pic>
        <p:nvPicPr>
          <p:cNvPr id="3" name="Kuva 2" descr="Kuva, joka sisältää kohteen kukkaruukku, huonekasvi, Floristiikka, kukka&#10;&#10;Tekoälyn luoma sisältö voi olla virheellistä.">
            <a:extLst>
              <a:ext uri="{FF2B5EF4-FFF2-40B4-BE49-F238E27FC236}">
                <a16:creationId xmlns:a16="http://schemas.microsoft.com/office/drawing/2014/main" id="{BFD0E7CE-F599-E277-E6A8-6A276065CC2A}"/>
              </a:ext>
            </a:extLst>
          </p:cNvPr>
          <p:cNvPicPr>
            <a:picLocks noChangeAspect="1"/>
          </p:cNvPicPr>
          <p:nvPr/>
        </p:nvPicPr>
        <p:blipFill>
          <a:blip r:embed="rId11"/>
          <a:stretch>
            <a:fillRect/>
          </a:stretch>
        </p:blipFill>
        <p:spPr>
          <a:xfrm>
            <a:off x="130628" y="3426279"/>
            <a:ext cx="2569029" cy="3380015"/>
          </a:xfrm>
          <a:prstGeom prst="rect">
            <a:avLst/>
          </a:prstGeom>
        </p:spPr>
      </p:pic>
    </p:spTree>
    <p:extLst>
      <p:ext uri="{BB962C8B-B14F-4D97-AF65-F5344CB8AC3E}">
        <p14:creationId xmlns:p14="http://schemas.microsoft.com/office/powerpoint/2010/main" val="3522231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1328B1-C024-E8B9-61B1-4FF3D3338362}"/>
              </a:ext>
            </a:extLst>
          </p:cNvPr>
          <p:cNvSpPr>
            <a:spLocks noGrp="1"/>
          </p:cNvSpPr>
          <p:nvPr>
            <p:ph type="title"/>
          </p:nvPr>
        </p:nvSpPr>
        <p:spPr>
          <a:xfrm>
            <a:off x="355638" y="252069"/>
            <a:ext cx="4701166" cy="683222"/>
          </a:xfrm>
        </p:spPr>
        <p:txBody>
          <a:bodyPr/>
          <a:lstStyle/>
          <a:p>
            <a:r>
              <a:rPr lang="fi-FI" dirty="0"/>
              <a:t>Joulukimppuja</a:t>
            </a:r>
          </a:p>
        </p:txBody>
      </p:sp>
      <p:pic>
        <p:nvPicPr>
          <p:cNvPr id="7" name="Sisällön paikkamerkki 6" descr="Kuva, joka sisältää kohteen kukkaruukku, huonekasvi, vaasi, kasvi&#10;&#10;Tekoälyn luoma sisältö voi olla virheellistä.">
            <a:extLst>
              <a:ext uri="{FF2B5EF4-FFF2-40B4-BE49-F238E27FC236}">
                <a16:creationId xmlns:a16="http://schemas.microsoft.com/office/drawing/2014/main" id="{66766F04-C8DC-7B2C-6C99-FE0D8F827B79}"/>
              </a:ext>
            </a:extLst>
          </p:cNvPr>
          <p:cNvPicPr>
            <a:picLocks noGrp="1" noChangeAspect="1"/>
          </p:cNvPicPr>
          <p:nvPr>
            <p:ph idx="1"/>
          </p:nvPr>
        </p:nvPicPr>
        <p:blipFill>
          <a:blip r:embed="rId2"/>
          <a:stretch>
            <a:fillRect/>
          </a:stretch>
        </p:blipFill>
        <p:spPr>
          <a:xfrm>
            <a:off x="152086" y="1077582"/>
            <a:ext cx="2705100" cy="3610536"/>
          </a:xfrm>
        </p:spPr>
      </p:pic>
      <p:sp>
        <p:nvSpPr>
          <p:cNvPr id="4" name="Päivämäärän paikkamerkki 3">
            <a:extLst>
              <a:ext uri="{FF2B5EF4-FFF2-40B4-BE49-F238E27FC236}">
                <a16:creationId xmlns:a16="http://schemas.microsoft.com/office/drawing/2014/main" id="{ADE77088-3F62-BEF4-2CBF-E87039F1EDB4}"/>
              </a:ext>
            </a:extLst>
          </p:cNvPr>
          <p:cNvSpPr>
            <a:spLocks noGrp="1"/>
          </p:cNvSpPr>
          <p:nvPr>
            <p:ph type="dt" sz="half" idx="10"/>
          </p:nvPr>
        </p:nvSpPr>
        <p:spPr/>
        <p:txBody>
          <a:bodyPr/>
          <a:lstStyle/>
          <a:p>
            <a:fld id="{05E88192-4925-4599-B32D-9CAF0A1D4301}" type="datetime1">
              <a:t>27.2.2025</a:t>
            </a:fld>
            <a:endParaRPr lang="en-US" dirty="0"/>
          </a:p>
        </p:txBody>
      </p:sp>
      <p:sp>
        <p:nvSpPr>
          <p:cNvPr id="5" name="Alatunnisteen paikkamerkki 4">
            <a:extLst>
              <a:ext uri="{FF2B5EF4-FFF2-40B4-BE49-F238E27FC236}">
                <a16:creationId xmlns:a16="http://schemas.microsoft.com/office/drawing/2014/main" id="{4F0DBFD3-285C-CCD2-419E-1EB799430B36}"/>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3FF06C61-924C-8E4A-7F0D-16E36ABE5CA1}"/>
              </a:ext>
            </a:extLst>
          </p:cNvPr>
          <p:cNvSpPr>
            <a:spLocks noGrp="1"/>
          </p:cNvSpPr>
          <p:nvPr>
            <p:ph type="sldNum" sz="quarter" idx="12"/>
          </p:nvPr>
        </p:nvSpPr>
        <p:spPr/>
        <p:txBody>
          <a:bodyPr/>
          <a:lstStyle/>
          <a:p>
            <a:fld id="{5E4DE196-8A13-4FF7-A07E-102851959EAB}" type="slidenum">
              <a:rPr lang="en-US" dirty="0"/>
              <a:t>24</a:t>
            </a:fld>
            <a:endParaRPr lang="en-US" dirty="0"/>
          </a:p>
        </p:txBody>
      </p:sp>
      <p:pic>
        <p:nvPicPr>
          <p:cNvPr id="8" name="Kuva 7" descr="Kuva, joka sisältää kohteen kukkaruukku, huonekasvi, vaasi, Floristiikka&#10;&#10;Tekoälyn luoma sisältö voi olla virheellistä.">
            <a:extLst>
              <a:ext uri="{FF2B5EF4-FFF2-40B4-BE49-F238E27FC236}">
                <a16:creationId xmlns:a16="http://schemas.microsoft.com/office/drawing/2014/main" id="{CFBA1D6F-F2CF-D76F-00B0-B51574A761CD}"/>
              </a:ext>
            </a:extLst>
          </p:cNvPr>
          <p:cNvPicPr>
            <a:picLocks noChangeAspect="1"/>
          </p:cNvPicPr>
          <p:nvPr/>
        </p:nvPicPr>
        <p:blipFill>
          <a:blip r:embed="rId3"/>
          <a:stretch>
            <a:fillRect/>
          </a:stretch>
        </p:blipFill>
        <p:spPr>
          <a:xfrm>
            <a:off x="3203442" y="359068"/>
            <a:ext cx="3086100" cy="4114800"/>
          </a:xfrm>
          <a:prstGeom prst="rect">
            <a:avLst/>
          </a:prstGeom>
        </p:spPr>
      </p:pic>
      <p:pic>
        <p:nvPicPr>
          <p:cNvPr id="9" name="Kuva 8" descr="Kuva, joka sisältää kohteen kukka, Floristiikka, huonekasvi, kukkien asettelu&#10;&#10;Tekoälyn luoma sisältö voi olla virheellistä.">
            <a:extLst>
              <a:ext uri="{FF2B5EF4-FFF2-40B4-BE49-F238E27FC236}">
                <a16:creationId xmlns:a16="http://schemas.microsoft.com/office/drawing/2014/main" id="{622F440A-EED7-E988-5F0F-CEEB7CDA9BC2}"/>
              </a:ext>
            </a:extLst>
          </p:cNvPr>
          <p:cNvPicPr>
            <a:picLocks noChangeAspect="1"/>
          </p:cNvPicPr>
          <p:nvPr/>
        </p:nvPicPr>
        <p:blipFill>
          <a:blip r:embed="rId4"/>
          <a:stretch>
            <a:fillRect/>
          </a:stretch>
        </p:blipFill>
        <p:spPr>
          <a:xfrm>
            <a:off x="6726892" y="127747"/>
            <a:ext cx="2256865" cy="3005418"/>
          </a:xfrm>
          <a:prstGeom prst="rect">
            <a:avLst/>
          </a:prstGeom>
        </p:spPr>
      </p:pic>
      <p:pic>
        <p:nvPicPr>
          <p:cNvPr id="11" name="Kuva 10" descr="Kuva, joka sisältää kohteen Floristiikka, sisä-, vaasi, kukkien asettelu&#10;&#10;Tekoälyn luoma sisältö voi olla virheellistä.">
            <a:extLst>
              <a:ext uri="{FF2B5EF4-FFF2-40B4-BE49-F238E27FC236}">
                <a16:creationId xmlns:a16="http://schemas.microsoft.com/office/drawing/2014/main" id="{9E9F3568-C191-94D9-8411-6617C1EDEE2A}"/>
              </a:ext>
            </a:extLst>
          </p:cNvPr>
          <p:cNvPicPr>
            <a:picLocks noChangeAspect="1"/>
          </p:cNvPicPr>
          <p:nvPr/>
        </p:nvPicPr>
        <p:blipFill>
          <a:blip r:embed="rId5"/>
          <a:stretch>
            <a:fillRect/>
          </a:stretch>
        </p:blipFill>
        <p:spPr>
          <a:xfrm>
            <a:off x="9102538" y="127747"/>
            <a:ext cx="2582636" cy="3393622"/>
          </a:xfrm>
          <a:prstGeom prst="rect">
            <a:avLst/>
          </a:prstGeom>
        </p:spPr>
      </p:pic>
      <p:pic>
        <p:nvPicPr>
          <p:cNvPr id="12" name="Kuva 11" descr="Kuva, joka sisältää kohteen huonekasvi, kukkaruukku, seinä, vaasi&#10;&#10;Tekoälyn luoma sisältö voi olla virheellistä.">
            <a:extLst>
              <a:ext uri="{FF2B5EF4-FFF2-40B4-BE49-F238E27FC236}">
                <a16:creationId xmlns:a16="http://schemas.microsoft.com/office/drawing/2014/main" id="{44FBF76C-1FEA-D7FA-68E0-555B81B75597}"/>
              </a:ext>
            </a:extLst>
          </p:cNvPr>
          <p:cNvPicPr>
            <a:picLocks noChangeAspect="1"/>
          </p:cNvPicPr>
          <p:nvPr/>
        </p:nvPicPr>
        <p:blipFill>
          <a:blip r:embed="rId6"/>
          <a:stretch>
            <a:fillRect/>
          </a:stretch>
        </p:blipFill>
        <p:spPr>
          <a:xfrm>
            <a:off x="6289861" y="2884394"/>
            <a:ext cx="2996453" cy="3834653"/>
          </a:xfrm>
          <a:prstGeom prst="rect">
            <a:avLst/>
          </a:prstGeom>
        </p:spPr>
      </p:pic>
      <p:pic>
        <p:nvPicPr>
          <p:cNvPr id="13" name="Kuva 12" descr="Kuva, joka sisältää kohteen huonekasvi, kukkaruukku, kasvi, kukka&#10;&#10;Tekoälyn luoma sisältö voi olla virheellistä.">
            <a:extLst>
              <a:ext uri="{FF2B5EF4-FFF2-40B4-BE49-F238E27FC236}">
                <a16:creationId xmlns:a16="http://schemas.microsoft.com/office/drawing/2014/main" id="{E11EBA9D-6ABA-F6CC-6233-D319DF67FAFE}"/>
              </a:ext>
            </a:extLst>
          </p:cNvPr>
          <p:cNvPicPr>
            <a:picLocks noChangeAspect="1"/>
          </p:cNvPicPr>
          <p:nvPr/>
        </p:nvPicPr>
        <p:blipFill>
          <a:blip r:embed="rId7"/>
          <a:stretch>
            <a:fillRect/>
          </a:stretch>
        </p:blipFill>
        <p:spPr>
          <a:xfrm>
            <a:off x="-1761" y="4377979"/>
            <a:ext cx="3357283" cy="2478741"/>
          </a:xfrm>
          <a:prstGeom prst="rect">
            <a:avLst/>
          </a:prstGeom>
        </p:spPr>
      </p:pic>
      <p:pic>
        <p:nvPicPr>
          <p:cNvPr id="3" name="Kuva 2" descr="Kuva, joka sisältää kohteen kukka, Floristiikka, ruusu, kukkien asettelu&#10;&#10;Tekoälyn luoma sisältö voi olla virheellistä.">
            <a:extLst>
              <a:ext uri="{FF2B5EF4-FFF2-40B4-BE49-F238E27FC236}">
                <a16:creationId xmlns:a16="http://schemas.microsoft.com/office/drawing/2014/main" id="{6BE963E4-85C6-9621-F366-39F2680E4E05}"/>
              </a:ext>
            </a:extLst>
          </p:cNvPr>
          <p:cNvPicPr>
            <a:picLocks noChangeAspect="1"/>
          </p:cNvPicPr>
          <p:nvPr/>
        </p:nvPicPr>
        <p:blipFill>
          <a:blip r:embed="rId8"/>
          <a:stretch>
            <a:fillRect/>
          </a:stretch>
        </p:blipFill>
        <p:spPr>
          <a:xfrm>
            <a:off x="3074534" y="3766457"/>
            <a:ext cx="3648075" cy="2781300"/>
          </a:xfrm>
          <a:prstGeom prst="rect">
            <a:avLst/>
          </a:prstGeom>
        </p:spPr>
      </p:pic>
      <p:pic>
        <p:nvPicPr>
          <p:cNvPr id="10" name="Kuva 9" descr="Kuva, joka sisältää kohteen kasvi, huonekasvi, kukkaruukku, kukka&#10;&#10;Tekoälyn luoma sisältö voi olla virheellistä.">
            <a:extLst>
              <a:ext uri="{FF2B5EF4-FFF2-40B4-BE49-F238E27FC236}">
                <a16:creationId xmlns:a16="http://schemas.microsoft.com/office/drawing/2014/main" id="{9EFB5377-7984-93EF-0400-BE54FC962A40}"/>
              </a:ext>
            </a:extLst>
          </p:cNvPr>
          <p:cNvPicPr>
            <a:picLocks noChangeAspect="1"/>
          </p:cNvPicPr>
          <p:nvPr/>
        </p:nvPicPr>
        <p:blipFill>
          <a:blip r:embed="rId9"/>
          <a:stretch>
            <a:fillRect/>
          </a:stretch>
        </p:blipFill>
        <p:spPr>
          <a:xfrm>
            <a:off x="8861652" y="2890838"/>
            <a:ext cx="2823483" cy="3824968"/>
          </a:xfrm>
          <a:prstGeom prst="rect">
            <a:avLst/>
          </a:prstGeom>
        </p:spPr>
      </p:pic>
    </p:spTree>
    <p:extLst>
      <p:ext uri="{BB962C8B-B14F-4D97-AF65-F5344CB8AC3E}">
        <p14:creationId xmlns:p14="http://schemas.microsoft.com/office/powerpoint/2010/main" val="1794785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90984A-64C4-5317-6AEA-5B9C7090C82C}"/>
              </a:ext>
            </a:extLst>
          </p:cNvPr>
          <p:cNvSpPr>
            <a:spLocks noGrp="1"/>
          </p:cNvSpPr>
          <p:nvPr>
            <p:ph type="title"/>
          </p:nvPr>
        </p:nvSpPr>
        <p:spPr>
          <a:xfrm>
            <a:off x="871108" y="588245"/>
            <a:ext cx="4023105" cy="633324"/>
          </a:xfrm>
        </p:spPr>
        <p:txBody>
          <a:bodyPr/>
          <a:lstStyle/>
          <a:p>
            <a:r>
              <a:rPr lang="fi-FI" err="1">
                <a:latin typeface="Times"/>
                <a:cs typeface="Times"/>
              </a:rPr>
              <a:t>Ongelmia&amp;ratkaisuja</a:t>
            </a:r>
            <a:endParaRPr lang="fi-FI">
              <a:latin typeface="Times"/>
              <a:cs typeface="Times"/>
            </a:endParaRPr>
          </a:p>
        </p:txBody>
      </p:sp>
      <p:sp>
        <p:nvSpPr>
          <p:cNvPr id="3" name="Sisällön paikkamerkki 2">
            <a:extLst>
              <a:ext uri="{FF2B5EF4-FFF2-40B4-BE49-F238E27FC236}">
                <a16:creationId xmlns:a16="http://schemas.microsoft.com/office/drawing/2014/main" id="{2E8212E1-167F-690C-99DB-A28F0E2E8089}"/>
              </a:ext>
            </a:extLst>
          </p:cNvPr>
          <p:cNvSpPr>
            <a:spLocks noGrp="1"/>
          </p:cNvSpPr>
          <p:nvPr>
            <p:ph sz="half" idx="1"/>
          </p:nvPr>
        </p:nvSpPr>
        <p:spPr>
          <a:xfrm>
            <a:off x="690919" y="1339667"/>
            <a:ext cx="5164358" cy="4944451"/>
          </a:xfrm>
        </p:spPr>
        <p:txBody>
          <a:bodyPr vert="horz" lIns="91440" tIns="45720" rIns="91440" bIns="45720" rtlCol="0" anchor="t">
            <a:normAutofit fontScale="77500" lnSpcReduction="20000"/>
          </a:bodyPr>
          <a:lstStyle/>
          <a:p>
            <a:r>
              <a:rPr lang="fi-FI" b="1" dirty="0">
                <a:latin typeface="Times"/>
                <a:cs typeface="Times"/>
              </a:rPr>
              <a:t>Minkälaisia ongelmia </a:t>
            </a:r>
            <a:r>
              <a:rPr lang="fi-FI" b="1" err="1">
                <a:latin typeface="Times"/>
                <a:cs typeface="Times"/>
              </a:rPr>
              <a:t>kv</a:t>
            </a:r>
            <a:r>
              <a:rPr lang="fi-FI" b="1" dirty="0">
                <a:latin typeface="Times"/>
                <a:cs typeface="Times"/>
              </a:rPr>
              <a:t>-jaksolla kohtasin ja miten ratkaisin ne?</a:t>
            </a:r>
            <a:r>
              <a:rPr lang="fi-FI" dirty="0">
                <a:latin typeface="Times"/>
                <a:cs typeface="Times"/>
              </a:rPr>
              <a:t> Ei ollut ongelmia </a:t>
            </a:r>
          </a:p>
          <a:p>
            <a:r>
              <a:rPr lang="fi-FI" b="1" dirty="0">
                <a:latin typeface="Times"/>
                <a:cs typeface="Times"/>
              </a:rPr>
              <a:t>Mitä tulevien kohteeseen lähtevien </a:t>
            </a:r>
            <a:r>
              <a:rPr lang="fi-FI" b="1" err="1">
                <a:latin typeface="Times"/>
                <a:cs typeface="Times"/>
              </a:rPr>
              <a:t>Keudan</a:t>
            </a:r>
            <a:r>
              <a:rPr lang="fi-FI" b="1" dirty="0">
                <a:latin typeface="Times"/>
                <a:cs typeface="Times"/>
              </a:rPr>
              <a:t> opiskelijoiden olisi hyvä tietää kohteen kulttuurista ja elintavoista? </a:t>
            </a:r>
            <a:r>
              <a:rPr lang="fi-FI" dirty="0">
                <a:latin typeface="Times"/>
                <a:cs typeface="Times"/>
              </a:rPr>
              <a:t>Erilaiset kauppojen aukioloajat on hyvä muistaa </a:t>
            </a:r>
          </a:p>
          <a:p>
            <a:r>
              <a:rPr lang="fi-FI" b="1" dirty="0">
                <a:latin typeface="Times"/>
                <a:cs typeface="Times"/>
              </a:rPr>
              <a:t>Mitä kannattaa ottaa huomioon / tekisit eri lailla seuraavalla kerralla lähtiessäsi ulkomaille? </a:t>
            </a:r>
            <a:r>
              <a:rPr lang="fi-FI" dirty="0">
                <a:latin typeface="Times"/>
                <a:cs typeface="Times"/>
              </a:rPr>
              <a:t>Pakkaamista järkevöittäisin, liikaa tavaraa mukana </a:t>
            </a:r>
          </a:p>
          <a:p>
            <a:r>
              <a:rPr lang="fi-FI" b="1" dirty="0">
                <a:latin typeface="Times"/>
                <a:cs typeface="Times"/>
              </a:rPr>
              <a:t>Jos lähtisit vaihdon jälkeen uudestaan matkalle niin, miten suunnittelisit matkabudjettisi toisin? </a:t>
            </a:r>
            <a:r>
              <a:rPr lang="fi-FI" dirty="0">
                <a:latin typeface="Times"/>
                <a:cs typeface="Times"/>
              </a:rPr>
              <a:t>Matkabudjetti on semmoinen että se ostan sen mitä tarvitsen. Nykyään olen kiinnittänyt kulutukseeni huomiota muutenkin joten en osta turhaa tavaraa. Apuraha oli mielestäni oikein riittävä tälle jaksolle.  </a:t>
            </a:r>
          </a:p>
          <a:p>
            <a:r>
              <a:rPr lang="fi-FI" b="1" dirty="0">
                <a:latin typeface="Times"/>
                <a:cs typeface="Times"/>
              </a:rPr>
              <a:t>Asioita, joista et pitänyt kohdemaassa ja sen kulttuurissa? </a:t>
            </a:r>
            <a:r>
              <a:rPr lang="fi-FI" dirty="0">
                <a:latin typeface="Times"/>
                <a:cs typeface="Times"/>
              </a:rPr>
              <a:t>Ei tullut mitään erityistä vastaan, päinvastoin siellä on monia asioita joista pidän enemmän kuin kotimaassa </a:t>
            </a:r>
          </a:p>
          <a:p>
            <a:r>
              <a:rPr lang="fi-FI" b="1" dirty="0">
                <a:latin typeface="Times"/>
                <a:cs typeface="Times"/>
              </a:rPr>
              <a:t>Asioita, joista pidit kohdemaassa ja sen kulttuurissa? </a:t>
            </a:r>
            <a:r>
              <a:rPr lang="fi-FI" dirty="0">
                <a:latin typeface="Times"/>
                <a:cs typeface="Times"/>
              </a:rPr>
              <a:t>Kaikesta:) Perinteinen sunnuntaikävely ja yhdessä syöminen, kuivakakut, hyvä </a:t>
            </a:r>
            <a:r>
              <a:rPr lang="fi-FI" dirty="0" err="1">
                <a:latin typeface="Times"/>
                <a:cs typeface="Times"/>
              </a:rPr>
              <a:t>ruoka§juoma</a:t>
            </a:r>
            <a:r>
              <a:rPr lang="fi-FI" dirty="0">
                <a:latin typeface="Times"/>
                <a:cs typeface="Times"/>
              </a:rPr>
              <a:t>. Kaupat kiinni sunnuntaisin ja muutenkin inhimillisemmät aukioloajat. Joulumarkkinakulttuuri. Junamatkan päässä hienoja historiallisia kaupunkeja ja ylipäätään olla keskellä Eurooppaa josta lyhyt matka minne vain.</a:t>
            </a:r>
          </a:p>
        </p:txBody>
      </p:sp>
      <p:pic>
        <p:nvPicPr>
          <p:cNvPr id="9" name="Sisällön paikkamerkki 8" descr="Kuva, joka sisältää kohteen pöytäastiasto, ruoka, lautanen, pöytä&#10;&#10;Tekoälyn luoma sisältö voi olla virheellistä.">
            <a:extLst>
              <a:ext uri="{FF2B5EF4-FFF2-40B4-BE49-F238E27FC236}">
                <a16:creationId xmlns:a16="http://schemas.microsoft.com/office/drawing/2014/main" id="{3B0FF6F1-EC20-02A1-43F0-6AA23A87A957}"/>
              </a:ext>
            </a:extLst>
          </p:cNvPr>
          <p:cNvPicPr>
            <a:picLocks noGrp="1" noChangeAspect="1"/>
          </p:cNvPicPr>
          <p:nvPr>
            <p:ph sz="half" idx="2"/>
          </p:nvPr>
        </p:nvPicPr>
        <p:blipFill>
          <a:blip r:embed="rId2"/>
          <a:stretch>
            <a:fillRect/>
          </a:stretch>
        </p:blipFill>
        <p:spPr>
          <a:xfrm>
            <a:off x="5854875" y="334090"/>
            <a:ext cx="3086100" cy="4114800"/>
          </a:xfrm>
        </p:spPr>
      </p:pic>
      <p:sp>
        <p:nvSpPr>
          <p:cNvPr id="5" name="Päivämäärän paikkamerkki 4">
            <a:extLst>
              <a:ext uri="{FF2B5EF4-FFF2-40B4-BE49-F238E27FC236}">
                <a16:creationId xmlns:a16="http://schemas.microsoft.com/office/drawing/2014/main" id="{943762AC-70C7-F49C-C31A-74102D578391}"/>
              </a:ext>
            </a:extLst>
          </p:cNvPr>
          <p:cNvSpPr>
            <a:spLocks noGrp="1"/>
          </p:cNvSpPr>
          <p:nvPr>
            <p:ph type="dt" sz="half" idx="10"/>
          </p:nvPr>
        </p:nvSpPr>
        <p:spPr/>
        <p:txBody>
          <a:bodyPr/>
          <a:lstStyle/>
          <a:p>
            <a:fld id="{6BF8B06F-506C-4463-8B2B-510FA8A0DB73}" type="datetime1">
              <a:t>27.2.2025</a:t>
            </a:fld>
            <a:endParaRPr lang="en-US" dirty="0"/>
          </a:p>
        </p:txBody>
      </p:sp>
      <p:sp>
        <p:nvSpPr>
          <p:cNvPr id="6" name="Alatunnisteen paikkamerkki 5">
            <a:extLst>
              <a:ext uri="{FF2B5EF4-FFF2-40B4-BE49-F238E27FC236}">
                <a16:creationId xmlns:a16="http://schemas.microsoft.com/office/drawing/2014/main" id="{2D98557A-9D19-674D-751F-A883584CAB9D}"/>
              </a:ext>
            </a:extLst>
          </p:cNvPr>
          <p:cNvSpPr>
            <a:spLocks noGrp="1"/>
          </p:cNvSpPr>
          <p:nvPr>
            <p:ph type="ftr" sz="quarter" idx="11"/>
          </p:nvPr>
        </p:nvSpPr>
        <p:spPr/>
        <p:txBody>
          <a:bodyPr/>
          <a:lstStyle/>
          <a:p>
            <a:r>
              <a:rPr lang="en-US" dirty="0"/>
              <a:t>
              </a:t>
            </a:r>
          </a:p>
        </p:txBody>
      </p:sp>
      <p:sp>
        <p:nvSpPr>
          <p:cNvPr id="7" name="Dian numeron paikkamerkki 6">
            <a:extLst>
              <a:ext uri="{FF2B5EF4-FFF2-40B4-BE49-F238E27FC236}">
                <a16:creationId xmlns:a16="http://schemas.microsoft.com/office/drawing/2014/main" id="{6E181289-3968-260D-DF9C-8DBBA5897DEF}"/>
              </a:ext>
            </a:extLst>
          </p:cNvPr>
          <p:cNvSpPr>
            <a:spLocks noGrp="1"/>
          </p:cNvSpPr>
          <p:nvPr>
            <p:ph type="sldNum" sz="quarter" idx="12"/>
          </p:nvPr>
        </p:nvSpPr>
        <p:spPr/>
        <p:txBody>
          <a:bodyPr/>
          <a:lstStyle/>
          <a:p>
            <a:fld id="{5E4DE196-8A13-4FF7-A07E-102851959EAB}" type="slidenum">
              <a:rPr lang="en-US" dirty="0"/>
              <a:t>25</a:t>
            </a:fld>
            <a:endParaRPr lang="en-US" dirty="0"/>
          </a:p>
        </p:txBody>
      </p:sp>
      <p:pic>
        <p:nvPicPr>
          <p:cNvPr id="10" name="Kuva 9" descr="Kuva, joka sisältää kohteen ruoka, lautanen, pöytäastiasto, pikaruoka&#10;&#10;Tekoälyn luoma sisältö voi olla virheellistä.">
            <a:extLst>
              <a:ext uri="{FF2B5EF4-FFF2-40B4-BE49-F238E27FC236}">
                <a16:creationId xmlns:a16="http://schemas.microsoft.com/office/drawing/2014/main" id="{7C6A032F-B26F-8750-29BB-FD62492FF367}"/>
              </a:ext>
            </a:extLst>
          </p:cNvPr>
          <p:cNvPicPr>
            <a:picLocks noChangeAspect="1"/>
          </p:cNvPicPr>
          <p:nvPr/>
        </p:nvPicPr>
        <p:blipFill>
          <a:blip r:embed="rId3"/>
          <a:stretch>
            <a:fillRect/>
          </a:stretch>
        </p:blipFill>
        <p:spPr>
          <a:xfrm>
            <a:off x="8949997" y="1342846"/>
            <a:ext cx="2904046" cy="5006196"/>
          </a:xfrm>
          <a:prstGeom prst="rect">
            <a:avLst/>
          </a:prstGeom>
        </p:spPr>
      </p:pic>
    </p:spTree>
    <p:extLst>
      <p:ext uri="{BB962C8B-B14F-4D97-AF65-F5344CB8AC3E}">
        <p14:creationId xmlns:p14="http://schemas.microsoft.com/office/powerpoint/2010/main" val="4003727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6AB69C-6594-3B6A-428C-19214576D872}"/>
              </a:ext>
            </a:extLst>
          </p:cNvPr>
          <p:cNvSpPr>
            <a:spLocks noGrp="1"/>
          </p:cNvSpPr>
          <p:nvPr>
            <p:ph type="title"/>
          </p:nvPr>
        </p:nvSpPr>
        <p:spPr>
          <a:xfrm>
            <a:off x="839788" y="308431"/>
            <a:ext cx="3652919" cy="980443"/>
          </a:xfrm>
        </p:spPr>
        <p:txBody>
          <a:bodyPr>
            <a:normAutofit/>
          </a:bodyPr>
          <a:lstStyle/>
          <a:p>
            <a:r>
              <a:rPr lang="fi-FI" dirty="0"/>
              <a:t>Oppiminen ja ongelmanratkaisu</a:t>
            </a:r>
          </a:p>
        </p:txBody>
      </p:sp>
      <p:pic>
        <p:nvPicPr>
          <p:cNvPr id="5" name="Kuvan paikkamerkki 4" descr="Kuva, joka sisältää kohteen piha-, taivas, rakennus, vesi&#10;&#10;Tekoälyn luoma sisältö voi olla virheellistä.">
            <a:extLst>
              <a:ext uri="{FF2B5EF4-FFF2-40B4-BE49-F238E27FC236}">
                <a16:creationId xmlns:a16="http://schemas.microsoft.com/office/drawing/2014/main" id="{AC4513C2-FA93-2B8F-6234-618BF6C93AA3}"/>
              </a:ext>
            </a:extLst>
          </p:cNvPr>
          <p:cNvPicPr>
            <a:picLocks noGrp="1" noChangeAspect="1"/>
          </p:cNvPicPr>
          <p:nvPr>
            <p:ph type="pic" idx="1"/>
          </p:nvPr>
        </p:nvPicPr>
        <p:blipFill>
          <a:blip r:embed="rId2"/>
          <a:srcRect l="165" t="4334" r="-165" b="33919"/>
          <a:stretch/>
        </p:blipFill>
        <p:spPr>
          <a:xfrm>
            <a:off x="4640190" y="419533"/>
            <a:ext cx="7203367" cy="5983613"/>
          </a:xfrm>
        </p:spPr>
      </p:pic>
      <p:sp>
        <p:nvSpPr>
          <p:cNvPr id="3" name="Sisällön paikkamerkki 2">
            <a:extLst>
              <a:ext uri="{FF2B5EF4-FFF2-40B4-BE49-F238E27FC236}">
                <a16:creationId xmlns:a16="http://schemas.microsoft.com/office/drawing/2014/main" id="{2A1B584F-2683-F925-E779-112D3AF3BB1B}"/>
              </a:ext>
            </a:extLst>
          </p:cNvPr>
          <p:cNvSpPr>
            <a:spLocks noGrp="1"/>
          </p:cNvSpPr>
          <p:nvPr>
            <p:ph type="body" sz="half" idx="2"/>
          </p:nvPr>
        </p:nvSpPr>
        <p:spPr>
          <a:xfrm>
            <a:off x="363538" y="1291031"/>
            <a:ext cx="4120139" cy="5003628"/>
          </a:xfrm>
        </p:spPr>
        <p:txBody>
          <a:bodyPr vert="horz" lIns="91440" tIns="45720" rIns="91440" bIns="45720" rtlCol="0" anchor="t">
            <a:normAutofit fontScale="62500" lnSpcReduction="20000"/>
          </a:bodyPr>
          <a:lstStyle/>
          <a:p>
            <a:r>
              <a:rPr lang="fi-FI" b="1" dirty="0">
                <a:latin typeface="Times"/>
                <a:cs typeface="Times"/>
              </a:rPr>
              <a:t>Millaisten asioiden koet olevan paremmin Suomessa kuin kohdemaassasi? Millaisia vahvuuksia Suomella ja sen kulttuurilla on? </a:t>
            </a:r>
            <a:r>
              <a:rPr lang="fi-FI" dirty="0">
                <a:latin typeface="Times"/>
                <a:cs typeface="Times"/>
              </a:rPr>
              <a:t> Suomella on uniikki luonto, järvet ja sauna.</a:t>
            </a:r>
          </a:p>
          <a:p>
            <a:r>
              <a:rPr lang="fi-FI" b="1" dirty="0">
                <a:latin typeface="Times"/>
                <a:cs typeface="Times"/>
              </a:rPr>
              <a:t>Millaisten asioiden koet olevan paremmin kohdemaassa kuin Suomessa? Millaisia vahvuuksia kohdemaalla on?</a:t>
            </a:r>
            <a:r>
              <a:rPr lang="fi-FI" dirty="0">
                <a:latin typeface="Times"/>
                <a:cs typeface="Times"/>
              </a:rPr>
              <a:t> Saksassa on vapaampi ilmapiiri, kierrätysasioissa ollaan edellä kuten pakkaamisen minimointi, kauppojen aukioloajat on paremmat ja sunnuntain pyhittäminen levolle, yhdessäololle ja kävelemiselle on erityisen hieno juttu.</a:t>
            </a:r>
          </a:p>
          <a:p>
            <a:r>
              <a:rPr lang="fi-FI" b="1" dirty="0">
                <a:latin typeface="Times"/>
                <a:cs typeface="Times"/>
              </a:rPr>
              <a:t>Mitä meidän suomalaisten olisi hyvä oppia kohdemaan ihmisistä tai kulttuurista? </a:t>
            </a:r>
            <a:r>
              <a:rPr lang="fi-FI" dirty="0">
                <a:latin typeface="Times"/>
                <a:cs typeface="Times"/>
              </a:rPr>
              <a:t>Arvostaa laatua ruuassa ja juomassa, arvostaa taukoja ja vapaa-aikaa, työnteko ei ole koko elämä</a:t>
            </a:r>
            <a:endParaRPr lang="fi-FI">
              <a:latin typeface="Times"/>
              <a:cs typeface="Times"/>
            </a:endParaRPr>
          </a:p>
          <a:p>
            <a:r>
              <a:rPr lang="fi-FI" b="1" dirty="0">
                <a:latin typeface="Times"/>
                <a:cs typeface="Times"/>
              </a:rPr>
              <a:t>Mitä opit jaksolla? Pohdi mitä opit sekä ammatillisesti että työ/koulupäivien ulkopuolella?</a:t>
            </a:r>
            <a:r>
              <a:rPr lang="fi-FI" dirty="0">
                <a:latin typeface="Times"/>
                <a:cs typeface="Times"/>
              </a:rPr>
              <a:t> Ammatillisesti opin paljon; luonnonmateriaalien käytöstä, erilaisista sidontatyyleistä, tekniikoita, sain yleisesti ottaen rohkeutta lisää. Työn ulkopuolella opin että hyvin sujuu arki vieraassa maassa elellen.</a:t>
            </a:r>
          </a:p>
          <a:p>
            <a:r>
              <a:rPr lang="fi-FI" b="1" dirty="0">
                <a:latin typeface="Times"/>
                <a:cs typeface="Times"/>
              </a:rPr>
              <a:t>Mitä sellaista erityisosaamista opit, mitä meillä ei ole Suomessa?</a:t>
            </a:r>
            <a:r>
              <a:rPr lang="fi-FI" dirty="0">
                <a:latin typeface="Times"/>
                <a:cs typeface="Times"/>
              </a:rPr>
              <a:t> Adventtikranssien teossa vaadittavaa taitoa ja tekniikkaa</a:t>
            </a:r>
            <a:endParaRPr lang="fi-FI">
              <a:latin typeface="Times"/>
              <a:cs typeface="Times"/>
            </a:endParaRPr>
          </a:p>
          <a:p>
            <a:r>
              <a:rPr lang="fi-FI" b="1" dirty="0">
                <a:latin typeface="Times"/>
                <a:cs typeface="Times"/>
              </a:rPr>
              <a:t>Koitko vaihtojakson vaikuttaneen sinuun (itsetunto/käytös/kielitaito/rohkeus puhua/omaksuitko paikallisia tapoja…) </a:t>
            </a:r>
            <a:r>
              <a:rPr lang="fi-FI" dirty="0">
                <a:latin typeface="Times"/>
                <a:cs typeface="Times"/>
              </a:rPr>
              <a:t> Vaihtojakso vaikutti itseen positiivisesti, vahvistaa itsetuntoa kun huomaa että pärjää arjessa aivan hyvin itsekseenkin vieraassa maassa. Sekä erityisen kivaa oli että ystävystyttiin työpaikan ihmisten kanssa ja oli tosi mukavaa viettää heidän kanssaan aikaa ja käydä sellaisissa paikoissa joihin ei muuten löytäisi.</a:t>
            </a:r>
          </a:p>
        </p:txBody>
      </p:sp>
    </p:spTree>
    <p:extLst>
      <p:ext uri="{BB962C8B-B14F-4D97-AF65-F5344CB8AC3E}">
        <p14:creationId xmlns:p14="http://schemas.microsoft.com/office/powerpoint/2010/main" val="495016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8932D1-25A3-CADF-8702-014058DA0BEA}"/>
              </a:ext>
            </a:extLst>
          </p:cNvPr>
          <p:cNvSpPr>
            <a:spLocks noGrp="1"/>
          </p:cNvSpPr>
          <p:nvPr>
            <p:ph type="title"/>
          </p:nvPr>
        </p:nvSpPr>
        <p:spPr>
          <a:xfrm>
            <a:off x="871108" y="588245"/>
            <a:ext cx="10449784" cy="1265928"/>
          </a:xfrm>
        </p:spPr>
        <p:txBody>
          <a:bodyPr anchor="b">
            <a:normAutofit/>
          </a:bodyPr>
          <a:lstStyle/>
          <a:p>
            <a:r>
              <a:rPr lang="fi-FI" dirty="0">
                <a:latin typeface="Times"/>
                <a:cs typeface="Times"/>
              </a:rPr>
              <a:t>Vapaa-aika ja majoitus</a:t>
            </a:r>
          </a:p>
          <a:p>
            <a:endParaRPr lang="fi-FI" dirty="0"/>
          </a:p>
        </p:txBody>
      </p:sp>
      <p:sp>
        <p:nvSpPr>
          <p:cNvPr id="36" name="Sisällön paikkamerkki 2">
            <a:extLst>
              <a:ext uri="{FF2B5EF4-FFF2-40B4-BE49-F238E27FC236}">
                <a16:creationId xmlns:a16="http://schemas.microsoft.com/office/drawing/2014/main" id="{C05A72D5-FD1D-3BDC-B4AD-48A784263BCF}"/>
              </a:ext>
            </a:extLst>
          </p:cNvPr>
          <p:cNvSpPr>
            <a:spLocks noGrp="1"/>
          </p:cNvSpPr>
          <p:nvPr>
            <p:ph idx="1"/>
          </p:nvPr>
        </p:nvSpPr>
        <p:spPr>
          <a:xfrm>
            <a:off x="660110" y="1708949"/>
            <a:ext cx="10673769" cy="4352854"/>
          </a:xfrm>
        </p:spPr>
        <p:txBody>
          <a:bodyPr vert="horz" lIns="91440" tIns="45720" rIns="91440" bIns="45720" rtlCol="0" anchor="t">
            <a:normAutofit fontScale="92500" lnSpcReduction="20000"/>
          </a:bodyPr>
          <a:lstStyle/>
          <a:p>
            <a:r>
              <a:rPr lang="fi-FI" b="1" dirty="0">
                <a:latin typeface="Times"/>
                <a:cs typeface="Times"/>
              </a:rPr>
              <a:t>Mitä teit vapaa-ajalla? Tutustuitko uusiin ihmisiin?  </a:t>
            </a:r>
            <a:r>
              <a:rPr lang="fi-FI" dirty="0">
                <a:latin typeface="Times"/>
                <a:cs typeface="Times"/>
              </a:rPr>
              <a:t>Vapaa-ajalla tein aikalailla samoja asioita kuin normaalistikin eli kävin kävelyllä puistoissa, taidenäyttelyissä, museoissa, kasvitieteellisessä puutarhassa, ravintoloissa ja kahviloissa, työkavereitten kanssa ulkoilemassa, syömässä, kahvittelemassa sekä markkinoilla ja joulumarkkinoilla.  En tutustunut muihin ihmisiin työpaikan ulkopuolelta koska viihdyin heidän kanssaan ja vietettiin riittävästi aikaa myös vapaalla yhdessä. Lyhyen junamatkan päässä hienoja historiallisia kaupunkeja tutkittavaksi.</a:t>
            </a:r>
          </a:p>
          <a:p>
            <a:r>
              <a:rPr lang="fi-FI" b="1" dirty="0">
                <a:latin typeface="Times"/>
                <a:cs typeface="Times"/>
              </a:rPr>
              <a:t>Millaista arki-elämä oli kohteessa (kaupassa käynti, pyykin pesu, jokapäiväisten asioiden hoito)? </a:t>
            </a:r>
            <a:r>
              <a:rPr lang="fi-FI" dirty="0">
                <a:latin typeface="Times"/>
                <a:cs typeface="Times"/>
              </a:rPr>
              <a:t>Täysin samanlaista kuin kotonakin.</a:t>
            </a:r>
          </a:p>
          <a:p>
            <a:r>
              <a:rPr lang="fi-FI" b="1" dirty="0">
                <a:latin typeface="Times"/>
                <a:cs typeface="Times"/>
              </a:rPr>
              <a:t>Kerro hieman asumisjärjestelyistäsi kohteessa.</a:t>
            </a:r>
          </a:p>
          <a:p>
            <a:pPr lvl="1"/>
            <a:r>
              <a:rPr lang="fi-FI" sz="1600" b="1" dirty="0">
                <a:latin typeface="Times"/>
                <a:cs typeface="Times"/>
              </a:rPr>
              <a:t>Miten hankit majoituksen? Jos järjestit jakson itsenäisesti, mistä kaikkialta löysit majoitusvaihtoehtoja ja mistä lopulta hankit majoituksen? </a:t>
            </a:r>
            <a:r>
              <a:rPr lang="fi-FI" sz="1600" dirty="0">
                <a:latin typeface="Times"/>
                <a:cs typeface="Times"/>
              </a:rPr>
              <a:t>Majoitus oli työpaikan tarjoama ja asunto oli samassa rakennuksessa, joten ei tarvinnut etsiä.</a:t>
            </a:r>
          </a:p>
          <a:p>
            <a:pPr lvl="1"/>
            <a:r>
              <a:rPr lang="fi-FI" sz="1600" b="1" dirty="0">
                <a:latin typeface="Times"/>
                <a:cs typeface="Times"/>
              </a:rPr>
              <a:t>Miten paikallinen majoitus eroaa suomalaisesta tavasta asua? </a:t>
            </a:r>
            <a:r>
              <a:rPr lang="fi-FI" sz="1600" dirty="0">
                <a:latin typeface="Times"/>
                <a:cs typeface="Times"/>
              </a:rPr>
              <a:t>Asukkailla on siivousvuorot yleisiin tiloihin ja piha/katu-alueeseen.</a:t>
            </a:r>
          </a:p>
          <a:p>
            <a:pPr lvl="1"/>
            <a:r>
              <a:rPr lang="fi-FI" sz="1600" b="1" dirty="0">
                <a:latin typeface="Times"/>
                <a:cs typeface="Times"/>
              </a:rPr>
              <a:t>Mitä tulevien kohteeseen lähtevien </a:t>
            </a:r>
            <a:r>
              <a:rPr lang="fi-FI" sz="1600" b="1" err="1">
                <a:latin typeface="Times"/>
                <a:cs typeface="Times"/>
              </a:rPr>
              <a:t>Keudan</a:t>
            </a:r>
            <a:r>
              <a:rPr lang="fi-FI" sz="1600" b="1" dirty="0">
                <a:latin typeface="Times"/>
                <a:cs typeface="Times"/>
              </a:rPr>
              <a:t> opiskelijoiden olisi hyvä tietää majoituksesta?</a:t>
            </a:r>
            <a:r>
              <a:rPr lang="fi-FI" sz="1600" dirty="0">
                <a:latin typeface="Times"/>
                <a:cs typeface="Times"/>
              </a:rPr>
              <a:t> Asunnossa voi olla viileää</a:t>
            </a:r>
          </a:p>
          <a:p>
            <a:r>
              <a:rPr lang="fi-FI" b="1" dirty="0">
                <a:latin typeface="Times"/>
                <a:cs typeface="Times"/>
              </a:rPr>
              <a:t>Vinkkejä vapaa-aikaan, arkielämässä pärjäämiseen ja majoitukseen liittyen kohteessa? </a:t>
            </a:r>
            <a:r>
              <a:rPr lang="fi-FI" dirty="0">
                <a:latin typeface="Times"/>
                <a:cs typeface="Times"/>
              </a:rPr>
              <a:t> Tehdä niitä samoja normaaleja asioita kuin kotonakin, harrastaa, mennä ulos kävelylle, ei jäädä sisälle, tehdä itse ruokaa. Viettää aikaa työkavereitten kanssa vapaa-ajalla koska silloin tutustuu erilailla ihmisiin kuin töissä ollessa.</a:t>
            </a:r>
          </a:p>
          <a:p>
            <a:endParaRPr lang="fi-FI"/>
          </a:p>
        </p:txBody>
      </p:sp>
      <p:sp>
        <p:nvSpPr>
          <p:cNvPr id="38" name="Date Placeholder 4">
            <a:extLst>
              <a:ext uri="{FF2B5EF4-FFF2-40B4-BE49-F238E27FC236}">
                <a16:creationId xmlns:a16="http://schemas.microsoft.com/office/drawing/2014/main" id="{E2189C3E-E340-678C-EE04-445F90E719EA}"/>
              </a:ext>
            </a:extLst>
          </p:cNvPr>
          <p:cNvSpPr>
            <a:spLocks noGrp="1"/>
          </p:cNvSpPr>
          <p:nvPr>
            <p:ph type="dt" sz="half" idx="10"/>
          </p:nvPr>
        </p:nvSpPr>
        <p:spPr>
          <a:xfrm>
            <a:off x="877824" y="6356350"/>
            <a:ext cx="2743200" cy="365125"/>
          </a:xfrm>
        </p:spPr>
        <p:txBody>
          <a:bodyPr anchor="ctr">
            <a:normAutofit/>
          </a:bodyPr>
          <a:lstStyle/>
          <a:p>
            <a:pPr>
              <a:spcAft>
                <a:spcPts val="600"/>
              </a:spcAft>
            </a:pPr>
            <a:fld id="{CB6D9D95-E90E-4BB5-8018-3D87D6A2B917}" type="datetime1">
              <a:rPr lang="en-US"/>
              <a:pPr>
                <a:spcAft>
                  <a:spcPts val="600"/>
                </a:spcAft>
              </a:pPr>
              <a:t>2/27/2025</a:t>
            </a:fld>
            <a:endParaRPr lang="en-US"/>
          </a:p>
        </p:txBody>
      </p:sp>
      <p:sp>
        <p:nvSpPr>
          <p:cNvPr id="39" name="Footer Placeholder 5">
            <a:extLst>
              <a:ext uri="{FF2B5EF4-FFF2-40B4-BE49-F238E27FC236}">
                <a16:creationId xmlns:a16="http://schemas.microsoft.com/office/drawing/2014/main" id="{EF8C975D-0FFB-102E-7CC5-64C827A2CF34}"/>
              </a:ext>
            </a:extLst>
          </p:cNvPr>
          <p:cNvSpPr>
            <a:spLocks noGrp="1"/>
          </p:cNvSpPr>
          <p:nvPr>
            <p:ph type="ftr" sz="quarter" idx="11"/>
          </p:nvPr>
        </p:nvSpPr>
        <p:spPr>
          <a:xfrm>
            <a:off x="7132320" y="6356350"/>
            <a:ext cx="4297680" cy="365125"/>
          </a:xfrm>
        </p:spPr>
        <p:txBody>
          <a:bodyPr anchor="ctr">
            <a:normAutofit/>
          </a:bodyPr>
          <a:lstStyle/>
          <a:p>
            <a:pPr>
              <a:lnSpc>
                <a:spcPct val="90000"/>
              </a:lnSpc>
              <a:spcAft>
                <a:spcPts val="600"/>
              </a:spcAft>
            </a:pPr>
            <a:r>
              <a:rPr lang="en-US" sz="700"/>
              <a:t>
              </a:t>
            </a:r>
          </a:p>
        </p:txBody>
      </p:sp>
      <p:sp>
        <p:nvSpPr>
          <p:cNvPr id="40" name="Slide Number Placeholder 6">
            <a:extLst>
              <a:ext uri="{FF2B5EF4-FFF2-40B4-BE49-F238E27FC236}">
                <a16:creationId xmlns:a16="http://schemas.microsoft.com/office/drawing/2014/main" id="{91E44732-453A-1B7E-270E-6735F77C757B}"/>
              </a:ext>
            </a:extLst>
          </p:cNvPr>
          <p:cNvSpPr>
            <a:spLocks noGrp="1"/>
          </p:cNvSpPr>
          <p:nvPr>
            <p:ph type="sldNum" sz="quarter" idx="12"/>
          </p:nvPr>
        </p:nvSpPr>
        <p:spPr>
          <a:xfrm>
            <a:off x="11429999" y="6356350"/>
            <a:ext cx="521207" cy="365125"/>
          </a:xfrm>
        </p:spPr>
        <p:txBody>
          <a:bodyPr anchor="ctr">
            <a:normAutofit/>
          </a:bodyPr>
          <a:lstStyle/>
          <a:p>
            <a:pPr>
              <a:spcAft>
                <a:spcPts val="600"/>
              </a:spcAft>
            </a:pPr>
            <a:fld id="{5E4DE196-8A13-4FF7-A07E-102851959EAB}" type="slidenum">
              <a:rPr lang="en-US" dirty="0"/>
              <a:pPr>
                <a:spcAft>
                  <a:spcPts val="600"/>
                </a:spcAft>
              </a:pPr>
              <a:t>27</a:t>
            </a:fld>
            <a:endParaRPr lang="en-US"/>
          </a:p>
        </p:txBody>
      </p:sp>
    </p:spTree>
    <p:extLst>
      <p:ext uri="{BB962C8B-B14F-4D97-AF65-F5344CB8AC3E}">
        <p14:creationId xmlns:p14="http://schemas.microsoft.com/office/powerpoint/2010/main" val="1709059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C7EFD0-6D71-1BB2-93A9-3806A9C56617}"/>
              </a:ext>
            </a:extLst>
          </p:cNvPr>
          <p:cNvSpPr>
            <a:spLocks noGrp="1"/>
          </p:cNvSpPr>
          <p:nvPr>
            <p:ph type="title"/>
          </p:nvPr>
        </p:nvSpPr>
        <p:spPr/>
        <p:txBody>
          <a:bodyPr/>
          <a:lstStyle/>
          <a:p>
            <a:endParaRPr lang="fi-FI"/>
          </a:p>
        </p:txBody>
      </p:sp>
      <p:pic>
        <p:nvPicPr>
          <p:cNvPr id="7" name="Sisällön paikkamerkki 6" descr="Kuva, joka sisältää kohteen piha-, taivas, rakennus, puu&#10;&#10;Tekoälyn luoma sisältö voi olla virheellistä.">
            <a:extLst>
              <a:ext uri="{FF2B5EF4-FFF2-40B4-BE49-F238E27FC236}">
                <a16:creationId xmlns:a16="http://schemas.microsoft.com/office/drawing/2014/main" id="{6DB3FF97-1D22-7098-822D-CB884C7DCE99}"/>
              </a:ext>
            </a:extLst>
          </p:cNvPr>
          <p:cNvPicPr>
            <a:picLocks noGrp="1" noChangeAspect="1"/>
          </p:cNvPicPr>
          <p:nvPr>
            <p:ph idx="1"/>
          </p:nvPr>
        </p:nvPicPr>
        <p:blipFill>
          <a:blip r:embed="rId2"/>
          <a:stretch>
            <a:fillRect/>
          </a:stretch>
        </p:blipFill>
        <p:spPr>
          <a:xfrm>
            <a:off x="130023" y="181511"/>
            <a:ext cx="2685192" cy="3519488"/>
          </a:xfrm>
        </p:spPr>
      </p:pic>
      <p:sp>
        <p:nvSpPr>
          <p:cNvPr id="4" name="Päivämäärän paikkamerkki 3">
            <a:extLst>
              <a:ext uri="{FF2B5EF4-FFF2-40B4-BE49-F238E27FC236}">
                <a16:creationId xmlns:a16="http://schemas.microsoft.com/office/drawing/2014/main" id="{29B2D65C-8A93-46E8-F63E-179B628C8255}"/>
              </a:ext>
            </a:extLst>
          </p:cNvPr>
          <p:cNvSpPr>
            <a:spLocks noGrp="1"/>
          </p:cNvSpPr>
          <p:nvPr>
            <p:ph type="dt" sz="half" idx="10"/>
          </p:nvPr>
        </p:nvSpPr>
        <p:spPr/>
        <p:txBody>
          <a:bodyPr/>
          <a:lstStyle/>
          <a:p>
            <a:fld id="{33BC34DF-9E5C-483D-9C99-8DE0833E5CBB}" type="datetime1">
              <a:t>27.2.2025</a:t>
            </a:fld>
            <a:endParaRPr lang="en-US" dirty="0"/>
          </a:p>
        </p:txBody>
      </p:sp>
      <p:sp>
        <p:nvSpPr>
          <p:cNvPr id="5" name="Alatunnisteen paikkamerkki 4">
            <a:extLst>
              <a:ext uri="{FF2B5EF4-FFF2-40B4-BE49-F238E27FC236}">
                <a16:creationId xmlns:a16="http://schemas.microsoft.com/office/drawing/2014/main" id="{03A16840-8812-37AC-3269-9B695C2E7A40}"/>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738DB9E7-3212-B0C9-B3B1-4F6BD76F8416}"/>
              </a:ext>
            </a:extLst>
          </p:cNvPr>
          <p:cNvSpPr>
            <a:spLocks noGrp="1"/>
          </p:cNvSpPr>
          <p:nvPr>
            <p:ph type="sldNum" sz="quarter" idx="12"/>
          </p:nvPr>
        </p:nvSpPr>
        <p:spPr/>
        <p:txBody>
          <a:bodyPr/>
          <a:lstStyle/>
          <a:p>
            <a:fld id="{5E4DE196-8A13-4FF7-A07E-102851959EAB}" type="slidenum">
              <a:rPr lang="en-US" dirty="0"/>
              <a:t>28</a:t>
            </a:fld>
            <a:endParaRPr lang="en-US" dirty="0"/>
          </a:p>
        </p:txBody>
      </p:sp>
      <p:pic>
        <p:nvPicPr>
          <p:cNvPr id="8" name="Kuva 7" descr="Kuva, joka sisältää kohteen piha-, maa, veistos, tiili&#10;&#10;Tekoälyn luoma sisältö voi olla virheellistä.">
            <a:extLst>
              <a:ext uri="{FF2B5EF4-FFF2-40B4-BE49-F238E27FC236}">
                <a16:creationId xmlns:a16="http://schemas.microsoft.com/office/drawing/2014/main" id="{736CEEEE-DCCD-8A8A-1D8E-BBDAC7E3679F}"/>
              </a:ext>
            </a:extLst>
          </p:cNvPr>
          <p:cNvPicPr>
            <a:picLocks noChangeAspect="1"/>
          </p:cNvPicPr>
          <p:nvPr/>
        </p:nvPicPr>
        <p:blipFill>
          <a:blip r:embed="rId3"/>
          <a:stretch>
            <a:fillRect/>
          </a:stretch>
        </p:blipFill>
        <p:spPr>
          <a:xfrm>
            <a:off x="2952430" y="179274"/>
            <a:ext cx="2378488" cy="2876551"/>
          </a:xfrm>
          <a:prstGeom prst="rect">
            <a:avLst/>
          </a:prstGeom>
        </p:spPr>
      </p:pic>
      <p:pic>
        <p:nvPicPr>
          <p:cNvPr id="10" name="Kuva 9" descr="Kuva, joka sisältää kohteen piha-, ikkuna, talo, rakennus&#10;&#10;Tekoälyn luoma sisältö voi olla virheellistä.">
            <a:extLst>
              <a:ext uri="{FF2B5EF4-FFF2-40B4-BE49-F238E27FC236}">
                <a16:creationId xmlns:a16="http://schemas.microsoft.com/office/drawing/2014/main" id="{84547E55-BE44-DD8B-FCFC-EDD8D6B5ACFC}"/>
              </a:ext>
            </a:extLst>
          </p:cNvPr>
          <p:cNvPicPr>
            <a:picLocks noChangeAspect="1"/>
          </p:cNvPicPr>
          <p:nvPr/>
        </p:nvPicPr>
        <p:blipFill>
          <a:blip r:embed="rId4"/>
          <a:stretch>
            <a:fillRect/>
          </a:stretch>
        </p:blipFill>
        <p:spPr>
          <a:xfrm>
            <a:off x="7945210" y="179274"/>
            <a:ext cx="4105276" cy="3067051"/>
          </a:xfrm>
          <a:prstGeom prst="rect">
            <a:avLst/>
          </a:prstGeom>
        </p:spPr>
      </p:pic>
      <p:pic>
        <p:nvPicPr>
          <p:cNvPr id="12" name="Kuva 11" descr="Kuva, joka sisältää kohteen piha-, taivas, vaate, henkilö&#10;&#10;Tekoälyn luoma sisältö voi olla virheellistä.">
            <a:extLst>
              <a:ext uri="{FF2B5EF4-FFF2-40B4-BE49-F238E27FC236}">
                <a16:creationId xmlns:a16="http://schemas.microsoft.com/office/drawing/2014/main" id="{95EAB7DB-EC4D-1D8F-9AF8-BE2C93DB76FC}"/>
              </a:ext>
            </a:extLst>
          </p:cNvPr>
          <p:cNvPicPr>
            <a:picLocks noChangeAspect="1"/>
          </p:cNvPicPr>
          <p:nvPr/>
        </p:nvPicPr>
        <p:blipFill>
          <a:blip r:embed="rId5"/>
          <a:stretch>
            <a:fillRect/>
          </a:stretch>
        </p:blipFill>
        <p:spPr>
          <a:xfrm>
            <a:off x="128926" y="3785167"/>
            <a:ext cx="1810433" cy="2573792"/>
          </a:xfrm>
          <a:prstGeom prst="rect">
            <a:avLst/>
          </a:prstGeom>
        </p:spPr>
      </p:pic>
      <p:pic>
        <p:nvPicPr>
          <p:cNvPr id="15" name="Kuva 14" descr="Kuva, joka sisältää kohteen pöytä, pöytäastiasto, ruoka, ateria&#10;&#10;Tekoälyn luoma sisältö voi olla virheellistä.">
            <a:extLst>
              <a:ext uri="{FF2B5EF4-FFF2-40B4-BE49-F238E27FC236}">
                <a16:creationId xmlns:a16="http://schemas.microsoft.com/office/drawing/2014/main" id="{277B78C2-6E99-6348-3983-FC6C8DFA0111}"/>
              </a:ext>
            </a:extLst>
          </p:cNvPr>
          <p:cNvPicPr>
            <a:picLocks noChangeAspect="1"/>
          </p:cNvPicPr>
          <p:nvPr/>
        </p:nvPicPr>
        <p:blipFill>
          <a:blip r:embed="rId6"/>
          <a:srcRect l="-294" t="8333" r="24305" b="-1042"/>
          <a:stretch/>
        </p:blipFill>
        <p:spPr>
          <a:xfrm>
            <a:off x="2809554" y="2611550"/>
            <a:ext cx="2386908" cy="1906521"/>
          </a:xfrm>
          <a:prstGeom prst="rect">
            <a:avLst/>
          </a:prstGeom>
        </p:spPr>
      </p:pic>
      <p:pic>
        <p:nvPicPr>
          <p:cNvPr id="3" name="Kuva 2" descr="Kuva, joka sisältää kohteen Jätesäiliö, kontti, jäteastia, Jätteenkäsittely&#10;&#10;Tekoälyn luoma sisältö voi olla virheellistä.">
            <a:extLst>
              <a:ext uri="{FF2B5EF4-FFF2-40B4-BE49-F238E27FC236}">
                <a16:creationId xmlns:a16="http://schemas.microsoft.com/office/drawing/2014/main" id="{D3EF59AB-2836-16F2-16F8-7E2F1593D876}"/>
              </a:ext>
            </a:extLst>
          </p:cNvPr>
          <p:cNvPicPr>
            <a:picLocks noChangeAspect="1"/>
          </p:cNvPicPr>
          <p:nvPr/>
        </p:nvPicPr>
        <p:blipFill>
          <a:blip r:embed="rId7"/>
          <a:stretch>
            <a:fillRect/>
          </a:stretch>
        </p:blipFill>
        <p:spPr>
          <a:xfrm>
            <a:off x="10517641" y="3250745"/>
            <a:ext cx="1538968" cy="1975758"/>
          </a:xfrm>
          <a:prstGeom prst="rect">
            <a:avLst/>
          </a:prstGeom>
        </p:spPr>
      </p:pic>
      <p:pic>
        <p:nvPicPr>
          <p:cNvPr id="16" name="Kuva 15" descr="Kuva, joka sisältää kohteen piha-, taivas, puu, vesi&#10;&#10;Tekoälyn luoma sisältö voi olla virheellistä.">
            <a:extLst>
              <a:ext uri="{FF2B5EF4-FFF2-40B4-BE49-F238E27FC236}">
                <a16:creationId xmlns:a16="http://schemas.microsoft.com/office/drawing/2014/main" id="{BBB2FDFC-CD8A-7468-962E-4AE12FAAC392}"/>
              </a:ext>
            </a:extLst>
          </p:cNvPr>
          <p:cNvPicPr>
            <a:picLocks noChangeAspect="1"/>
          </p:cNvPicPr>
          <p:nvPr/>
        </p:nvPicPr>
        <p:blipFill>
          <a:blip r:embed="rId8"/>
          <a:stretch>
            <a:fillRect/>
          </a:stretch>
        </p:blipFill>
        <p:spPr>
          <a:xfrm>
            <a:off x="1954666" y="4112079"/>
            <a:ext cx="3629025" cy="2743200"/>
          </a:xfrm>
          <a:prstGeom prst="rect">
            <a:avLst/>
          </a:prstGeom>
        </p:spPr>
      </p:pic>
      <p:pic>
        <p:nvPicPr>
          <p:cNvPr id="18" name="Kuva 17" descr="Kuva, joka sisältää kohteen juna, liikenne, julkinen liikenne, Metro&#10;&#10;Tekoälyn luoma sisältö voi olla virheellistä.">
            <a:extLst>
              <a:ext uri="{FF2B5EF4-FFF2-40B4-BE49-F238E27FC236}">
                <a16:creationId xmlns:a16="http://schemas.microsoft.com/office/drawing/2014/main" id="{648BC085-92B7-C1B7-9CA2-A710BA86F5A9}"/>
              </a:ext>
            </a:extLst>
          </p:cNvPr>
          <p:cNvPicPr>
            <a:picLocks noChangeAspect="1"/>
          </p:cNvPicPr>
          <p:nvPr/>
        </p:nvPicPr>
        <p:blipFill>
          <a:blip r:embed="rId9"/>
          <a:stretch>
            <a:fillRect/>
          </a:stretch>
        </p:blipFill>
        <p:spPr>
          <a:xfrm>
            <a:off x="8826954" y="2758168"/>
            <a:ext cx="1695450" cy="2076450"/>
          </a:xfrm>
          <a:prstGeom prst="rect">
            <a:avLst/>
          </a:prstGeom>
        </p:spPr>
      </p:pic>
      <p:pic>
        <p:nvPicPr>
          <p:cNvPr id="19" name="Kuva 18" descr="Kuva, joka sisältää kohteen piha-, pilvi, taivas, maalaus&#10;&#10;Tekoälyn luoma sisältö voi olla virheellistä.">
            <a:extLst>
              <a:ext uri="{FF2B5EF4-FFF2-40B4-BE49-F238E27FC236}">
                <a16:creationId xmlns:a16="http://schemas.microsoft.com/office/drawing/2014/main" id="{984952A6-C8B0-67FB-3348-4647DE2EDB91}"/>
              </a:ext>
            </a:extLst>
          </p:cNvPr>
          <p:cNvPicPr>
            <a:picLocks noChangeAspect="1"/>
          </p:cNvPicPr>
          <p:nvPr/>
        </p:nvPicPr>
        <p:blipFill>
          <a:blip r:embed="rId10"/>
          <a:stretch>
            <a:fillRect/>
          </a:stretch>
        </p:blipFill>
        <p:spPr>
          <a:xfrm>
            <a:off x="8763001" y="4882583"/>
            <a:ext cx="2928937" cy="1974396"/>
          </a:xfrm>
          <a:prstGeom prst="rect">
            <a:avLst/>
          </a:prstGeom>
        </p:spPr>
      </p:pic>
      <p:pic>
        <p:nvPicPr>
          <p:cNvPr id="20" name="Kuva 19" descr="Kuva, joka sisältää kohteen piha-, taivas, kasvi, pilvi&#10;&#10;Tekoälyn luoma sisältö voi olla virheellistä.">
            <a:extLst>
              <a:ext uri="{FF2B5EF4-FFF2-40B4-BE49-F238E27FC236}">
                <a16:creationId xmlns:a16="http://schemas.microsoft.com/office/drawing/2014/main" id="{30F1B4F4-2072-74A4-F502-D4475E8FA54B}"/>
              </a:ext>
            </a:extLst>
          </p:cNvPr>
          <p:cNvPicPr>
            <a:picLocks noChangeAspect="1"/>
          </p:cNvPicPr>
          <p:nvPr/>
        </p:nvPicPr>
        <p:blipFill>
          <a:blip r:embed="rId11"/>
          <a:stretch>
            <a:fillRect/>
          </a:stretch>
        </p:blipFill>
        <p:spPr>
          <a:xfrm>
            <a:off x="5233647" y="3798097"/>
            <a:ext cx="3524250" cy="2981664"/>
          </a:xfrm>
          <a:prstGeom prst="rect">
            <a:avLst/>
          </a:prstGeom>
        </p:spPr>
      </p:pic>
      <p:pic>
        <p:nvPicPr>
          <p:cNvPr id="11" name="Kuva 10">
            <a:extLst>
              <a:ext uri="{FF2B5EF4-FFF2-40B4-BE49-F238E27FC236}">
                <a16:creationId xmlns:a16="http://schemas.microsoft.com/office/drawing/2014/main" id="{BFA13F59-8FD2-FE6F-8696-5C733247C2BD}"/>
              </a:ext>
            </a:extLst>
          </p:cNvPr>
          <p:cNvPicPr>
            <a:picLocks noChangeAspect="1"/>
          </p:cNvPicPr>
          <p:nvPr/>
        </p:nvPicPr>
        <p:blipFill>
          <a:blip r:embed="rId12"/>
          <a:stretch>
            <a:fillRect/>
          </a:stretch>
        </p:blipFill>
        <p:spPr>
          <a:xfrm>
            <a:off x="5434012" y="454819"/>
            <a:ext cx="2502694" cy="3245644"/>
          </a:xfrm>
          <a:prstGeom prst="rect">
            <a:avLst/>
          </a:prstGeom>
        </p:spPr>
      </p:pic>
    </p:spTree>
    <p:extLst>
      <p:ext uri="{BB962C8B-B14F-4D97-AF65-F5344CB8AC3E}">
        <p14:creationId xmlns:p14="http://schemas.microsoft.com/office/powerpoint/2010/main" val="1402941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5F2FC2-024E-39F6-40F7-FDEC2C3C108E}"/>
              </a:ext>
            </a:extLst>
          </p:cNvPr>
          <p:cNvSpPr>
            <a:spLocks noGrp="1"/>
          </p:cNvSpPr>
          <p:nvPr>
            <p:ph type="title"/>
          </p:nvPr>
        </p:nvSpPr>
        <p:spPr/>
        <p:txBody>
          <a:bodyPr/>
          <a:lstStyle/>
          <a:p>
            <a:endParaRPr lang="fi-FI"/>
          </a:p>
        </p:txBody>
      </p:sp>
      <p:sp>
        <p:nvSpPr>
          <p:cNvPr id="4" name="Päivämäärän paikkamerkki 3">
            <a:extLst>
              <a:ext uri="{FF2B5EF4-FFF2-40B4-BE49-F238E27FC236}">
                <a16:creationId xmlns:a16="http://schemas.microsoft.com/office/drawing/2014/main" id="{DD640FB5-3841-5FB3-5443-0A7281C51F2E}"/>
              </a:ext>
            </a:extLst>
          </p:cNvPr>
          <p:cNvSpPr>
            <a:spLocks noGrp="1"/>
          </p:cNvSpPr>
          <p:nvPr>
            <p:ph type="dt" sz="half" idx="10"/>
          </p:nvPr>
        </p:nvSpPr>
        <p:spPr/>
        <p:txBody>
          <a:bodyPr/>
          <a:lstStyle/>
          <a:p>
            <a:fld id="{DA02FD72-B81F-4155-988B-F73277371025}" type="datetime1">
              <a:rPr lang="fi-FI"/>
              <a:t>27.2.2025</a:t>
            </a:fld>
            <a:endParaRPr lang="en-US" dirty="0"/>
          </a:p>
        </p:txBody>
      </p:sp>
      <p:sp>
        <p:nvSpPr>
          <p:cNvPr id="5" name="Alatunnisteen paikkamerkki 4">
            <a:extLst>
              <a:ext uri="{FF2B5EF4-FFF2-40B4-BE49-F238E27FC236}">
                <a16:creationId xmlns:a16="http://schemas.microsoft.com/office/drawing/2014/main" id="{3F0CA6FE-7425-9066-1DA4-2AEF3739ACC2}"/>
              </a:ext>
            </a:extLst>
          </p:cNvPr>
          <p:cNvSpPr>
            <a:spLocks noGrp="1"/>
          </p:cNvSpPr>
          <p:nvPr>
            <p:ph type="ftr" sz="quarter" idx="11"/>
          </p:nvPr>
        </p:nvSpPr>
        <p:spPr/>
        <p:txBody>
          <a:bodyPr/>
          <a:lstStyle/>
          <a:p>
            <a:r>
              <a:rPr lang="en-US" dirty="0"/>
              <a:t>
              </a:t>
            </a:r>
          </a:p>
        </p:txBody>
      </p:sp>
      <p:sp>
        <p:nvSpPr>
          <p:cNvPr id="6" name="Dian numeron paikkamerkki 5">
            <a:extLst>
              <a:ext uri="{FF2B5EF4-FFF2-40B4-BE49-F238E27FC236}">
                <a16:creationId xmlns:a16="http://schemas.microsoft.com/office/drawing/2014/main" id="{BCD07D64-2102-2BF7-039A-46C8A61B5EBE}"/>
              </a:ext>
            </a:extLst>
          </p:cNvPr>
          <p:cNvSpPr>
            <a:spLocks noGrp="1"/>
          </p:cNvSpPr>
          <p:nvPr>
            <p:ph type="sldNum" sz="quarter" idx="12"/>
          </p:nvPr>
        </p:nvSpPr>
        <p:spPr/>
        <p:txBody>
          <a:bodyPr/>
          <a:lstStyle/>
          <a:p>
            <a:fld id="{5E4DE196-8A13-4FF7-A07E-102851959EAB}" type="slidenum">
              <a:rPr lang="en-US" dirty="0"/>
              <a:t>29</a:t>
            </a:fld>
            <a:endParaRPr lang="en-US" dirty="0"/>
          </a:p>
        </p:txBody>
      </p:sp>
      <p:pic>
        <p:nvPicPr>
          <p:cNvPr id="8" name="Kuva 7" descr="Kuva, joka sisältää kohteen teksti, puinen, Fontti, Suorakaide&#10;&#10;Tekoälyn luoma sisältö voi olla virheellistä.">
            <a:extLst>
              <a:ext uri="{FF2B5EF4-FFF2-40B4-BE49-F238E27FC236}">
                <a16:creationId xmlns:a16="http://schemas.microsoft.com/office/drawing/2014/main" id="{923BADA8-3EC0-BDA6-9A0C-0B511C1BD05D}"/>
              </a:ext>
            </a:extLst>
          </p:cNvPr>
          <p:cNvPicPr>
            <a:picLocks noChangeAspect="1"/>
          </p:cNvPicPr>
          <p:nvPr/>
        </p:nvPicPr>
        <p:blipFill>
          <a:blip r:embed="rId2"/>
          <a:srcRect l="-26" t="113" b="19118"/>
          <a:stretch/>
        </p:blipFill>
        <p:spPr>
          <a:xfrm>
            <a:off x="1668236" y="152060"/>
            <a:ext cx="2176667" cy="2380155"/>
          </a:xfrm>
          <a:prstGeom prst="rect">
            <a:avLst/>
          </a:prstGeom>
        </p:spPr>
      </p:pic>
      <p:pic>
        <p:nvPicPr>
          <p:cNvPr id="10" name="Kuva 9" descr="Kuva, joka sisältää kohteen taivas, vaate, Juhlatarvike, ilmapallo&#10;&#10;Tekoälyn luoma sisältö voi olla virheellistä.">
            <a:extLst>
              <a:ext uri="{FF2B5EF4-FFF2-40B4-BE49-F238E27FC236}">
                <a16:creationId xmlns:a16="http://schemas.microsoft.com/office/drawing/2014/main" id="{48D8F1E8-004D-4266-69B3-8A6836BE6AAA}"/>
              </a:ext>
            </a:extLst>
          </p:cNvPr>
          <p:cNvPicPr>
            <a:picLocks noChangeAspect="1"/>
          </p:cNvPicPr>
          <p:nvPr/>
        </p:nvPicPr>
        <p:blipFill>
          <a:blip r:embed="rId3"/>
          <a:stretch>
            <a:fillRect/>
          </a:stretch>
        </p:blipFill>
        <p:spPr>
          <a:xfrm>
            <a:off x="164726" y="2938322"/>
            <a:ext cx="4993342" cy="3789830"/>
          </a:xfrm>
          <a:prstGeom prst="rect">
            <a:avLst/>
          </a:prstGeom>
        </p:spPr>
      </p:pic>
      <p:pic>
        <p:nvPicPr>
          <p:cNvPr id="12" name="Kuva 11" descr="Kuva, joka sisältää kohteen pöytä, pöytäastiasto, annos, ruoka&#10;&#10;Tekoälyn luoma sisältö voi olla virheellistä.">
            <a:extLst>
              <a:ext uri="{FF2B5EF4-FFF2-40B4-BE49-F238E27FC236}">
                <a16:creationId xmlns:a16="http://schemas.microsoft.com/office/drawing/2014/main" id="{3FFA0635-E3E5-0CD5-D573-8E204030EED2}"/>
              </a:ext>
            </a:extLst>
          </p:cNvPr>
          <p:cNvPicPr>
            <a:picLocks noChangeAspect="1"/>
          </p:cNvPicPr>
          <p:nvPr/>
        </p:nvPicPr>
        <p:blipFill>
          <a:blip r:embed="rId4"/>
          <a:stretch>
            <a:fillRect/>
          </a:stretch>
        </p:blipFill>
        <p:spPr>
          <a:xfrm>
            <a:off x="7957938" y="585586"/>
            <a:ext cx="2871586" cy="3601731"/>
          </a:xfrm>
          <a:prstGeom prst="rect">
            <a:avLst/>
          </a:prstGeom>
        </p:spPr>
      </p:pic>
      <p:pic>
        <p:nvPicPr>
          <p:cNvPr id="13" name="Kuva 12" descr="Kuva, joka sisältää kohteen joulu, joulukuusi, Jouluvalot, puu&#10;&#10;Tekoälyn luoma sisältö voi olla virheellistä.">
            <a:extLst>
              <a:ext uri="{FF2B5EF4-FFF2-40B4-BE49-F238E27FC236}">
                <a16:creationId xmlns:a16="http://schemas.microsoft.com/office/drawing/2014/main" id="{26465CB2-30F5-E035-F8B7-EAE7B8A6DF73}"/>
              </a:ext>
            </a:extLst>
          </p:cNvPr>
          <p:cNvPicPr>
            <a:picLocks noChangeAspect="1"/>
          </p:cNvPicPr>
          <p:nvPr/>
        </p:nvPicPr>
        <p:blipFill>
          <a:blip r:embed="rId5"/>
          <a:stretch>
            <a:fillRect/>
          </a:stretch>
        </p:blipFill>
        <p:spPr>
          <a:xfrm>
            <a:off x="5146863" y="3299013"/>
            <a:ext cx="2716306" cy="3700182"/>
          </a:xfrm>
          <a:prstGeom prst="rect">
            <a:avLst/>
          </a:prstGeom>
        </p:spPr>
      </p:pic>
      <p:pic>
        <p:nvPicPr>
          <p:cNvPr id="14" name="Kuva 13" descr="Kuva, joka sisältää kohteen taivas, piha-, valo, yö&#10;&#10;Tekoälyn luoma sisältö voi olla virheellistä.">
            <a:extLst>
              <a:ext uri="{FF2B5EF4-FFF2-40B4-BE49-F238E27FC236}">
                <a16:creationId xmlns:a16="http://schemas.microsoft.com/office/drawing/2014/main" id="{629086E4-CEAA-2C02-CCA4-DF89F4FDA351}"/>
              </a:ext>
            </a:extLst>
          </p:cNvPr>
          <p:cNvPicPr>
            <a:picLocks noChangeAspect="1"/>
          </p:cNvPicPr>
          <p:nvPr/>
        </p:nvPicPr>
        <p:blipFill>
          <a:blip r:embed="rId6"/>
          <a:stretch>
            <a:fillRect/>
          </a:stretch>
        </p:blipFill>
        <p:spPr>
          <a:xfrm>
            <a:off x="7751909" y="3887320"/>
            <a:ext cx="4434648" cy="3125481"/>
          </a:xfrm>
          <a:prstGeom prst="rect">
            <a:avLst/>
          </a:prstGeom>
        </p:spPr>
      </p:pic>
      <p:pic>
        <p:nvPicPr>
          <p:cNvPr id="16" name="Kuva 15" descr="Kuva, joka sisältää kohteen piha-, ruoho, taivas, nisäkäs&#10;&#10;Tekoälyn luoma sisältö voi olla virheellistä.">
            <a:extLst>
              <a:ext uri="{FF2B5EF4-FFF2-40B4-BE49-F238E27FC236}">
                <a16:creationId xmlns:a16="http://schemas.microsoft.com/office/drawing/2014/main" id="{DCFD57E9-07F7-CA57-BD47-5456A91008D7}"/>
              </a:ext>
            </a:extLst>
          </p:cNvPr>
          <p:cNvPicPr>
            <a:picLocks noChangeAspect="1"/>
          </p:cNvPicPr>
          <p:nvPr/>
        </p:nvPicPr>
        <p:blipFill>
          <a:blip r:embed="rId7"/>
          <a:stretch>
            <a:fillRect/>
          </a:stretch>
        </p:blipFill>
        <p:spPr>
          <a:xfrm>
            <a:off x="9724208" y="63715"/>
            <a:ext cx="2225363" cy="2274635"/>
          </a:xfrm>
          <a:prstGeom prst="rect">
            <a:avLst/>
          </a:prstGeom>
        </p:spPr>
      </p:pic>
      <p:pic>
        <p:nvPicPr>
          <p:cNvPr id="15" name="Sisällön paikkamerkki 14" descr="Kuva, joka sisältää kohteen piha-, syksy, taivas, puu&#10;&#10;Tekoälyn luoma sisältö voi olla virheellistä.">
            <a:extLst>
              <a:ext uri="{FF2B5EF4-FFF2-40B4-BE49-F238E27FC236}">
                <a16:creationId xmlns:a16="http://schemas.microsoft.com/office/drawing/2014/main" id="{D30F8589-A5A4-4FDF-13D5-4E101176D5AE}"/>
              </a:ext>
            </a:extLst>
          </p:cNvPr>
          <p:cNvPicPr>
            <a:picLocks noGrp="1" noChangeAspect="1"/>
          </p:cNvPicPr>
          <p:nvPr>
            <p:ph idx="1"/>
          </p:nvPr>
        </p:nvPicPr>
        <p:blipFill>
          <a:blip r:embed="rId8"/>
          <a:stretch>
            <a:fillRect/>
          </a:stretch>
        </p:blipFill>
        <p:spPr>
          <a:xfrm>
            <a:off x="3838902" y="69933"/>
            <a:ext cx="4302578" cy="3290207"/>
          </a:xfrm>
        </p:spPr>
      </p:pic>
      <p:pic>
        <p:nvPicPr>
          <p:cNvPr id="17" name="Kuva 16" descr="Kuva, joka sisältää kohteen teksti, seinä, juliste, sisä-&#10;&#10;Tekoälyn luoma sisältö voi olla virheellistä.">
            <a:extLst>
              <a:ext uri="{FF2B5EF4-FFF2-40B4-BE49-F238E27FC236}">
                <a16:creationId xmlns:a16="http://schemas.microsoft.com/office/drawing/2014/main" id="{B7EF3230-860A-10F2-C8E7-78ED91290C24}"/>
              </a:ext>
            </a:extLst>
          </p:cNvPr>
          <p:cNvPicPr>
            <a:picLocks noChangeAspect="1"/>
          </p:cNvPicPr>
          <p:nvPr/>
        </p:nvPicPr>
        <p:blipFill>
          <a:blip r:embed="rId9"/>
          <a:stretch>
            <a:fillRect/>
          </a:stretch>
        </p:blipFill>
        <p:spPr>
          <a:xfrm>
            <a:off x="168049" y="58852"/>
            <a:ext cx="1499166" cy="3785848"/>
          </a:xfrm>
          <a:prstGeom prst="rect">
            <a:avLst/>
          </a:prstGeom>
        </p:spPr>
      </p:pic>
      <p:pic>
        <p:nvPicPr>
          <p:cNvPr id="18" name="Kuva 17" descr="Kuva, joka sisältää kohteen rakennus, ikkuna, auto, piha-&#10;&#10;Tekoälyn luoma sisältö voi olla virheellistä.">
            <a:extLst>
              <a:ext uri="{FF2B5EF4-FFF2-40B4-BE49-F238E27FC236}">
                <a16:creationId xmlns:a16="http://schemas.microsoft.com/office/drawing/2014/main" id="{D408907F-73C5-F9C0-72BA-335600913DFF}"/>
              </a:ext>
            </a:extLst>
          </p:cNvPr>
          <p:cNvPicPr>
            <a:picLocks noChangeAspect="1"/>
          </p:cNvPicPr>
          <p:nvPr/>
        </p:nvPicPr>
        <p:blipFill>
          <a:blip r:embed="rId10"/>
          <a:stretch>
            <a:fillRect/>
          </a:stretch>
        </p:blipFill>
        <p:spPr>
          <a:xfrm>
            <a:off x="10827884" y="2331585"/>
            <a:ext cx="1367519" cy="1977118"/>
          </a:xfrm>
          <a:prstGeom prst="rect">
            <a:avLst/>
          </a:prstGeom>
        </p:spPr>
      </p:pic>
    </p:spTree>
    <p:extLst>
      <p:ext uri="{BB962C8B-B14F-4D97-AF65-F5344CB8AC3E}">
        <p14:creationId xmlns:p14="http://schemas.microsoft.com/office/powerpoint/2010/main" val="1236080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51E187-AFEC-27EE-7D84-E1DCF3A97B3E}"/>
              </a:ext>
            </a:extLst>
          </p:cNvPr>
          <p:cNvSpPr>
            <a:spLocks noGrp="1"/>
          </p:cNvSpPr>
          <p:nvPr>
            <p:ph type="title"/>
          </p:nvPr>
        </p:nvSpPr>
        <p:spPr>
          <a:xfrm>
            <a:off x="839788" y="820881"/>
            <a:ext cx="3652919" cy="688274"/>
          </a:xfrm>
        </p:spPr>
        <p:txBody>
          <a:bodyPr/>
          <a:lstStyle/>
          <a:p>
            <a:r>
              <a:rPr lang="fi-FI" dirty="0">
                <a:latin typeface="Times"/>
                <a:ea typeface="Cambria"/>
                <a:cs typeface="Times"/>
              </a:rPr>
              <a:t>Matkustaminen</a:t>
            </a:r>
          </a:p>
        </p:txBody>
      </p:sp>
      <p:sp>
        <p:nvSpPr>
          <p:cNvPr id="3" name="Sisällön paikkamerkki 2">
            <a:extLst>
              <a:ext uri="{FF2B5EF4-FFF2-40B4-BE49-F238E27FC236}">
                <a16:creationId xmlns:a16="http://schemas.microsoft.com/office/drawing/2014/main" id="{16456A18-0A3F-E515-252D-7E1FF0186BD8}"/>
              </a:ext>
            </a:extLst>
          </p:cNvPr>
          <p:cNvSpPr>
            <a:spLocks noGrp="1"/>
          </p:cNvSpPr>
          <p:nvPr>
            <p:ph type="body" sz="half" idx="2"/>
          </p:nvPr>
        </p:nvSpPr>
        <p:spPr>
          <a:xfrm>
            <a:off x="839788" y="1711976"/>
            <a:ext cx="3643889" cy="4213041"/>
          </a:xfrm>
        </p:spPr>
        <p:txBody>
          <a:bodyPr vert="horz" lIns="91440" tIns="45720" rIns="91440" bIns="45720" rtlCol="0" anchor="t">
            <a:normAutofit/>
          </a:bodyPr>
          <a:lstStyle/>
          <a:p>
            <a:r>
              <a:rPr lang="fi-FI" b="1" dirty="0">
                <a:latin typeface="Times"/>
                <a:cs typeface="Times"/>
              </a:rPr>
              <a:t>Kerro omin sanoin: </a:t>
            </a:r>
            <a:endParaRPr lang="fi-FI" b="1">
              <a:latin typeface="Times"/>
              <a:cs typeface="Times"/>
            </a:endParaRPr>
          </a:p>
          <a:p>
            <a:r>
              <a:rPr lang="fi-FI" b="1" dirty="0">
                <a:latin typeface="Times"/>
                <a:cs typeface="Times"/>
              </a:rPr>
              <a:t>Miten valmistauduit lähtöön? </a:t>
            </a:r>
            <a:r>
              <a:rPr lang="fi-FI" dirty="0">
                <a:latin typeface="Times"/>
                <a:cs typeface="Times"/>
              </a:rPr>
              <a:t>Osallistuin </a:t>
            </a:r>
            <a:r>
              <a:rPr lang="fi-FI" dirty="0" err="1">
                <a:latin typeface="Times"/>
                <a:cs typeface="Times"/>
              </a:rPr>
              <a:t>Keudan</a:t>
            </a:r>
            <a:r>
              <a:rPr lang="fi-FI" dirty="0">
                <a:latin typeface="Times"/>
                <a:cs typeface="Times"/>
              </a:rPr>
              <a:t>  kaksipäiväiseen KV-valmennukseen. Opiskelin saksankieltä. Pakkasin. </a:t>
            </a:r>
            <a:endParaRPr lang="fi-FI" b="1">
              <a:latin typeface="Times"/>
              <a:cs typeface="Times"/>
            </a:endParaRPr>
          </a:p>
          <a:p>
            <a:r>
              <a:rPr lang="fi-FI" b="1" dirty="0">
                <a:latin typeface="Times"/>
                <a:cs typeface="Times"/>
              </a:rPr>
              <a:t>Mistä hankit lennot? </a:t>
            </a:r>
            <a:r>
              <a:rPr lang="fi-FI" dirty="0">
                <a:latin typeface="Times"/>
                <a:cs typeface="Times"/>
              </a:rPr>
              <a:t>Finnair</a:t>
            </a:r>
          </a:p>
          <a:p>
            <a:r>
              <a:rPr lang="fi-FI" b="1" dirty="0">
                <a:latin typeface="Times"/>
                <a:cs typeface="Times"/>
              </a:rPr>
              <a:t>Millainen kokemus oli matkustaminen? Meno ja paluu. </a:t>
            </a:r>
            <a:r>
              <a:rPr lang="fi-FI" dirty="0">
                <a:latin typeface="Times"/>
                <a:cs typeface="Times"/>
              </a:rPr>
              <a:t>Meno sekä paluu oli erittäin helppo ja sujui täysin ongelmitta, Saksassa on todella helppo kulkea junalla. </a:t>
            </a:r>
            <a:endParaRPr lang="fi-FI" b="1">
              <a:latin typeface="Times"/>
              <a:cs typeface="Times"/>
            </a:endParaRPr>
          </a:p>
          <a:p>
            <a:endParaRPr lang="fi-FI" dirty="0">
              <a:latin typeface="Times"/>
              <a:cs typeface="Times"/>
            </a:endParaRPr>
          </a:p>
          <a:p>
            <a:pPr marL="0" indent="0">
              <a:buNone/>
            </a:pPr>
            <a:endParaRPr lang="fi-FI" dirty="0">
              <a:latin typeface="Times"/>
              <a:cs typeface="Times"/>
            </a:endParaRPr>
          </a:p>
          <a:p>
            <a:endParaRPr lang="fi-FI" dirty="0">
              <a:latin typeface="Aptos" panose="020B0004020202020204"/>
              <a:cs typeface="Times"/>
            </a:endParaRPr>
          </a:p>
        </p:txBody>
      </p:sp>
      <p:pic>
        <p:nvPicPr>
          <p:cNvPr id="7" name="Kuvan paikkamerkki 6" descr="Kuva, joka sisältää kohteen piha-, rakennus, taivas, rautatie&#10;&#10;Tekoälyn luoma sisältö voi olla virheellistä.">
            <a:extLst>
              <a:ext uri="{FF2B5EF4-FFF2-40B4-BE49-F238E27FC236}">
                <a16:creationId xmlns:a16="http://schemas.microsoft.com/office/drawing/2014/main" id="{42744EDE-04D0-4E47-345B-FDDF4338591A}"/>
              </a:ext>
            </a:extLst>
          </p:cNvPr>
          <p:cNvPicPr>
            <a:picLocks noGrp="1" noChangeAspect="1"/>
          </p:cNvPicPr>
          <p:nvPr>
            <p:ph type="pic" idx="1"/>
          </p:nvPr>
        </p:nvPicPr>
        <p:blipFill>
          <a:blip r:embed="rId2"/>
          <a:srcRect l="-3030" t="25145" r="3263" b="5378"/>
          <a:stretch/>
        </p:blipFill>
        <p:spPr>
          <a:xfrm>
            <a:off x="5601740" y="181099"/>
            <a:ext cx="5821146" cy="6512534"/>
          </a:xfrm>
        </p:spPr>
      </p:pic>
    </p:spTree>
    <p:extLst>
      <p:ext uri="{BB962C8B-B14F-4D97-AF65-F5344CB8AC3E}">
        <p14:creationId xmlns:p14="http://schemas.microsoft.com/office/powerpoint/2010/main" val="2449297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D6C245-F01E-4CE1-5948-8F5CA0A285E8}"/>
              </a:ext>
            </a:extLst>
          </p:cNvPr>
          <p:cNvSpPr>
            <a:spLocks noGrp="1"/>
          </p:cNvSpPr>
          <p:nvPr>
            <p:ph type="title"/>
          </p:nvPr>
        </p:nvSpPr>
        <p:spPr>
          <a:xfrm>
            <a:off x="839788" y="820881"/>
            <a:ext cx="3458499" cy="1597646"/>
          </a:xfrm>
        </p:spPr>
        <p:txBody>
          <a:bodyPr/>
          <a:lstStyle/>
          <a:p>
            <a:r>
              <a:rPr lang="fi-FI" sz="2400" dirty="0">
                <a:latin typeface="Times"/>
                <a:ea typeface="Cambria"/>
                <a:cs typeface="Times"/>
              </a:rPr>
              <a:t>Terveisiä </a:t>
            </a:r>
            <a:r>
              <a:rPr lang="fi-FI" sz="2400" err="1">
                <a:latin typeface="Times"/>
                <a:ea typeface="Cambria"/>
                <a:cs typeface="Times"/>
              </a:rPr>
              <a:t>Keudan</a:t>
            </a:r>
            <a:r>
              <a:rPr lang="fi-FI" sz="2400" dirty="0">
                <a:latin typeface="Times"/>
                <a:ea typeface="Cambria"/>
                <a:cs typeface="Times"/>
              </a:rPr>
              <a:t> markkinointiin ja viestintäkanaviin jaettavaksi</a:t>
            </a:r>
            <a:endParaRPr lang="fi-FI" sz="2400" dirty="0">
              <a:latin typeface="Times"/>
              <a:ea typeface="Cambria"/>
            </a:endParaRPr>
          </a:p>
          <a:p>
            <a:endParaRPr lang="fi-FI" dirty="0"/>
          </a:p>
        </p:txBody>
      </p:sp>
      <p:pic>
        <p:nvPicPr>
          <p:cNvPr id="5" name="Kuvan paikkamerkki 4" descr="Kuva, joka sisältää kohteen kasvi, kukka, orkidea, terälehti&#10;&#10;Tekoälyn luoma sisältö voi olla virheellistä.">
            <a:extLst>
              <a:ext uri="{FF2B5EF4-FFF2-40B4-BE49-F238E27FC236}">
                <a16:creationId xmlns:a16="http://schemas.microsoft.com/office/drawing/2014/main" id="{BC107197-4F77-C9AD-9881-36C3D929E759}"/>
              </a:ext>
            </a:extLst>
          </p:cNvPr>
          <p:cNvPicPr>
            <a:picLocks noGrp="1" noChangeAspect="1"/>
          </p:cNvPicPr>
          <p:nvPr>
            <p:ph type="pic" idx="1"/>
          </p:nvPr>
        </p:nvPicPr>
        <p:blipFill>
          <a:blip r:embed="rId2"/>
          <a:srcRect t="19224" b="19224"/>
          <a:stretch/>
        </p:blipFill>
        <p:spPr/>
      </p:pic>
      <p:sp>
        <p:nvSpPr>
          <p:cNvPr id="3" name="Sisällön paikkamerkki 2">
            <a:extLst>
              <a:ext uri="{FF2B5EF4-FFF2-40B4-BE49-F238E27FC236}">
                <a16:creationId xmlns:a16="http://schemas.microsoft.com/office/drawing/2014/main" id="{0476A1F2-C37A-89AA-A734-336B8E788ABE}"/>
              </a:ext>
            </a:extLst>
          </p:cNvPr>
          <p:cNvSpPr>
            <a:spLocks noGrp="1"/>
          </p:cNvSpPr>
          <p:nvPr>
            <p:ph type="body" sz="half" idx="2"/>
          </p:nvPr>
        </p:nvSpPr>
        <p:spPr>
          <a:xfrm>
            <a:off x="839788" y="2406551"/>
            <a:ext cx="3643889" cy="3527013"/>
          </a:xfrm>
        </p:spPr>
        <p:txBody>
          <a:bodyPr vert="horz" lIns="91440" tIns="45720" rIns="91440" bIns="45720" rtlCol="0" anchor="t">
            <a:normAutofit fontScale="92500" lnSpcReduction="20000"/>
          </a:bodyPr>
          <a:lstStyle/>
          <a:p>
            <a:r>
              <a:rPr lang="fi-FI" b="1" dirty="0">
                <a:latin typeface="Times"/>
                <a:cs typeface="Times"/>
              </a:rPr>
              <a:t>Mitä haluaisit sanoa </a:t>
            </a:r>
            <a:r>
              <a:rPr lang="fi-FI" b="1" dirty="0" err="1">
                <a:latin typeface="Times"/>
                <a:cs typeface="Times"/>
              </a:rPr>
              <a:t>kv</a:t>
            </a:r>
            <a:r>
              <a:rPr lang="fi-FI" b="1" dirty="0">
                <a:latin typeface="Times"/>
                <a:cs typeface="Times"/>
              </a:rPr>
              <a:t>-jaksolle lähtöä harkitsevalle tai sitä </a:t>
            </a:r>
            <a:r>
              <a:rPr lang="fi-FI" b="1" dirty="0" err="1">
                <a:latin typeface="Times"/>
                <a:cs typeface="Times"/>
              </a:rPr>
              <a:t>suunnittelevalle?</a:t>
            </a:r>
            <a:r>
              <a:rPr lang="fi-FI" dirty="0" err="1">
                <a:latin typeface="Times"/>
                <a:cs typeface="Times"/>
              </a:rPr>
              <a:t>Ehdottomasti</a:t>
            </a:r>
            <a:r>
              <a:rPr lang="fi-FI" dirty="0">
                <a:latin typeface="Times"/>
                <a:cs typeface="Times"/>
              </a:rPr>
              <a:t> kannattaa lähteä. Hieno kokemus oppia ammatillisesti uutta, tutustua uusiin ihmisiin, työskennellä uudessa työyhteisössä vieraalla kielellä ja elää arkea vieraassa maassa, ja huomata että pärjää vallan hyvin! :) Kannattaa hyödyntää mahdollisuus kasvaa henkisesti ja nähdä muutakin kuin kotinurkat.</a:t>
            </a:r>
            <a:endParaRPr lang="fi-FI" b="1" dirty="0">
              <a:latin typeface="Aptos Light"/>
              <a:cs typeface="Times"/>
            </a:endParaRPr>
          </a:p>
          <a:p>
            <a:r>
              <a:rPr lang="fi-FI" b="1" dirty="0">
                <a:latin typeface="Times"/>
                <a:cs typeface="Times"/>
              </a:rPr>
              <a:t>Muita terveisiä </a:t>
            </a:r>
            <a:r>
              <a:rPr lang="fi-FI" b="1" dirty="0" err="1">
                <a:latin typeface="Times"/>
                <a:cs typeface="Times"/>
              </a:rPr>
              <a:t>kv</a:t>
            </a:r>
            <a:r>
              <a:rPr lang="fi-FI" b="1" dirty="0">
                <a:latin typeface="Times"/>
                <a:cs typeface="Times"/>
              </a:rPr>
              <a:t>-jaksoon liittyen </a:t>
            </a:r>
            <a:r>
              <a:rPr lang="fi-FI" b="1" dirty="0" err="1">
                <a:latin typeface="Times"/>
                <a:cs typeface="Times"/>
              </a:rPr>
              <a:t>Keudan</a:t>
            </a:r>
            <a:r>
              <a:rPr lang="fi-FI" b="1" dirty="0">
                <a:latin typeface="Times"/>
                <a:cs typeface="Times"/>
              </a:rPr>
              <a:t> markkinointiin ja viestintäkanaviin jaettavaksi: </a:t>
            </a:r>
            <a:r>
              <a:rPr lang="fi-FI" dirty="0">
                <a:latin typeface="Times"/>
                <a:cs typeface="Times"/>
              </a:rPr>
              <a:t>Tee palvelus itsellesi ja lähde maailmalle :)</a:t>
            </a:r>
          </a:p>
          <a:p>
            <a:pPr marL="0" indent="0">
              <a:buNone/>
            </a:pPr>
            <a:endParaRPr lang="fi-FI" dirty="0"/>
          </a:p>
        </p:txBody>
      </p:sp>
    </p:spTree>
    <p:extLst>
      <p:ext uri="{BB962C8B-B14F-4D97-AF65-F5344CB8AC3E}">
        <p14:creationId xmlns:p14="http://schemas.microsoft.com/office/powerpoint/2010/main" val="2396965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2F4DFF-E4FA-CD65-621D-5D520509DD69}"/>
              </a:ext>
            </a:extLst>
          </p:cNvPr>
          <p:cNvSpPr>
            <a:spLocks noGrp="1"/>
          </p:cNvSpPr>
          <p:nvPr>
            <p:ph type="title"/>
          </p:nvPr>
        </p:nvSpPr>
        <p:spPr>
          <a:xfrm>
            <a:off x="871108" y="588245"/>
            <a:ext cx="10449784" cy="1265928"/>
          </a:xfrm>
        </p:spPr>
        <p:txBody>
          <a:bodyPr anchor="b">
            <a:normAutofit/>
          </a:bodyPr>
          <a:lstStyle/>
          <a:p>
            <a:r>
              <a:rPr lang="fi-FI"/>
              <a:t>Kestävän kehityksen edistäminen</a:t>
            </a:r>
          </a:p>
          <a:p>
            <a:endParaRPr lang="fi-FI" dirty="0"/>
          </a:p>
        </p:txBody>
      </p:sp>
      <p:sp>
        <p:nvSpPr>
          <p:cNvPr id="3" name="Sisällön paikkamerkki 2">
            <a:extLst>
              <a:ext uri="{FF2B5EF4-FFF2-40B4-BE49-F238E27FC236}">
                <a16:creationId xmlns:a16="http://schemas.microsoft.com/office/drawing/2014/main" id="{20884E7F-0C6B-0D46-EA2C-00F665BDD237}"/>
              </a:ext>
            </a:extLst>
          </p:cNvPr>
          <p:cNvSpPr>
            <a:spLocks noGrp="1"/>
          </p:cNvSpPr>
          <p:nvPr>
            <p:ph sz="half" idx="1"/>
          </p:nvPr>
        </p:nvSpPr>
        <p:spPr>
          <a:xfrm>
            <a:off x="1000288" y="1710139"/>
            <a:ext cx="5113524" cy="4466822"/>
          </a:xfrm>
        </p:spPr>
        <p:txBody>
          <a:bodyPr vert="horz" lIns="91440" tIns="45720" rIns="91440" bIns="45720" rtlCol="0" anchor="t">
            <a:noAutofit/>
          </a:bodyPr>
          <a:lstStyle/>
          <a:p>
            <a:pPr>
              <a:lnSpc>
                <a:spcPct val="110000"/>
              </a:lnSpc>
            </a:pPr>
            <a:r>
              <a:rPr lang="fi-FI" sz="1400" b="1" dirty="0">
                <a:latin typeface="Times"/>
                <a:cs typeface="Times"/>
              </a:rPr>
              <a:t>Miten kierrätys toimi kohdemaassa verrattuna Suomeen?</a:t>
            </a:r>
            <a:r>
              <a:rPr lang="fi-FI" sz="1400" dirty="0">
                <a:latin typeface="Times"/>
                <a:cs typeface="Times"/>
              </a:rPr>
              <a:t> Paremmin, kaikki mahdollinen erotellaan ja kierrätetään, kierrätys on hyvin tärkeää saksalaisille. Kiva löytö oli ulkona olevat kirjahyllyt joihin sai jättää/ottaa lukemista :)</a:t>
            </a:r>
          </a:p>
          <a:p>
            <a:pPr>
              <a:lnSpc>
                <a:spcPct val="110000"/>
              </a:lnSpc>
            </a:pPr>
            <a:r>
              <a:rPr lang="fi-FI" sz="1400" b="1" dirty="0">
                <a:latin typeface="Times"/>
                <a:cs typeface="Times"/>
              </a:rPr>
              <a:t>Anna kolme esimerkkiä miten eettiset valinnat näkyivät työpaikalla. </a:t>
            </a:r>
            <a:endParaRPr lang="fi-FI" sz="1400" dirty="0">
              <a:latin typeface="Times"/>
              <a:cs typeface="Times"/>
            </a:endParaRPr>
          </a:p>
          <a:p>
            <a:pPr marL="228600" lvl="1" indent="0">
              <a:lnSpc>
                <a:spcPct val="110000"/>
              </a:lnSpc>
              <a:buNone/>
            </a:pPr>
            <a:r>
              <a:rPr lang="fi-FI" dirty="0">
                <a:latin typeface="Times"/>
                <a:cs typeface="Times"/>
              </a:rPr>
              <a:t>1. kierrätetään tarkasti kaikki mahdollinen </a:t>
            </a:r>
          </a:p>
          <a:p>
            <a:pPr marL="228600" lvl="1" indent="0">
              <a:lnSpc>
                <a:spcPct val="110000"/>
              </a:lnSpc>
              <a:buNone/>
            </a:pPr>
            <a:r>
              <a:rPr lang="fi-FI" dirty="0">
                <a:latin typeface="Times"/>
                <a:cs typeface="Times"/>
              </a:rPr>
              <a:t>2. sidontatöiden pakkausmateriaalien käyttö minimissään, sellofaania ei käytetä eikä kukkakimppuihin laiteta turhaan kosteutta vaan asiakkaalle neuvotaan hoito-ohjeet</a:t>
            </a:r>
          </a:p>
          <a:p>
            <a:pPr marL="228600" lvl="1" indent="0">
              <a:lnSpc>
                <a:spcPct val="110000"/>
              </a:lnSpc>
              <a:buNone/>
            </a:pPr>
            <a:r>
              <a:rPr lang="fi-FI" dirty="0">
                <a:latin typeface="Times"/>
                <a:cs typeface="Times"/>
              </a:rPr>
              <a:t>3. luonnonmateriaalien runsas käyttö omalta (kaupan) takapihalta</a:t>
            </a:r>
          </a:p>
          <a:p>
            <a:pPr>
              <a:lnSpc>
                <a:spcPct val="110000"/>
              </a:lnSpc>
            </a:pPr>
            <a:r>
              <a:rPr lang="fi-FI" sz="1400" b="1" dirty="0">
                <a:latin typeface="Times"/>
                <a:cs typeface="Times"/>
              </a:rPr>
              <a:t>Kerro esimerkkien avulla kohdeltiinko kaikkia tasa-arvoisesti työssäoppimispaikallasi ikään, kulttuuriin, sukupuoleen, seksuaaliseen suuntautumiseen katsomatta jne.?</a:t>
            </a:r>
            <a:r>
              <a:rPr lang="fi-FI" sz="1400" dirty="0">
                <a:latin typeface="Times"/>
                <a:cs typeface="Times"/>
              </a:rPr>
              <a:t> Kyllä kohdeltiin, siellä ihmiset on normaaleja, avarakatseisia ja kohteliaita kaikille.</a:t>
            </a:r>
          </a:p>
          <a:p>
            <a:pPr>
              <a:lnSpc>
                <a:spcPct val="110000"/>
              </a:lnSpc>
            </a:pPr>
            <a:endParaRPr lang="fi-FI" sz="1200"/>
          </a:p>
        </p:txBody>
      </p:sp>
      <p:sp>
        <p:nvSpPr>
          <p:cNvPr id="10" name="Date Placeholder 4">
            <a:extLst>
              <a:ext uri="{FF2B5EF4-FFF2-40B4-BE49-F238E27FC236}">
                <a16:creationId xmlns:a16="http://schemas.microsoft.com/office/drawing/2014/main" id="{7691311C-12AD-678D-2F94-77602A65587D}"/>
              </a:ext>
            </a:extLst>
          </p:cNvPr>
          <p:cNvSpPr>
            <a:spLocks noGrp="1"/>
          </p:cNvSpPr>
          <p:nvPr>
            <p:ph type="dt" sz="half" idx="10"/>
          </p:nvPr>
        </p:nvSpPr>
        <p:spPr>
          <a:xfrm>
            <a:off x="877824" y="6356350"/>
            <a:ext cx="2743200" cy="365125"/>
          </a:xfrm>
        </p:spPr>
        <p:txBody>
          <a:bodyPr/>
          <a:lstStyle/>
          <a:p>
            <a:pPr>
              <a:spcAft>
                <a:spcPts val="600"/>
              </a:spcAft>
            </a:pPr>
            <a:fld id="{6EC8D57E-BFFF-4FA0-B6B7-46FD13F8D215}" type="datetime1">
              <a:rPr lang="fi-FI"/>
              <a:pPr>
                <a:spcAft>
                  <a:spcPts val="600"/>
                </a:spcAft>
              </a:pPr>
              <a:t>27.2.2025</a:t>
            </a:fld>
            <a:endParaRPr lang="en-US"/>
          </a:p>
        </p:txBody>
      </p:sp>
      <p:sp>
        <p:nvSpPr>
          <p:cNvPr id="12" name="Footer Placeholder 5">
            <a:extLst>
              <a:ext uri="{FF2B5EF4-FFF2-40B4-BE49-F238E27FC236}">
                <a16:creationId xmlns:a16="http://schemas.microsoft.com/office/drawing/2014/main" id="{B07EAE62-1099-B34D-8223-AD6EB085F1DF}"/>
              </a:ext>
            </a:extLst>
          </p:cNvPr>
          <p:cNvSpPr>
            <a:spLocks noGrp="1"/>
          </p:cNvSpPr>
          <p:nvPr>
            <p:ph type="ftr" sz="quarter" idx="11"/>
          </p:nvPr>
        </p:nvSpPr>
        <p:spPr>
          <a:xfrm>
            <a:off x="7132320" y="6356350"/>
            <a:ext cx="4297680" cy="365125"/>
          </a:xfrm>
        </p:spPr>
        <p:txBody>
          <a:bodyPr/>
          <a:lstStyle/>
          <a:p>
            <a:pPr>
              <a:spcAft>
                <a:spcPts val="600"/>
              </a:spcAft>
            </a:pPr>
            <a:r>
              <a:rPr lang="en-US"/>
              <a:t>
              </a:t>
            </a:r>
          </a:p>
        </p:txBody>
      </p:sp>
      <p:sp>
        <p:nvSpPr>
          <p:cNvPr id="14" name="Slide Number Placeholder 6">
            <a:extLst>
              <a:ext uri="{FF2B5EF4-FFF2-40B4-BE49-F238E27FC236}">
                <a16:creationId xmlns:a16="http://schemas.microsoft.com/office/drawing/2014/main" id="{DAC3956E-85C7-973A-6D6B-5EEE0EEBE64C}"/>
              </a:ext>
            </a:extLst>
          </p:cNvPr>
          <p:cNvSpPr>
            <a:spLocks noGrp="1"/>
          </p:cNvSpPr>
          <p:nvPr>
            <p:ph type="sldNum" sz="quarter" idx="12"/>
          </p:nvPr>
        </p:nvSpPr>
        <p:spPr>
          <a:xfrm>
            <a:off x="11429999" y="6356350"/>
            <a:ext cx="521207" cy="365125"/>
          </a:xfrm>
        </p:spPr>
        <p:txBody>
          <a:bodyPr/>
          <a:lstStyle/>
          <a:p>
            <a:pPr>
              <a:spcAft>
                <a:spcPts val="600"/>
              </a:spcAft>
            </a:pPr>
            <a:fld id="{5E4DE196-8A13-4FF7-A07E-102851959EAB}" type="slidenum">
              <a:rPr lang="en-US" dirty="0"/>
              <a:pPr>
                <a:spcAft>
                  <a:spcPts val="600"/>
                </a:spcAft>
              </a:pPr>
              <a:t>32</a:t>
            </a:fld>
            <a:endParaRPr lang="en-US"/>
          </a:p>
        </p:txBody>
      </p:sp>
      <p:pic>
        <p:nvPicPr>
          <p:cNvPr id="7" name="Sisällön paikkamerkki 6">
            <a:extLst>
              <a:ext uri="{FF2B5EF4-FFF2-40B4-BE49-F238E27FC236}">
                <a16:creationId xmlns:a16="http://schemas.microsoft.com/office/drawing/2014/main" id="{8D98D3D4-FA99-3C83-9536-AF95592880D8}"/>
              </a:ext>
            </a:extLst>
          </p:cNvPr>
          <p:cNvPicPr>
            <a:picLocks noGrp="1" noChangeAspect="1"/>
          </p:cNvPicPr>
          <p:nvPr>
            <p:ph sz="half" idx="2"/>
          </p:nvPr>
        </p:nvPicPr>
        <p:blipFill>
          <a:blip r:embed="rId2"/>
          <a:stretch>
            <a:fillRect/>
          </a:stretch>
        </p:blipFill>
        <p:spPr>
          <a:xfrm>
            <a:off x="7604464" y="86605"/>
            <a:ext cx="3826667" cy="6674643"/>
          </a:xfrm>
        </p:spPr>
      </p:pic>
    </p:spTree>
    <p:extLst>
      <p:ext uri="{BB962C8B-B14F-4D97-AF65-F5344CB8AC3E}">
        <p14:creationId xmlns:p14="http://schemas.microsoft.com/office/powerpoint/2010/main" val="2270766850"/>
      </p:ext>
    </p:extLst>
  </p:cSld>
  <p:clrMapOvr>
    <a:masterClrMapping/>
  </p:clrMapOvr>
</p:sld>
</file>

<file path=ppt/theme/theme1.xml><?xml version="1.0" encoding="utf-8"?>
<a:theme xmlns:a="http://schemas.openxmlformats.org/drawingml/2006/main" name="BohoVogueVTI">
  <a:themeElements>
    <a:clrScheme name="BohoVogueVTI">
      <a:dk1>
        <a:sysClr val="windowText" lastClr="000000"/>
      </a:dk1>
      <a:lt1>
        <a:sysClr val="window" lastClr="FFFFFF"/>
      </a:lt1>
      <a:dk2>
        <a:srgbClr val="35403A"/>
      </a:dk2>
      <a:lt2>
        <a:srgbClr val="F1EFEB"/>
      </a:lt2>
      <a:accent1>
        <a:srgbClr val="9E8B50"/>
      </a:accent1>
      <a:accent2>
        <a:srgbClr val="D5966B"/>
      </a:accent2>
      <a:accent3>
        <a:srgbClr val="9BA6BB"/>
      </a:accent3>
      <a:accent4>
        <a:srgbClr val="869880"/>
      </a:accent4>
      <a:accent5>
        <a:srgbClr val="588267"/>
      </a:accent5>
      <a:accent6>
        <a:srgbClr val="B89C46"/>
      </a:accent6>
      <a:hlink>
        <a:srgbClr val="C77138"/>
      </a:hlink>
      <a:folHlink>
        <a:srgbClr val="589374"/>
      </a:folHlink>
    </a:clrScheme>
    <a:fontScheme name="BohoVogueVTI">
      <a:majorFont>
        <a:latin typeface="Walbaum Display"/>
        <a:ea typeface=""/>
        <a:cs typeface=""/>
      </a:majorFont>
      <a:minorFont>
        <a:latin typeface="Aptos Light"/>
        <a:ea typeface=""/>
        <a:cs typeface=""/>
      </a:minorFont>
    </a:fontScheme>
    <a:fmtScheme name="BohoVogue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ohoVogueVTI" id="{587E0025-A466-4551-A341-1A9F570FDF06}" vid="{F615CBBD-D1BB-4663-887F-92A47C7C6AB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8" ma:contentTypeDescription="Luo uusi asiakirja." ma:contentTypeScope="" ma:versionID="7aa94cfe1752f99c07ceee59b076e0e9">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0093553c0df04c316a6982ee9ac2182a"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66867F-9FB1-4826-8F7A-E8AD1EDE8C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4f0ea4-1378-4443-81c2-6750b6312211"/>
    <ds:schemaRef ds:uri="2a06f0db-dbf8-46f9-a525-66c6095d9d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3406DF3-6369-48AD-9546-5D6A57555B11}">
  <ds:schemaRefs>
    <ds:schemaRef ds:uri="http://schemas.microsoft.com/office/2006/metadata/properties"/>
    <ds:schemaRef ds:uri="http://schemas.microsoft.com/office/infopath/2007/PartnerControls"/>
    <ds:schemaRef ds:uri="b94f0ea4-1378-4443-81c2-6750b6312211"/>
    <ds:schemaRef ds:uri="2a06f0db-dbf8-46f9-a525-66c6095d9d9f"/>
  </ds:schemaRefs>
</ds:datastoreItem>
</file>

<file path=customXml/itemProps3.xml><?xml version="1.0" encoding="utf-8"?>
<ds:datastoreItem xmlns:ds="http://schemas.openxmlformats.org/officeDocument/2006/customXml" ds:itemID="{5282E74D-EC80-415F-8730-5200EB58F9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1298</Words>
  <Application>Microsoft Office PowerPoint</Application>
  <PresentationFormat>Laajakuva</PresentationFormat>
  <Paragraphs>168</Paragraphs>
  <Slides>32</Slides>
  <Notes>0</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32</vt:i4>
      </vt:variant>
    </vt:vector>
  </HeadingPairs>
  <TitlesOfParts>
    <vt:vector size="39" baseType="lpstr">
      <vt:lpstr>Aptos</vt:lpstr>
      <vt:lpstr>Aptos Light</vt:lpstr>
      <vt:lpstr>Arial</vt:lpstr>
      <vt:lpstr>Courier New</vt:lpstr>
      <vt:lpstr>Times</vt:lpstr>
      <vt:lpstr>Walbaum Display</vt:lpstr>
      <vt:lpstr>BohoVogueVTI</vt:lpstr>
      <vt:lpstr>MATKARAPORTTI</vt:lpstr>
      <vt:lpstr>Jaksolle hakeutuminen</vt:lpstr>
      <vt:lpstr>Työssäoppimisjakso</vt:lpstr>
      <vt:lpstr>Lisää eroavaisuuksia</vt:lpstr>
      <vt:lpstr>Surusidontaa</vt:lpstr>
      <vt:lpstr>Sidontatöiden pakkaamisessa on eroja</vt:lpstr>
      <vt:lpstr>Toki pakkaaminen myös asiakkaan toiveiden mukaan</vt:lpstr>
      <vt:lpstr>Fleurop-tilauksilla (Interflora) on oma vedenkestävä pahvipakkauksensa ja tulostettavat kortit</vt:lpstr>
      <vt:lpstr>Halloween-tilauksia</vt:lpstr>
      <vt:lpstr>Myyntikimppuja ja asetelmia</vt:lpstr>
      <vt:lpstr>Tukusta kuivaa muehlenbeckiaa kimppupohjiin ja välivihreiden sijaan, käytettiin myös spinosaa, villitimjamia ja takapihalta heinää</vt:lpstr>
      <vt:lpstr>Allerheiligen eli All Saints Day 1.marraskuuta jolloin haudat laitetaan kuntoon, tukusta valmis-oasis+havupohja </vt:lpstr>
      <vt:lpstr>Syysistutuksia </vt:lpstr>
      <vt:lpstr>Haudoille vietäviä asetelmia oasis-sieneen, seppeleitä rankatekniikalla</vt:lpstr>
      <vt:lpstr>Kynttiläasetelmia Adventtia varten tai viemisiksi</vt:lpstr>
      <vt:lpstr>PowerPoint-esitys</vt:lpstr>
      <vt:lpstr>Kransseja seinälle/oveen</vt:lpstr>
      <vt:lpstr>Amaryllisten somistusta</vt:lpstr>
      <vt:lpstr>Adventtikransseja tukusta tuleviin valmispohjiin</vt:lpstr>
      <vt:lpstr>Kranssin teko olki+oasis</vt:lpstr>
      <vt:lpstr>PowerPoint-esitys</vt:lpstr>
      <vt:lpstr>Joitain työkuvia..</vt:lpstr>
      <vt:lpstr>Myymälä Adventti/Joulu</vt:lpstr>
      <vt:lpstr>Joulukimppuja</vt:lpstr>
      <vt:lpstr>Ongelmia&amp;ratkaisuja</vt:lpstr>
      <vt:lpstr>Oppiminen ja ongelmanratkaisu</vt:lpstr>
      <vt:lpstr>Vapaa-aika ja majoitus </vt:lpstr>
      <vt:lpstr>PowerPoint-esitys</vt:lpstr>
      <vt:lpstr>PowerPoint-esitys</vt:lpstr>
      <vt:lpstr>Matkustaminen</vt:lpstr>
      <vt:lpstr>Terveisiä Keudan markkinointiin ja viestintäkanaviin jaettavaksi </vt:lpstr>
      <vt:lpstr>Kestävän kehityksen edistäminen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Iina Siren</dc:creator>
  <cp:lastModifiedBy>Iina Siren</cp:lastModifiedBy>
  <cp:revision>3046</cp:revision>
  <dcterms:created xsi:type="dcterms:W3CDTF">2024-09-12T18:52:48Z</dcterms:created>
  <dcterms:modified xsi:type="dcterms:W3CDTF">2025-02-27T07:18:58Z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y fmtid="{D5CDD505-2E9C-101B-9397-08002B2CF9AE}" pid="3" name="MediaServiceImageTags">
    <vt:lpwstr/>
  </property>
</Properties>
</file>