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4"/>
    <p:sldMasterId id="2147483665" r:id="rId5"/>
  </p:sldMasterIdLst>
  <p:notesMasterIdLst>
    <p:notesMasterId r:id="rId16"/>
  </p:notesMasterIdLst>
  <p:sldIdLst>
    <p:sldId id="256" r:id="rId6"/>
    <p:sldId id="290" r:id="rId7"/>
    <p:sldId id="259" r:id="rId8"/>
    <p:sldId id="300" r:id="rId9"/>
    <p:sldId id="302" r:id="rId10"/>
    <p:sldId id="260" r:id="rId11"/>
    <p:sldId id="267" r:id="rId12"/>
    <p:sldId id="261" r:id="rId13"/>
    <p:sldId id="272" r:id="rId14"/>
    <p:sldId id="291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vi Kylmälä" initials="SK" lastIdx="2" clrIdx="0">
    <p:extLst>
      <p:ext uri="{19B8F6BF-5375-455C-9EA6-DF929625EA0E}">
        <p15:presenceInfo xmlns:p15="http://schemas.microsoft.com/office/powerpoint/2012/main" userId="S::suvi.kylmala@keuda.fi::e8391dc6-d51d-490e-806f-9f28be3e37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D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Ei tyyliä, ei ruudukko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Ei tyyliä, taulukon ruudukko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Normaali tyyli 2 - Korostu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Normaali tyyl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E3FDE45-AF77-4B5C-9715-49D594BDF05E}" styleName="Vaalea tyyli 1 - Korostus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Vaalea tyyli 1 - Korostus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ina Siren" userId="e906d0e6-4822-4236-a6c8-a621ffa670de" providerId="ADAL" clId="{A78D62CE-D648-4924-B859-BF065D2DE904}"/>
    <pc:docChg chg="delSld">
      <pc:chgData name="Iina Siren" userId="e906d0e6-4822-4236-a6c8-a621ffa670de" providerId="ADAL" clId="{A78D62CE-D648-4924-B859-BF065D2DE904}" dt="2025-02-24T08:13:31.304" v="11" actId="47"/>
      <pc:docMkLst>
        <pc:docMk/>
      </pc:docMkLst>
      <pc:sldChg chg="del">
        <pc:chgData name="Iina Siren" userId="e906d0e6-4822-4236-a6c8-a621ffa670de" providerId="ADAL" clId="{A78D62CE-D648-4924-B859-BF065D2DE904}" dt="2025-02-24T08:13:31.304" v="11" actId="47"/>
        <pc:sldMkLst>
          <pc:docMk/>
          <pc:sldMk cId="2060154080" sldId="269"/>
        </pc:sldMkLst>
      </pc:sldChg>
      <pc:sldChg chg="del">
        <pc:chgData name="Iina Siren" userId="e906d0e6-4822-4236-a6c8-a621ffa670de" providerId="ADAL" clId="{A78D62CE-D648-4924-B859-BF065D2DE904}" dt="2025-02-24T08:13:09.581" v="2" actId="47"/>
        <pc:sldMkLst>
          <pc:docMk/>
          <pc:sldMk cId="901575782" sldId="273"/>
        </pc:sldMkLst>
      </pc:sldChg>
      <pc:sldChg chg="del">
        <pc:chgData name="Iina Siren" userId="e906d0e6-4822-4236-a6c8-a621ffa670de" providerId="ADAL" clId="{A78D62CE-D648-4924-B859-BF065D2DE904}" dt="2025-02-24T08:13:13.777" v="7" actId="47"/>
        <pc:sldMkLst>
          <pc:docMk/>
          <pc:sldMk cId="1737211882" sldId="279"/>
        </pc:sldMkLst>
      </pc:sldChg>
      <pc:sldChg chg="del">
        <pc:chgData name="Iina Siren" userId="e906d0e6-4822-4236-a6c8-a621ffa670de" providerId="ADAL" clId="{A78D62CE-D648-4924-B859-BF065D2DE904}" dt="2025-02-24T08:13:13.212" v="6" actId="47"/>
        <pc:sldMkLst>
          <pc:docMk/>
          <pc:sldMk cId="1019066887" sldId="280"/>
        </pc:sldMkLst>
      </pc:sldChg>
      <pc:sldChg chg="del">
        <pc:chgData name="Iina Siren" userId="e906d0e6-4822-4236-a6c8-a621ffa670de" providerId="ADAL" clId="{A78D62CE-D648-4924-B859-BF065D2DE904}" dt="2025-02-24T08:13:11.350" v="3" actId="47"/>
        <pc:sldMkLst>
          <pc:docMk/>
          <pc:sldMk cId="2714637362" sldId="282"/>
        </pc:sldMkLst>
      </pc:sldChg>
      <pc:sldChg chg="del">
        <pc:chgData name="Iina Siren" userId="e906d0e6-4822-4236-a6c8-a621ffa670de" providerId="ADAL" clId="{A78D62CE-D648-4924-B859-BF065D2DE904}" dt="2025-02-24T08:13:08.580" v="1" actId="47"/>
        <pc:sldMkLst>
          <pc:docMk/>
          <pc:sldMk cId="1110305688" sldId="283"/>
        </pc:sldMkLst>
      </pc:sldChg>
      <pc:sldChg chg="del">
        <pc:chgData name="Iina Siren" userId="e906d0e6-4822-4236-a6c8-a621ffa670de" providerId="ADAL" clId="{A78D62CE-D648-4924-B859-BF065D2DE904}" dt="2025-02-24T08:13:12.789" v="5" actId="47"/>
        <pc:sldMkLst>
          <pc:docMk/>
          <pc:sldMk cId="2643821768" sldId="285"/>
        </pc:sldMkLst>
      </pc:sldChg>
      <pc:sldChg chg="del">
        <pc:chgData name="Iina Siren" userId="e906d0e6-4822-4236-a6c8-a621ffa670de" providerId="ADAL" clId="{A78D62CE-D648-4924-B859-BF065D2DE904}" dt="2025-02-24T08:13:12.129" v="4" actId="47"/>
        <pc:sldMkLst>
          <pc:docMk/>
          <pc:sldMk cId="3355876936" sldId="288"/>
        </pc:sldMkLst>
      </pc:sldChg>
      <pc:sldChg chg="del">
        <pc:chgData name="Iina Siren" userId="e906d0e6-4822-4236-a6c8-a621ffa670de" providerId="ADAL" clId="{A78D62CE-D648-4924-B859-BF065D2DE904}" dt="2025-02-24T08:13:22.490" v="10" actId="47"/>
        <pc:sldMkLst>
          <pc:docMk/>
          <pc:sldMk cId="843959599" sldId="289"/>
        </pc:sldMkLst>
      </pc:sldChg>
      <pc:sldChg chg="del">
        <pc:chgData name="Iina Siren" userId="e906d0e6-4822-4236-a6c8-a621ffa670de" providerId="ADAL" clId="{A78D62CE-D648-4924-B859-BF065D2DE904}" dt="2025-02-24T08:13:21.711" v="9" actId="47"/>
        <pc:sldMkLst>
          <pc:docMk/>
          <pc:sldMk cId="2727304604" sldId="293"/>
        </pc:sldMkLst>
      </pc:sldChg>
      <pc:sldChg chg="del">
        <pc:chgData name="Iina Siren" userId="e906d0e6-4822-4236-a6c8-a621ffa670de" providerId="ADAL" clId="{A78D62CE-D648-4924-B859-BF065D2DE904}" dt="2025-02-24T08:13:07.914" v="0" actId="47"/>
        <pc:sldMkLst>
          <pc:docMk/>
          <pc:sldMk cId="1906760798" sldId="304"/>
        </pc:sldMkLst>
      </pc:sldChg>
      <pc:sldChg chg="del">
        <pc:chgData name="Iina Siren" userId="e906d0e6-4822-4236-a6c8-a621ffa670de" providerId="ADAL" clId="{A78D62CE-D648-4924-B859-BF065D2DE904}" dt="2025-02-24T08:13:14.898" v="8" actId="47"/>
        <pc:sldMkLst>
          <pc:docMk/>
          <pc:sldMk cId="3886221152" sldId="30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BC62E-2C03-486A-8625-1D60ABC32967}" type="datetimeFigureOut">
              <a:rPr lang="fi-FI" smtClean="0"/>
              <a:t>24.2.2025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AEDD3-A9C6-45FB-B9A3-E76F2B3F1D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5370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E52AC460-DAFF-4F18-AB90-21CDB3B1EA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34"/>
          <a:stretch/>
        </p:blipFill>
        <p:spPr>
          <a:xfrm>
            <a:off x="1905" y="0"/>
            <a:ext cx="12190095" cy="59436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B3055B6-AB5F-47B5-A727-D67073BAE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693863"/>
            <a:ext cx="1057454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E51F47B-0376-45AD-81D8-4829B8D98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173538"/>
            <a:ext cx="10574547" cy="112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EC2888A5-4CD3-47BE-840B-9F1928E93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27C86-0D82-41B2-895D-1F49626EB8D4}" type="datetimeFigureOut">
              <a:rPr lang="fi-FI" smtClean="0"/>
              <a:pPr/>
              <a:t>24.2.2025</a:t>
            </a:fld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097EC143-B2E9-4796-BDCB-A0596C673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2E66B57B-6506-4929-B6DC-EC4CD047A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1142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E3BCEF55-E74C-4B71-AA8F-7A16034F8E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051" y="767905"/>
            <a:ext cx="4331716" cy="4472040"/>
          </a:xfrm>
          <a:prstGeom prst="rect">
            <a:avLst/>
          </a:prstGeom>
        </p:spPr>
      </p:pic>
      <p:sp>
        <p:nvSpPr>
          <p:cNvPr id="14" name="Otsikko 1">
            <a:extLst>
              <a:ext uri="{FF2B5EF4-FFF2-40B4-BE49-F238E27FC236}">
                <a16:creationId xmlns:a16="http://schemas.microsoft.com/office/drawing/2014/main" id="{0C587DC5-BE89-42F9-8E59-CE7F8477B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228725"/>
            <a:ext cx="6800851" cy="28527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Alaotsikko 2">
            <a:extLst>
              <a:ext uri="{FF2B5EF4-FFF2-40B4-BE49-F238E27FC236}">
                <a16:creationId xmlns:a16="http://schemas.microsoft.com/office/drawing/2014/main" id="{AB61DE62-E11F-44E1-9138-A826752B8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173538"/>
            <a:ext cx="6800852" cy="112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9" name="Päivämäärän paikkamerkki 18">
            <a:extLst>
              <a:ext uri="{FF2B5EF4-FFF2-40B4-BE49-F238E27FC236}">
                <a16:creationId xmlns:a16="http://schemas.microsoft.com/office/drawing/2014/main" id="{E0785309-DB2D-41D1-93EB-A63951D71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27C86-0D82-41B2-895D-1F49626EB8D4}" type="datetimeFigureOut">
              <a:rPr lang="fi-FI" smtClean="0"/>
              <a:pPr/>
              <a:t>24.2.2025</a:t>
            </a:fld>
            <a:endParaRPr lang="fi-FI"/>
          </a:p>
        </p:txBody>
      </p:sp>
      <p:sp>
        <p:nvSpPr>
          <p:cNvPr id="20" name="Alatunnisteen paikkamerkki 19">
            <a:extLst>
              <a:ext uri="{FF2B5EF4-FFF2-40B4-BE49-F238E27FC236}">
                <a16:creationId xmlns:a16="http://schemas.microsoft.com/office/drawing/2014/main" id="{5FCA5EF3-482D-43A7-A7CD-226F07ACF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21" name="Dian numeron paikkamerkki 20">
            <a:extLst>
              <a:ext uri="{FF2B5EF4-FFF2-40B4-BE49-F238E27FC236}">
                <a16:creationId xmlns:a16="http://schemas.microsoft.com/office/drawing/2014/main" id="{86B2CF40-83DE-47A3-A916-3D0830FE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156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5">
            <a:extLst>
              <a:ext uri="{FF2B5EF4-FFF2-40B4-BE49-F238E27FC236}">
                <a16:creationId xmlns:a16="http://schemas.microsoft.com/office/drawing/2014/main" id="{046AF30C-7A64-4CAA-B336-7BA83074998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639051" y="1066801"/>
            <a:ext cx="4382953" cy="4382953"/>
          </a:xfrm>
          <a:prstGeom prst="ellipse">
            <a:avLst/>
          </a:prstGeo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5" name="Otsikko 1">
            <a:extLst>
              <a:ext uri="{FF2B5EF4-FFF2-40B4-BE49-F238E27FC236}">
                <a16:creationId xmlns:a16="http://schemas.microsoft.com/office/drawing/2014/main" id="{D5C922BD-674F-4003-BA92-1F5605697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228725"/>
            <a:ext cx="6800851" cy="28527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6" name="Alaotsikko 2">
            <a:extLst>
              <a:ext uri="{FF2B5EF4-FFF2-40B4-BE49-F238E27FC236}">
                <a16:creationId xmlns:a16="http://schemas.microsoft.com/office/drawing/2014/main" id="{8B17BC00-FB4C-4837-9797-A745B215A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173538"/>
            <a:ext cx="6800852" cy="112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B781020-D969-45F6-A236-636A465D452A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CB627C86-0D82-41B2-895D-1F49626EB8D4}" type="datetimeFigureOut">
              <a:rPr lang="fi-FI" smtClean="0"/>
              <a:pPr/>
              <a:t>24.2.2025</a:t>
            </a:fld>
            <a:endParaRPr lang="fi-FI"/>
          </a:p>
        </p:txBody>
      </p:sp>
      <p:sp>
        <p:nvSpPr>
          <p:cNvPr id="17" name="Alatunnisteen paikkamerkki 16">
            <a:extLst>
              <a:ext uri="{FF2B5EF4-FFF2-40B4-BE49-F238E27FC236}">
                <a16:creationId xmlns:a16="http://schemas.microsoft.com/office/drawing/2014/main" id="{99C3B80B-AF94-45FA-A128-F104C8E45EA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8" name="Dian numeron paikkamerkki 17">
            <a:extLst>
              <a:ext uri="{FF2B5EF4-FFF2-40B4-BE49-F238E27FC236}">
                <a16:creationId xmlns:a16="http://schemas.microsoft.com/office/drawing/2014/main" id="{03D3868B-3E9F-4ADB-87B9-A89426CF9BB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2301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E15249FE-F1BC-4DB2-AA0D-48225444A6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4162" cy="1129971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64CD952D-2424-465E-A3B3-6637A28CDE80}" type="datetime1">
              <a:rPr lang="fi-FI" smtClean="0"/>
              <a:t>24.2.2025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9089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B649983-EE23-4849-99A0-5AC88EF0D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0714" r="52673" b="15952"/>
          <a:stretch/>
        </p:blipFill>
        <p:spPr>
          <a:xfrm flipH="1" flipV="1">
            <a:off x="-1806107" y="-1739393"/>
            <a:ext cx="3572628" cy="3578762"/>
          </a:xfrm>
          <a:prstGeom prst="ellipse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046" y="560717"/>
            <a:ext cx="9577753" cy="1129971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B62AD38B-EAFC-4691-B174-1FED33D20AAF}" type="datetime1">
              <a:rPr lang="fi-FI" smtClean="0"/>
              <a:t>24.2.2025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916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B649983-EE23-4849-99A0-5AC88EF0D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0714" r="52673" b="15952"/>
          <a:stretch/>
        </p:blipFill>
        <p:spPr>
          <a:xfrm flipH="1" flipV="1">
            <a:off x="-1806107" y="5055183"/>
            <a:ext cx="3572628" cy="3578762"/>
          </a:xfrm>
          <a:prstGeom prst="ellipse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600" cy="1129971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DBEE309-13A7-4617-875D-6F6C66CD3925}" type="datetime1">
              <a:rPr lang="fi-FI" smtClean="0"/>
              <a:t>24.2.2025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6829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B649983-EE23-4849-99A0-5AC88EF0D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0714" r="52673" b="15952"/>
          <a:stretch/>
        </p:blipFill>
        <p:spPr>
          <a:xfrm flipH="1" flipV="1">
            <a:off x="10072301" y="-1739393"/>
            <a:ext cx="3572628" cy="3578762"/>
          </a:xfrm>
          <a:prstGeom prst="ellipse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599" cy="1129971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E14A25E-CABB-4553-97D6-BF44CD008CC9}" type="datetime1">
              <a:rPr lang="fi-FI" smtClean="0"/>
              <a:t>24.2.2025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43241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9B7B4FB2-4D8A-4DCE-A19E-E1C62E6FDB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E6B907D-2A85-408A-9512-CF6C7B39E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CE1E87-3BC6-45BB-84C2-2B8A1ADDE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4862E48-53EC-4838-BB62-101AC072B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1D36552D-55A2-418B-85B5-CDC2057C9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6253E318-A3D7-40FB-81EA-84ACE72F5F6C}" type="datetime1">
              <a:rPr lang="fi-FI" smtClean="0"/>
              <a:t>24.2.2025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2369CCA5-24FA-43A0-B624-B82733C97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A9AE3934-B0BF-4399-A888-F6D6744DB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2116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5D5516BA-1463-4347-84ED-8682A7D6E0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93A5A96-5F29-4252-800E-9303A1019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5110"/>
            <a:ext cx="10515600" cy="1138597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FD90C97-8B8F-40FD-BDDA-D6BF67478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0193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0D893BD-2817-4A32-B3C6-728594F2D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42297"/>
            <a:ext cx="5157787" cy="309267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33D7360-BA38-41B0-9CC4-C558A75E55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193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8422600-70E0-4C43-9B66-DB1B9EF9B4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42297"/>
            <a:ext cx="5183188" cy="309267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7593EAC2-2528-4646-81BC-D1B76369D5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B2ABEC2A-953E-4EF2-83B7-166484ECA267}" type="datetime1">
              <a:rPr lang="fi-FI" smtClean="0"/>
              <a:t>24.2.2025</a:t>
            </a:fld>
            <a:endParaRPr lang="fi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4E540B32-76A5-4DB7-82CD-E90F827B1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783ACB8A-5B3C-4F87-8485-074AE63D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48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D04FB84-0E92-4E07-BD02-50F570C71D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AFDC21A-9BA5-44EB-B1FB-335D171C9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1221DC-7D09-4D73-AA8C-CB506184A7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EC5BAA6-F78B-4573-8E77-CF165B7F1A61}" type="datetime1">
              <a:rPr lang="fi-FI" smtClean="0"/>
              <a:t>24.2.2025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B3B6151-0AD6-4592-988E-A87F022E7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C861E5CE-68CD-4807-88F2-22D42C94A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929E14FF-8789-4646-AF4E-2A74121F96A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8200" y="1834251"/>
            <a:ext cx="10517188" cy="41093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95971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36057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Kuvan paikkamerkki 2">
            <a:extLst>
              <a:ext uri="{FF2B5EF4-FFF2-40B4-BE49-F238E27FC236}">
                <a16:creationId xmlns:a16="http://schemas.microsoft.com/office/drawing/2014/main" id="{DB4C943E-23A4-446B-B9C3-2D241808B5D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650302" y="1834251"/>
            <a:ext cx="5705086" cy="41093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FCA19A97-0AC0-4880-9E6A-76574F9D62C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3FADD7C5-DA35-4F5E-A7D1-5A8BC2123634}" type="datetime1">
              <a:rPr lang="fi-FI" smtClean="0"/>
              <a:t>24.2.2025</a:t>
            </a:fld>
            <a:endParaRPr lang="fi-FI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15FFB396-4C5A-46AC-AFD1-DD286B02964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476DC635-07B3-40B6-8FF2-27815746A6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798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15075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FCA19A97-0AC0-4880-9E6A-76574F9D62C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3FADD7C5-DA35-4F5E-A7D1-5A8BC2123634}" type="datetime1">
              <a:rPr lang="fi-FI" smtClean="0"/>
              <a:t>24.2.2025</a:t>
            </a:fld>
            <a:endParaRPr lang="fi-FI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15FFB396-4C5A-46AC-AFD1-DD286B02964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476DC635-07B3-40B6-8FF2-27815746A6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Kuvan paikkamerkki 15">
            <a:extLst>
              <a:ext uri="{FF2B5EF4-FFF2-40B4-BE49-F238E27FC236}">
                <a16:creationId xmlns:a16="http://schemas.microsoft.com/office/drawing/2014/main" id="{611283BE-E0CD-40B0-8F0E-7AF699C6FB0A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539593" y="1690688"/>
            <a:ext cx="4244286" cy="4244286"/>
          </a:xfrm>
          <a:prstGeom prst="ellipse">
            <a:avLst/>
          </a:prstGeo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409682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2F4997-0D0E-425B-9B6F-5061F744E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2090"/>
            <a:ext cx="4206665" cy="116456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2F16386-76C9-414E-97E3-7C9E7F3D7B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552089"/>
            <a:ext cx="6172200" cy="539151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0B776BD-EE44-4275-A3C5-EA7D403E6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37426"/>
            <a:ext cx="4206665" cy="41061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8FE72B7D-0E15-4F18-ADAF-63FC249B3B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4D16070D-B6F2-4256-93C8-914D7B53FDD1}" type="datetime1">
              <a:rPr lang="fi-FI" smtClean="0"/>
              <a:t>24.2.2025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FF6A1662-40E2-45AF-8788-5439748CF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C3E2C574-2DC6-47BB-A52E-A6B5D700D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7217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C0A716A-1011-4321-B5D6-2E32A3E8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D926D0F1-5D4A-41EE-9FA0-2C7273AE7399}" type="datetime1">
              <a:rPr lang="fi-FI" smtClean="0"/>
              <a:t>24.2.2025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B3667DF-3FBC-4029-A688-814C465D5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5C4E915-4551-4FD2-93B6-0BA07F605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4" name="Ellipsi 13">
            <a:extLst>
              <a:ext uri="{FF2B5EF4-FFF2-40B4-BE49-F238E27FC236}">
                <a16:creationId xmlns:a16="http://schemas.microsoft.com/office/drawing/2014/main" id="{C74E9304-0568-4D08-A051-4DA7EB6C563A}"/>
              </a:ext>
            </a:extLst>
          </p:cNvPr>
          <p:cNvSpPr/>
          <p:nvPr userDrawn="1"/>
        </p:nvSpPr>
        <p:spPr>
          <a:xfrm>
            <a:off x="2165230" y="1328468"/>
            <a:ext cx="1958196" cy="195819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7720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E52AC460-DAFF-4F18-AB90-21CDB3B1EA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34"/>
          <a:stretch/>
        </p:blipFill>
        <p:spPr>
          <a:xfrm>
            <a:off x="1905" y="0"/>
            <a:ext cx="12190095" cy="59436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B3055B6-AB5F-47B5-A727-D67073BAE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693863"/>
            <a:ext cx="1057454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E51F47B-0376-45AD-81D8-4829B8D98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173538"/>
            <a:ext cx="10574547" cy="112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EC2888A5-4CD3-47BE-840B-9F1928E93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27C86-0D82-41B2-895D-1F49626EB8D4}" type="datetimeFigureOut">
              <a:rPr lang="fi-FI" smtClean="0"/>
              <a:pPr/>
              <a:t>24.2.2025</a:t>
            </a:fld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097EC143-B2E9-4796-BDCB-A0596C673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2E66B57B-6506-4929-B6DC-EC4CD047A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11017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E3BCEF55-E74C-4B71-AA8F-7A16034F8E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051" y="767905"/>
            <a:ext cx="4331716" cy="4472040"/>
          </a:xfrm>
          <a:prstGeom prst="rect">
            <a:avLst/>
          </a:prstGeom>
        </p:spPr>
      </p:pic>
      <p:sp>
        <p:nvSpPr>
          <p:cNvPr id="14" name="Otsikko 1">
            <a:extLst>
              <a:ext uri="{FF2B5EF4-FFF2-40B4-BE49-F238E27FC236}">
                <a16:creationId xmlns:a16="http://schemas.microsoft.com/office/drawing/2014/main" id="{0C587DC5-BE89-42F9-8E59-CE7F8477B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228725"/>
            <a:ext cx="6800851" cy="28527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5" name="Alaotsikko 2">
            <a:extLst>
              <a:ext uri="{FF2B5EF4-FFF2-40B4-BE49-F238E27FC236}">
                <a16:creationId xmlns:a16="http://schemas.microsoft.com/office/drawing/2014/main" id="{AB61DE62-E11F-44E1-9138-A826752B8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173538"/>
            <a:ext cx="6800852" cy="112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9" name="Päivämäärän paikkamerkki 18">
            <a:extLst>
              <a:ext uri="{FF2B5EF4-FFF2-40B4-BE49-F238E27FC236}">
                <a16:creationId xmlns:a16="http://schemas.microsoft.com/office/drawing/2014/main" id="{E0785309-DB2D-41D1-93EB-A63951D71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27C86-0D82-41B2-895D-1F49626EB8D4}" type="datetimeFigureOut">
              <a:rPr lang="fi-FI" smtClean="0"/>
              <a:pPr/>
              <a:t>24.2.2025</a:t>
            </a:fld>
            <a:endParaRPr lang="fi-FI"/>
          </a:p>
        </p:txBody>
      </p:sp>
      <p:sp>
        <p:nvSpPr>
          <p:cNvPr id="20" name="Alatunnisteen paikkamerkki 19">
            <a:extLst>
              <a:ext uri="{FF2B5EF4-FFF2-40B4-BE49-F238E27FC236}">
                <a16:creationId xmlns:a16="http://schemas.microsoft.com/office/drawing/2014/main" id="{5FCA5EF3-482D-43A7-A7CD-226F07ACF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21" name="Dian numeron paikkamerkki 20">
            <a:extLst>
              <a:ext uri="{FF2B5EF4-FFF2-40B4-BE49-F238E27FC236}">
                <a16:creationId xmlns:a16="http://schemas.microsoft.com/office/drawing/2014/main" id="{86B2CF40-83DE-47A3-A916-3D0830FE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37684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5">
            <a:extLst>
              <a:ext uri="{FF2B5EF4-FFF2-40B4-BE49-F238E27FC236}">
                <a16:creationId xmlns:a16="http://schemas.microsoft.com/office/drawing/2014/main" id="{046AF30C-7A64-4CAA-B336-7BA83074998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639051" y="1066801"/>
            <a:ext cx="4382953" cy="4382953"/>
          </a:xfrm>
          <a:prstGeom prst="ellipse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15" name="Otsikko 1">
            <a:extLst>
              <a:ext uri="{FF2B5EF4-FFF2-40B4-BE49-F238E27FC236}">
                <a16:creationId xmlns:a16="http://schemas.microsoft.com/office/drawing/2014/main" id="{D5C922BD-674F-4003-BA92-1F5605697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228725"/>
            <a:ext cx="6800851" cy="28527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6" name="Alaotsikko 2">
            <a:extLst>
              <a:ext uri="{FF2B5EF4-FFF2-40B4-BE49-F238E27FC236}">
                <a16:creationId xmlns:a16="http://schemas.microsoft.com/office/drawing/2014/main" id="{8B17BC00-FB4C-4837-9797-A745B215A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173538"/>
            <a:ext cx="6800852" cy="112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B781020-D969-45F6-A236-636A465D452A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CB627C86-0D82-41B2-895D-1F49626EB8D4}" type="datetimeFigureOut">
              <a:rPr lang="fi-FI" smtClean="0"/>
              <a:pPr/>
              <a:t>24.2.2025</a:t>
            </a:fld>
            <a:endParaRPr lang="fi-FI"/>
          </a:p>
        </p:txBody>
      </p:sp>
      <p:sp>
        <p:nvSpPr>
          <p:cNvPr id="17" name="Alatunnisteen paikkamerkki 16">
            <a:extLst>
              <a:ext uri="{FF2B5EF4-FFF2-40B4-BE49-F238E27FC236}">
                <a16:creationId xmlns:a16="http://schemas.microsoft.com/office/drawing/2014/main" id="{99C3B80B-AF94-45FA-A128-F104C8E45EA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8" name="Dian numeron paikkamerkki 17">
            <a:extLst>
              <a:ext uri="{FF2B5EF4-FFF2-40B4-BE49-F238E27FC236}">
                <a16:creationId xmlns:a16="http://schemas.microsoft.com/office/drawing/2014/main" id="{03D3868B-3E9F-4ADB-87B9-A89426CF9BB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8708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E15249FE-F1BC-4DB2-AA0D-48225444A6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4162" cy="1129971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64CD952D-2424-465E-A3B3-6637A28CDE80}" type="datetime1">
              <a:rPr lang="fi-FI" smtClean="0"/>
              <a:t>24.2.2025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28617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B649983-EE23-4849-99A0-5AC88EF0D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0714" r="52673" b="15952"/>
          <a:stretch/>
        </p:blipFill>
        <p:spPr>
          <a:xfrm flipH="1" flipV="1">
            <a:off x="-1806107" y="-1739393"/>
            <a:ext cx="3572628" cy="3578762"/>
          </a:xfrm>
          <a:prstGeom prst="ellipse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046" y="560717"/>
            <a:ext cx="9577753" cy="1129971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B62AD38B-EAFC-4691-B174-1FED33D20AAF}" type="datetime1">
              <a:rPr lang="fi-FI" smtClean="0"/>
              <a:t>24.2.2025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5118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B649983-EE23-4849-99A0-5AC88EF0D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0714" r="52673" b="15952"/>
          <a:stretch/>
        </p:blipFill>
        <p:spPr>
          <a:xfrm flipH="1" flipV="1">
            <a:off x="-1806107" y="5055183"/>
            <a:ext cx="3572628" cy="3578762"/>
          </a:xfrm>
          <a:prstGeom prst="ellipse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600" cy="1129971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DBEE309-13A7-4617-875D-6F6C66CD3925}" type="datetime1">
              <a:rPr lang="fi-FI" smtClean="0"/>
              <a:t>24.2.2025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3746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B649983-EE23-4849-99A0-5AC88EF0D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0714" r="52673" b="15952"/>
          <a:stretch/>
        </p:blipFill>
        <p:spPr>
          <a:xfrm flipH="1" flipV="1">
            <a:off x="10072301" y="-1739393"/>
            <a:ext cx="3572628" cy="3578762"/>
          </a:xfrm>
          <a:prstGeom prst="ellipse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599" cy="1129971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E14A25E-CABB-4553-97D6-BF44CD008CC9}" type="datetime1">
              <a:rPr lang="fi-FI" smtClean="0"/>
              <a:t>24.2.2025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5479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9B7B4FB2-4D8A-4DCE-A19E-E1C62E6FDB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E6B907D-2A85-408A-9512-CF6C7B39E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CE1E87-3BC6-45BB-84C2-2B8A1ADDE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4862E48-53EC-4838-BB62-101AC072B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1D36552D-55A2-418B-85B5-CDC2057C9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6253E318-A3D7-40FB-81EA-84ACE72F5F6C}" type="datetime1">
              <a:rPr lang="fi-FI" smtClean="0"/>
              <a:t>24.2.2025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2369CCA5-24FA-43A0-B624-B82733C97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A9AE3934-B0BF-4399-A888-F6D6744DB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4362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5D5516BA-1463-4347-84ED-8682A7D6E0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93A5A96-5F29-4252-800E-9303A1019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5110"/>
            <a:ext cx="10515600" cy="1138597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FD90C97-8B8F-40FD-BDDA-D6BF67478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0193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0D893BD-2817-4A32-B3C6-728594F2D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42297"/>
            <a:ext cx="5157787" cy="309267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33D7360-BA38-41B0-9CC4-C558A75E55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193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8422600-70E0-4C43-9B66-DB1B9EF9B4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42297"/>
            <a:ext cx="5183188" cy="309267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7593EAC2-2528-4646-81BC-D1B76369D5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B2ABEC2A-953E-4EF2-83B7-166484ECA267}" type="datetime1">
              <a:rPr lang="fi-FI" smtClean="0"/>
              <a:t>24.2.2025</a:t>
            </a:fld>
            <a:endParaRPr lang="fi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4E540B32-76A5-4DB7-82CD-E90F827B1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783ACB8A-5B3C-4F87-8485-074AE63D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78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D04FB84-0E92-4E07-BD02-50F570C71D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AFDC21A-9BA5-44EB-B1FB-335D171C9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1221DC-7D09-4D73-AA8C-CB506184A7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EC5BAA6-F78B-4573-8E77-CF165B7F1A61}" type="datetime1">
              <a:rPr lang="fi-FI" smtClean="0"/>
              <a:t>24.2.2025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B3B6151-0AD6-4592-988E-A87F022E7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C861E5CE-68CD-4807-88F2-22D42C94A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929E14FF-8789-4646-AF4E-2A74121F96A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8200" y="1834251"/>
            <a:ext cx="10517188" cy="41093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73992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36057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Kuvan paikkamerkki 2">
            <a:extLst>
              <a:ext uri="{FF2B5EF4-FFF2-40B4-BE49-F238E27FC236}">
                <a16:creationId xmlns:a16="http://schemas.microsoft.com/office/drawing/2014/main" id="{DB4C943E-23A4-446B-B9C3-2D241808B5D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650302" y="1834251"/>
            <a:ext cx="5705086" cy="41093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FCA19A97-0AC0-4880-9E6A-76574F9D62C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3FADD7C5-DA35-4F5E-A7D1-5A8BC2123634}" type="datetime1">
              <a:rPr lang="fi-FI" smtClean="0"/>
              <a:t>24.2.2025</a:t>
            </a:fld>
            <a:endParaRPr lang="fi-FI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15FFB396-4C5A-46AC-AFD1-DD286B02964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476DC635-07B3-40B6-8FF2-27815746A6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27934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15075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FCA19A97-0AC0-4880-9E6A-76574F9D62C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3FADD7C5-DA35-4F5E-A7D1-5A8BC2123634}" type="datetime1">
              <a:rPr lang="fi-FI" smtClean="0"/>
              <a:t>24.2.2025</a:t>
            </a:fld>
            <a:endParaRPr lang="fi-FI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15FFB396-4C5A-46AC-AFD1-DD286B02964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476DC635-07B3-40B6-8FF2-27815746A6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Kuvan paikkamerkki 15">
            <a:extLst>
              <a:ext uri="{FF2B5EF4-FFF2-40B4-BE49-F238E27FC236}">
                <a16:creationId xmlns:a16="http://schemas.microsoft.com/office/drawing/2014/main" id="{611283BE-E0CD-40B0-8F0E-7AF699C6FB0A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539593" y="1690688"/>
            <a:ext cx="4244286" cy="4244286"/>
          </a:xfrm>
          <a:prstGeom prst="ellipse">
            <a:avLst/>
          </a:prstGeo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40927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2F4997-0D0E-425B-9B6F-5061F744E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2090"/>
            <a:ext cx="4206665" cy="116456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2F16386-76C9-414E-97E3-7C9E7F3D7B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552089"/>
            <a:ext cx="6172200" cy="539151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0B776BD-EE44-4275-A3C5-EA7D403E6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37426"/>
            <a:ext cx="4206665" cy="41061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8FE72B7D-0E15-4F18-ADAF-63FC249B3B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4D16070D-B6F2-4256-93C8-914D7B53FDD1}" type="datetime1">
              <a:rPr lang="fi-FI" smtClean="0"/>
              <a:t>24.2.2025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FF6A1662-40E2-45AF-8788-5439748CF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C3E2C574-2DC6-47BB-A52E-A6B5D700D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140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C0A716A-1011-4321-B5D6-2E32A3E8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D926D0F1-5D4A-41EE-9FA0-2C7273AE7399}" type="datetime1">
              <a:rPr lang="fi-FI" smtClean="0"/>
              <a:t>24.2.2025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B3667DF-3FBC-4029-A688-814C465D5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5C4E915-4551-4FD2-93B6-0BA07F605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4" name="Ellipsi 13">
            <a:extLst>
              <a:ext uri="{FF2B5EF4-FFF2-40B4-BE49-F238E27FC236}">
                <a16:creationId xmlns:a16="http://schemas.microsoft.com/office/drawing/2014/main" id="{C74E9304-0568-4D08-A051-4DA7EB6C563A}"/>
              </a:ext>
            </a:extLst>
          </p:cNvPr>
          <p:cNvSpPr/>
          <p:nvPr userDrawn="1"/>
        </p:nvSpPr>
        <p:spPr>
          <a:xfrm>
            <a:off x="2165230" y="1328468"/>
            <a:ext cx="1958196" cy="195819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0089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0133B56-8FE2-4B0B-95C5-A80DEA8EE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599" cy="1129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136E965-D72C-409A-B184-C176B691B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681745-22EE-4268-AAFF-A0AA33B4B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151425"/>
            <a:ext cx="628291" cy="532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fld id="{9D3CA140-FF35-4452-9742-757AA58294AB}" type="slidenum">
              <a:rPr lang="fi-FI" smtClean="0"/>
              <a:pPr algn="l"/>
              <a:t>‹#›</a:t>
            </a:fld>
            <a:r>
              <a:rPr lang="fi-FI"/>
              <a:t> 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CED4616E-764B-4410-8BCF-71C1B9F2A31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53924" y="6120946"/>
            <a:ext cx="1721006" cy="607664"/>
          </a:xfrm>
          <a:prstGeom prst="rect">
            <a:avLst/>
          </a:prstGeom>
        </p:spPr>
      </p:pic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DB63BB1-75C2-4218-8769-4467F77A1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51426"/>
            <a:ext cx="4114800" cy="5700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</a:t>
            </a:r>
            <a:r>
              <a:rPr lang="fi-FI" err="1"/>
              <a:t>työelämäävarten</a:t>
            </a:r>
            <a:r>
              <a:rPr lang="fi-FI"/>
              <a:t> 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D17BF93-AFA5-4811-81F5-4A77493951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95886" y="6356351"/>
            <a:ext cx="1985513" cy="3275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627C86-0D82-41B2-895D-1F49626EB8D4}" type="datetimeFigureOut">
              <a:rPr lang="fi-FI" smtClean="0"/>
              <a:pPr/>
              <a:t>24.2.2025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470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3" r:id="rId3"/>
    <p:sldLayoutId id="2147483662" r:id="rId4"/>
    <p:sldLayoutId id="2147483650" r:id="rId5"/>
    <p:sldLayoutId id="2147483660" r:id="rId6"/>
    <p:sldLayoutId id="2147483680" r:id="rId7"/>
    <p:sldLayoutId id="2147483652" r:id="rId8"/>
    <p:sldLayoutId id="2147483653" r:id="rId9"/>
    <p:sldLayoutId id="2147483654" r:id="rId10"/>
    <p:sldLayoutId id="2147483682" r:id="rId11"/>
    <p:sldLayoutId id="2147483664" r:id="rId12"/>
    <p:sldLayoutId id="2147483657" r:id="rId13"/>
    <p:sldLayoutId id="2147483655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istuminen, ruoka, tietokone, kannettava&#10;&#10;Kuvaus luotu automaattisesti">
            <a:extLst>
              <a:ext uri="{FF2B5EF4-FFF2-40B4-BE49-F238E27FC236}">
                <a16:creationId xmlns:a16="http://schemas.microsoft.com/office/drawing/2014/main" id="{68F7885D-F9E4-409D-A103-A6B799058146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924" y="6110066"/>
            <a:ext cx="1721006" cy="611410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0133B56-8FE2-4B0B-95C5-A80DEA8EE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599" cy="1129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136E965-D72C-409A-B184-C176B691B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681745-22EE-4268-AAFF-A0AA33B4B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151425"/>
            <a:ext cx="628291" cy="532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fld id="{9D3CA140-FF35-4452-9742-757AA58294AB}" type="slidenum">
              <a:rPr lang="fi-FI" smtClean="0"/>
              <a:pPr algn="l"/>
              <a:t>‹#›</a:t>
            </a:fld>
            <a:r>
              <a:rPr lang="fi-FI"/>
              <a:t> 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DB63BB1-75C2-4218-8769-4467F77A1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51426"/>
            <a:ext cx="4114800" cy="5700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</a:t>
            </a:r>
            <a:r>
              <a:rPr lang="fi-FI" err="1"/>
              <a:t>työelämäävarten</a:t>
            </a:r>
            <a:r>
              <a:rPr lang="fi-FI"/>
              <a:t> 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D17BF93-AFA5-4811-81F5-4A77493951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95886" y="6356351"/>
            <a:ext cx="1985513" cy="3275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627C86-0D82-41B2-895D-1F49626EB8D4}" type="datetimeFigureOut">
              <a:rPr lang="fi-FI" smtClean="0"/>
              <a:pPr/>
              <a:t>24.2.2025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89524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1D8FFD-6354-4FD3-BBCF-2DF4CC4732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358175"/>
            <a:ext cx="10574547" cy="2387600"/>
          </a:xfrm>
        </p:spPr>
        <p:txBody>
          <a:bodyPr/>
          <a:lstStyle/>
          <a:p>
            <a:r>
              <a:rPr lang="fi-FI"/>
              <a:t>Matkaraportti </a:t>
            </a:r>
            <a:br>
              <a:rPr lang="fi-FI"/>
            </a:br>
            <a:r>
              <a:rPr lang="fi-FI"/>
              <a:t>-pohja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BB6B741-3504-4149-93A7-EDE667EDC2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AC502D6-1FBA-4547-99A9-CEC17371A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51426"/>
            <a:ext cx="4114800" cy="570050"/>
          </a:xfrm>
        </p:spPr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D896DB7-FE84-4A9C-9277-2014DE1D9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151425"/>
            <a:ext cx="628291" cy="532433"/>
          </a:xfrm>
        </p:spPr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1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9876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300083-F7DD-4CF1-97B7-C44EF29D4B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3375" y="2733675"/>
            <a:ext cx="10574547" cy="2805113"/>
          </a:xfrm>
        </p:spPr>
        <p:txBody>
          <a:bodyPr>
            <a:normAutofit fontScale="90000"/>
          </a:bodyPr>
          <a:lstStyle/>
          <a:p>
            <a:pPr marL="228600" indent="-228600" algn="l">
              <a:spcBef>
                <a:spcPts val="1000"/>
              </a:spcBef>
              <a:defRPr/>
            </a:pPr>
            <a:r>
              <a:rPr kumimoji="0" lang="fi-FI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Oma nimi:</a:t>
            </a:r>
            <a:r>
              <a:rPr lang="fi-FI" sz="3100" b="0" dirty="0">
                <a:solidFill>
                  <a:prstClr val="black"/>
                </a:solidFill>
                <a:latin typeface="Arial"/>
                <a:ea typeface="+mn-ea"/>
                <a:cs typeface="Arial"/>
              </a:rPr>
              <a:t> Nuutti Iltanen</a:t>
            </a:r>
            <a:br>
              <a:rPr lang="fi-FI" sz="3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i-FI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Opiskeltava ala:</a:t>
            </a:r>
            <a:r>
              <a:rPr lang="fi-FI" sz="3100" b="0" dirty="0">
                <a:solidFill>
                  <a:prstClr val="black"/>
                </a:solidFill>
                <a:latin typeface="Arial"/>
                <a:ea typeface="+mn-ea"/>
                <a:cs typeface="Arial"/>
              </a:rPr>
              <a:t> Merkonomi</a:t>
            </a:r>
            <a:br>
              <a:rPr lang="fi-FI" sz="3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i-FI" sz="3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Kv</a:t>
            </a:r>
            <a:r>
              <a:rPr kumimoji="0" lang="fi-FI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-vaihdon ajankohta: </a:t>
            </a:r>
            <a:r>
              <a:rPr lang="fi-FI" sz="3100" b="0" dirty="0">
                <a:solidFill>
                  <a:prstClr val="black"/>
                </a:solidFill>
                <a:latin typeface="Arial"/>
                <a:ea typeface="+mn-ea"/>
                <a:cs typeface="Arial"/>
              </a:rPr>
              <a:t>11.9- 4.10.2024</a:t>
            </a:r>
            <a:br>
              <a:rPr lang="fi-FI" sz="3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i-FI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Kaupunki ja maa:</a:t>
            </a:r>
            <a:r>
              <a:rPr lang="fi-FI" sz="3100" b="0" dirty="0"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r>
              <a:rPr lang="fi-FI" sz="3100" b="0" dirty="0" err="1">
                <a:solidFill>
                  <a:prstClr val="black"/>
                </a:solidFill>
                <a:latin typeface="Arial"/>
                <a:ea typeface="+mn-ea"/>
                <a:cs typeface="Arial"/>
              </a:rPr>
              <a:t>Rethymno</a:t>
            </a:r>
            <a:r>
              <a:rPr lang="fi-FI" sz="3100" b="0" dirty="0">
                <a:solidFill>
                  <a:prstClr val="black"/>
                </a:solidFill>
                <a:latin typeface="Arial"/>
                <a:ea typeface="+mn-ea"/>
                <a:cs typeface="Arial"/>
              </a:rPr>
              <a:t>, Kreikka  </a:t>
            </a:r>
            <a:br>
              <a:rPr lang="fi-FI" sz="3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i-FI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Työpaikan nimi:</a:t>
            </a:r>
            <a:r>
              <a:rPr lang="fi-FI" sz="3100" b="0" dirty="0"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r>
              <a:rPr lang="fi-FI" sz="3100" b="0" dirty="0" err="1">
                <a:solidFill>
                  <a:prstClr val="black"/>
                </a:solidFill>
                <a:latin typeface="Arial"/>
                <a:ea typeface="+mn-ea"/>
                <a:cs typeface="Arial"/>
              </a:rPr>
              <a:t>Route</a:t>
            </a:r>
            <a:r>
              <a:rPr lang="fi-FI" sz="3100" b="0" dirty="0">
                <a:solidFill>
                  <a:prstClr val="black"/>
                </a:solidFill>
                <a:latin typeface="Arial"/>
                <a:ea typeface="+mn-ea"/>
                <a:cs typeface="Arial"/>
              </a:rPr>
              <a:t> 64</a:t>
            </a:r>
            <a:br>
              <a:rPr lang="fi-FI" sz="3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i-FI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Työpaikan osoite ja/tai nettisivut:</a:t>
            </a:r>
            <a:r>
              <a:rPr lang="fi-FI" sz="3100" b="0" dirty="0"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r>
              <a:rPr lang="fi-FI" sz="3100" b="0" dirty="0" err="1">
                <a:solidFill>
                  <a:prstClr val="black"/>
                </a:solidFill>
                <a:latin typeface="Arial"/>
                <a:ea typeface="+mn-ea"/>
                <a:cs typeface="Arial"/>
              </a:rPr>
              <a:t>kastrinogiannaki</a:t>
            </a:r>
            <a:r>
              <a:rPr lang="fi-FI" sz="3100" b="0" dirty="0">
                <a:solidFill>
                  <a:prstClr val="black"/>
                </a:solidFill>
                <a:latin typeface="Arial"/>
                <a:ea typeface="+mn-ea"/>
                <a:cs typeface="Arial"/>
              </a:rPr>
              <a:t> 14, </a:t>
            </a:r>
            <a:r>
              <a:rPr lang="fi-FI" sz="3100" b="0" dirty="0" err="1">
                <a:solidFill>
                  <a:prstClr val="black"/>
                </a:solidFill>
                <a:latin typeface="Arial"/>
                <a:ea typeface="+mn-ea"/>
                <a:cs typeface="Arial"/>
              </a:rPr>
              <a:t>Rethymno</a:t>
            </a:r>
            <a:br>
              <a:rPr lang="fi-FI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7380594-2A69-443E-9F1D-10B33AE8C1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349" y="1319212"/>
            <a:ext cx="10574547" cy="1122362"/>
          </a:xfrm>
        </p:spPr>
        <p:txBody>
          <a:bodyPr>
            <a:normAutofit/>
          </a:bodyPr>
          <a:lstStyle/>
          <a:p>
            <a:r>
              <a:rPr lang="fi-FI" sz="4400" b="1"/>
              <a:t>Matkaraportti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51A1710-8356-4139-8ACE-24464AD84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BF9F-9CDB-41F3-84CA-D5BE240C6A6C}" type="datetime1">
              <a:rPr lang="fi-FI" smtClean="0"/>
              <a:t>24.2.2025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4A19922-AC1E-411E-A064-3E3337F3F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5132F15-B658-47AE-9302-734430C27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2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1486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DE59163-7F21-4199-8FFB-FABEAB2FB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/>
              <a:t>Jaksolle hakeutuminen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CFCD24-7E19-4585-853F-031D6AC60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lnSpc>
                <a:spcPct val="110000"/>
              </a:lnSpc>
            </a:pPr>
            <a:r>
              <a:rPr lang="fi-FI">
                <a:latin typeface="Arial"/>
                <a:cs typeface="Arial"/>
              </a:rPr>
              <a:t>Innostuin hakemaan </a:t>
            </a:r>
            <a:r>
              <a:rPr lang="fi-FI" err="1">
                <a:latin typeface="Arial"/>
                <a:cs typeface="Arial"/>
              </a:rPr>
              <a:t>kv</a:t>
            </a:r>
            <a:r>
              <a:rPr lang="fi-FI">
                <a:latin typeface="Arial"/>
                <a:cs typeface="Arial"/>
              </a:rPr>
              <a:t>  jaksolle kuultuani ystävän olleen </a:t>
            </a:r>
            <a:r>
              <a:rPr lang="fi-FI" err="1">
                <a:latin typeface="Arial"/>
                <a:cs typeface="Arial"/>
              </a:rPr>
              <a:t>kv</a:t>
            </a:r>
            <a:r>
              <a:rPr lang="fi-FI">
                <a:latin typeface="Arial"/>
                <a:cs typeface="Arial"/>
              </a:rPr>
              <a:t> jaksolla viimevuonna.</a:t>
            </a:r>
            <a:endParaRPr lang="fi-FI" sz="2800">
              <a:latin typeface="Arial"/>
              <a:cs typeface="Arial"/>
            </a:endParaRPr>
          </a:p>
          <a:p>
            <a:pPr>
              <a:lnSpc>
                <a:spcPct val="110000"/>
              </a:lnSpc>
            </a:pPr>
            <a:endParaRPr lang="fi-FI" sz="2800"/>
          </a:p>
          <a:p>
            <a:pPr>
              <a:lnSpc>
                <a:spcPct val="110000"/>
              </a:lnSpc>
            </a:pPr>
            <a:r>
              <a:rPr lang="fi-FI">
                <a:latin typeface="Arial"/>
                <a:cs typeface="Arial"/>
              </a:rPr>
              <a:t>Kuulin ensimmäisenkerran </a:t>
            </a:r>
            <a:r>
              <a:rPr lang="fi-FI" err="1">
                <a:latin typeface="Arial"/>
                <a:cs typeface="Arial"/>
              </a:rPr>
              <a:t>kv</a:t>
            </a:r>
            <a:r>
              <a:rPr lang="fi-FI">
                <a:latin typeface="Arial"/>
                <a:cs typeface="Arial"/>
              </a:rPr>
              <a:t> jaksosta ystävältäni.</a:t>
            </a:r>
            <a:endParaRPr lang="fi-FI" sz="2800"/>
          </a:p>
          <a:p>
            <a:pPr>
              <a:lnSpc>
                <a:spcPct val="110000"/>
              </a:lnSpc>
            </a:pPr>
            <a:endParaRPr lang="fi-FI" sz="2800"/>
          </a:p>
          <a:p>
            <a:pPr>
              <a:lnSpc>
                <a:spcPct val="110000"/>
              </a:lnSpc>
            </a:pPr>
            <a:r>
              <a:rPr lang="fi-FI">
                <a:latin typeface="Arial"/>
                <a:cs typeface="Arial"/>
              </a:rPr>
              <a:t>Valmistautumiseni </a:t>
            </a:r>
            <a:r>
              <a:rPr lang="fi-FI" err="1">
                <a:latin typeface="Arial"/>
                <a:cs typeface="Arial"/>
              </a:rPr>
              <a:t>kv</a:t>
            </a:r>
            <a:r>
              <a:rPr lang="fi-FI">
                <a:latin typeface="Arial"/>
                <a:cs typeface="Arial"/>
              </a:rPr>
              <a:t> jaksolle oli riittävä ja odotukset oli aika lähellä todellisuutta.</a:t>
            </a:r>
            <a:endParaRPr lang="fi-FI" sz="2800">
              <a:latin typeface="Arial"/>
              <a:cs typeface="Arial"/>
            </a:endParaRPr>
          </a:p>
          <a:p>
            <a:pPr marL="0" indent="0">
              <a:lnSpc>
                <a:spcPct val="110000"/>
              </a:lnSpc>
              <a:buNone/>
            </a:pPr>
            <a:endParaRPr lang="fi-FI" sz="2800"/>
          </a:p>
          <a:p>
            <a:pPr marL="0" indent="0">
              <a:lnSpc>
                <a:spcPct val="110000"/>
              </a:lnSpc>
              <a:buNone/>
            </a:pPr>
            <a:r>
              <a:rPr lang="fi-FI">
                <a:latin typeface="Arial"/>
                <a:cs typeface="Arial"/>
              </a:rPr>
              <a:t>    </a:t>
            </a:r>
            <a:r>
              <a:rPr lang="fi-FI" err="1">
                <a:latin typeface="Arial"/>
                <a:cs typeface="Arial"/>
              </a:rPr>
              <a:t>Keudan</a:t>
            </a:r>
            <a:r>
              <a:rPr lang="fi-FI">
                <a:latin typeface="Arial"/>
                <a:cs typeface="Arial"/>
              </a:rPr>
              <a:t> antama valmennus oli hyvä ja riittävä.</a:t>
            </a:r>
            <a:endParaRPr lang="fi-FI" sz="2800">
              <a:latin typeface="Arial"/>
              <a:cs typeface="Arial"/>
            </a:endParaRPr>
          </a:p>
          <a:p>
            <a:pPr marL="0" indent="0">
              <a:lnSpc>
                <a:spcPct val="110000"/>
              </a:lnSpc>
              <a:buNone/>
            </a:pPr>
            <a:endParaRPr lang="fi-FI" sz="2800"/>
          </a:p>
          <a:p>
            <a:pPr>
              <a:lnSpc>
                <a:spcPct val="110000"/>
              </a:lnSpc>
            </a:pPr>
            <a:r>
              <a:rPr lang="fi-FI" err="1">
                <a:latin typeface="Arial"/>
                <a:cs typeface="Arial"/>
              </a:rPr>
              <a:t>Keudan</a:t>
            </a:r>
            <a:r>
              <a:rPr lang="fi-FI">
                <a:latin typeface="Arial"/>
                <a:cs typeface="Arial"/>
              </a:rPr>
              <a:t> antamassa valmennuksessa käsiteltiin kaikki.</a:t>
            </a:r>
            <a:endParaRPr lang="fi-FI" sz="2800"/>
          </a:p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9FEC94E-0B1A-4D57-B3B4-899ED8AC0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530E3F3-325C-41F9-8C59-38F28AAF2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0385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AB17FB-AC7E-4C81-90B9-4FDFA5190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/>
              <a:t>Koulu / työssäoppimisjakso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5DF1FBA-7CB9-453B-9387-1974C9EEB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6382"/>
            <a:ext cx="10515600" cy="41093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i-FI" sz="2000"/>
          </a:p>
          <a:p>
            <a:pPr marL="0" indent="0">
              <a:buNone/>
            </a:pPr>
            <a:endParaRPr lang="fi-FI" sz="2000"/>
          </a:p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40BB5C0-1705-471C-913B-6068FD95C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FB89A43-D73F-46D1-9777-34C94CA3E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4</a:t>
            </a:fld>
            <a:endParaRPr lang="fi-FI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D97E6CC6-B67B-479F-8842-C17130F50D42}"/>
              </a:ext>
            </a:extLst>
          </p:cNvPr>
          <p:cNvSpPr txBox="1"/>
          <p:nvPr/>
        </p:nvSpPr>
        <p:spPr>
          <a:xfrm>
            <a:off x="1249188" y="1989518"/>
            <a:ext cx="7983302" cy="17543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i-FI">
                <a:latin typeface="Arial"/>
                <a:ea typeface="Calibri" panose="020F0502020204030204" pitchFamily="34" charset="0"/>
                <a:cs typeface="Arial"/>
              </a:rPr>
              <a:t>Työpaikalla oli kansainvälinen tunnelma koska turisteja kävi kaupassa jatkuvasti.</a:t>
            </a:r>
            <a:endParaRPr lang="fi-FI" sz="1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i-FI" sz="1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i-FI">
                <a:latin typeface="Arial"/>
                <a:ea typeface="Calibri" panose="020F0502020204030204" pitchFamily="34" charset="0"/>
                <a:cs typeface="Arial"/>
              </a:rPr>
              <a:t>Työpäivät oli täynnä tekemistä mutta olivat aika lyhyitä.</a:t>
            </a:r>
            <a:endParaRPr lang="fi-FI" sz="1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i-FI">
                <a:latin typeface="Arial"/>
                <a:ea typeface="Calibri" panose="020F0502020204030204" pitchFamily="34" charset="0"/>
                <a:cs typeface="Arial"/>
              </a:rPr>
              <a:t>Työkulttuuri oli aika erilainen, esimerkiksi työajat oli todella joustavat.</a:t>
            </a:r>
            <a:endParaRPr lang="fi-FI" sz="1800">
              <a:effectLst/>
              <a:latin typeface="Arial"/>
              <a:ea typeface="Calibri" panose="020F0502020204030204" pitchFamily="34" charset="0"/>
              <a:cs typeface="Arial"/>
            </a:endParaRPr>
          </a:p>
        </p:txBody>
      </p:sp>
      <p:pic>
        <p:nvPicPr>
          <p:cNvPr id="8" name="Kuva 7" descr="Kuva, joka sisältää kohteen sisä-, Vaateripustin, putiikki, komero&#10;&#10;Kuvaus luotu automaattisesti">
            <a:extLst>
              <a:ext uri="{FF2B5EF4-FFF2-40B4-BE49-F238E27FC236}">
                <a16:creationId xmlns:a16="http://schemas.microsoft.com/office/drawing/2014/main" id="{F363FCA5-6F52-23BD-10E0-1CA201C52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3529" y="2354178"/>
            <a:ext cx="3086100" cy="408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293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877750-6D80-4AF3-BF30-716D6082E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Luothan tilaa kuville </a:t>
            </a:r>
            <a:r>
              <a:rPr lang="fi-FI">
                <a:sym typeface="Wingdings" panose="05000000000000000000" pitchFamily="2" charset="2"/>
              </a:rPr>
              <a:t> </a:t>
            </a:r>
            <a:endParaRPr lang="fi-FI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27721ADC-0B68-9EA1-0640-B38A1ABEF08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4800" y="1822899"/>
            <a:ext cx="5486400" cy="4114800"/>
          </a:xfrm>
        </p:spPr>
      </p:pic>
      <p:pic>
        <p:nvPicPr>
          <p:cNvPr id="9" name="Sisällön paikkamerkki 8" descr="Kuva, joka sisältää kohteen piha-, taivas, vesi, kallio&#10;&#10;Kuvaus luotu automaattisesti">
            <a:extLst>
              <a:ext uri="{FF2B5EF4-FFF2-40B4-BE49-F238E27FC236}">
                <a16:creationId xmlns:a16="http://schemas.microsoft.com/office/drawing/2014/main" id="{72A7EDC3-652D-667A-98B9-F46BF199B61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19800" y="1822900"/>
            <a:ext cx="5486400" cy="4114800"/>
          </a:xfrm>
        </p:spPr>
      </p:pic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45D2ED3-B507-4758-9DA7-2C62C9F40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E318-A3D7-40FB-81EA-84ACE72F5F6C}" type="datetime1">
              <a:rPr lang="fi-FI" smtClean="0"/>
              <a:t>24.2.2025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FE7743A-6A58-4015-B63B-B6FAEA7EC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C2B78AC-3F2F-477B-A0CA-1FECD2930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1605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7551E58-7775-416B-AEF5-8626B5A9C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/>
              <a:t>Oppiminen ja ongelmanratkaisu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A6AEF76-421D-4FB7-BD13-7C8010E8A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6382"/>
            <a:ext cx="10515600" cy="4109349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fi-FI" sz="2900">
                <a:latin typeface="Arial"/>
                <a:cs typeface="Arial"/>
              </a:rPr>
              <a:t>Tuloiltana emme löytäneet kyytiä heti, soitimme annettuun numeroon josta ei vastattu jonka jälkeen soitimme koulun yhteyshenkilölle joka ei myöskään vastannut heti. Lopuksi löysimme kyydin lentoaseman läheltä.</a:t>
            </a:r>
          </a:p>
          <a:p>
            <a:pPr marL="0" indent="0">
              <a:buNone/>
            </a:pPr>
            <a:endParaRPr lang="fi-FI" sz="2900"/>
          </a:p>
          <a:p>
            <a:r>
              <a:rPr lang="fi-FI" sz="2900">
                <a:latin typeface="Arial"/>
                <a:cs typeface="Arial"/>
              </a:rPr>
              <a:t>Työpaikkamme sijaitsi vanhassa kaupungissa jossa oli käytännössä vain turistiravintoloita, eli ruoka oli yleensä </a:t>
            </a:r>
            <a:r>
              <a:rPr lang="fi-FI" sz="2900" err="1">
                <a:latin typeface="Arial"/>
                <a:cs typeface="Arial"/>
              </a:rPr>
              <a:t>työpäivisin</a:t>
            </a:r>
            <a:r>
              <a:rPr lang="fi-FI" sz="2900">
                <a:latin typeface="Arial"/>
                <a:cs typeface="Arial"/>
              </a:rPr>
              <a:t> aika epäterveellistä tai kallista joten suosittelemme tekemään itse mahdollisimman paljon ruokaa/ eväitä.</a:t>
            </a:r>
          </a:p>
          <a:p>
            <a:r>
              <a:rPr lang="fi-FI" sz="2900">
                <a:latin typeface="Arial"/>
                <a:cs typeface="Arial"/>
              </a:rPr>
              <a:t>Varautuisin kokkaamaan enemmän sillä ruoka oli kallista ja epäterveellistä.</a:t>
            </a:r>
          </a:p>
          <a:p>
            <a:r>
              <a:rPr lang="fi-FI" sz="2900">
                <a:latin typeface="Arial"/>
                <a:cs typeface="Arial"/>
              </a:rPr>
              <a:t>Jakaisin budjetin kategorioihin esimerkiksi ruoka ja </a:t>
            </a:r>
            <a:r>
              <a:rPr lang="fi-FI" sz="2900" err="1">
                <a:latin typeface="Arial"/>
                <a:cs typeface="Arial"/>
              </a:rPr>
              <a:t>julkinenliikenne</a:t>
            </a:r>
            <a:r>
              <a:rPr lang="fi-FI" sz="2900">
                <a:latin typeface="Arial"/>
                <a:cs typeface="Arial"/>
              </a:rPr>
              <a:t>, hauskanpito. </a:t>
            </a:r>
          </a:p>
          <a:p>
            <a:r>
              <a:rPr lang="fi-FI" sz="2900">
                <a:latin typeface="Arial"/>
                <a:cs typeface="Arial"/>
              </a:rPr>
              <a:t>Pidin siitä kuinka rentoa esimerkiksi työkulttuuri oli mutta tietynlainen liian rento asenne asioita kohtaan myös ärsytti.</a:t>
            </a:r>
          </a:p>
          <a:p>
            <a:r>
              <a:rPr lang="fi-FI" sz="2900">
                <a:latin typeface="Arial"/>
                <a:cs typeface="Arial"/>
              </a:rPr>
              <a:t>Tykkäsin siitä kuinka ihmiset olivat paljon rennompia ja kohteliaampia. </a:t>
            </a:r>
          </a:p>
          <a:p>
            <a:endParaRPr lang="fi-FI" sz="2900" b="1">
              <a:solidFill>
                <a:srgbClr val="0070C0"/>
              </a:solidFill>
            </a:endParaRPr>
          </a:p>
          <a:p>
            <a:endParaRPr lang="fi-FI" sz="2900" b="1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i-FI" sz="2600" b="1">
                <a:solidFill>
                  <a:srgbClr val="0070C0"/>
                </a:solidFill>
              </a:rPr>
              <a:t>Anna kuvaus suullisesti ja/tai kirjallisesti ja lisää tilannetta kuvaavia valokuvia tai filminpätkä</a:t>
            </a:r>
          </a:p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FF255A-9CA5-4526-9197-5E0C73423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1444FFE-C6E9-4DC5-BA7C-D1AE53719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6615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AB17FB-AC7E-4C81-90B9-4FDFA5190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/>
              <a:t>Oppiminen ja ongelmanratkaisu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5DF1FBA-7CB9-453B-9387-1974C9EEB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6382"/>
            <a:ext cx="10515600" cy="41093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fi-FI" sz="2000"/>
          </a:p>
          <a:p>
            <a:r>
              <a:rPr lang="fi-FI" sz="1800" dirty="0">
                <a:latin typeface="Arial"/>
                <a:cs typeface="Arial"/>
              </a:rPr>
              <a:t>Suomi on huomattavasti siistimpi maa, </a:t>
            </a:r>
          </a:p>
          <a:p>
            <a:r>
              <a:rPr lang="fi-FI" sz="1800" dirty="0">
                <a:latin typeface="Arial"/>
                <a:cs typeface="Arial"/>
              </a:rPr>
              <a:t>Halvemmat hinnat ja rennompi työkulttuuri </a:t>
            </a:r>
          </a:p>
          <a:p>
            <a:r>
              <a:rPr lang="fi-FI" sz="1800" dirty="0">
                <a:latin typeface="Arial"/>
                <a:cs typeface="Arial"/>
              </a:rPr>
              <a:t>Työtavat </a:t>
            </a:r>
          </a:p>
          <a:p>
            <a:r>
              <a:rPr lang="fi-FI" sz="1800" dirty="0">
                <a:latin typeface="Arial"/>
                <a:cs typeface="Arial"/>
              </a:rPr>
              <a:t>Töissä opin perusasioita asiakaspalvelusta ja opin </a:t>
            </a:r>
            <a:r>
              <a:rPr lang="fi-FI" sz="1800" dirty="0" err="1">
                <a:latin typeface="Arial"/>
                <a:cs typeface="Arial"/>
              </a:rPr>
              <a:t>englannonkieltä</a:t>
            </a:r>
            <a:r>
              <a:rPr lang="fi-FI" sz="1800" dirty="0">
                <a:latin typeface="Arial"/>
                <a:cs typeface="Arial"/>
              </a:rPr>
              <a:t>. Vapaa-ajalla opin paljon kreikan kulttuurista.</a:t>
            </a:r>
          </a:p>
          <a:p>
            <a:r>
              <a:rPr lang="fi-FI" sz="1800" dirty="0">
                <a:latin typeface="Arial"/>
                <a:cs typeface="Arial"/>
              </a:rPr>
              <a:t>En oppinut mitään mitä Suomessa ei ole. </a:t>
            </a:r>
            <a:endParaRPr lang="fi-FI" sz="1800" dirty="0"/>
          </a:p>
          <a:p>
            <a:r>
              <a:rPr lang="fi-FI" sz="1800" dirty="0">
                <a:latin typeface="Arial"/>
                <a:cs typeface="Arial"/>
              </a:rPr>
              <a:t>Vaihtojakso vaikutti minun itsetuntoon, kielitaitoon, käytökseen, </a:t>
            </a:r>
            <a:r>
              <a:rPr lang="fi-FI" sz="1800" dirty="0" err="1">
                <a:latin typeface="Arial"/>
                <a:cs typeface="Arial"/>
              </a:rPr>
              <a:t>rouhkeuteen</a:t>
            </a:r>
            <a:r>
              <a:rPr lang="fi-FI" sz="1800" dirty="0">
                <a:latin typeface="Arial"/>
                <a:cs typeface="Arial"/>
              </a:rPr>
              <a:t> puhua ja paikallisen kulttuurin omaksumiseen. </a:t>
            </a:r>
            <a:endParaRPr lang="fi-FI" sz="1800" dirty="0"/>
          </a:p>
          <a:p>
            <a:pPr marL="0" indent="0">
              <a:buNone/>
            </a:pPr>
            <a:endParaRPr lang="fi-FI" sz="2000"/>
          </a:p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40BB5C0-1705-471C-913B-6068FD95C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FB89A43-D73F-46D1-9777-34C94CA3E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3725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A283909-B43A-4329-A6D7-3F18508D0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599" cy="1129971"/>
          </a:xfrm>
        </p:spPr>
        <p:txBody>
          <a:bodyPr anchor="ctr">
            <a:normAutofit/>
          </a:bodyPr>
          <a:lstStyle/>
          <a:p>
            <a:r>
              <a:rPr lang="fi-FI"/>
              <a:t>Vapaa-aika ja majoitus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94682A-2A48-4704-B35E-725B1EA2AA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0934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sz="1500"/>
              <a:t>Vapaa-ajalla olimme paljon rannalla, pelasimme koripalloa ja kävimme ravintoloissa. (kuvia) Tutustuimme muutamiin paikallisiin </a:t>
            </a:r>
          </a:p>
          <a:p>
            <a:r>
              <a:rPr lang="fi-FI" sz="1500"/>
              <a:t>Arki-elämä oli yllättävän samanlaista kuin Suomessa, pyykin pesu </a:t>
            </a:r>
            <a:r>
              <a:rPr lang="fi-FI" sz="1500" err="1"/>
              <a:t>jne</a:t>
            </a:r>
            <a:r>
              <a:rPr lang="fi-FI" sz="1500"/>
              <a:t> oli helppoa. </a:t>
            </a:r>
          </a:p>
          <a:p>
            <a:r>
              <a:rPr lang="fi-FI" sz="1500"/>
              <a:t>Hankimme majoituksen </a:t>
            </a:r>
            <a:r>
              <a:rPr lang="fi-FI" sz="1500" err="1"/>
              <a:t>airbnbn</a:t>
            </a:r>
            <a:r>
              <a:rPr lang="fi-FI" sz="1500"/>
              <a:t> kautta. </a:t>
            </a:r>
          </a:p>
          <a:p>
            <a:r>
              <a:rPr lang="fi-FI" sz="1500"/>
              <a:t>Paikalliset majoittajat olivat paljon kohteliaampia kuin suomessa, esimerkiksi suomessa </a:t>
            </a:r>
            <a:r>
              <a:rPr lang="fi-FI" sz="1500" err="1"/>
              <a:t>airbnbn</a:t>
            </a:r>
            <a:r>
              <a:rPr lang="fi-FI" sz="1500"/>
              <a:t> omistaja ei tullut paikalle luovuttamaan avaimia, kun taas Kreikassa majoittaja tuli oikeasti paikalle antamaan </a:t>
            </a:r>
            <a:r>
              <a:rPr lang="fi-FI" sz="1500" err="1"/>
              <a:t>vaimen</a:t>
            </a:r>
            <a:r>
              <a:rPr lang="fi-FI" sz="1500"/>
              <a:t> ja oli jättänyt viinipullon ja pizzan huoneistoon. </a:t>
            </a:r>
          </a:p>
          <a:p>
            <a:r>
              <a:rPr lang="fi-FI" sz="1500"/>
              <a:t>Kannattaa ongelmatilanteissa olla rohkeasti yhteydessä majoittajaan </a:t>
            </a:r>
            <a:r>
              <a:rPr lang="fi-FI" sz="1500" err="1"/>
              <a:t>tms</a:t>
            </a:r>
            <a:r>
              <a:rPr lang="fi-FI" sz="1500"/>
              <a:t> ja kannattaa tutustua paikallisiin.</a:t>
            </a:r>
          </a:p>
          <a:p>
            <a:endParaRPr lang="fi-FI" sz="1500"/>
          </a:p>
        </p:txBody>
      </p:sp>
      <p:pic>
        <p:nvPicPr>
          <p:cNvPr id="4" name="Kuva 3" descr="Kuva, joka sisältää kohteen piha-, taivas, vesi, kallio&#10;&#10;Kuvaus luotu automaattisesti">
            <a:extLst>
              <a:ext uri="{FF2B5EF4-FFF2-40B4-BE49-F238E27FC236}">
                <a16:creationId xmlns:a16="http://schemas.microsoft.com/office/drawing/2014/main" id="{CFB4E9E2-3CFC-B721-E97C-0F0087965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937199"/>
            <a:ext cx="5181600" cy="3886200"/>
          </a:xfrm>
          <a:prstGeom prst="rect">
            <a:avLst/>
          </a:prstGeom>
          <a:noFill/>
        </p:spPr>
      </p:pic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5AC24480-1F35-8D1F-B1CC-0A5E010C9C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</p:spPr>
        <p:txBody>
          <a:bodyPr/>
          <a:lstStyle/>
          <a:p>
            <a:pPr>
              <a:spcAft>
                <a:spcPts val="600"/>
              </a:spcAft>
            </a:pPr>
            <a:fld id="{6253E318-A3D7-40FB-81EA-84ACE72F5F6C}" type="datetime1">
              <a:rPr lang="fi-FI" smtClean="0"/>
              <a:pPr>
                <a:spcAft>
                  <a:spcPts val="600"/>
                </a:spcAft>
              </a:pPr>
              <a:t>24.2.2025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894E82F-2505-444B-AD3B-2CC4FECEC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51426"/>
            <a:ext cx="4114800" cy="57005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i-FI" sz="700" b="1"/>
              <a:t>&gt;&gt; keuda.fi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i-FI" sz="700"/>
              <a:t>#kestävä #saavutettava #uniikki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i-FI" sz="700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7379295-2D89-4C10-A47D-E869CA5E9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151425"/>
            <a:ext cx="628291" cy="532433"/>
          </a:xfrm>
        </p:spPr>
        <p:txBody>
          <a:bodyPr anchor="b">
            <a:normAutofit/>
          </a:bodyPr>
          <a:lstStyle/>
          <a:p>
            <a:pPr algn="l">
              <a:spcAft>
                <a:spcPts val="600"/>
              </a:spcAft>
            </a:pPr>
            <a:fld id="{9D3CA140-FF35-4452-9742-757AA58294AB}" type="slidenum">
              <a:rPr lang="fi-FI" smtClean="0"/>
              <a:pPr algn="l">
                <a:spcAft>
                  <a:spcPts val="600"/>
                </a:spcAft>
              </a:pPr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05181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559B8B-49B9-4573-8E9A-0035168D6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>
                <a:latin typeface="Arial"/>
                <a:cs typeface="Arial"/>
              </a:rPr>
              <a:t>Matkustaminen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9DC73F1-4395-4F6D-8BEA-2C4ECD56C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6290"/>
            <a:ext cx="10515600" cy="25418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fi-FI" sz="1600">
              <a:latin typeface="Arial"/>
              <a:cs typeface="Arial"/>
            </a:endParaRPr>
          </a:p>
          <a:p>
            <a:pPr marL="0" indent="0">
              <a:buNone/>
            </a:pPr>
            <a:endParaRPr lang="fi-FI" sz="1600">
              <a:latin typeface="Arial"/>
              <a:cs typeface="Arial"/>
            </a:endParaRPr>
          </a:p>
          <a:p>
            <a:r>
              <a:rPr lang="fi-FI" sz="1600" dirty="0">
                <a:latin typeface="Arial"/>
                <a:cs typeface="Arial"/>
              </a:rPr>
              <a:t>Kerro omin sanoin:</a:t>
            </a:r>
          </a:p>
          <a:p>
            <a:r>
              <a:rPr lang="fi-FI" sz="1600" dirty="0">
                <a:latin typeface="Arial"/>
                <a:cs typeface="Arial"/>
              </a:rPr>
              <a:t>Miten valmistauduit lähtöön? Valmistauduin lähtöön puhumalla englantia tyttöystävälle ja lepäilemällä perheen kanssa </a:t>
            </a:r>
          </a:p>
          <a:p>
            <a:r>
              <a:rPr lang="fi-FI" sz="1600" dirty="0">
                <a:latin typeface="Arial"/>
                <a:cs typeface="Arial"/>
              </a:rPr>
              <a:t>Mistä hankit lennot? Lennot hankimme </a:t>
            </a:r>
            <a:r>
              <a:rPr lang="fi-FI" sz="1600" dirty="0" err="1">
                <a:latin typeface="Arial"/>
                <a:cs typeface="Arial"/>
              </a:rPr>
              <a:t>bookingin</a:t>
            </a:r>
            <a:r>
              <a:rPr lang="fi-FI" sz="1600" dirty="0">
                <a:latin typeface="Arial"/>
                <a:cs typeface="Arial"/>
              </a:rPr>
              <a:t> sivuilta. </a:t>
            </a:r>
          </a:p>
          <a:p>
            <a:r>
              <a:rPr lang="fi-FI" sz="1600" dirty="0">
                <a:latin typeface="Arial"/>
                <a:cs typeface="Arial"/>
              </a:rPr>
              <a:t>Millainen kokemus oli matkustaminen? Meno ja paluu. Lennot sujui hyvin, paluulennolla vähän jännitti koska jouduin matkustamaan yksin.</a:t>
            </a:r>
          </a:p>
          <a:p>
            <a:r>
              <a:rPr lang="fi-FI" sz="1600" dirty="0">
                <a:latin typeface="Arial"/>
                <a:cs typeface="Arial"/>
              </a:rPr>
              <a:t>Millainen koronatilanne kohteessa oli? Oliko koronarajoituksia tai näkyikö korona kohteessa? Ystävä sai kovan flunssan jonka seurauksena joutui korona testiin </a:t>
            </a:r>
            <a:endParaRPr lang="fi-FI" sz="1600" dirty="0"/>
          </a:p>
          <a:p>
            <a:endParaRPr lang="fi-FI" sz="1600">
              <a:latin typeface="Arial"/>
              <a:cs typeface="Arial"/>
            </a:endParaRPr>
          </a:p>
          <a:p>
            <a:r>
              <a:rPr lang="fi-FI" sz="1600" dirty="0">
                <a:latin typeface="Arial"/>
                <a:cs typeface="Arial"/>
              </a:rPr>
              <a:t>Jos lähdit Euroopan ulkopuolelle, miten viisumi yms. maahantuloasiakirjat järjestyivät? Mistä hankit ja löysit niihin tietoa? Kaikki vinkit jakoon :) 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FEB54B-F7A8-4D98-9D84-B4B3341DC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7865894-A46E-45F7-BF7B-6B9D917A4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57252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559B8B-49B9-4573-8E9A-0035168D6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599" cy="1129971"/>
          </a:xfrm>
        </p:spPr>
        <p:txBody>
          <a:bodyPr anchor="ctr">
            <a:normAutofit/>
          </a:bodyPr>
          <a:lstStyle/>
          <a:p>
            <a:r>
              <a:rPr lang="fi-FI" sz="3700"/>
              <a:t>Terveisiä Keudan markkinointiin ja viestintäkanaviin jaettavaksi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9DC73F1-4395-4F6D-8BEA-2C4ECD56C6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09349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fi-FI" sz="2400"/>
          </a:p>
          <a:p>
            <a:r>
              <a:rPr lang="fi-FI" sz="2400"/>
              <a:t>Mitä haluaisit sanoa </a:t>
            </a:r>
            <a:r>
              <a:rPr lang="fi-FI" sz="2400" err="1"/>
              <a:t>kv</a:t>
            </a:r>
            <a:r>
              <a:rPr lang="fi-FI" sz="2400"/>
              <a:t>-jaksolle lähtöä harkitsevalle tai sitä suunnittelevalle?</a:t>
            </a:r>
          </a:p>
          <a:p>
            <a:r>
              <a:rPr lang="fi-FI" sz="2400"/>
              <a:t>Antoisa kokemus josta oppii paljon </a:t>
            </a:r>
          </a:p>
          <a:p>
            <a:endParaRPr lang="fi-FI" sz="2400"/>
          </a:p>
          <a:p>
            <a:endParaRPr lang="fi-FI" sz="2400"/>
          </a:p>
          <a:p>
            <a:r>
              <a:rPr lang="fi-FI" sz="2400"/>
              <a:t>Muita terveisiä </a:t>
            </a:r>
            <a:r>
              <a:rPr lang="fi-FI" sz="2400" err="1"/>
              <a:t>kv</a:t>
            </a:r>
            <a:r>
              <a:rPr lang="fi-FI" sz="2400"/>
              <a:t>-jaksoon liittyen </a:t>
            </a:r>
            <a:r>
              <a:rPr lang="fi-FI" sz="2400" err="1"/>
              <a:t>Keudan</a:t>
            </a:r>
            <a:r>
              <a:rPr lang="fi-FI" sz="2400"/>
              <a:t> markkinointiin ja viestintäkanaviin jaettavaksi: </a:t>
            </a:r>
          </a:p>
        </p:txBody>
      </p:sp>
      <p:pic>
        <p:nvPicPr>
          <p:cNvPr id="7" name="Kuva 6" descr="Kuva, joka sisältää kohteen piha-, taivas, pilvi, puu&#10;&#10;Kuvaus luotu automaattisesti">
            <a:extLst>
              <a:ext uri="{FF2B5EF4-FFF2-40B4-BE49-F238E27FC236}">
                <a16:creationId xmlns:a16="http://schemas.microsoft.com/office/drawing/2014/main" id="{B206854E-7A90-458D-0F2C-5E3393220F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193" r="-1" b="14197"/>
          <a:stretch/>
        </p:blipFill>
        <p:spPr>
          <a:xfrm>
            <a:off x="6172200" y="1825625"/>
            <a:ext cx="5181600" cy="4109349"/>
          </a:xfrm>
          <a:prstGeom prst="rect">
            <a:avLst/>
          </a:prstGeom>
          <a:noFill/>
        </p:spPr>
      </p:pic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04672F35-5DF4-CFAF-D38F-96D8F4F82A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</p:spPr>
        <p:txBody>
          <a:bodyPr/>
          <a:lstStyle/>
          <a:p>
            <a:pPr>
              <a:spcAft>
                <a:spcPts val="600"/>
              </a:spcAft>
            </a:pPr>
            <a:fld id="{6253E318-A3D7-40FB-81EA-84ACE72F5F6C}" type="datetime1">
              <a:rPr lang="fi-FI" smtClean="0"/>
              <a:pPr>
                <a:spcAft>
                  <a:spcPts val="600"/>
                </a:spcAft>
              </a:pPr>
              <a:t>24.2.2025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FEB54B-F7A8-4D98-9D84-B4B3341DC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51426"/>
            <a:ext cx="4114800" cy="57005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i-FI" sz="700" b="1"/>
              <a:t>&gt;&gt; keuda.fi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i-FI" sz="700"/>
              <a:t>#kestävä #saavutettava #uniikki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i-FI" sz="700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7865894-A46E-45F7-BF7B-6B9D917A4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151425"/>
            <a:ext cx="628291" cy="532433"/>
          </a:xfrm>
        </p:spPr>
        <p:txBody>
          <a:bodyPr anchor="b">
            <a:normAutofit/>
          </a:bodyPr>
          <a:lstStyle/>
          <a:p>
            <a:pPr algn="l">
              <a:spcAft>
                <a:spcPts val="600"/>
              </a:spcAft>
            </a:pPr>
            <a:fld id="{9D3CA140-FF35-4452-9742-757AA58294AB}" type="slidenum">
              <a:rPr lang="fi-FI" smtClean="0"/>
              <a:pPr algn="l">
                <a:spcAft>
                  <a:spcPts val="600"/>
                </a:spcAft>
              </a:pPr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94925006"/>
      </p:ext>
    </p:extLst>
  </p:cSld>
  <p:clrMapOvr>
    <a:masterClrMapping/>
  </p:clrMapOvr>
</p:sld>
</file>

<file path=ppt/theme/theme1.xml><?xml version="1.0" encoding="utf-8"?>
<a:theme xmlns:a="http://schemas.openxmlformats.org/drawingml/2006/main" name="Keuda-perustyyli_lime-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_Keuda_PPT-pohja" id="{587302BB-04CF-407A-90F1-B5EC782FCCAF}" vid="{49F31D79-C498-4CDE-8819-FAE39328E529}"/>
    </a:ext>
  </a:extLst>
</a:theme>
</file>

<file path=ppt/theme/theme2.xml><?xml version="1.0" encoding="utf-8"?>
<a:theme xmlns:a="http://schemas.openxmlformats.org/drawingml/2006/main" name="1_Keuda-perustyyli_musta-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_Keuda_PPT-pohja" id="{587302BB-04CF-407A-90F1-B5EC782FCCAF}" vid="{FF26F352-4381-432D-99C8-3CE96A987AC6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a06f0db-dbf8-46f9-a525-66c6095d9d9f">
      <UserInfo>
        <DisplayName>Eira Bani</DisplayName>
        <AccountId>257</AccountId>
        <AccountType/>
      </UserInfo>
    </SharedWithUsers>
    <lcf76f155ced4ddcb4097134ff3c332f xmlns="b94f0ea4-1378-4443-81c2-6750b6312211">
      <Terms xmlns="http://schemas.microsoft.com/office/infopath/2007/PartnerControls"/>
    </lcf76f155ced4ddcb4097134ff3c332f>
    <TaxCatchAll xmlns="2a06f0db-dbf8-46f9-a525-66c6095d9d9f" xsi:nil="true"/>
    <MediaLengthInSeconds xmlns="b94f0ea4-1378-4443-81c2-6750b631221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309FF726532124DB69E041EE6F9F158" ma:contentTypeVersion="18" ma:contentTypeDescription="Luo uusi asiakirja." ma:contentTypeScope="" ma:versionID="7aa94cfe1752f99c07ceee59b076e0e9">
  <xsd:schema xmlns:xsd="http://www.w3.org/2001/XMLSchema" xmlns:xs="http://www.w3.org/2001/XMLSchema" xmlns:p="http://schemas.microsoft.com/office/2006/metadata/properties" xmlns:ns2="b94f0ea4-1378-4443-81c2-6750b6312211" xmlns:ns3="2a06f0db-dbf8-46f9-a525-66c6095d9d9f" targetNamespace="http://schemas.microsoft.com/office/2006/metadata/properties" ma:root="true" ma:fieldsID="0093553c0df04c316a6982ee9ac2182a" ns2:_="" ns3:_="">
    <xsd:import namespace="b94f0ea4-1378-4443-81c2-6750b6312211"/>
    <xsd:import namespace="2a06f0db-dbf8-46f9-a525-66c6095d9d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4f0ea4-1378-4443-81c2-6750b63122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f0db-dbf8-46f9-a525-66c6095d9d9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54dbb5c-1c34-4195-9eee-cd4dd44282ec}" ma:internalName="TaxCatchAll" ma:showField="CatchAllData" ma:web="2a06f0db-dbf8-46f9-a525-66c6095d9d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17B94A-CF56-45E5-99E1-1C4B4D2569EE}">
  <ds:schemaRefs>
    <ds:schemaRef ds:uri="91b3fe2c-d021-480e-97c8-6e789bf75edb"/>
    <ds:schemaRef ds:uri="c9222f7f-a34e-4026-8fe9-5e2383676c4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2a06f0db-dbf8-46f9-a525-66c6095d9d9f"/>
    <ds:schemaRef ds:uri="b94f0ea4-1378-4443-81c2-6750b6312211"/>
  </ds:schemaRefs>
</ds:datastoreItem>
</file>

<file path=customXml/itemProps2.xml><?xml version="1.0" encoding="utf-8"?>
<ds:datastoreItem xmlns:ds="http://schemas.openxmlformats.org/officeDocument/2006/customXml" ds:itemID="{B3442507-2456-40D7-92C1-056BD02849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BDBA1F-F421-45CD-BFC8-E74012B869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4f0ea4-1378-4443-81c2-6750b6312211"/>
    <ds:schemaRef ds:uri="2a06f0db-dbf8-46f9-a525-66c6095d9d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2020_Keuda_PPT-pohja</Template>
  <TotalTime>0</TotalTime>
  <Words>668</Words>
  <Application>Microsoft Office PowerPoint</Application>
  <PresentationFormat>Laajakuva</PresentationFormat>
  <Paragraphs>107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Keuda-perustyyli_lime-logo</vt:lpstr>
      <vt:lpstr>1_Keuda-perustyyli_musta-logo</vt:lpstr>
      <vt:lpstr>Matkaraportti  -pohja</vt:lpstr>
      <vt:lpstr>Oma nimi: Nuutti Iltanen Opiskeltava ala: Merkonomi Kv-vaihdon ajankohta: 11.9- 4.10.2024 Kaupunki ja maa: Rethymno, Kreikka   Työpaikan nimi: Route 64 Työpaikan osoite ja/tai nettisivut: kastrinogiannaki 14, Rethymno </vt:lpstr>
      <vt:lpstr>Jaksolle hakeutuminen</vt:lpstr>
      <vt:lpstr>Koulu / työssäoppimisjakso</vt:lpstr>
      <vt:lpstr>Luothan tilaa kuville  </vt:lpstr>
      <vt:lpstr>Oppiminen ja ongelmanratkaisu</vt:lpstr>
      <vt:lpstr>Oppiminen ja ongelmanratkaisu</vt:lpstr>
      <vt:lpstr>Vapaa-aika ja majoitus</vt:lpstr>
      <vt:lpstr>Matkustaminen</vt:lpstr>
      <vt:lpstr>Terveisiä Keudan markkinointiin ja viestintäkanaviin jaettavaksi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Matkaraportti pohja</dc:title>
  <dc:creator>Iina Siren</dc:creator>
  <cp:lastModifiedBy>Iina Siren</cp:lastModifiedBy>
  <cp:revision>295</cp:revision>
  <dcterms:created xsi:type="dcterms:W3CDTF">2021-02-22T12:33:50Z</dcterms:created>
  <dcterms:modified xsi:type="dcterms:W3CDTF">2025-02-24T08:13:33Z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0x010100C309FF726532124DB69E041EE6F9F158</vt:lpwstr>
  </property>
  <property fmtid="{D5CDD505-2E9C-101B-9397-08002B2CF9AE}" pid="3" name="MediaServiceImageTags">
    <vt:lpwstr/>
  </property>
  <property fmtid="{D5CDD505-2E9C-101B-9397-08002B2CF9AE}" pid="4" name="Order">
    <vt:r8>686000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