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58" r:id="rId5"/>
    <p:sldId id="259" r:id="rId6"/>
    <p:sldId id="260" r:id="rId7"/>
    <p:sldId id="270" r:id="rId8"/>
    <p:sldId id="261" r:id="rId9"/>
    <p:sldId id="267" r:id="rId10"/>
    <p:sldId id="265" r:id="rId11"/>
    <p:sldId id="268" r:id="rId12"/>
    <p:sldId id="266" r:id="rId13"/>
    <p:sldId id="271" r:id="rId14"/>
    <p:sldId id="262" r:id="rId15"/>
    <p:sldId id="263" r:id="rId16"/>
    <p:sldId id="264" r:id="rId17"/>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D848E-F339-4230-947E-75E1157D9163}" v="49" dt="2024-12-19T03:30:26.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50" d="100"/>
          <a:sy n="150" d="100"/>
        </p:scale>
        <p:origin x="63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0ED03-8723-A313-3510-227078FDEC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FI"/>
          </a:p>
        </p:txBody>
      </p:sp>
      <p:sp>
        <p:nvSpPr>
          <p:cNvPr id="3" name="Subtitle 2">
            <a:extLst>
              <a:ext uri="{FF2B5EF4-FFF2-40B4-BE49-F238E27FC236}">
                <a16:creationId xmlns:a16="http://schemas.microsoft.com/office/drawing/2014/main" id="{6C7B6B1E-BB9F-2925-CDDF-0142084751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FI"/>
          </a:p>
        </p:txBody>
      </p:sp>
      <p:sp>
        <p:nvSpPr>
          <p:cNvPr id="4" name="Date Placeholder 3">
            <a:extLst>
              <a:ext uri="{FF2B5EF4-FFF2-40B4-BE49-F238E27FC236}">
                <a16:creationId xmlns:a16="http://schemas.microsoft.com/office/drawing/2014/main" id="{7C268EF0-6A45-133B-C810-B39FB40D0147}"/>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5" name="Footer Placeholder 4">
            <a:extLst>
              <a:ext uri="{FF2B5EF4-FFF2-40B4-BE49-F238E27FC236}">
                <a16:creationId xmlns:a16="http://schemas.microsoft.com/office/drawing/2014/main" id="{65386F7D-4563-F99A-5ACB-B5965D45757E}"/>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22639D49-F907-D90B-5538-FC88987D0DB6}"/>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2799896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CAFF-FF94-F887-3C6B-0ECEBB9A44C3}"/>
              </a:ext>
            </a:extLst>
          </p:cNvPr>
          <p:cNvSpPr>
            <a:spLocks noGrp="1"/>
          </p:cNvSpPr>
          <p:nvPr>
            <p:ph type="title"/>
          </p:nvPr>
        </p:nvSpPr>
        <p:spPr/>
        <p:txBody>
          <a:bodyPr/>
          <a:lstStyle/>
          <a:p>
            <a:r>
              <a:rPr lang="en-US"/>
              <a:t>Click to edit Master title style</a:t>
            </a:r>
            <a:endParaRPr lang="en-FI"/>
          </a:p>
        </p:txBody>
      </p:sp>
      <p:sp>
        <p:nvSpPr>
          <p:cNvPr id="3" name="Content Placeholder 2">
            <a:extLst>
              <a:ext uri="{FF2B5EF4-FFF2-40B4-BE49-F238E27FC236}">
                <a16:creationId xmlns:a16="http://schemas.microsoft.com/office/drawing/2014/main" id="{4839AFEA-CC57-EE18-261B-5B8D14989B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2DB7B6BE-52AE-2E54-BB7A-7FB25295BA8D}"/>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5" name="Footer Placeholder 4">
            <a:extLst>
              <a:ext uri="{FF2B5EF4-FFF2-40B4-BE49-F238E27FC236}">
                <a16:creationId xmlns:a16="http://schemas.microsoft.com/office/drawing/2014/main" id="{9F5D7CA9-429E-D76B-07C0-9D1A866784BC}"/>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B39F295A-5408-EBE1-C10B-75514B01FDEE}"/>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1708532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CF83C-8AFD-A249-4AE7-9926A19581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26B24410-F371-5821-6882-22FAE31937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7CDFDF-9DA6-3635-C551-5DCE60A1CE35}"/>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5" name="Footer Placeholder 4">
            <a:extLst>
              <a:ext uri="{FF2B5EF4-FFF2-40B4-BE49-F238E27FC236}">
                <a16:creationId xmlns:a16="http://schemas.microsoft.com/office/drawing/2014/main" id="{503F94E5-71F8-8F78-156E-EE4BF15E040E}"/>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D6806425-F7E3-8717-F475-C7E147DD20C6}"/>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138864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C20F0-0E27-A2BB-8250-5FF61B092FD0}"/>
              </a:ext>
            </a:extLst>
          </p:cNvPr>
          <p:cNvSpPr>
            <a:spLocks noGrp="1"/>
          </p:cNvSpPr>
          <p:nvPr>
            <p:ph type="title"/>
          </p:nvPr>
        </p:nvSpPr>
        <p:spPr/>
        <p:txBody>
          <a:bodyPr/>
          <a:lstStyle/>
          <a:p>
            <a:r>
              <a:rPr lang="en-US"/>
              <a:t>Click to edit Master title style</a:t>
            </a:r>
            <a:endParaRPr lang="en-FI"/>
          </a:p>
        </p:txBody>
      </p:sp>
      <p:sp>
        <p:nvSpPr>
          <p:cNvPr id="3" name="Content Placeholder 2">
            <a:extLst>
              <a:ext uri="{FF2B5EF4-FFF2-40B4-BE49-F238E27FC236}">
                <a16:creationId xmlns:a16="http://schemas.microsoft.com/office/drawing/2014/main" id="{4319BEEE-5B48-7078-20F7-523DD50FB7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Content Placeholder 3">
            <a:extLst>
              <a:ext uri="{FF2B5EF4-FFF2-40B4-BE49-F238E27FC236}">
                <a16:creationId xmlns:a16="http://schemas.microsoft.com/office/drawing/2014/main" id="{99BD662E-36DA-FD6A-E948-3A4FD243D6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Date Placeholder 4">
            <a:extLst>
              <a:ext uri="{FF2B5EF4-FFF2-40B4-BE49-F238E27FC236}">
                <a16:creationId xmlns:a16="http://schemas.microsoft.com/office/drawing/2014/main" id="{838D261C-8076-7B19-56A3-94D00FB404F8}"/>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6" name="Footer Placeholder 5">
            <a:extLst>
              <a:ext uri="{FF2B5EF4-FFF2-40B4-BE49-F238E27FC236}">
                <a16:creationId xmlns:a16="http://schemas.microsoft.com/office/drawing/2014/main" id="{D17F5D74-0406-0A0E-35EE-1E1F33405E11}"/>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D2F25B76-F0AC-6B99-87DA-1F35B535EF0C}"/>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4182062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3127-71D4-814A-CC58-66C5C44C8291}"/>
              </a:ext>
            </a:extLst>
          </p:cNvPr>
          <p:cNvSpPr>
            <a:spLocks noGrp="1"/>
          </p:cNvSpPr>
          <p:nvPr>
            <p:ph type="title"/>
          </p:nvPr>
        </p:nvSpPr>
        <p:spPr>
          <a:xfrm>
            <a:off x="839788" y="365125"/>
            <a:ext cx="10515600" cy="1325563"/>
          </a:xfrm>
        </p:spPr>
        <p:txBody>
          <a:bodyPr/>
          <a:lstStyle/>
          <a:p>
            <a:r>
              <a:rPr lang="en-US"/>
              <a:t>Click to edit Master title style</a:t>
            </a:r>
            <a:endParaRPr lang="en-FI"/>
          </a:p>
        </p:txBody>
      </p:sp>
      <p:sp>
        <p:nvSpPr>
          <p:cNvPr id="3" name="Text Placeholder 2">
            <a:extLst>
              <a:ext uri="{FF2B5EF4-FFF2-40B4-BE49-F238E27FC236}">
                <a16:creationId xmlns:a16="http://schemas.microsoft.com/office/drawing/2014/main" id="{85808F03-D90F-A97B-F8A2-AED45C625C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7EFE2B-A649-4D66-C186-EF3E036A2F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Text Placeholder 4">
            <a:extLst>
              <a:ext uri="{FF2B5EF4-FFF2-40B4-BE49-F238E27FC236}">
                <a16:creationId xmlns:a16="http://schemas.microsoft.com/office/drawing/2014/main" id="{DB04A391-EBF9-610F-6CB3-48A17BABDA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CD28FF-0514-4000-02BF-F68ABD30BE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7" name="Date Placeholder 6">
            <a:extLst>
              <a:ext uri="{FF2B5EF4-FFF2-40B4-BE49-F238E27FC236}">
                <a16:creationId xmlns:a16="http://schemas.microsoft.com/office/drawing/2014/main" id="{CB3CFF44-B758-B850-4248-6DD8ACCF3239}"/>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8" name="Footer Placeholder 7">
            <a:extLst>
              <a:ext uri="{FF2B5EF4-FFF2-40B4-BE49-F238E27FC236}">
                <a16:creationId xmlns:a16="http://schemas.microsoft.com/office/drawing/2014/main" id="{951D239F-29FC-18BB-E86C-6FCCF1C44C9B}"/>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24F59E49-C71C-9820-CF1A-320B4FD7FF24}"/>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231250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70E37-F2E7-B484-F9B0-7C1C14BECFB7}"/>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8D6CC103-7673-1553-A2F4-A46B3BC0BC81}"/>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4" name="Footer Placeholder 3">
            <a:extLst>
              <a:ext uri="{FF2B5EF4-FFF2-40B4-BE49-F238E27FC236}">
                <a16:creationId xmlns:a16="http://schemas.microsoft.com/office/drawing/2014/main" id="{E1F5EF3E-B42E-3089-707E-75032740BB7E}"/>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607207EE-AD99-3E69-2CD1-819976DD292E}"/>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349969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120AE-6628-03E0-70C1-700F483198B4}"/>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3" name="Footer Placeholder 2">
            <a:extLst>
              <a:ext uri="{FF2B5EF4-FFF2-40B4-BE49-F238E27FC236}">
                <a16:creationId xmlns:a16="http://schemas.microsoft.com/office/drawing/2014/main" id="{FC00683B-4CE0-164B-A80F-213609107945}"/>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20BD412B-EF8D-9F4F-E87C-71CFF48BC77C}"/>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1159270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BA02E-289E-DE74-7DBF-824FE015BF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5AC48BBF-CAE8-E2C8-BCEF-F49BFA75D5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Text Placeholder 3">
            <a:extLst>
              <a:ext uri="{FF2B5EF4-FFF2-40B4-BE49-F238E27FC236}">
                <a16:creationId xmlns:a16="http://schemas.microsoft.com/office/drawing/2014/main" id="{E0E184BE-3C54-00C7-3DAE-3F27538679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1184F-5883-584E-BE98-006DE4614458}"/>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6" name="Footer Placeholder 5">
            <a:extLst>
              <a:ext uri="{FF2B5EF4-FFF2-40B4-BE49-F238E27FC236}">
                <a16:creationId xmlns:a16="http://schemas.microsoft.com/office/drawing/2014/main" id="{C0188433-7919-E6EC-E471-8A3401A90E56}"/>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C0E2777C-6E00-7DF1-AF96-77551D948635}"/>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422857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A4CF-2134-986B-44BD-A3F750B6BF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FI"/>
          </a:p>
        </p:txBody>
      </p:sp>
      <p:sp>
        <p:nvSpPr>
          <p:cNvPr id="3" name="Picture Placeholder 2">
            <a:extLst>
              <a:ext uri="{FF2B5EF4-FFF2-40B4-BE49-F238E27FC236}">
                <a16:creationId xmlns:a16="http://schemas.microsoft.com/office/drawing/2014/main" id="{38ACE6D9-AC61-A3B5-A2C3-2307497047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DA3427AE-D44E-3FE7-1D99-A39B148EE8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8E417F-B7FE-70FC-C141-A649EBD4834D}"/>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6" name="Footer Placeholder 5">
            <a:extLst>
              <a:ext uri="{FF2B5EF4-FFF2-40B4-BE49-F238E27FC236}">
                <a16:creationId xmlns:a16="http://schemas.microsoft.com/office/drawing/2014/main" id="{28092FE9-3F26-0702-AB37-0E52BDC54325}"/>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18B02098-7611-3987-E3EA-E08651E68C80}"/>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1862686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D498-895C-0B70-D77B-B69F461EB823}"/>
              </a:ext>
            </a:extLst>
          </p:cNvPr>
          <p:cNvSpPr>
            <a:spLocks noGrp="1"/>
          </p:cNvSpPr>
          <p:nvPr>
            <p:ph type="title"/>
          </p:nvPr>
        </p:nvSpPr>
        <p:spPr/>
        <p:txBody>
          <a:body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3A833017-F204-62B3-C836-5CCA1836A1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36F6959E-1329-D745-6311-12F5E34148A0}"/>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5" name="Footer Placeholder 4">
            <a:extLst>
              <a:ext uri="{FF2B5EF4-FFF2-40B4-BE49-F238E27FC236}">
                <a16:creationId xmlns:a16="http://schemas.microsoft.com/office/drawing/2014/main" id="{EC26FED3-E3D1-C27B-E735-75CDAC9AF88D}"/>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919788C-AB51-061E-23F9-1268FD5D7231}"/>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3231894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9A21B3-71E4-9AC5-B466-13FA679F23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45894B2F-52A4-1B21-4113-5952E2E3F7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20551509-9E40-25E7-D43B-09C7999E443C}"/>
              </a:ext>
            </a:extLst>
          </p:cNvPr>
          <p:cNvSpPr>
            <a:spLocks noGrp="1"/>
          </p:cNvSpPr>
          <p:nvPr>
            <p:ph type="dt" sz="half" idx="10"/>
          </p:nvPr>
        </p:nvSpPr>
        <p:spPr/>
        <p:txBody>
          <a:bodyPr/>
          <a:lstStyle/>
          <a:p>
            <a:fld id="{64C455EA-B5F9-4BF0-A08E-CA02BC7D1A13}" type="datetimeFigureOut">
              <a:rPr lang="en-FI" smtClean="0"/>
              <a:t>12/19/2024</a:t>
            </a:fld>
            <a:endParaRPr lang="en-FI"/>
          </a:p>
        </p:txBody>
      </p:sp>
      <p:sp>
        <p:nvSpPr>
          <p:cNvPr id="5" name="Footer Placeholder 4">
            <a:extLst>
              <a:ext uri="{FF2B5EF4-FFF2-40B4-BE49-F238E27FC236}">
                <a16:creationId xmlns:a16="http://schemas.microsoft.com/office/drawing/2014/main" id="{7B7ECEAE-E790-6915-0E96-8E3A9B4F4210}"/>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5A93C913-5F95-9782-3C7C-1AD582EBE85A}"/>
              </a:ext>
            </a:extLst>
          </p:cNvPr>
          <p:cNvSpPr>
            <a:spLocks noGrp="1"/>
          </p:cNvSpPr>
          <p:nvPr>
            <p:ph type="sldNum" sz="quarter" idx="12"/>
          </p:nvPr>
        </p:nvSpPr>
        <p:spPr/>
        <p:txBody>
          <a:bodyPr/>
          <a:lstStyle/>
          <a:p>
            <a:fld id="{27BC04CD-2951-4F0F-B9A5-4063A9BDA7C8}" type="slidenum">
              <a:rPr lang="en-FI" smtClean="0"/>
              <a:t>‹#›</a:t>
            </a:fld>
            <a:endParaRPr lang="en-FI"/>
          </a:p>
        </p:txBody>
      </p:sp>
    </p:spTree>
    <p:extLst>
      <p:ext uri="{BB962C8B-B14F-4D97-AF65-F5344CB8AC3E}">
        <p14:creationId xmlns:p14="http://schemas.microsoft.com/office/powerpoint/2010/main" val="2763057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5FB911-6E14-C36D-BAC1-B78E2C182D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FI"/>
          </a:p>
        </p:txBody>
      </p:sp>
      <p:sp>
        <p:nvSpPr>
          <p:cNvPr id="3" name="Text Placeholder 2">
            <a:extLst>
              <a:ext uri="{FF2B5EF4-FFF2-40B4-BE49-F238E27FC236}">
                <a16:creationId xmlns:a16="http://schemas.microsoft.com/office/drawing/2014/main" id="{356D9B90-3E3D-94DB-C93C-E8A915F4F7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727C4BC6-00F0-611F-1C4D-BAEF7D6812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C455EA-B5F9-4BF0-A08E-CA02BC7D1A13}" type="datetimeFigureOut">
              <a:rPr lang="en-FI" smtClean="0"/>
              <a:t>12/19/2024</a:t>
            </a:fld>
            <a:endParaRPr lang="en-FI"/>
          </a:p>
        </p:txBody>
      </p:sp>
      <p:sp>
        <p:nvSpPr>
          <p:cNvPr id="5" name="Footer Placeholder 4">
            <a:extLst>
              <a:ext uri="{FF2B5EF4-FFF2-40B4-BE49-F238E27FC236}">
                <a16:creationId xmlns:a16="http://schemas.microsoft.com/office/drawing/2014/main" id="{4684ABFD-6F1F-94EE-819B-3B7AC0E11D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I"/>
          </a:p>
        </p:txBody>
      </p:sp>
      <p:sp>
        <p:nvSpPr>
          <p:cNvPr id="6" name="Slide Number Placeholder 5">
            <a:extLst>
              <a:ext uri="{FF2B5EF4-FFF2-40B4-BE49-F238E27FC236}">
                <a16:creationId xmlns:a16="http://schemas.microsoft.com/office/drawing/2014/main" id="{A11F7728-402A-98D2-43F5-603C1B3B3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BC04CD-2951-4F0F-B9A5-4063A9BDA7C8}" type="slidenum">
              <a:rPr lang="en-FI" smtClean="0"/>
              <a:t>‹#›</a:t>
            </a:fld>
            <a:endParaRPr lang="en-FI"/>
          </a:p>
        </p:txBody>
      </p:sp>
    </p:spTree>
    <p:extLst>
      <p:ext uri="{BB962C8B-B14F-4D97-AF65-F5344CB8AC3E}">
        <p14:creationId xmlns:p14="http://schemas.microsoft.com/office/powerpoint/2010/main" val="2183052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healysfreerangeturkeys.i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347F05-116B-8F45-8289-1B1AAF7EC38C}"/>
              </a:ext>
            </a:extLst>
          </p:cNvPr>
          <p:cNvSpPr>
            <a:spLocks noGrp="1"/>
          </p:cNvSpPr>
          <p:nvPr>
            <p:ph type="ctrTitle"/>
          </p:nvPr>
        </p:nvSpPr>
        <p:spPr>
          <a:xfrm>
            <a:off x="908454" y="1360481"/>
            <a:ext cx="4605340" cy="2387600"/>
          </a:xfrm>
        </p:spPr>
        <p:txBody>
          <a:bodyPr>
            <a:normAutofit/>
          </a:bodyPr>
          <a:lstStyle/>
          <a:p>
            <a:pPr algn="l"/>
            <a:r>
              <a:rPr lang="en-GB" sz="5000">
                <a:solidFill>
                  <a:schemeClr val="bg1"/>
                </a:solidFill>
              </a:rPr>
              <a:t>Irlanti 7.10-15.11.2024</a:t>
            </a:r>
            <a:endParaRPr lang="en-FI" sz="5000">
              <a:solidFill>
                <a:schemeClr val="bg1"/>
              </a:solidFill>
            </a:endParaRPr>
          </a:p>
        </p:txBody>
      </p:sp>
      <p:sp>
        <p:nvSpPr>
          <p:cNvPr id="3" name="Subtitle 2">
            <a:extLst>
              <a:ext uri="{FF2B5EF4-FFF2-40B4-BE49-F238E27FC236}">
                <a16:creationId xmlns:a16="http://schemas.microsoft.com/office/drawing/2014/main" id="{AB436489-9A3D-4A8C-CEFD-F42555868884}"/>
              </a:ext>
            </a:extLst>
          </p:cNvPr>
          <p:cNvSpPr>
            <a:spLocks noGrp="1"/>
          </p:cNvSpPr>
          <p:nvPr>
            <p:ph type="subTitle" idx="1"/>
          </p:nvPr>
        </p:nvSpPr>
        <p:spPr>
          <a:xfrm>
            <a:off x="908454" y="3840156"/>
            <a:ext cx="4605340" cy="1655762"/>
          </a:xfrm>
        </p:spPr>
        <p:txBody>
          <a:bodyPr>
            <a:normAutofit/>
          </a:bodyPr>
          <a:lstStyle/>
          <a:p>
            <a:pPr algn="l"/>
            <a:r>
              <a:rPr lang="en-GB" sz="2000">
                <a:solidFill>
                  <a:schemeClr val="bg1"/>
                </a:solidFill>
              </a:rPr>
              <a:t>Eliise Saarestik</a:t>
            </a:r>
            <a:endParaRPr lang="en-FI" sz="2000">
              <a:solidFill>
                <a:schemeClr val="bg1"/>
              </a:solidFill>
            </a:endParaRPr>
          </a:p>
        </p:txBody>
      </p:sp>
      <p:pic>
        <p:nvPicPr>
          <p:cNvPr id="5" name="Picture 4" descr="Two dogs sitting on a road&#10;&#10;Description automatically generated">
            <a:extLst>
              <a:ext uri="{FF2B5EF4-FFF2-40B4-BE49-F238E27FC236}">
                <a16:creationId xmlns:a16="http://schemas.microsoft.com/office/drawing/2014/main" id="{8F59A9B2-B9FA-74CB-9BB0-8E5F896DFFD6}"/>
              </a:ext>
            </a:extLst>
          </p:cNvPr>
          <p:cNvPicPr>
            <a:picLocks noChangeAspect="1"/>
          </p:cNvPicPr>
          <p:nvPr/>
        </p:nvPicPr>
        <p:blipFill>
          <a:blip r:embed="rId2">
            <a:alphaModFix/>
            <a:extLst>
              <a:ext uri="{28A0092B-C50C-407E-A947-70E740481C1C}">
                <a14:useLocalDpi xmlns:a14="http://schemas.microsoft.com/office/drawing/2010/main" val="0"/>
              </a:ext>
            </a:extLst>
          </a:blip>
          <a:srcRect l="6635" r="-2" b="-2"/>
          <a:stretch/>
        </p:blipFill>
        <p:spPr>
          <a:xfrm>
            <a:off x="5800734" y="1057275"/>
            <a:ext cx="5917401" cy="4743450"/>
          </a:xfrm>
          <a:prstGeom prst="rect">
            <a:avLst/>
          </a:prstGeom>
        </p:spPr>
      </p:pic>
      <p:sp>
        <p:nvSpPr>
          <p:cNvPr id="19" name="Rectangle 18">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57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D723B1-6947-654E-EFAA-87B6EB785596}"/>
              </a:ext>
            </a:extLst>
          </p:cNvPr>
          <p:cNvSpPr>
            <a:spLocks noGrp="1"/>
          </p:cNvSpPr>
          <p:nvPr>
            <p:ph type="title"/>
          </p:nvPr>
        </p:nvSpPr>
        <p:spPr>
          <a:xfrm>
            <a:off x="838200" y="1748452"/>
            <a:ext cx="4974771" cy="3587786"/>
          </a:xfrm>
        </p:spPr>
        <p:txBody>
          <a:bodyPr>
            <a:normAutofit/>
          </a:bodyPr>
          <a:lstStyle/>
          <a:p>
            <a:pPr algn="ctr"/>
            <a:r>
              <a:rPr lang="en-GB">
                <a:solidFill>
                  <a:schemeClr val="bg1"/>
                </a:solidFill>
              </a:rPr>
              <a:t>Matka raportti </a:t>
            </a:r>
            <a:endParaRPr lang="en-FI">
              <a:solidFill>
                <a:schemeClr val="bg1"/>
              </a:solidFill>
            </a:endParaRP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03077B72-D573-5DC4-EEEF-217B77755FE9}"/>
              </a:ext>
            </a:extLst>
          </p:cNvPr>
          <p:cNvSpPr>
            <a:spLocks noGrp="1"/>
          </p:cNvSpPr>
          <p:nvPr>
            <p:ph idx="1"/>
          </p:nvPr>
        </p:nvSpPr>
        <p:spPr>
          <a:xfrm>
            <a:off x="6477270" y="1130846"/>
            <a:ext cx="4974771" cy="4351338"/>
          </a:xfrm>
        </p:spPr>
        <p:txBody>
          <a:bodyPr>
            <a:normAutofit/>
          </a:bodyPr>
          <a:lstStyle/>
          <a:p>
            <a:r>
              <a:rPr lang="en-GB" dirty="0">
                <a:solidFill>
                  <a:schemeClr val="bg1"/>
                </a:solidFill>
              </a:rPr>
              <a:t>Eliise Saarestik</a:t>
            </a:r>
          </a:p>
          <a:p>
            <a:r>
              <a:rPr lang="en-GB" dirty="0" err="1">
                <a:solidFill>
                  <a:schemeClr val="bg1"/>
                </a:solidFill>
              </a:rPr>
              <a:t>Matka</a:t>
            </a:r>
            <a:r>
              <a:rPr lang="en-GB" dirty="0">
                <a:solidFill>
                  <a:schemeClr val="bg1"/>
                </a:solidFill>
              </a:rPr>
              <a:t> </a:t>
            </a:r>
            <a:r>
              <a:rPr lang="en-GB" dirty="0" err="1">
                <a:solidFill>
                  <a:schemeClr val="bg1"/>
                </a:solidFill>
              </a:rPr>
              <a:t>kohde</a:t>
            </a:r>
            <a:r>
              <a:rPr lang="en-GB" dirty="0">
                <a:solidFill>
                  <a:schemeClr val="bg1"/>
                </a:solidFill>
              </a:rPr>
              <a:t>: </a:t>
            </a:r>
            <a:r>
              <a:rPr lang="en-GB" dirty="0" err="1">
                <a:solidFill>
                  <a:schemeClr val="bg1"/>
                </a:solidFill>
              </a:rPr>
              <a:t>Irlanti</a:t>
            </a:r>
            <a:r>
              <a:rPr lang="en-GB" dirty="0">
                <a:solidFill>
                  <a:schemeClr val="bg1"/>
                </a:solidFill>
              </a:rPr>
              <a:t>, Cork</a:t>
            </a:r>
          </a:p>
          <a:p>
            <a:r>
              <a:rPr lang="en-GB" dirty="0" err="1">
                <a:solidFill>
                  <a:schemeClr val="bg1"/>
                </a:solidFill>
              </a:rPr>
              <a:t>Matkan</a:t>
            </a:r>
            <a:r>
              <a:rPr lang="en-GB" dirty="0">
                <a:solidFill>
                  <a:schemeClr val="bg1"/>
                </a:solidFill>
              </a:rPr>
              <a:t> </a:t>
            </a:r>
            <a:r>
              <a:rPr lang="en-GB" dirty="0" err="1">
                <a:solidFill>
                  <a:schemeClr val="bg1"/>
                </a:solidFill>
              </a:rPr>
              <a:t>ajankohta</a:t>
            </a:r>
            <a:r>
              <a:rPr lang="en-GB" dirty="0">
                <a:solidFill>
                  <a:schemeClr val="bg1"/>
                </a:solidFill>
              </a:rPr>
              <a:t>: 7.10-15.11.2024</a:t>
            </a:r>
          </a:p>
          <a:p>
            <a:r>
              <a:rPr lang="en-GB" dirty="0" err="1">
                <a:solidFill>
                  <a:schemeClr val="bg1"/>
                </a:solidFill>
              </a:rPr>
              <a:t>Työpaikka</a:t>
            </a:r>
            <a:r>
              <a:rPr lang="en-GB" dirty="0">
                <a:solidFill>
                  <a:schemeClr val="bg1"/>
                </a:solidFill>
              </a:rPr>
              <a:t>: </a:t>
            </a:r>
            <a:r>
              <a:rPr lang="en-GB" dirty="0" err="1">
                <a:solidFill>
                  <a:schemeClr val="bg1"/>
                </a:solidFill>
              </a:rPr>
              <a:t>Healys</a:t>
            </a:r>
            <a:r>
              <a:rPr lang="en-GB" dirty="0">
                <a:solidFill>
                  <a:schemeClr val="bg1"/>
                </a:solidFill>
              </a:rPr>
              <a:t>-farm </a:t>
            </a:r>
          </a:p>
          <a:p>
            <a:r>
              <a:rPr lang="en-GB" dirty="0">
                <a:solidFill>
                  <a:schemeClr val="bg1"/>
                </a:solidFill>
                <a:hlinkClick r:id="rId2"/>
              </a:rPr>
              <a:t>https://www.healysfreerangeturkeys.ie/</a:t>
            </a:r>
            <a:r>
              <a:rPr lang="en-GB" dirty="0">
                <a:solidFill>
                  <a:schemeClr val="bg1"/>
                </a:solidFill>
              </a:rPr>
              <a:t> </a:t>
            </a:r>
            <a:endParaRPr lang="en-FI" dirty="0">
              <a:solidFill>
                <a:schemeClr val="bg1"/>
              </a:solidFill>
            </a:endParaRPr>
          </a:p>
        </p:txBody>
      </p:sp>
    </p:spTree>
    <p:extLst>
      <p:ext uri="{BB962C8B-B14F-4D97-AF65-F5344CB8AC3E}">
        <p14:creationId xmlns:p14="http://schemas.microsoft.com/office/powerpoint/2010/main" val="190246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AA42C7B6-B712-8C72-2070-21F36E98F8D7}"/>
              </a:ext>
            </a:extLst>
          </p:cNvPr>
          <p:cNvSpPr>
            <a:spLocks noGrp="1"/>
          </p:cNvSpPr>
          <p:nvPr>
            <p:ph type="title"/>
          </p:nvPr>
        </p:nvSpPr>
        <p:spPr>
          <a:xfrm>
            <a:off x="838200" y="448721"/>
            <a:ext cx="4707671" cy="1225650"/>
          </a:xfrm>
        </p:spPr>
        <p:txBody>
          <a:bodyPr anchor="b">
            <a:normAutofit/>
          </a:bodyPr>
          <a:lstStyle/>
          <a:p>
            <a:r>
              <a:rPr lang="en-GB" sz="3800">
                <a:solidFill>
                  <a:schemeClr val="bg1"/>
                </a:solidFill>
              </a:rPr>
              <a:t>Jaksolle hakeutuminen</a:t>
            </a:r>
            <a:endParaRPr lang="en-FI" sz="3800">
              <a:solidFill>
                <a:schemeClr val="bg1"/>
              </a:solidFill>
            </a:endParaRPr>
          </a:p>
        </p:txBody>
      </p:sp>
      <p:cxnSp>
        <p:nvCxnSpPr>
          <p:cNvPr id="33" name="Straight Connector 3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109D03-6C42-C7D7-1CA1-28BA33BC4EAC}"/>
              </a:ext>
            </a:extLst>
          </p:cNvPr>
          <p:cNvSpPr>
            <a:spLocks noGrp="1"/>
          </p:cNvSpPr>
          <p:nvPr>
            <p:ph idx="1"/>
          </p:nvPr>
        </p:nvSpPr>
        <p:spPr>
          <a:xfrm>
            <a:off x="897769" y="1909192"/>
            <a:ext cx="4586513" cy="3647710"/>
          </a:xfrm>
        </p:spPr>
        <p:txBody>
          <a:bodyPr>
            <a:normAutofit/>
          </a:bodyPr>
          <a:lstStyle/>
          <a:p>
            <a:r>
              <a:rPr lang="fi-FI" sz="1200" dirty="0">
                <a:solidFill>
                  <a:schemeClr val="bg1"/>
                </a:solidFill>
              </a:rPr>
              <a:t>Heti kun kuulin, että </a:t>
            </a:r>
            <a:r>
              <a:rPr lang="fi-FI" sz="1200" dirty="0" err="1">
                <a:solidFill>
                  <a:schemeClr val="bg1"/>
                </a:solidFill>
              </a:rPr>
              <a:t>kv</a:t>
            </a:r>
            <a:r>
              <a:rPr lang="fi-FI" sz="1200" dirty="0">
                <a:solidFill>
                  <a:schemeClr val="bg1"/>
                </a:solidFill>
              </a:rPr>
              <a:t>-jakso on koulussamme mahdollinen, halusin osallistua siihen. Minun mielestäni </a:t>
            </a:r>
            <a:r>
              <a:rPr lang="fi-FI" sz="1200" dirty="0" err="1">
                <a:solidFill>
                  <a:schemeClr val="bg1"/>
                </a:solidFill>
              </a:rPr>
              <a:t>kv</a:t>
            </a:r>
            <a:r>
              <a:rPr lang="fi-FI" sz="1200" dirty="0">
                <a:solidFill>
                  <a:schemeClr val="bg1"/>
                </a:solidFill>
              </a:rPr>
              <a:t>-jakso oli erinomainen tilaisuus hankkia lisää kokemusta ja harjoitella kielitaitoa.</a:t>
            </a:r>
          </a:p>
          <a:p>
            <a:r>
              <a:rPr lang="fi-FI" sz="1200" dirty="0">
                <a:solidFill>
                  <a:schemeClr val="bg1"/>
                </a:solidFill>
              </a:rPr>
              <a:t>Kuulin </a:t>
            </a:r>
            <a:r>
              <a:rPr lang="fi-FI" sz="1200" dirty="0" err="1">
                <a:solidFill>
                  <a:schemeClr val="bg1"/>
                </a:solidFill>
              </a:rPr>
              <a:t>kv</a:t>
            </a:r>
            <a:r>
              <a:rPr lang="fi-FI" sz="1200" dirty="0">
                <a:solidFill>
                  <a:schemeClr val="bg1"/>
                </a:solidFill>
              </a:rPr>
              <a:t>-jakson mahdollisuudesta vanhemmiltani, kun he kertoivat, että naapurimme, joka oli opiskellut </a:t>
            </a:r>
            <a:r>
              <a:rPr lang="fi-FI" sz="1200" dirty="0" err="1">
                <a:solidFill>
                  <a:schemeClr val="bg1"/>
                </a:solidFill>
              </a:rPr>
              <a:t>Keudassa</a:t>
            </a:r>
            <a:r>
              <a:rPr lang="fi-FI" sz="1200" dirty="0">
                <a:solidFill>
                  <a:schemeClr val="bg1"/>
                </a:solidFill>
              </a:rPr>
              <a:t>, oli ollut </a:t>
            </a:r>
            <a:r>
              <a:rPr lang="fi-FI" sz="1200" dirty="0" err="1">
                <a:solidFill>
                  <a:schemeClr val="bg1"/>
                </a:solidFill>
              </a:rPr>
              <a:t>kv</a:t>
            </a:r>
            <a:r>
              <a:rPr lang="fi-FI" sz="1200" dirty="0">
                <a:solidFill>
                  <a:schemeClr val="bg1"/>
                </a:solidFill>
              </a:rPr>
              <a:t>-jaksolla Itävallassa. Tämän kuultuani kysyin heti vastuuopettajaltani, olisiko tällainen mahdollisuus myös minulle.</a:t>
            </a:r>
          </a:p>
          <a:p>
            <a:r>
              <a:rPr lang="fi-FI" sz="1200" dirty="0">
                <a:solidFill>
                  <a:schemeClr val="bg1"/>
                </a:solidFill>
              </a:rPr>
              <a:t>Valmistautumiseni oli muuten riittävää, mutta minun olisi kannattanut ottaa yhteyttä </a:t>
            </a:r>
            <a:r>
              <a:rPr lang="fi-FI" sz="1200" dirty="0" err="1">
                <a:solidFill>
                  <a:schemeClr val="bg1"/>
                </a:solidFill>
              </a:rPr>
              <a:t>host</a:t>
            </a:r>
            <a:r>
              <a:rPr lang="fi-FI" sz="1200" dirty="0">
                <a:solidFill>
                  <a:schemeClr val="bg1"/>
                </a:solidFill>
              </a:rPr>
              <a:t>-perheeseeni etukäteen. Jos olisin tehnyt niin, olisin tiennyt, ettei minun tarvinnut ottaa kumisaappaita mukaan. Jakso vastasi täysin odotuksiani ja jopa ylitti ne. Sain aivan ihanan </a:t>
            </a:r>
            <a:r>
              <a:rPr lang="fi-FI" sz="1200" dirty="0" err="1">
                <a:solidFill>
                  <a:schemeClr val="bg1"/>
                </a:solidFill>
              </a:rPr>
              <a:t>host</a:t>
            </a:r>
            <a:r>
              <a:rPr lang="fi-FI" sz="1200" dirty="0">
                <a:solidFill>
                  <a:schemeClr val="bg1"/>
                </a:solidFill>
              </a:rPr>
              <a:t>-perheen, ja majoituskin oli todella miellyttävä.</a:t>
            </a:r>
          </a:p>
          <a:p>
            <a:r>
              <a:rPr lang="fi-FI" sz="1200" dirty="0">
                <a:solidFill>
                  <a:schemeClr val="bg1"/>
                </a:solidFill>
              </a:rPr>
              <a:t>Valmennus </a:t>
            </a:r>
            <a:r>
              <a:rPr lang="fi-FI" sz="1200" dirty="0" err="1">
                <a:solidFill>
                  <a:schemeClr val="bg1"/>
                </a:solidFill>
              </a:rPr>
              <a:t>kv</a:t>
            </a:r>
            <a:r>
              <a:rPr lang="fi-FI" sz="1200" dirty="0">
                <a:solidFill>
                  <a:schemeClr val="bg1"/>
                </a:solidFill>
              </a:rPr>
              <a:t>-jaksoa varten oli kattava, mutta se järjestettiin melko pitkään ennen jakson alkua. Tästä syystä olin ehtinyt unohtaa osan valmennuksessa käsitellyistä asioista. Onneksi kaikki tarvittavat tiedot löytyivät </a:t>
            </a:r>
            <a:r>
              <a:rPr lang="fi-FI" sz="1200" dirty="0" err="1">
                <a:solidFill>
                  <a:schemeClr val="bg1"/>
                </a:solidFill>
              </a:rPr>
              <a:t>Keuda</a:t>
            </a:r>
            <a:r>
              <a:rPr lang="fi-FI" sz="1200" dirty="0">
                <a:solidFill>
                  <a:schemeClr val="bg1"/>
                </a:solidFill>
              </a:rPr>
              <a:t> Matkassa -sivustolta.</a:t>
            </a:r>
          </a:p>
          <a:p>
            <a:pPr marL="0" indent="0">
              <a:buNone/>
            </a:pPr>
            <a:endParaRPr lang="fi-FI" sz="1200" dirty="0">
              <a:solidFill>
                <a:schemeClr val="bg1"/>
              </a:solidFill>
            </a:endParaRPr>
          </a:p>
          <a:p>
            <a:endParaRPr lang="en-FI" sz="800" dirty="0">
              <a:solidFill>
                <a:schemeClr val="bg1"/>
              </a:solidFill>
            </a:endParaRPr>
          </a:p>
        </p:txBody>
      </p:sp>
      <p:cxnSp>
        <p:nvCxnSpPr>
          <p:cNvPr id="34" name="Straight Connector 3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 group of turkeys in a barn&#10;&#10;Description automatically generated">
            <a:extLst>
              <a:ext uri="{FF2B5EF4-FFF2-40B4-BE49-F238E27FC236}">
                <a16:creationId xmlns:a16="http://schemas.microsoft.com/office/drawing/2014/main" id="{1180B070-ED5F-F07B-8DEB-63022B15D39F}"/>
              </a:ext>
            </a:extLst>
          </p:cNvPr>
          <p:cNvPicPr>
            <a:picLocks noChangeAspect="1"/>
          </p:cNvPicPr>
          <p:nvPr/>
        </p:nvPicPr>
        <p:blipFill>
          <a:blip r:embed="rId2">
            <a:extLst>
              <a:ext uri="{28A0092B-C50C-407E-A947-70E740481C1C}">
                <a14:useLocalDpi xmlns:a14="http://schemas.microsoft.com/office/drawing/2010/main" val="0"/>
              </a:ext>
            </a:extLst>
          </a:blip>
          <a:srcRect t="9231" r="-3" b="-3"/>
          <a:stretch/>
        </p:blipFill>
        <p:spPr>
          <a:xfrm>
            <a:off x="6525453" y="10"/>
            <a:ext cx="5666547" cy="6857990"/>
          </a:xfrm>
          <a:prstGeom prst="rect">
            <a:avLst/>
          </a:prstGeom>
        </p:spPr>
      </p:pic>
    </p:spTree>
    <p:extLst>
      <p:ext uri="{BB962C8B-B14F-4D97-AF65-F5344CB8AC3E}">
        <p14:creationId xmlns:p14="http://schemas.microsoft.com/office/powerpoint/2010/main" val="31765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C394A29-FB96-4573-9568-DADA00F59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A69991-A426-DF79-E164-08D31D1BE24D}"/>
              </a:ext>
            </a:extLst>
          </p:cNvPr>
          <p:cNvSpPr>
            <a:spLocks noGrp="1"/>
          </p:cNvSpPr>
          <p:nvPr>
            <p:ph type="title"/>
          </p:nvPr>
        </p:nvSpPr>
        <p:spPr>
          <a:xfrm>
            <a:off x="838200" y="1641752"/>
            <a:ext cx="6140449" cy="1323439"/>
          </a:xfrm>
        </p:spPr>
        <p:txBody>
          <a:bodyPr anchor="t">
            <a:normAutofit/>
          </a:bodyPr>
          <a:lstStyle/>
          <a:p>
            <a:r>
              <a:rPr lang="fi-FI" sz="4000">
                <a:solidFill>
                  <a:schemeClr val="bg1"/>
                </a:solidFill>
              </a:rPr>
              <a:t>Koulu / työssäoppimisjakso</a:t>
            </a:r>
            <a:endParaRPr lang="en-FI" sz="4000">
              <a:solidFill>
                <a:schemeClr val="bg1"/>
              </a:solidFill>
            </a:endParaRPr>
          </a:p>
        </p:txBody>
      </p:sp>
      <p:sp>
        <p:nvSpPr>
          <p:cNvPr id="3" name="Content Placeholder 2">
            <a:extLst>
              <a:ext uri="{FF2B5EF4-FFF2-40B4-BE49-F238E27FC236}">
                <a16:creationId xmlns:a16="http://schemas.microsoft.com/office/drawing/2014/main" id="{BA08EA68-DC98-302D-5CE8-F5E6D6242F7F}"/>
              </a:ext>
            </a:extLst>
          </p:cNvPr>
          <p:cNvSpPr>
            <a:spLocks noGrp="1"/>
          </p:cNvSpPr>
          <p:nvPr>
            <p:ph idx="1"/>
          </p:nvPr>
        </p:nvSpPr>
        <p:spPr>
          <a:xfrm>
            <a:off x="838200" y="2398143"/>
            <a:ext cx="6140449" cy="3610545"/>
          </a:xfrm>
        </p:spPr>
        <p:txBody>
          <a:bodyPr>
            <a:normAutofit/>
          </a:bodyPr>
          <a:lstStyle/>
          <a:p>
            <a:r>
              <a:rPr lang="fi-FI" sz="1200" dirty="0">
                <a:solidFill>
                  <a:schemeClr val="bg1"/>
                </a:solidFill>
              </a:rPr>
              <a:t>Työpaikallani oli mukava ilmapiiri ja selkeä rutiini. Tilalla hoidettiin sekä kalkkunoita että lypsykarjaa. Kalkkunoita oli noin 850 ja lehmiä 95. Lehmät viettivät aikansa suurilla laitumilla, joita vaihdeltiin muutaman päivän välein. Kalkkunoille oli varattu kaksi suurta taloa laitumineen ja kolme pienempää rakennusta, joista yksi toimi "kalkkunasairaalana."</a:t>
            </a:r>
          </a:p>
          <a:p>
            <a:r>
              <a:rPr lang="fi-FI" sz="1200" dirty="0">
                <a:solidFill>
                  <a:schemeClr val="bg1"/>
                </a:solidFill>
              </a:rPr>
              <a:t>Työpäiväni alkoivat aamulypsyllä kello 7.30, ja se kesti yleensä noin kello 9:ään. Sen jälkeen pidin aamupalatauon, joka kesti noin kello 11:een. Tauon jälkeen lisäsin kuiviketta kalkkunoille. Lounastauko oli kello 13, minkä jälkeen jatkoin muita töitä, kuten kalkkunoiden ruokkimista (ruokaa lisättiin joka toinen päivä). Iltapäivällä pidin lyhyen tauon ennen iltalypsyä, joka alkoi kello 17 ja päätti työpäivän.</a:t>
            </a:r>
          </a:p>
          <a:p>
            <a:r>
              <a:rPr lang="fi-FI" sz="1200" dirty="0">
                <a:solidFill>
                  <a:schemeClr val="bg1"/>
                </a:solidFill>
              </a:rPr>
              <a:t>Suurin ero Suomen ja Irlannin välillä oli hygieniakäytännöissä. Suomessa lehmien utareet puhdistetaan aina lämpimällä vedellä ja rätillä ennen lypsyä, mutta Irlannissa utareet vain suihkutettiin desinfiointiaineella. Päivärytmi oli myös erilainen: aamupala syötiin vasta kello 9, lounas oli kevyt ja nautittiin kello 13, ja illallinen tarjoiltiin vasta kello 19. Lisäksi Irlannissa juotiin teetä lähes jokaisella tauolla, mikä oli minulle uusi kokemus.</a:t>
            </a:r>
          </a:p>
          <a:p>
            <a:endParaRPr lang="en-FI" sz="800" dirty="0">
              <a:solidFill>
                <a:schemeClr val="bg1">
                  <a:alpha val="80000"/>
                </a:schemeClr>
              </a:solidFill>
            </a:endParaRPr>
          </a:p>
        </p:txBody>
      </p:sp>
      <p:pic>
        <p:nvPicPr>
          <p:cNvPr id="9" name="Picture 8" descr="Cows in a milking facility&#10;&#10;Description automatically generated">
            <a:extLst>
              <a:ext uri="{FF2B5EF4-FFF2-40B4-BE49-F238E27FC236}">
                <a16:creationId xmlns:a16="http://schemas.microsoft.com/office/drawing/2014/main" id="{2A75F874-46DB-B8D3-CE2A-6148E00680EB}"/>
              </a:ext>
            </a:extLst>
          </p:cNvPr>
          <p:cNvPicPr>
            <a:picLocks noChangeAspect="1"/>
          </p:cNvPicPr>
          <p:nvPr/>
        </p:nvPicPr>
        <p:blipFill>
          <a:blip r:embed="rId2">
            <a:extLst>
              <a:ext uri="{28A0092B-C50C-407E-A947-70E740481C1C}">
                <a14:useLocalDpi xmlns:a14="http://schemas.microsoft.com/office/drawing/2010/main" val="0"/>
              </a:ext>
            </a:extLst>
          </a:blip>
          <a:srcRect r="1" b="2179"/>
          <a:stretch/>
        </p:blipFill>
        <p:spPr>
          <a:xfrm>
            <a:off x="7648048" y="2"/>
            <a:ext cx="4543952" cy="3333749"/>
          </a:xfrm>
          <a:custGeom>
            <a:avLst/>
            <a:gdLst/>
            <a:ahLst/>
            <a:cxnLst/>
            <a:rect l="l" t="t" r="r" b="b"/>
            <a:pathLst>
              <a:path w="4543952" h="3333749">
                <a:moveTo>
                  <a:pt x="332842" y="2836169"/>
                </a:moveTo>
                <a:lnTo>
                  <a:pt x="332842" y="2836170"/>
                </a:lnTo>
                <a:cubicBezTo>
                  <a:pt x="336914" y="2839980"/>
                  <a:pt x="340200" y="2844314"/>
                  <a:pt x="341533" y="2848791"/>
                </a:cubicBezTo>
                <a:lnTo>
                  <a:pt x="358166" y="2903542"/>
                </a:lnTo>
                <a:lnTo>
                  <a:pt x="366072" y="2947856"/>
                </a:lnTo>
                <a:lnTo>
                  <a:pt x="361441" y="2914325"/>
                </a:lnTo>
                <a:lnTo>
                  <a:pt x="358166" y="2903542"/>
                </a:lnTo>
                <a:lnTo>
                  <a:pt x="357138" y="2897782"/>
                </a:lnTo>
                <a:cubicBezTo>
                  <a:pt x="352392" y="2881304"/>
                  <a:pt x="346534" y="2865007"/>
                  <a:pt x="341533" y="2848790"/>
                </a:cubicBezTo>
                <a:close/>
                <a:moveTo>
                  <a:pt x="296001" y="2745349"/>
                </a:moveTo>
                <a:lnTo>
                  <a:pt x="289670" y="2770755"/>
                </a:lnTo>
                <a:lnTo>
                  <a:pt x="290080" y="2778003"/>
                </a:lnTo>
                <a:lnTo>
                  <a:pt x="289301" y="2782302"/>
                </a:lnTo>
                <a:lnTo>
                  <a:pt x="290501" y="2785437"/>
                </a:lnTo>
                <a:lnTo>
                  <a:pt x="290929" y="2793020"/>
                </a:lnTo>
                <a:lnTo>
                  <a:pt x="300579" y="2811777"/>
                </a:lnTo>
                <a:lnTo>
                  <a:pt x="300582" y="2811784"/>
                </a:lnTo>
                <a:lnTo>
                  <a:pt x="300583" y="2811784"/>
                </a:lnTo>
                <a:lnTo>
                  <a:pt x="300579" y="2811777"/>
                </a:lnTo>
                <a:lnTo>
                  <a:pt x="290501" y="2785437"/>
                </a:lnTo>
                <a:lnTo>
                  <a:pt x="290080" y="2778003"/>
                </a:lnTo>
                <a:close/>
                <a:moveTo>
                  <a:pt x="418115" y="2518261"/>
                </a:moveTo>
                <a:lnTo>
                  <a:pt x="418115" y="2518262"/>
                </a:lnTo>
                <a:lnTo>
                  <a:pt x="421759" y="2545004"/>
                </a:lnTo>
                <a:lnTo>
                  <a:pt x="417545" y="2571031"/>
                </a:lnTo>
                <a:cubicBezTo>
                  <a:pt x="405543" y="2612942"/>
                  <a:pt x="372966" y="2640947"/>
                  <a:pt x="344391" y="2667998"/>
                </a:cubicBezTo>
                <a:cubicBezTo>
                  <a:pt x="320006" y="2691051"/>
                  <a:pt x="306290" y="2716960"/>
                  <a:pt x="296001" y="2745345"/>
                </a:cubicBezTo>
                <a:lnTo>
                  <a:pt x="296001" y="2745346"/>
                </a:lnTo>
                <a:cubicBezTo>
                  <a:pt x="306290" y="2716961"/>
                  <a:pt x="320006" y="2691052"/>
                  <a:pt x="344391" y="2667999"/>
                </a:cubicBezTo>
                <a:cubicBezTo>
                  <a:pt x="372966" y="2640948"/>
                  <a:pt x="405543" y="2612943"/>
                  <a:pt x="417545" y="2571032"/>
                </a:cubicBezTo>
                <a:cubicBezTo>
                  <a:pt x="420117" y="2561983"/>
                  <a:pt x="421593" y="2553553"/>
                  <a:pt x="421760" y="2545004"/>
                </a:cubicBezTo>
                <a:lnTo>
                  <a:pt x="421759" y="2545004"/>
                </a:lnTo>
                <a:lnTo>
                  <a:pt x="421760" y="2545003"/>
                </a:lnTo>
                <a:cubicBezTo>
                  <a:pt x="421926" y="2536454"/>
                  <a:pt x="420783" y="2527787"/>
                  <a:pt x="418115" y="2518261"/>
                </a:cubicBezTo>
                <a:close/>
                <a:moveTo>
                  <a:pt x="414227" y="2440913"/>
                </a:moveTo>
                <a:lnTo>
                  <a:pt x="409472" y="2463014"/>
                </a:lnTo>
                <a:lnTo>
                  <a:pt x="409472" y="2463015"/>
                </a:lnTo>
                <a:lnTo>
                  <a:pt x="411535" y="2490548"/>
                </a:lnTo>
                <a:lnTo>
                  <a:pt x="418115" y="2518259"/>
                </a:lnTo>
                <a:lnTo>
                  <a:pt x="409472" y="2463015"/>
                </a:lnTo>
                <a:close/>
                <a:moveTo>
                  <a:pt x="817328" y="1508455"/>
                </a:moveTo>
                <a:lnTo>
                  <a:pt x="845421" y="1596210"/>
                </a:lnTo>
                <a:cubicBezTo>
                  <a:pt x="847898" y="1604975"/>
                  <a:pt x="846373" y="1615833"/>
                  <a:pt x="843517" y="1624977"/>
                </a:cubicBezTo>
                <a:cubicBezTo>
                  <a:pt x="833801" y="1656220"/>
                  <a:pt x="809415" y="1676033"/>
                  <a:pt x="786935" y="1697750"/>
                </a:cubicBezTo>
                <a:cubicBezTo>
                  <a:pt x="777029" y="1707276"/>
                  <a:pt x="769981" y="1720420"/>
                  <a:pt x="764267" y="1733185"/>
                </a:cubicBezTo>
                <a:cubicBezTo>
                  <a:pt x="749595" y="1766332"/>
                  <a:pt x="736452" y="1800243"/>
                  <a:pt x="722546" y="1833772"/>
                </a:cubicBezTo>
                <a:cubicBezTo>
                  <a:pt x="721212" y="1837010"/>
                  <a:pt x="717783" y="1839676"/>
                  <a:pt x="714925" y="1842155"/>
                </a:cubicBezTo>
                <a:cubicBezTo>
                  <a:pt x="684824" y="1866919"/>
                  <a:pt x="654535" y="1891494"/>
                  <a:pt x="624434" y="1916451"/>
                </a:cubicBezTo>
                <a:cubicBezTo>
                  <a:pt x="618720" y="1921213"/>
                  <a:pt x="614528" y="1928073"/>
                  <a:pt x="609004" y="1933216"/>
                </a:cubicBezTo>
                <a:cubicBezTo>
                  <a:pt x="601384" y="1940456"/>
                  <a:pt x="594143" y="1949600"/>
                  <a:pt x="584999" y="1953410"/>
                </a:cubicBezTo>
                <a:cubicBezTo>
                  <a:pt x="556234" y="1965221"/>
                  <a:pt x="543850" y="1987891"/>
                  <a:pt x="538516" y="2016466"/>
                </a:cubicBezTo>
                <a:cubicBezTo>
                  <a:pt x="533563" y="2042567"/>
                  <a:pt x="529371" y="2068666"/>
                  <a:pt x="523657" y="2094575"/>
                </a:cubicBezTo>
                <a:cubicBezTo>
                  <a:pt x="516799" y="2126198"/>
                  <a:pt x="509369" y="2157633"/>
                  <a:pt x="500986" y="2188876"/>
                </a:cubicBezTo>
                <a:cubicBezTo>
                  <a:pt x="497366" y="2202401"/>
                  <a:pt x="493176" y="2216689"/>
                  <a:pt x="485746" y="2228311"/>
                </a:cubicBezTo>
                <a:cubicBezTo>
                  <a:pt x="465171" y="2260887"/>
                  <a:pt x="451265" y="2295750"/>
                  <a:pt x="456789" y="2334041"/>
                </a:cubicBezTo>
                <a:cubicBezTo>
                  <a:pt x="461171" y="2364712"/>
                  <a:pt x="449931" y="2390431"/>
                  <a:pt x="432404" y="2409482"/>
                </a:cubicBezTo>
                <a:cubicBezTo>
                  <a:pt x="424451" y="2418151"/>
                  <a:pt x="418938" y="2426974"/>
                  <a:pt x="415303" y="2435910"/>
                </a:cubicBezTo>
                <a:lnTo>
                  <a:pt x="432404" y="2409483"/>
                </a:lnTo>
                <a:cubicBezTo>
                  <a:pt x="449931" y="2390432"/>
                  <a:pt x="461171" y="2364713"/>
                  <a:pt x="456789" y="2334042"/>
                </a:cubicBezTo>
                <a:cubicBezTo>
                  <a:pt x="451265" y="2295751"/>
                  <a:pt x="465171" y="2260888"/>
                  <a:pt x="485746" y="2228312"/>
                </a:cubicBezTo>
                <a:cubicBezTo>
                  <a:pt x="493176" y="2216690"/>
                  <a:pt x="497366" y="2202402"/>
                  <a:pt x="500986" y="2188877"/>
                </a:cubicBezTo>
                <a:cubicBezTo>
                  <a:pt x="509369" y="2157634"/>
                  <a:pt x="516799" y="2126199"/>
                  <a:pt x="523657" y="2094576"/>
                </a:cubicBezTo>
                <a:cubicBezTo>
                  <a:pt x="529371" y="2068667"/>
                  <a:pt x="533563" y="2042568"/>
                  <a:pt x="538516" y="2016467"/>
                </a:cubicBezTo>
                <a:cubicBezTo>
                  <a:pt x="543850" y="1987892"/>
                  <a:pt x="556234" y="1965222"/>
                  <a:pt x="584999" y="1953411"/>
                </a:cubicBezTo>
                <a:cubicBezTo>
                  <a:pt x="594143" y="1949601"/>
                  <a:pt x="601384" y="1940457"/>
                  <a:pt x="609004" y="1933217"/>
                </a:cubicBezTo>
                <a:cubicBezTo>
                  <a:pt x="614528" y="1928074"/>
                  <a:pt x="618720" y="1921214"/>
                  <a:pt x="624434" y="1916452"/>
                </a:cubicBezTo>
                <a:cubicBezTo>
                  <a:pt x="654535" y="1891495"/>
                  <a:pt x="684824" y="1866920"/>
                  <a:pt x="714925" y="1842156"/>
                </a:cubicBezTo>
                <a:cubicBezTo>
                  <a:pt x="717783" y="1839677"/>
                  <a:pt x="721212" y="1837011"/>
                  <a:pt x="722546" y="1833773"/>
                </a:cubicBezTo>
                <a:cubicBezTo>
                  <a:pt x="736452" y="1800244"/>
                  <a:pt x="749596" y="1766333"/>
                  <a:pt x="764267" y="1733186"/>
                </a:cubicBezTo>
                <a:cubicBezTo>
                  <a:pt x="769981" y="1720421"/>
                  <a:pt x="777029" y="1707277"/>
                  <a:pt x="786936" y="1697751"/>
                </a:cubicBezTo>
                <a:cubicBezTo>
                  <a:pt x="809416" y="1676034"/>
                  <a:pt x="833801" y="1656221"/>
                  <a:pt x="843517" y="1624978"/>
                </a:cubicBezTo>
                <a:cubicBezTo>
                  <a:pt x="846374" y="1615834"/>
                  <a:pt x="847899" y="1604976"/>
                  <a:pt x="845422" y="1596211"/>
                </a:cubicBezTo>
                <a:close/>
                <a:moveTo>
                  <a:pt x="798723" y="1459070"/>
                </a:moveTo>
                <a:lnTo>
                  <a:pt x="807941" y="1481569"/>
                </a:lnTo>
                <a:lnTo>
                  <a:pt x="798724" y="1459071"/>
                </a:lnTo>
                <a:close/>
                <a:moveTo>
                  <a:pt x="779530" y="1268755"/>
                </a:moveTo>
                <a:lnTo>
                  <a:pt x="774363" y="1286066"/>
                </a:lnTo>
                <a:cubicBezTo>
                  <a:pt x="759789" y="1306927"/>
                  <a:pt x="753550" y="1328549"/>
                  <a:pt x="752025" y="1350624"/>
                </a:cubicBezTo>
                <a:lnTo>
                  <a:pt x="757620" y="1413837"/>
                </a:lnTo>
                <a:lnTo>
                  <a:pt x="752026" y="1350625"/>
                </a:lnTo>
                <a:cubicBezTo>
                  <a:pt x="753550" y="1328550"/>
                  <a:pt x="759790" y="1306927"/>
                  <a:pt x="774363" y="1286067"/>
                </a:cubicBezTo>
                <a:cubicBezTo>
                  <a:pt x="777506" y="1281686"/>
                  <a:pt x="779078" y="1275399"/>
                  <a:pt x="779530" y="1268755"/>
                </a:cubicBezTo>
                <a:close/>
                <a:moveTo>
                  <a:pt x="837801" y="773032"/>
                </a:moveTo>
                <a:lnTo>
                  <a:pt x="829801" y="854376"/>
                </a:lnTo>
                <a:cubicBezTo>
                  <a:pt x="827515" y="878953"/>
                  <a:pt x="826753" y="903719"/>
                  <a:pt x="798747" y="915340"/>
                </a:cubicBezTo>
                <a:cubicBezTo>
                  <a:pt x="794365" y="917056"/>
                  <a:pt x="791127" y="922770"/>
                  <a:pt x="788269" y="927152"/>
                </a:cubicBezTo>
                <a:cubicBezTo>
                  <a:pt x="744261" y="994782"/>
                  <a:pt x="745405" y="1030977"/>
                  <a:pt x="791889" y="1097084"/>
                </a:cubicBezTo>
                <a:cubicBezTo>
                  <a:pt x="796651" y="1103942"/>
                  <a:pt x="800081" y="1118610"/>
                  <a:pt x="796271" y="1123182"/>
                </a:cubicBezTo>
                <a:cubicBezTo>
                  <a:pt x="780459" y="1142614"/>
                  <a:pt x="773411" y="1162951"/>
                  <a:pt x="771553" y="1184026"/>
                </a:cubicBezTo>
                <a:cubicBezTo>
                  <a:pt x="773411" y="1162951"/>
                  <a:pt x="780460" y="1142615"/>
                  <a:pt x="796272" y="1123183"/>
                </a:cubicBezTo>
                <a:cubicBezTo>
                  <a:pt x="800082" y="1118611"/>
                  <a:pt x="796652" y="1103943"/>
                  <a:pt x="791890" y="1097085"/>
                </a:cubicBezTo>
                <a:cubicBezTo>
                  <a:pt x="745406" y="1030978"/>
                  <a:pt x="744262" y="994783"/>
                  <a:pt x="788270" y="927153"/>
                </a:cubicBezTo>
                <a:cubicBezTo>
                  <a:pt x="791128" y="922771"/>
                  <a:pt x="794366" y="917057"/>
                  <a:pt x="798748" y="915341"/>
                </a:cubicBezTo>
                <a:cubicBezTo>
                  <a:pt x="826753" y="903720"/>
                  <a:pt x="827515" y="878954"/>
                  <a:pt x="829801" y="854377"/>
                </a:cubicBezTo>
                <a:cubicBezTo>
                  <a:pt x="832277" y="827327"/>
                  <a:pt x="835515" y="800274"/>
                  <a:pt x="837801" y="773033"/>
                </a:cubicBezTo>
                <a:close/>
                <a:moveTo>
                  <a:pt x="782400" y="517848"/>
                </a:moveTo>
                <a:lnTo>
                  <a:pt x="791317" y="556044"/>
                </a:lnTo>
                <a:cubicBezTo>
                  <a:pt x="793413" y="564045"/>
                  <a:pt x="798937" y="572619"/>
                  <a:pt x="797795" y="580047"/>
                </a:cubicBezTo>
                <a:cubicBezTo>
                  <a:pt x="794461" y="601575"/>
                  <a:pt x="796890" y="622198"/>
                  <a:pt x="801176" y="642534"/>
                </a:cubicBezTo>
                <a:lnTo>
                  <a:pt x="813700" y="694925"/>
                </a:lnTo>
                <a:lnTo>
                  <a:pt x="801177" y="642535"/>
                </a:lnTo>
                <a:cubicBezTo>
                  <a:pt x="796891" y="622198"/>
                  <a:pt x="794462" y="601576"/>
                  <a:pt x="797796" y="580048"/>
                </a:cubicBezTo>
                <a:cubicBezTo>
                  <a:pt x="798938" y="572620"/>
                  <a:pt x="793414" y="564046"/>
                  <a:pt x="791318" y="556045"/>
                </a:cubicBezTo>
                <a:close/>
                <a:moveTo>
                  <a:pt x="783887" y="313530"/>
                </a:moveTo>
                <a:lnTo>
                  <a:pt x="786245" y="324055"/>
                </a:lnTo>
                <a:cubicBezTo>
                  <a:pt x="786031" y="328961"/>
                  <a:pt x="785126" y="334581"/>
                  <a:pt x="784459" y="338867"/>
                </a:cubicBezTo>
                <a:lnTo>
                  <a:pt x="784454" y="338895"/>
                </a:lnTo>
                <a:lnTo>
                  <a:pt x="778363" y="367325"/>
                </a:lnTo>
                <a:lnTo>
                  <a:pt x="774553" y="395637"/>
                </a:lnTo>
                <a:lnTo>
                  <a:pt x="784454" y="338895"/>
                </a:lnTo>
                <a:lnTo>
                  <a:pt x="784460" y="338868"/>
                </a:lnTo>
                <a:cubicBezTo>
                  <a:pt x="785794" y="330296"/>
                  <a:pt x="788080" y="316387"/>
                  <a:pt x="783888" y="313531"/>
                </a:cubicBezTo>
                <a:close/>
                <a:moveTo>
                  <a:pt x="761560" y="281565"/>
                </a:moveTo>
                <a:lnTo>
                  <a:pt x="766454" y="295412"/>
                </a:lnTo>
                <a:lnTo>
                  <a:pt x="766455" y="295412"/>
                </a:lnTo>
                <a:close/>
                <a:moveTo>
                  <a:pt x="774880" y="24483"/>
                </a:moveTo>
                <a:lnTo>
                  <a:pt x="777142" y="74126"/>
                </a:lnTo>
                <a:cubicBezTo>
                  <a:pt x="775758" y="100171"/>
                  <a:pt x="771253" y="125873"/>
                  <a:pt x="767023" y="151566"/>
                </a:cubicBezTo>
                <a:lnTo>
                  <a:pt x="766824" y="153385"/>
                </a:lnTo>
                <a:lnTo>
                  <a:pt x="763010" y="177268"/>
                </a:lnTo>
                <a:lnTo>
                  <a:pt x="758551" y="228941"/>
                </a:lnTo>
                <a:lnTo>
                  <a:pt x="766824" y="153385"/>
                </a:lnTo>
                <a:lnTo>
                  <a:pt x="771220" y="125858"/>
                </a:lnTo>
                <a:cubicBezTo>
                  <a:pt x="773910" y="108700"/>
                  <a:pt x="776220" y="91489"/>
                  <a:pt x="777143" y="74126"/>
                </a:cubicBezTo>
                <a:close/>
                <a:moveTo>
                  <a:pt x="313355" y="0"/>
                </a:moveTo>
                <a:lnTo>
                  <a:pt x="777461" y="0"/>
                </a:lnTo>
                <a:lnTo>
                  <a:pt x="4543952" y="0"/>
                </a:lnTo>
                <a:lnTo>
                  <a:pt x="4543952" y="3333749"/>
                </a:lnTo>
                <a:lnTo>
                  <a:pt x="399547" y="3333749"/>
                </a:lnTo>
                <a:lnTo>
                  <a:pt x="398922" y="3329057"/>
                </a:lnTo>
                <a:cubicBezTo>
                  <a:pt x="389540" y="3276477"/>
                  <a:pt x="376205" y="3224564"/>
                  <a:pt x="363250" y="3172651"/>
                </a:cubicBezTo>
                <a:lnTo>
                  <a:pt x="350796" y="3077399"/>
                </a:lnTo>
                <a:lnTo>
                  <a:pt x="362488" y="2982146"/>
                </a:lnTo>
                <a:cubicBezTo>
                  <a:pt x="365441" y="2970573"/>
                  <a:pt x="366442" y="2959154"/>
                  <a:pt x="366072" y="2947860"/>
                </a:cubicBezTo>
                <a:lnTo>
                  <a:pt x="362488" y="2982145"/>
                </a:lnTo>
                <a:cubicBezTo>
                  <a:pt x="354392" y="3014150"/>
                  <a:pt x="350582" y="3045774"/>
                  <a:pt x="350796" y="3077398"/>
                </a:cubicBezTo>
                <a:lnTo>
                  <a:pt x="350796" y="3077399"/>
                </a:lnTo>
                <a:cubicBezTo>
                  <a:pt x="351010" y="3109023"/>
                  <a:pt x="355249" y="3140647"/>
                  <a:pt x="363250" y="3172652"/>
                </a:cubicBezTo>
                <a:cubicBezTo>
                  <a:pt x="376205" y="3224565"/>
                  <a:pt x="389540" y="3276478"/>
                  <a:pt x="398922" y="3329058"/>
                </a:cubicBezTo>
                <a:lnTo>
                  <a:pt x="399546" y="3333749"/>
                </a:lnTo>
                <a:lnTo>
                  <a:pt x="12516" y="3333749"/>
                </a:lnTo>
                <a:lnTo>
                  <a:pt x="12910" y="3318768"/>
                </a:lnTo>
                <a:cubicBezTo>
                  <a:pt x="12243" y="3314101"/>
                  <a:pt x="9909" y="3308767"/>
                  <a:pt x="6718" y="3304076"/>
                </a:cubicBezTo>
                <a:lnTo>
                  <a:pt x="0" y="3297654"/>
                </a:lnTo>
                <a:lnTo>
                  <a:pt x="0" y="3207864"/>
                </a:lnTo>
                <a:lnTo>
                  <a:pt x="15553" y="3186768"/>
                </a:lnTo>
                <a:cubicBezTo>
                  <a:pt x="28483" y="3162326"/>
                  <a:pt x="30484" y="3134644"/>
                  <a:pt x="36341" y="3107497"/>
                </a:cubicBezTo>
                <a:cubicBezTo>
                  <a:pt x="41105" y="3085400"/>
                  <a:pt x="41295" y="3064824"/>
                  <a:pt x="38057" y="3042725"/>
                </a:cubicBezTo>
                <a:cubicBezTo>
                  <a:pt x="30817" y="2994719"/>
                  <a:pt x="41105" y="2948044"/>
                  <a:pt x="54249" y="2901940"/>
                </a:cubicBezTo>
                <a:cubicBezTo>
                  <a:pt x="63012" y="2871459"/>
                  <a:pt x="68346" y="2840216"/>
                  <a:pt x="77300" y="2809927"/>
                </a:cubicBezTo>
                <a:cubicBezTo>
                  <a:pt x="84158" y="2787256"/>
                  <a:pt x="92351" y="2764587"/>
                  <a:pt x="103399" y="2743823"/>
                </a:cubicBezTo>
                <a:cubicBezTo>
                  <a:pt x="119594" y="2713720"/>
                  <a:pt x="143978" y="2687433"/>
                  <a:pt x="137500" y="2649140"/>
                </a:cubicBezTo>
                <a:cubicBezTo>
                  <a:pt x="131786" y="2615418"/>
                  <a:pt x="143786" y="2584939"/>
                  <a:pt x="155217" y="2554076"/>
                </a:cubicBezTo>
                <a:cubicBezTo>
                  <a:pt x="163599" y="2531406"/>
                  <a:pt x="172173" y="2508739"/>
                  <a:pt x="177507" y="2485304"/>
                </a:cubicBezTo>
                <a:cubicBezTo>
                  <a:pt x="183794" y="2457489"/>
                  <a:pt x="181126" y="2426056"/>
                  <a:pt x="192748" y="2401289"/>
                </a:cubicBezTo>
                <a:cubicBezTo>
                  <a:pt x="204940" y="2375380"/>
                  <a:pt x="196748" y="2353856"/>
                  <a:pt x="193318" y="2330803"/>
                </a:cubicBezTo>
                <a:cubicBezTo>
                  <a:pt x="187984" y="2294036"/>
                  <a:pt x="178077" y="2257456"/>
                  <a:pt x="190652" y="2220309"/>
                </a:cubicBezTo>
                <a:cubicBezTo>
                  <a:pt x="205892" y="2175160"/>
                  <a:pt x="222275" y="2130390"/>
                  <a:pt x="236753" y="2085051"/>
                </a:cubicBezTo>
                <a:cubicBezTo>
                  <a:pt x="242280" y="2067522"/>
                  <a:pt x="244566" y="2048665"/>
                  <a:pt x="247042" y="2030375"/>
                </a:cubicBezTo>
                <a:cubicBezTo>
                  <a:pt x="249138" y="2013040"/>
                  <a:pt x="243804" y="1992276"/>
                  <a:pt x="251804" y="1978937"/>
                </a:cubicBezTo>
                <a:cubicBezTo>
                  <a:pt x="272379" y="1944646"/>
                  <a:pt x="282475" y="1909405"/>
                  <a:pt x="282475" y="1869777"/>
                </a:cubicBezTo>
                <a:cubicBezTo>
                  <a:pt x="282475" y="1854917"/>
                  <a:pt x="291049" y="1840438"/>
                  <a:pt x="292573" y="1825390"/>
                </a:cubicBezTo>
                <a:cubicBezTo>
                  <a:pt x="294477" y="1804813"/>
                  <a:pt x="299622" y="1781191"/>
                  <a:pt x="292381" y="1763284"/>
                </a:cubicBezTo>
                <a:cubicBezTo>
                  <a:pt x="275237" y="1721182"/>
                  <a:pt x="289525" y="1687083"/>
                  <a:pt x="306480" y="1650314"/>
                </a:cubicBezTo>
                <a:cubicBezTo>
                  <a:pt x="323244" y="1614117"/>
                  <a:pt x="336579" y="1576016"/>
                  <a:pt x="347629" y="1537534"/>
                </a:cubicBezTo>
                <a:cubicBezTo>
                  <a:pt x="351629" y="1523056"/>
                  <a:pt x="344961" y="1505721"/>
                  <a:pt x="343629" y="1489717"/>
                </a:cubicBezTo>
                <a:cubicBezTo>
                  <a:pt x="343247" y="1484001"/>
                  <a:pt x="342675" y="1477714"/>
                  <a:pt x="344581" y="1472572"/>
                </a:cubicBezTo>
                <a:cubicBezTo>
                  <a:pt x="362870" y="1422851"/>
                  <a:pt x="376776" y="1372365"/>
                  <a:pt x="367252" y="1318453"/>
                </a:cubicBezTo>
                <a:cubicBezTo>
                  <a:pt x="366298" y="1313501"/>
                  <a:pt x="368394" y="1307975"/>
                  <a:pt x="369728" y="1303021"/>
                </a:cubicBezTo>
                <a:cubicBezTo>
                  <a:pt x="376586" y="1278826"/>
                  <a:pt x="387444" y="1255203"/>
                  <a:pt x="389921" y="1230630"/>
                </a:cubicBezTo>
                <a:cubicBezTo>
                  <a:pt x="396017" y="1170048"/>
                  <a:pt x="398495" y="1109088"/>
                  <a:pt x="402495" y="1048122"/>
                </a:cubicBezTo>
                <a:cubicBezTo>
                  <a:pt x="402685" y="1044312"/>
                  <a:pt x="402685" y="1040312"/>
                  <a:pt x="404019" y="1036884"/>
                </a:cubicBezTo>
                <a:cubicBezTo>
                  <a:pt x="412211" y="1014403"/>
                  <a:pt x="409543" y="994782"/>
                  <a:pt x="393923" y="975730"/>
                </a:cubicBezTo>
                <a:cubicBezTo>
                  <a:pt x="387064" y="967347"/>
                  <a:pt x="383444" y="955917"/>
                  <a:pt x="379634" y="945441"/>
                </a:cubicBezTo>
                <a:cubicBezTo>
                  <a:pt x="373918" y="930008"/>
                  <a:pt x="368394" y="914197"/>
                  <a:pt x="364774" y="898195"/>
                </a:cubicBezTo>
                <a:cubicBezTo>
                  <a:pt x="361346" y="882381"/>
                  <a:pt x="356583" y="865427"/>
                  <a:pt x="359250" y="850186"/>
                </a:cubicBezTo>
                <a:cubicBezTo>
                  <a:pt x="364012" y="822753"/>
                  <a:pt x="374680" y="796652"/>
                  <a:pt x="381730" y="769602"/>
                </a:cubicBezTo>
                <a:cubicBezTo>
                  <a:pt x="384206" y="760267"/>
                  <a:pt x="383824" y="749979"/>
                  <a:pt x="384016" y="740265"/>
                </a:cubicBezTo>
                <a:cubicBezTo>
                  <a:pt x="384586" y="717974"/>
                  <a:pt x="379062" y="695113"/>
                  <a:pt x="394875" y="674920"/>
                </a:cubicBezTo>
                <a:cubicBezTo>
                  <a:pt x="409733" y="656252"/>
                  <a:pt x="405353" y="637389"/>
                  <a:pt x="394113" y="617769"/>
                </a:cubicBezTo>
                <a:cubicBezTo>
                  <a:pt x="386110" y="603670"/>
                  <a:pt x="379824" y="587669"/>
                  <a:pt x="376776" y="571857"/>
                </a:cubicBezTo>
                <a:cubicBezTo>
                  <a:pt x="372586" y="550138"/>
                  <a:pt x="370870" y="528612"/>
                  <a:pt x="373348" y="505179"/>
                </a:cubicBezTo>
                <a:cubicBezTo>
                  <a:pt x="375062" y="488604"/>
                  <a:pt x="375824" y="475078"/>
                  <a:pt x="385920" y="462123"/>
                </a:cubicBezTo>
                <a:cubicBezTo>
                  <a:pt x="387444" y="460029"/>
                  <a:pt x="387826" y="456219"/>
                  <a:pt x="387634" y="453361"/>
                </a:cubicBezTo>
                <a:cubicBezTo>
                  <a:pt x="384396" y="415832"/>
                  <a:pt x="386110" y="378683"/>
                  <a:pt x="388399" y="340771"/>
                </a:cubicBezTo>
                <a:cubicBezTo>
                  <a:pt x="391445" y="292576"/>
                  <a:pt x="382492" y="241898"/>
                  <a:pt x="350487" y="200179"/>
                </a:cubicBezTo>
                <a:cubicBezTo>
                  <a:pt x="345723" y="194082"/>
                  <a:pt x="343629" y="184938"/>
                  <a:pt x="342485" y="176936"/>
                </a:cubicBezTo>
                <a:cubicBezTo>
                  <a:pt x="337533" y="139216"/>
                  <a:pt x="334103" y="101305"/>
                  <a:pt x="328579" y="63584"/>
                </a:cubicBezTo>
                <a:cubicBezTo>
                  <a:pt x="325530" y="43009"/>
                  <a:pt x="322862" y="21483"/>
                  <a:pt x="314480" y="2814"/>
                </a:cubicBezTo>
                <a:close/>
              </a:path>
            </a:pathLst>
          </a:custGeom>
        </p:spPr>
      </p:pic>
      <p:pic>
        <p:nvPicPr>
          <p:cNvPr id="5" name="Picture 4" descr="A cow standing in a pen&#10;&#10;Description automatically generated">
            <a:extLst>
              <a:ext uri="{FF2B5EF4-FFF2-40B4-BE49-F238E27FC236}">
                <a16:creationId xmlns:a16="http://schemas.microsoft.com/office/drawing/2014/main" id="{E8625145-8DFF-9C7F-0E5F-8AE48EC19AA4}"/>
              </a:ext>
            </a:extLst>
          </p:cNvPr>
          <p:cNvPicPr>
            <a:picLocks noChangeAspect="1"/>
          </p:cNvPicPr>
          <p:nvPr/>
        </p:nvPicPr>
        <p:blipFill>
          <a:blip r:embed="rId3">
            <a:extLst>
              <a:ext uri="{28A0092B-C50C-407E-A947-70E740481C1C}">
                <a14:useLocalDpi xmlns:a14="http://schemas.microsoft.com/office/drawing/2010/main" val="0"/>
              </a:ext>
            </a:extLst>
          </a:blip>
          <a:srcRect t="10207" r="3" b="34769"/>
          <a:stretch/>
        </p:blipFill>
        <p:spPr>
          <a:xfrm>
            <a:off x="7648048" y="3524252"/>
            <a:ext cx="4543952" cy="3333748"/>
          </a:xfrm>
          <a:custGeom>
            <a:avLst/>
            <a:gdLst/>
            <a:ahLst/>
            <a:cxnLst/>
            <a:rect l="l" t="t" r="r" b="b"/>
            <a:pathLst>
              <a:path w="4543952" h="3333748">
                <a:moveTo>
                  <a:pt x="296953" y="3138288"/>
                </a:moveTo>
                <a:lnTo>
                  <a:pt x="296953" y="3138289"/>
                </a:lnTo>
                <a:lnTo>
                  <a:pt x="296954" y="3138291"/>
                </a:lnTo>
                <a:lnTo>
                  <a:pt x="311551" y="3178723"/>
                </a:lnTo>
                <a:lnTo>
                  <a:pt x="297715" y="3218299"/>
                </a:lnTo>
                <a:lnTo>
                  <a:pt x="297714" y="3218302"/>
                </a:lnTo>
                <a:lnTo>
                  <a:pt x="283011" y="3252547"/>
                </a:lnTo>
                <a:lnTo>
                  <a:pt x="278238" y="3287809"/>
                </a:lnTo>
                <a:lnTo>
                  <a:pt x="278237" y="3287810"/>
                </a:lnTo>
                <a:lnTo>
                  <a:pt x="278237" y="3287811"/>
                </a:lnTo>
                <a:lnTo>
                  <a:pt x="278238" y="3287809"/>
                </a:lnTo>
                <a:lnTo>
                  <a:pt x="297714" y="3218302"/>
                </a:lnTo>
                <a:lnTo>
                  <a:pt x="297715" y="3218300"/>
                </a:lnTo>
                <a:cubicBezTo>
                  <a:pt x="306003" y="3204966"/>
                  <a:pt x="311147" y="3191916"/>
                  <a:pt x="311551" y="3178724"/>
                </a:cubicBezTo>
                <a:lnTo>
                  <a:pt x="311551" y="3178723"/>
                </a:lnTo>
                <a:lnTo>
                  <a:pt x="308405" y="3158774"/>
                </a:lnTo>
                <a:lnTo>
                  <a:pt x="296954" y="3138291"/>
                </a:lnTo>
                <a:close/>
                <a:moveTo>
                  <a:pt x="328959" y="3040367"/>
                </a:moveTo>
                <a:lnTo>
                  <a:pt x="306480" y="3064372"/>
                </a:lnTo>
                <a:cubicBezTo>
                  <a:pt x="298003" y="3073325"/>
                  <a:pt x="291954" y="3087089"/>
                  <a:pt x="289858" y="3100971"/>
                </a:cubicBezTo>
                <a:lnTo>
                  <a:pt x="289858" y="3100972"/>
                </a:lnTo>
                <a:lnTo>
                  <a:pt x="289870" y="3121299"/>
                </a:lnTo>
                <a:lnTo>
                  <a:pt x="296953" y="3138287"/>
                </a:lnTo>
                <a:lnTo>
                  <a:pt x="289858" y="3100972"/>
                </a:lnTo>
                <a:lnTo>
                  <a:pt x="306480" y="3064373"/>
                </a:lnTo>
                <a:cubicBezTo>
                  <a:pt x="312576" y="3057894"/>
                  <a:pt x="318672" y="3051226"/>
                  <a:pt x="328959" y="3040368"/>
                </a:cubicBezTo>
                <a:close/>
                <a:moveTo>
                  <a:pt x="248638" y="2914728"/>
                </a:moveTo>
                <a:cubicBezTo>
                  <a:pt x="258140" y="2919824"/>
                  <a:pt x="265617" y="2927397"/>
                  <a:pt x="268569" y="2939588"/>
                </a:cubicBezTo>
                <a:lnTo>
                  <a:pt x="268572" y="2939596"/>
                </a:lnTo>
                <a:lnTo>
                  <a:pt x="279556" y="2983799"/>
                </a:lnTo>
                <a:lnTo>
                  <a:pt x="282367" y="2988759"/>
                </a:lnTo>
                <a:lnTo>
                  <a:pt x="284834" y="2997551"/>
                </a:lnTo>
                <a:lnTo>
                  <a:pt x="301172" y="3021942"/>
                </a:lnTo>
                <a:lnTo>
                  <a:pt x="301172" y="3021941"/>
                </a:lnTo>
                <a:lnTo>
                  <a:pt x="282367" y="2988759"/>
                </a:lnTo>
                <a:lnTo>
                  <a:pt x="268572" y="2939596"/>
                </a:lnTo>
                <a:lnTo>
                  <a:pt x="268569" y="2939587"/>
                </a:lnTo>
                <a:close/>
                <a:moveTo>
                  <a:pt x="166047" y="2867990"/>
                </a:moveTo>
                <a:lnTo>
                  <a:pt x="173364" y="2883080"/>
                </a:lnTo>
                <a:lnTo>
                  <a:pt x="173364" y="2883079"/>
                </a:lnTo>
                <a:close/>
                <a:moveTo>
                  <a:pt x="157695" y="2469038"/>
                </a:moveTo>
                <a:lnTo>
                  <a:pt x="157695" y="2469039"/>
                </a:lnTo>
                <a:cubicBezTo>
                  <a:pt x="158837" y="2480279"/>
                  <a:pt x="158647" y="2493233"/>
                  <a:pt x="164171" y="2502188"/>
                </a:cubicBezTo>
                <a:cubicBezTo>
                  <a:pt x="181508" y="2530573"/>
                  <a:pt x="200176" y="2558006"/>
                  <a:pt x="220371" y="2584486"/>
                </a:cubicBezTo>
                <a:lnTo>
                  <a:pt x="234064" y="2609062"/>
                </a:lnTo>
                <a:lnTo>
                  <a:pt x="218468" y="2631347"/>
                </a:lnTo>
                <a:lnTo>
                  <a:pt x="218465" y="2631349"/>
                </a:lnTo>
                <a:cubicBezTo>
                  <a:pt x="196176" y="2651544"/>
                  <a:pt x="184556" y="2676691"/>
                  <a:pt x="179794" y="2704503"/>
                </a:cubicBezTo>
                <a:cubicBezTo>
                  <a:pt x="172363" y="2748511"/>
                  <a:pt x="166077" y="2792898"/>
                  <a:pt x="162457" y="2837286"/>
                </a:cubicBezTo>
                <a:lnTo>
                  <a:pt x="162457" y="2837287"/>
                </a:lnTo>
                <a:lnTo>
                  <a:pt x="179794" y="2704504"/>
                </a:lnTo>
                <a:cubicBezTo>
                  <a:pt x="184556" y="2676692"/>
                  <a:pt x="196176" y="2651545"/>
                  <a:pt x="218465" y="2631350"/>
                </a:cubicBezTo>
                <a:lnTo>
                  <a:pt x="218468" y="2631347"/>
                </a:lnTo>
                <a:lnTo>
                  <a:pt x="230364" y="2618937"/>
                </a:lnTo>
                <a:lnTo>
                  <a:pt x="234064" y="2609062"/>
                </a:lnTo>
                <a:lnTo>
                  <a:pt x="234064" y="2609061"/>
                </a:lnTo>
                <a:cubicBezTo>
                  <a:pt x="233993" y="2602631"/>
                  <a:pt x="229039" y="2595821"/>
                  <a:pt x="220371" y="2584485"/>
                </a:cubicBezTo>
                <a:cubicBezTo>
                  <a:pt x="200176" y="2558005"/>
                  <a:pt x="181508" y="2530572"/>
                  <a:pt x="164171" y="2502187"/>
                </a:cubicBezTo>
                <a:cubicBezTo>
                  <a:pt x="158647" y="2493232"/>
                  <a:pt x="158837" y="2480278"/>
                  <a:pt x="157695" y="2469038"/>
                </a:cubicBezTo>
                <a:close/>
                <a:moveTo>
                  <a:pt x="401733" y="697138"/>
                </a:moveTo>
                <a:lnTo>
                  <a:pt x="396017" y="728761"/>
                </a:lnTo>
                <a:cubicBezTo>
                  <a:pt x="383824" y="753148"/>
                  <a:pt x="368204" y="775817"/>
                  <a:pt x="356201" y="800392"/>
                </a:cubicBezTo>
                <a:cubicBezTo>
                  <a:pt x="350487" y="812204"/>
                  <a:pt x="347439" y="826301"/>
                  <a:pt x="347247" y="839637"/>
                </a:cubicBezTo>
                <a:lnTo>
                  <a:pt x="347247" y="839638"/>
                </a:lnTo>
                <a:cubicBezTo>
                  <a:pt x="346295" y="879073"/>
                  <a:pt x="346295" y="918509"/>
                  <a:pt x="348009" y="957752"/>
                </a:cubicBezTo>
                <a:cubicBezTo>
                  <a:pt x="350677" y="1022524"/>
                  <a:pt x="351249" y="1088248"/>
                  <a:pt x="408019" y="1134922"/>
                </a:cubicBezTo>
                <a:cubicBezTo>
                  <a:pt x="412591" y="1138734"/>
                  <a:pt x="415259" y="1146924"/>
                  <a:pt x="416021" y="1153403"/>
                </a:cubicBezTo>
                <a:cubicBezTo>
                  <a:pt x="419640" y="1183312"/>
                  <a:pt x="420022" y="1213983"/>
                  <a:pt x="425928" y="1243512"/>
                </a:cubicBezTo>
                <a:lnTo>
                  <a:pt x="427237" y="1276230"/>
                </a:lnTo>
                <a:lnTo>
                  <a:pt x="412401" y="1304663"/>
                </a:lnTo>
                <a:cubicBezTo>
                  <a:pt x="404115" y="1313450"/>
                  <a:pt x="397114" y="1322961"/>
                  <a:pt x="391971" y="1333064"/>
                </a:cubicBezTo>
                <a:lnTo>
                  <a:pt x="390221" y="1339090"/>
                </a:lnTo>
                <a:lnTo>
                  <a:pt x="387469" y="1343361"/>
                </a:lnTo>
                <a:lnTo>
                  <a:pt x="382691" y="1365022"/>
                </a:lnTo>
                <a:lnTo>
                  <a:pt x="382691" y="1365023"/>
                </a:lnTo>
                <a:cubicBezTo>
                  <a:pt x="382122" y="1372461"/>
                  <a:pt x="382634" y="1380105"/>
                  <a:pt x="384396" y="1387916"/>
                </a:cubicBezTo>
                <a:lnTo>
                  <a:pt x="385799" y="1409552"/>
                </a:lnTo>
                <a:lnTo>
                  <a:pt x="378247" y="1433200"/>
                </a:lnTo>
                <a:lnTo>
                  <a:pt x="360964" y="1462784"/>
                </a:lnTo>
                <a:cubicBezTo>
                  <a:pt x="349725" y="1479548"/>
                  <a:pt x="335627" y="1498599"/>
                  <a:pt x="334485" y="1517268"/>
                </a:cubicBezTo>
                <a:lnTo>
                  <a:pt x="334484" y="1517275"/>
                </a:lnTo>
                <a:lnTo>
                  <a:pt x="327690" y="1546330"/>
                </a:lnTo>
                <a:lnTo>
                  <a:pt x="321371" y="1563170"/>
                </a:lnTo>
                <a:lnTo>
                  <a:pt x="321364" y="1563197"/>
                </a:lnTo>
                <a:lnTo>
                  <a:pt x="315482" y="1578208"/>
                </a:lnTo>
                <a:lnTo>
                  <a:pt x="308338" y="1608967"/>
                </a:lnTo>
                <a:lnTo>
                  <a:pt x="308337" y="1608971"/>
                </a:lnTo>
                <a:lnTo>
                  <a:pt x="308337" y="1608972"/>
                </a:lnTo>
                <a:lnTo>
                  <a:pt x="315052" y="1641861"/>
                </a:lnTo>
                <a:lnTo>
                  <a:pt x="314362" y="1647837"/>
                </a:lnTo>
                <a:cubicBezTo>
                  <a:pt x="313481" y="1650147"/>
                  <a:pt x="312290" y="1652623"/>
                  <a:pt x="311814" y="1654814"/>
                </a:cubicBezTo>
                <a:lnTo>
                  <a:pt x="311814" y="1654815"/>
                </a:lnTo>
                <a:cubicBezTo>
                  <a:pt x="304574" y="1689869"/>
                  <a:pt x="311624" y="1722826"/>
                  <a:pt x="335437" y="1748544"/>
                </a:cubicBezTo>
                <a:lnTo>
                  <a:pt x="360397" y="1797098"/>
                </a:lnTo>
                <a:lnTo>
                  <a:pt x="364317" y="1830761"/>
                </a:lnTo>
                <a:lnTo>
                  <a:pt x="359440" y="1861131"/>
                </a:lnTo>
                <a:cubicBezTo>
                  <a:pt x="356201" y="1874468"/>
                  <a:pt x="353915" y="1887804"/>
                  <a:pt x="351249" y="1901329"/>
                </a:cubicBezTo>
                <a:cubicBezTo>
                  <a:pt x="347439" y="1919617"/>
                  <a:pt x="343437" y="1938098"/>
                  <a:pt x="339627" y="1956384"/>
                </a:cubicBezTo>
                <a:cubicBezTo>
                  <a:pt x="337722" y="1965244"/>
                  <a:pt x="335151" y="1974579"/>
                  <a:pt x="335103" y="1983414"/>
                </a:cubicBezTo>
                <a:lnTo>
                  <a:pt x="335103" y="1983415"/>
                </a:lnTo>
                <a:lnTo>
                  <a:pt x="337324" y="1996169"/>
                </a:lnTo>
                <a:lnTo>
                  <a:pt x="345722" y="2007439"/>
                </a:lnTo>
                <a:lnTo>
                  <a:pt x="345723" y="2007441"/>
                </a:lnTo>
                <a:lnTo>
                  <a:pt x="355869" y="2023325"/>
                </a:lnTo>
                <a:lnTo>
                  <a:pt x="346295" y="2038493"/>
                </a:lnTo>
                <a:cubicBezTo>
                  <a:pt x="303622" y="2076214"/>
                  <a:pt x="276951" y="2121936"/>
                  <a:pt x="275047" y="2180230"/>
                </a:cubicBezTo>
                <a:cubicBezTo>
                  <a:pt x="274665" y="2192232"/>
                  <a:pt x="271999" y="2204425"/>
                  <a:pt x="269141" y="2216235"/>
                </a:cubicBezTo>
                <a:cubicBezTo>
                  <a:pt x="267426" y="2223475"/>
                  <a:pt x="265520" y="2232240"/>
                  <a:pt x="260376" y="2236620"/>
                </a:cubicBezTo>
                <a:cubicBezTo>
                  <a:pt x="221133" y="2270721"/>
                  <a:pt x="193890" y="2313204"/>
                  <a:pt x="171981" y="2359498"/>
                </a:cubicBezTo>
                <a:lnTo>
                  <a:pt x="171979" y="2359503"/>
                </a:lnTo>
                <a:lnTo>
                  <a:pt x="160957" y="2385098"/>
                </a:lnTo>
                <a:lnTo>
                  <a:pt x="154076" y="2411693"/>
                </a:lnTo>
                <a:lnTo>
                  <a:pt x="154075" y="2411696"/>
                </a:lnTo>
                <a:lnTo>
                  <a:pt x="154075" y="2411697"/>
                </a:lnTo>
                <a:lnTo>
                  <a:pt x="154242" y="2440224"/>
                </a:lnTo>
                <a:lnTo>
                  <a:pt x="157695" y="2469037"/>
                </a:lnTo>
                <a:lnTo>
                  <a:pt x="154075" y="2411697"/>
                </a:lnTo>
                <a:lnTo>
                  <a:pt x="154076" y="2411693"/>
                </a:lnTo>
                <a:lnTo>
                  <a:pt x="171979" y="2359503"/>
                </a:lnTo>
                <a:lnTo>
                  <a:pt x="171981" y="2359499"/>
                </a:lnTo>
                <a:cubicBezTo>
                  <a:pt x="193890" y="2313205"/>
                  <a:pt x="221133" y="2270722"/>
                  <a:pt x="260376" y="2236621"/>
                </a:cubicBezTo>
                <a:cubicBezTo>
                  <a:pt x="265520" y="2232241"/>
                  <a:pt x="267426" y="2223476"/>
                  <a:pt x="269141" y="2216236"/>
                </a:cubicBezTo>
                <a:cubicBezTo>
                  <a:pt x="271999" y="2204426"/>
                  <a:pt x="274665" y="2192233"/>
                  <a:pt x="275047" y="2180231"/>
                </a:cubicBezTo>
                <a:cubicBezTo>
                  <a:pt x="276951" y="2121937"/>
                  <a:pt x="303622" y="2076215"/>
                  <a:pt x="346295" y="2038494"/>
                </a:cubicBezTo>
                <a:cubicBezTo>
                  <a:pt x="352392" y="2033065"/>
                  <a:pt x="355774" y="2028255"/>
                  <a:pt x="355869" y="2023326"/>
                </a:cubicBezTo>
                <a:lnTo>
                  <a:pt x="355869" y="2023325"/>
                </a:lnTo>
                <a:cubicBezTo>
                  <a:pt x="355964" y="2018396"/>
                  <a:pt x="352773" y="2013347"/>
                  <a:pt x="345723" y="2007440"/>
                </a:cubicBezTo>
                <a:lnTo>
                  <a:pt x="345722" y="2007439"/>
                </a:lnTo>
                <a:lnTo>
                  <a:pt x="335103" y="1983415"/>
                </a:lnTo>
                <a:lnTo>
                  <a:pt x="339627" y="1956385"/>
                </a:lnTo>
                <a:cubicBezTo>
                  <a:pt x="343437" y="1938099"/>
                  <a:pt x="347439" y="1919618"/>
                  <a:pt x="351249" y="1901330"/>
                </a:cubicBezTo>
                <a:cubicBezTo>
                  <a:pt x="353915" y="1887805"/>
                  <a:pt x="356201" y="1874469"/>
                  <a:pt x="359440" y="1861132"/>
                </a:cubicBezTo>
                <a:cubicBezTo>
                  <a:pt x="361965" y="1850750"/>
                  <a:pt x="363668" y="1840630"/>
                  <a:pt x="364317" y="1830762"/>
                </a:cubicBezTo>
                <a:lnTo>
                  <a:pt x="364317" y="1830761"/>
                </a:lnTo>
                <a:lnTo>
                  <a:pt x="362870" y="1801910"/>
                </a:lnTo>
                <a:lnTo>
                  <a:pt x="360397" y="1797098"/>
                </a:lnTo>
                <a:lnTo>
                  <a:pt x="359341" y="1788035"/>
                </a:lnTo>
                <a:cubicBezTo>
                  <a:pt x="354789" y="1774342"/>
                  <a:pt x="347082" y="1761188"/>
                  <a:pt x="335437" y="1748543"/>
                </a:cubicBezTo>
                <a:cubicBezTo>
                  <a:pt x="323531" y="1735684"/>
                  <a:pt x="315815" y="1721016"/>
                  <a:pt x="311981" y="1705180"/>
                </a:cubicBezTo>
                <a:lnTo>
                  <a:pt x="311814" y="1654815"/>
                </a:lnTo>
                <a:lnTo>
                  <a:pt x="314362" y="1647838"/>
                </a:lnTo>
                <a:cubicBezTo>
                  <a:pt x="315243" y="1645528"/>
                  <a:pt x="315814" y="1643385"/>
                  <a:pt x="315052" y="1641861"/>
                </a:cubicBezTo>
                <a:lnTo>
                  <a:pt x="315052" y="1641860"/>
                </a:lnTo>
                <a:lnTo>
                  <a:pt x="308337" y="1608972"/>
                </a:lnTo>
                <a:lnTo>
                  <a:pt x="308338" y="1608967"/>
                </a:lnTo>
                <a:lnTo>
                  <a:pt x="321364" y="1563197"/>
                </a:lnTo>
                <a:lnTo>
                  <a:pt x="327270" y="1548123"/>
                </a:lnTo>
                <a:lnTo>
                  <a:pt x="327690" y="1546330"/>
                </a:lnTo>
                <a:lnTo>
                  <a:pt x="329863" y="1540537"/>
                </a:lnTo>
                <a:lnTo>
                  <a:pt x="334484" y="1517275"/>
                </a:lnTo>
                <a:lnTo>
                  <a:pt x="334485" y="1517269"/>
                </a:lnTo>
                <a:cubicBezTo>
                  <a:pt x="335627" y="1498600"/>
                  <a:pt x="349725" y="1479549"/>
                  <a:pt x="360964" y="1462785"/>
                </a:cubicBezTo>
                <a:cubicBezTo>
                  <a:pt x="366751" y="1454140"/>
                  <a:pt x="372458" y="1445844"/>
                  <a:pt x="376969" y="1437203"/>
                </a:cubicBezTo>
                <a:lnTo>
                  <a:pt x="378247" y="1433200"/>
                </a:lnTo>
                <a:lnTo>
                  <a:pt x="381039" y="1428420"/>
                </a:lnTo>
                <a:lnTo>
                  <a:pt x="385799" y="1409552"/>
                </a:lnTo>
                <a:cubicBezTo>
                  <a:pt x="386468" y="1402869"/>
                  <a:pt x="386111" y="1395726"/>
                  <a:pt x="384396" y="1387915"/>
                </a:cubicBezTo>
                <a:lnTo>
                  <a:pt x="382691" y="1365022"/>
                </a:lnTo>
                <a:lnTo>
                  <a:pt x="390221" y="1339090"/>
                </a:lnTo>
                <a:lnTo>
                  <a:pt x="412401" y="1304664"/>
                </a:lnTo>
                <a:cubicBezTo>
                  <a:pt x="420784" y="1295711"/>
                  <a:pt x="425356" y="1286328"/>
                  <a:pt x="427237" y="1276231"/>
                </a:cubicBezTo>
                <a:lnTo>
                  <a:pt x="427237" y="1276230"/>
                </a:lnTo>
                <a:cubicBezTo>
                  <a:pt x="429119" y="1266133"/>
                  <a:pt x="428309" y="1255322"/>
                  <a:pt x="425928" y="1243511"/>
                </a:cubicBezTo>
                <a:cubicBezTo>
                  <a:pt x="420022" y="1213982"/>
                  <a:pt x="419640" y="1183311"/>
                  <a:pt x="416021" y="1153402"/>
                </a:cubicBezTo>
                <a:cubicBezTo>
                  <a:pt x="415259" y="1146923"/>
                  <a:pt x="412591" y="1138733"/>
                  <a:pt x="408019" y="1134921"/>
                </a:cubicBezTo>
                <a:cubicBezTo>
                  <a:pt x="351249" y="1088247"/>
                  <a:pt x="350677" y="1022523"/>
                  <a:pt x="348009" y="957751"/>
                </a:cubicBezTo>
                <a:lnTo>
                  <a:pt x="347247" y="839638"/>
                </a:lnTo>
                <a:lnTo>
                  <a:pt x="356201" y="800393"/>
                </a:lnTo>
                <a:cubicBezTo>
                  <a:pt x="368204" y="775818"/>
                  <a:pt x="383824" y="753149"/>
                  <a:pt x="396017" y="728762"/>
                </a:cubicBezTo>
                <a:cubicBezTo>
                  <a:pt x="400781" y="719620"/>
                  <a:pt x="400971" y="707808"/>
                  <a:pt x="401733" y="697139"/>
                </a:cubicBezTo>
                <a:close/>
                <a:moveTo>
                  <a:pt x="401733" y="519586"/>
                </a:moveTo>
                <a:lnTo>
                  <a:pt x="401733" y="519587"/>
                </a:lnTo>
                <a:lnTo>
                  <a:pt x="416855" y="579573"/>
                </a:lnTo>
                <a:lnTo>
                  <a:pt x="405544" y="641129"/>
                </a:lnTo>
                <a:lnTo>
                  <a:pt x="405543" y="641130"/>
                </a:lnTo>
                <a:cubicBezTo>
                  <a:pt x="402114" y="649227"/>
                  <a:pt x="401543" y="658514"/>
                  <a:pt x="401638" y="668134"/>
                </a:cubicBezTo>
                <a:lnTo>
                  <a:pt x="401638" y="668135"/>
                </a:lnTo>
                <a:lnTo>
                  <a:pt x="405543" y="641131"/>
                </a:lnTo>
                <a:lnTo>
                  <a:pt x="405544" y="641129"/>
                </a:lnTo>
                <a:lnTo>
                  <a:pt x="414887" y="610003"/>
                </a:lnTo>
                <a:lnTo>
                  <a:pt x="416855" y="579573"/>
                </a:lnTo>
                <a:lnTo>
                  <a:pt x="416855" y="579572"/>
                </a:lnTo>
                <a:cubicBezTo>
                  <a:pt x="415879" y="559449"/>
                  <a:pt x="410497" y="539589"/>
                  <a:pt x="401733" y="519586"/>
                </a:cubicBezTo>
                <a:close/>
                <a:moveTo>
                  <a:pt x="0" y="0"/>
                </a:moveTo>
                <a:lnTo>
                  <a:pt x="420949" y="0"/>
                </a:lnTo>
                <a:lnTo>
                  <a:pt x="432976" y="20461"/>
                </a:lnTo>
                <a:cubicBezTo>
                  <a:pt x="438406" y="27938"/>
                  <a:pt x="442585" y="33463"/>
                  <a:pt x="445520" y="38068"/>
                </a:cubicBezTo>
                <a:lnTo>
                  <a:pt x="450598" y="50155"/>
                </a:lnTo>
                <a:lnTo>
                  <a:pt x="448246" y="62921"/>
                </a:lnTo>
                <a:cubicBezTo>
                  <a:pt x="446228" y="67979"/>
                  <a:pt x="442978" y="74182"/>
                  <a:pt x="438500" y="82564"/>
                </a:cubicBezTo>
                <a:cubicBezTo>
                  <a:pt x="434118" y="90566"/>
                  <a:pt x="431452" y="100472"/>
                  <a:pt x="424974" y="106379"/>
                </a:cubicBezTo>
                <a:cubicBezTo>
                  <a:pt x="408496" y="121429"/>
                  <a:pt x="402257" y="138241"/>
                  <a:pt x="400733" y="155910"/>
                </a:cubicBezTo>
                <a:lnTo>
                  <a:pt x="400733" y="155911"/>
                </a:lnTo>
                <a:lnTo>
                  <a:pt x="404781" y="210585"/>
                </a:lnTo>
                <a:lnTo>
                  <a:pt x="404399" y="230399"/>
                </a:lnTo>
                <a:cubicBezTo>
                  <a:pt x="398399" y="242877"/>
                  <a:pt x="396447" y="254402"/>
                  <a:pt x="398042" y="265523"/>
                </a:cubicBezTo>
                <a:lnTo>
                  <a:pt x="398042" y="265524"/>
                </a:lnTo>
                <a:cubicBezTo>
                  <a:pt x="399638" y="276644"/>
                  <a:pt x="404781" y="287361"/>
                  <a:pt x="412973" y="298220"/>
                </a:cubicBezTo>
                <a:lnTo>
                  <a:pt x="427308" y="328367"/>
                </a:lnTo>
                <a:lnTo>
                  <a:pt x="417926" y="361084"/>
                </a:lnTo>
                <a:lnTo>
                  <a:pt x="417925" y="361085"/>
                </a:lnTo>
                <a:cubicBezTo>
                  <a:pt x="398494" y="385851"/>
                  <a:pt x="388302" y="411474"/>
                  <a:pt x="386040" y="437906"/>
                </a:cubicBezTo>
                <a:lnTo>
                  <a:pt x="386040" y="437907"/>
                </a:lnTo>
                <a:lnTo>
                  <a:pt x="388431" y="478157"/>
                </a:lnTo>
                <a:lnTo>
                  <a:pt x="401733" y="519585"/>
                </a:lnTo>
                <a:lnTo>
                  <a:pt x="386040" y="437907"/>
                </a:lnTo>
                <a:lnTo>
                  <a:pt x="395544" y="398872"/>
                </a:lnTo>
                <a:cubicBezTo>
                  <a:pt x="400804" y="386066"/>
                  <a:pt x="408210" y="373469"/>
                  <a:pt x="417925" y="361086"/>
                </a:cubicBezTo>
                <a:lnTo>
                  <a:pt x="417926" y="361084"/>
                </a:lnTo>
                <a:lnTo>
                  <a:pt x="426528" y="344511"/>
                </a:lnTo>
                <a:lnTo>
                  <a:pt x="427308" y="328367"/>
                </a:lnTo>
                <a:lnTo>
                  <a:pt x="427308" y="328366"/>
                </a:lnTo>
                <a:cubicBezTo>
                  <a:pt x="425642" y="317793"/>
                  <a:pt x="420022" y="307649"/>
                  <a:pt x="412973" y="298219"/>
                </a:cubicBezTo>
                <a:lnTo>
                  <a:pt x="398042" y="265523"/>
                </a:lnTo>
                <a:lnTo>
                  <a:pt x="404399" y="230400"/>
                </a:lnTo>
                <a:cubicBezTo>
                  <a:pt x="407067" y="224873"/>
                  <a:pt x="405733" y="217063"/>
                  <a:pt x="404781" y="210585"/>
                </a:cubicBezTo>
                <a:lnTo>
                  <a:pt x="404781" y="210584"/>
                </a:lnTo>
                <a:lnTo>
                  <a:pt x="400733" y="155911"/>
                </a:lnTo>
                <a:lnTo>
                  <a:pt x="407246" y="130163"/>
                </a:lnTo>
                <a:cubicBezTo>
                  <a:pt x="411056" y="121870"/>
                  <a:pt x="416735" y="113905"/>
                  <a:pt x="424974" y="106380"/>
                </a:cubicBezTo>
                <a:cubicBezTo>
                  <a:pt x="431452" y="100473"/>
                  <a:pt x="434118" y="90567"/>
                  <a:pt x="438500" y="82565"/>
                </a:cubicBezTo>
                <a:cubicBezTo>
                  <a:pt x="447455" y="65801"/>
                  <a:pt x="451503" y="57752"/>
                  <a:pt x="450598" y="50156"/>
                </a:cubicBezTo>
                <a:lnTo>
                  <a:pt x="450598" y="50155"/>
                </a:lnTo>
                <a:cubicBezTo>
                  <a:pt x="449693" y="42558"/>
                  <a:pt x="443835" y="35415"/>
                  <a:pt x="432976" y="20460"/>
                </a:cubicBezTo>
                <a:lnTo>
                  <a:pt x="420949" y="0"/>
                </a:lnTo>
                <a:lnTo>
                  <a:pt x="4543952" y="0"/>
                </a:lnTo>
                <a:lnTo>
                  <a:pt x="4543952" y="3333748"/>
                </a:lnTo>
                <a:lnTo>
                  <a:pt x="284400" y="3333748"/>
                </a:lnTo>
                <a:lnTo>
                  <a:pt x="112147" y="3333748"/>
                </a:lnTo>
                <a:lnTo>
                  <a:pt x="102447" y="3291263"/>
                </a:lnTo>
                <a:cubicBezTo>
                  <a:pt x="96923" y="3268782"/>
                  <a:pt x="87016" y="3247066"/>
                  <a:pt x="83396" y="3224205"/>
                </a:cubicBezTo>
                <a:cubicBezTo>
                  <a:pt x="74824" y="3169911"/>
                  <a:pt x="68728" y="3115235"/>
                  <a:pt x="61870" y="3060559"/>
                </a:cubicBezTo>
                <a:cubicBezTo>
                  <a:pt x="54821" y="3004171"/>
                  <a:pt x="47391" y="2947972"/>
                  <a:pt x="41105" y="2891580"/>
                </a:cubicBezTo>
                <a:cubicBezTo>
                  <a:pt x="37865" y="2860719"/>
                  <a:pt x="37295" y="2829666"/>
                  <a:pt x="34247" y="2798805"/>
                </a:cubicBezTo>
                <a:cubicBezTo>
                  <a:pt x="31579" y="2771752"/>
                  <a:pt x="26626" y="2744891"/>
                  <a:pt x="23386" y="2717840"/>
                </a:cubicBezTo>
                <a:cubicBezTo>
                  <a:pt x="20720" y="2694407"/>
                  <a:pt x="19196" y="2670784"/>
                  <a:pt x="16528" y="2647352"/>
                </a:cubicBezTo>
                <a:cubicBezTo>
                  <a:pt x="12148" y="2609822"/>
                  <a:pt x="7194" y="2572483"/>
                  <a:pt x="2622" y="2535144"/>
                </a:cubicBezTo>
                <a:lnTo>
                  <a:pt x="0" y="2517516"/>
                </a:lnTo>
                <a:lnTo>
                  <a:pt x="0" y="2476684"/>
                </a:lnTo>
                <a:lnTo>
                  <a:pt x="3670" y="2433342"/>
                </a:lnTo>
                <a:lnTo>
                  <a:pt x="0" y="2388258"/>
                </a:lnTo>
                <a:lnTo>
                  <a:pt x="0" y="2362148"/>
                </a:lnTo>
                <a:lnTo>
                  <a:pt x="1098" y="2340065"/>
                </a:lnTo>
                <a:cubicBezTo>
                  <a:pt x="7576" y="2315108"/>
                  <a:pt x="16720" y="2290916"/>
                  <a:pt x="24720" y="2266339"/>
                </a:cubicBezTo>
                <a:cubicBezTo>
                  <a:pt x="25672" y="2263671"/>
                  <a:pt x="25864" y="2260433"/>
                  <a:pt x="26434" y="2257577"/>
                </a:cubicBezTo>
                <a:cubicBezTo>
                  <a:pt x="29675" y="2241382"/>
                  <a:pt x="32913" y="2225381"/>
                  <a:pt x="35771" y="2209187"/>
                </a:cubicBezTo>
                <a:cubicBezTo>
                  <a:pt x="37295" y="2200425"/>
                  <a:pt x="37485" y="2191470"/>
                  <a:pt x="38819" y="2182706"/>
                </a:cubicBezTo>
                <a:cubicBezTo>
                  <a:pt x="44153" y="2148797"/>
                  <a:pt x="35199" y="2111458"/>
                  <a:pt x="58250" y="2082119"/>
                </a:cubicBezTo>
                <a:cubicBezTo>
                  <a:pt x="73110" y="2063068"/>
                  <a:pt x="69680" y="2044589"/>
                  <a:pt x="67394" y="2024207"/>
                </a:cubicBezTo>
                <a:cubicBezTo>
                  <a:pt x="65680" y="2008774"/>
                  <a:pt x="66252" y="1992962"/>
                  <a:pt x="66060" y="1977341"/>
                </a:cubicBezTo>
                <a:cubicBezTo>
                  <a:pt x="65490" y="1949908"/>
                  <a:pt x="65298" y="1922475"/>
                  <a:pt x="64346" y="1895042"/>
                </a:cubicBezTo>
                <a:cubicBezTo>
                  <a:pt x="63966" y="1886278"/>
                  <a:pt x="59202" y="1877326"/>
                  <a:pt x="59964" y="1868752"/>
                </a:cubicBezTo>
                <a:cubicBezTo>
                  <a:pt x="63584" y="1829126"/>
                  <a:pt x="69300" y="1789501"/>
                  <a:pt x="72538" y="1749876"/>
                </a:cubicBezTo>
                <a:cubicBezTo>
                  <a:pt x="74442" y="1727397"/>
                  <a:pt x="70824" y="1704344"/>
                  <a:pt x="73490" y="1682055"/>
                </a:cubicBezTo>
                <a:cubicBezTo>
                  <a:pt x="76538" y="1656338"/>
                  <a:pt x="84348" y="1631192"/>
                  <a:pt x="89113" y="1605663"/>
                </a:cubicBezTo>
                <a:cubicBezTo>
                  <a:pt x="90445" y="1598614"/>
                  <a:pt x="88731" y="1590804"/>
                  <a:pt x="88351" y="1583374"/>
                </a:cubicBezTo>
                <a:cubicBezTo>
                  <a:pt x="87968" y="1574992"/>
                  <a:pt x="87206" y="1566799"/>
                  <a:pt x="87016" y="1558417"/>
                </a:cubicBezTo>
                <a:cubicBezTo>
                  <a:pt x="86634" y="1532888"/>
                  <a:pt x="87206" y="1507361"/>
                  <a:pt x="85872" y="1481833"/>
                </a:cubicBezTo>
                <a:cubicBezTo>
                  <a:pt x="85110" y="1466212"/>
                  <a:pt x="77300" y="1449829"/>
                  <a:pt x="80158" y="1435349"/>
                </a:cubicBezTo>
                <a:cubicBezTo>
                  <a:pt x="85682" y="1405822"/>
                  <a:pt x="73300" y="1376293"/>
                  <a:pt x="83586" y="1346766"/>
                </a:cubicBezTo>
                <a:cubicBezTo>
                  <a:pt x="86634" y="1337620"/>
                  <a:pt x="79014" y="1325047"/>
                  <a:pt x="78634" y="1313997"/>
                </a:cubicBezTo>
                <a:cubicBezTo>
                  <a:pt x="77682" y="1286374"/>
                  <a:pt x="77872" y="1258751"/>
                  <a:pt x="78062" y="1231128"/>
                </a:cubicBezTo>
                <a:cubicBezTo>
                  <a:pt x="78252" y="1206361"/>
                  <a:pt x="75586" y="1180642"/>
                  <a:pt x="80920" y="1156830"/>
                </a:cubicBezTo>
                <a:cubicBezTo>
                  <a:pt x="86634" y="1131873"/>
                  <a:pt x="85872" y="1109394"/>
                  <a:pt x="79396" y="1085199"/>
                </a:cubicBezTo>
                <a:cubicBezTo>
                  <a:pt x="75014" y="1068625"/>
                  <a:pt x="74442" y="1051098"/>
                  <a:pt x="73110" y="1033954"/>
                </a:cubicBezTo>
                <a:cubicBezTo>
                  <a:pt x="71586" y="1015475"/>
                  <a:pt x="75586" y="995090"/>
                  <a:pt x="69300" y="978326"/>
                </a:cubicBezTo>
                <a:cubicBezTo>
                  <a:pt x="50629" y="928412"/>
                  <a:pt x="46629" y="877166"/>
                  <a:pt x="46629" y="824969"/>
                </a:cubicBezTo>
                <a:cubicBezTo>
                  <a:pt x="46629" y="815442"/>
                  <a:pt x="49295" y="805726"/>
                  <a:pt x="52153" y="796584"/>
                </a:cubicBezTo>
                <a:cubicBezTo>
                  <a:pt x="69300" y="743240"/>
                  <a:pt x="67776" y="689708"/>
                  <a:pt x="57297" y="635414"/>
                </a:cubicBezTo>
                <a:cubicBezTo>
                  <a:pt x="55011" y="624174"/>
                  <a:pt x="54629" y="611601"/>
                  <a:pt x="56915" y="600361"/>
                </a:cubicBezTo>
                <a:cubicBezTo>
                  <a:pt x="63584" y="568736"/>
                  <a:pt x="74634" y="538065"/>
                  <a:pt x="79396" y="506250"/>
                </a:cubicBezTo>
                <a:cubicBezTo>
                  <a:pt x="87206" y="453672"/>
                  <a:pt x="60918" y="408141"/>
                  <a:pt x="43771" y="361085"/>
                </a:cubicBezTo>
                <a:cubicBezTo>
                  <a:pt x="31627" y="327508"/>
                  <a:pt x="8016" y="297682"/>
                  <a:pt x="426" y="262524"/>
                </a:cubicBezTo>
                <a:lnTo>
                  <a:pt x="0" y="249644"/>
                </a:lnTo>
                <a:close/>
              </a:path>
            </a:pathLst>
          </a:custGeom>
        </p:spPr>
      </p:pic>
      <p:grpSp>
        <p:nvGrpSpPr>
          <p:cNvPr id="20" name="Group 19">
            <a:extLst>
              <a:ext uri="{FF2B5EF4-FFF2-40B4-BE49-F238E27FC236}">
                <a16:creationId xmlns:a16="http://schemas.microsoft.com/office/drawing/2014/main" id="{5FA2CA5F-1362-4803-A687-3BE653703D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4816532" y="-1"/>
            <a:chExt cx="874716" cy="6858001"/>
          </a:xfrm>
        </p:grpSpPr>
        <p:sp>
          <p:nvSpPr>
            <p:cNvPr id="17" name="Freeform: Shape 16">
              <a:extLst>
                <a:ext uri="{FF2B5EF4-FFF2-40B4-BE49-F238E27FC236}">
                  <a16:creationId xmlns:a16="http://schemas.microsoft.com/office/drawing/2014/main" id="{C41F7F0E-65F7-4AFA-953C-4A6425C00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824889"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1FE18D52-98BA-4BFC-BC5A-4FB8A15F0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824889"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40338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3176A4-C35E-4DAD-0CEA-F65462EB8FB1}"/>
              </a:ext>
            </a:extLst>
          </p:cNvPr>
          <p:cNvSpPr>
            <a:spLocks noGrp="1"/>
          </p:cNvSpPr>
          <p:nvPr>
            <p:ph type="title"/>
          </p:nvPr>
        </p:nvSpPr>
        <p:spPr>
          <a:xfrm>
            <a:off x="5956784" y="396117"/>
            <a:ext cx="5217172" cy="1158857"/>
          </a:xfrm>
        </p:spPr>
        <p:txBody>
          <a:bodyPr anchor="b">
            <a:normAutofit/>
          </a:bodyPr>
          <a:lstStyle/>
          <a:p>
            <a:r>
              <a:rPr lang="fi-FI" sz="3700">
                <a:solidFill>
                  <a:schemeClr val="bg1"/>
                </a:solidFill>
              </a:rPr>
              <a:t>Oppiminen ja ongelmanratkaisu</a:t>
            </a:r>
            <a:endParaRPr lang="en-FI" sz="3700">
              <a:solidFill>
                <a:schemeClr val="bg1"/>
              </a:solidFill>
            </a:endParaRPr>
          </a:p>
        </p:txBody>
      </p:sp>
      <p:grpSp>
        <p:nvGrpSpPr>
          <p:cNvPr id="35" name="Graphic 38">
            <a:extLst>
              <a:ext uri="{FF2B5EF4-FFF2-40B4-BE49-F238E27FC236}">
                <a16:creationId xmlns:a16="http://schemas.microsoft.com/office/drawing/2014/main" id="{9742E72B-7FDB-4BC3-84CE-9A86756476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6583" y="975545"/>
            <a:ext cx="1910252" cy="709660"/>
            <a:chOff x="2267504" y="2540250"/>
            <a:chExt cx="1990951" cy="739640"/>
          </a:xfrm>
          <a:solidFill>
            <a:schemeClr val="bg1"/>
          </a:solidFill>
        </p:grpSpPr>
        <p:sp>
          <p:nvSpPr>
            <p:cNvPr id="36" name="Freeform: Shape 35">
              <a:extLst>
                <a:ext uri="{FF2B5EF4-FFF2-40B4-BE49-F238E27FC236}">
                  <a16:creationId xmlns:a16="http://schemas.microsoft.com/office/drawing/2014/main" id="{9E41CB4E-1ACC-413B-9806-FF276C0F0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29B54E44-06C0-461C-A803-0F535321A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38" name="Oval 37">
            <a:extLst>
              <a:ext uri="{FF2B5EF4-FFF2-40B4-BE49-F238E27FC236}">
                <a16:creationId xmlns:a16="http://schemas.microsoft.com/office/drawing/2014/main" id="{09645E15-CD1B-4EAA-B2F2-D41E53CA4E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Oval 38">
            <a:extLst>
              <a:ext uri="{FF2B5EF4-FFF2-40B4-BE49-F238E27FC236}">
                <a16:creationId xmlns:a16="http://schemas.microsoft.com/office/drawing/2014/main" id="{0C571069-A359-469A-98CD-9458DBAA0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descr="A couple of dogs standing on a road&#10;&#10;Description automatically generated">
            <a:extLst>
              <a:ext uri="{FF2B5EF4-FFF2-40B4-BE49-F238E27FC236}">
                <a16:creationId xmlns:a16="http://schemas.microsoft.com/office/drawing/2014/main" id="{F99877BB-4EE9-E472-24EB-1BA6FF4FB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6293" y="2094343"/>
            <a:ext cx="3555043" cy="2669315"/>
          </a:xfrm>
          <a:prstGeom prst="rect">
            <a:avLst/>
          </a:prstGeom>
        </p:spPr>
      </p:pic>
      <p:grpSp>
        <p:nvGrpSpPr>
          <p:cNvPr id="40" name="Graphic 4">
            <a:extLst>
              <a:ext uri="{FF2B5EF4-FFF2-40B4-BE49-F238E27FC236}">
                <a16:creationId xmlns:a16="http://schemas.microsoft.com/office/drawing/2014/main" id="{A61BDD87-32CE-4DE2-AAE1-62C2F47938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4903343"/>
            <a:ext cx="975169" cy="975171"/>
            <a:chOff x="5829300" y="3162300"/>
            <a:chExt cx="532256" cy="532257"/>
          </a:xfrm>
          <a:solidFill>
            <a:schemeClr val="bg1"/>
          </a:solidFill>
        </p:grpSpPr>
        <p:sp>
          <p:nvSpPr>
            <p:cNvPr id="41" name="Freeform: Shape 40">
              <a:extLst>
                <a:ext uri="{FF2B5EF4-FFF2-40B4-BE49-F238E27FC236}">
                  <a16:creationId xmlns:a16="http://schemas.microsoft.com/office/drawing/2014/main" id="{EF0F3645-6645-44FD-A4C7-06D41C0991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5458736-D4A2-40D4-9420-C40AEB2AB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768FA6A4-209B-443A-9CF2-FFDC90EC3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EB0A6C9-E0F4-403E-8FB7-5FF4F1F64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DA5950E-75DA-4E34-99EB-898254870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F609E6F-709D-42D6-8E54-91E37E2B1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C4707FB-9E68-4EBA-A4E0-4516F1506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A799771A-5CA8-4CCE-B4F5-FE8C20379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461D636C-9A38-466B-BD92-39795F493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99F3BD6-49A2-4D64-A3C0-8EFCEF9D9D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ABC753B-C028-4FCD-9D53-2BDBB2644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A8F316F-3B46-4F37-AB8C-E69368303B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636F8A8-BD35-4E0B-901B-1589A0534D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3E214FB0-2470-627D-DA99-D13624CE396E}"/>
              </a:ext>
            </a:extLst>
          </p:cNvPr>
          <p:cNvSpPr>
            <a:spLocks noGrp="1"/>
          </p:cNvSpPr>
          <p:nvPr>
            <p:ph idx="1"/>
          </p:nvPr>
        </p:nvSpPr>
        <p:spPr>
          <a:xfrm>
            <a:off x="5956783" y="1747592"/>
            <a:ext cx="5217173" cy="4351338"/>
          </a:xfrm>
        </p:spPr>
        <p:txBody>
          <a:bodyPr>
            <a:normAutofit/>
          </a:bodyPr>
          <a:lstStyle/>
          <a:p>
            <a:r>
              <a:rPr lang="fi-FI" sz="1100">
                <a:solidFill>
                  <a:schemeClr val="bg1"/>
                </a:solidFill>
              </a:rPr>
              <a:t>Yksi ongelma, johon törmäsin, oli oikean bussipysäkin löytäminen Blarney Castlen vierailun jälkeen. Ratkaisin ongelman kysymällä paikallisilta nuorilta, jotka ystävällisesti opastivat minut oikealle pysäkille ja suosittelivat jopa sovellusta, jolla voi seurata Irlannin bussiliikennettä. Minulla ei ole tilanteesta kuvia, mutta muuten en kohdannut merkittäviä ongelmia.</a:t>
            </a:r>
          </a:p>
          <a:p>
            <a:r>
              <a:rPr lang="fi-FI" sz="1100">
                <a:solidFill>
                  <a:schemeClr val="bg1"/>
                </a:solidFill>
              </a:rPr>
              <a:t>Irlannissa on hieman erilainen päivärytmi kuin Suomessa, ja teen juonti on erittäin yleistä. Kulttuuri ei kuitenkaan poikkea merkittävästi suomalaisesta. Irlannin aika on kaksi tuntia jäljessä Suomen ajasta. Irlantilaiset ovat huomattavasti avoimempia, ja small talk on paljon yleisempää, joten tulevien vaihtoon lähtijöiden kannattaa varautua keskustelemaan ihmisten kanssa enemmän kuin Suomessa.</a:t>
            </a:r>
          </a:p>
          <a:p>
            <a:r>
              <a:rPr lang="fi-FI" sz="1100">
                <a:solidFill>
                  <a:schemeClr val="bg1"/>
                </a:solidFill>
              </a:rPr>
              <a:t>Seuraavalla kerralla suunnittelisin matkakohteeni paremmin ja keskittyisin valitsemaan sellaisia kohteita ja aktiviteetteja, jotka kiinnostavat minua eniten.</a:t>
            </a:r>
          </a:p>
          <a:p>
            <a:r>
              <a:rPr lang="fi-FI" sz="1100">
                <a:solidFill>
                  <a:schemeClr val="bg1"/>
                </a:solidFill>
              </a:rPr>
              <a:t>Olin suunnitellut budjettini hyvin vaihtoa varten, mutta minun ei tarvinnut maksaa itse majoituksesta, ruoasta tai lennoista. Jos menisin omalle matkalle, varaisin enemmän rahaa majoitusta, lentoja ja ruokaa varten.</a:t>
            </a:r>
          </a:p>
          <a:p>
            <a:r>
              <a:rPr lang="fi-FI" sz="1100">
                <a:solidFill>
                  <a:schemeClr val="bg1"/>
                </a:solidFill>
              </a:rPr>
              <a:t>Minulla ei ollut asioita, joista en pitänyt Irlannin kulttuurissa. En myöskään kohdannut mitään merkittäviä negatiivisia kokemuksia Irlannissa.</a:t>
            </a:r>
          </a:p>
          <a:p>
            <a:r>
              <a:rPr lang="fi-FI" sz="1100" b="1">
                <a:solidFill>
                  <a:schemeClr val="bg1"/>
                </a:solidFill>
              </a:rPr>
              <a:t>Asioita, joista pidit kohdemaassa ja sen kulttuurissa:</a:t>
            </a:r>
            <a:br>
              <a:rPr lang="fi-FI" sz="1100">
                <a:solidFill>
                  <a:schemeClr val="bg1"/>
                </a:solidFill>
              </a:rPr>
            </a:br>
            <a:r>
              <a:rPr lang="fi-FI" sz="1100">
                <a:solidFill>
                  <a:schemeClr val="bg1"/>
                </a:solidFill>
              </a:rPr>
              <a:t>Pidin todella paljon siitä, kuinka avoimia ja ystävällisiä kaikki Irlannissa olivat. Irlanti on kaunis maa, jolla on rikas historia. Pidin käytännössä kaikesta Irlannissa – rakastuin maahan täysin ja haluan palata sinne mahdollisimman pian.</a:t>
            </a:r>
          </a:p>
          <a:p>
            <a:endParaRPr lang="en-FI" sz="1100">
              <a:solidFill>
                <a:schemeClr val="bg1"/>
              </a:solidFill>
            </a:endParaRPr>
          </a:p>
        </p:txBody>
      </p:sp>
    </p:spTree>
    <p:extLst>
      <p:ext uri="{BB962C8B-B14F-4D97-AF65-F5344CB8AC3E}">
        <p14:creationId xmlns:p14="http://schemas.microsoft.com/office/powerpoint/2010/main" val="785176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 name="Rectangle 361">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3" name="Oval 362">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a:extLst>
              <a:ext uri="{FF2B5EF4-FFF2-40B4-BE49-F238E27FC236}">
                <a16:creationId xmlns:a16="http://schemas.microsoft.com/office/drawing/2014/main" id="{1056F38F-7C4E-461D-8709-7D0024AE1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Oval 364">
            <a:extLst>
              <a:ext uri="{FF2B5EF4-FFF2-40B4-BE49-F238E27FC236}">
                <a16:creationId xmlns:a16="http://schemas.microsoft.com/office/drawing/2014/main" id="{C7278469-3C3C-49CE-AEEE-E176A4900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8307E-3E67-CEF4-ADC2-DBBE46C97C82}"/>
              </a:ext>
            </a:extLst>
          </p:cNvPr>
          <p:cNvSpPr>
            <a:spLocks noGrp="1"/>
          </p:cNvSpPr>
          <p:nvPr>
            <p:ph type="title"/>
          </p:nvPr>
        </p:nvSpPr>
        <p:spPr>
          <a:xfrm>
            <a:off x="1102368" y="1877492"/>
            <a:ext cx="4030132" cy="3215373"/>
          </a:xfrm>
        </p:spPr>
        <p:txBody>
          <a:bodyPr>
            <a:normAutofit/>
          </a:bodyPr>
          <a:lstStyle/>
          <a:p>
            <a:pPr algn="ctr"/>
            <a:r>
              <a:rPr lang="fi-FI" sz="4100">
                <a:solidFill>
                  <a:schemeClr val="bg1"/>
                </a:solidFill>
              </a:rPr>
              <a:t>Oppiminen ja ongelmanratkaisu</a:t>
            </a:r>
            <a:endParaRPr lang="en-FI" sz="4100">
              <a:solidFill>
                <a:schemeClr val="bg1"/>
              </a:solidFill>
            </a:endParaRPr>
          </a:p>
        </p:txBody>
      </p:sp>
      <p:grpSp>
        <p:nvGrpSpPr>
          <p:cNvPr id="366" name="Group 365">
            <a:extLst>
              <a:ext uri="{FF2B5EF4-FFF2-40B4-BE49-F238E27FC236}">
                <a16:creationId xmlns:a16="http://schemas.microsoft.com/office/drawing/2014/main" id="{93DC754C-7E09-422D-A8BB-AF632E90DF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7" name="Freeform: Shape 16">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367" name="Freeform: Shape 366">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68"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69"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0" name="Oval 369">
            <a:extLst>
              <a:ext uri="{FF2B5EF4-FFF2-40B4-BE49-F238E27FC236}">
                <a16:creationId xmlns:a16="http://schemas.microsoft.com/office/drawing/2014/main" id="{F6B92503-6984-4D15-8B98-8718709B7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1" name="Oval 370">
            <a:extLst>
              <a:ext uri="{FF2B5EF4-FFF2-40B4-BE49-F238E27FC236}">
                <a16:creationId xmlns:a16="http://schemas.microsoft.com/office/drawing/2014/main" id="{08DDF938-524E-4C18-A47D-C00627832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3788EB7D-90AC-9964-CB45-2C9FC8BE6110}"/>
              </a:ext>
            </a:extLst>
          </p:cNvPr>
          <p:cNvSpPr>
            <a:spLocks noGrp="1"/>
          </p:cNvSpPr>
          <p:nvPr>
            <p:ph idx="1"/>
          </p:nvPr>
        </p:nvSpPr>
        <p:spPr>
          <a:xfrm>
            <a:off x="6234868" y="1130846"/>
            <a:ext cx="5217173" cy="4351338"/>
          </a:xfrm>
        </p:spPr>
        <p:txBody>
          <a:bodyPr>
            <a:normAutofit/>
          </a:bodyPr>
          <a:lstStyle/>
          <a:p>
            <a:r>
              <a:rPr lang="fi-FI" sz="1100">
                <a:solidFill>
                  <a:schemeClr val="bg1"/>
                </a:solidFill>
              </a:rPr>
              <a:t>Suomen vahvuutena on ehdottomasti hygienia ja sen käyttö esimerkiksi lypsämisessä, mutta Irlannissa huomasin, että sosiaalinen elämä oli huomattavasti eläväisempää. Suomalaiset ovat usein varautuneita ja eivät ole yhtä halukkaita puhumaan tuntemattomille, kun taas Irlannissa ihmiset olivat avoimia ja ystävällisiä. Small talk oli yleistä, ja ihmiset keskustelivat helposti keskenään. Suomalaiset voisivat varmasti ottaa mallia Irlannin sosiaalisesta elämästä ja olla avoimempia uusille kohtaamisille.</a:t>
            </a:r>
          </a:p>
          <a:p>
            <a:r>
              <a:rPr lang="fi-FI" sz="1100">
                <a:solidFill>
                  <a:schemeClr val="bg1"/>
                </a:solidFill>
              </a:rPr>
              <a:t>Irlannissa oli myös paljon halvempaa kuin Suomessa, mikä teki arjesta kevyempää ja helpompaa.</a:t>
            </a:r>
          </a:p>
          <a:p>
            <a:r>
              <a:rPr lang="fi-FI" sz="1100">
                <a:solidFill>
                  <a:schemeClr val="bg1"/>
                </a:solidFill>
              </a:rPr>
              <a:t>Tämä vaihtojakso opetti minulle paljon, ei vain Irlannista, vaan myös itsestäni. Opin, mihin kaikkeen oikeasti pystyin, ja kuinka paljon rohkeutta minussa oli. Esimerkiksi kalkkunoista ja niiden kasvatuksesta opin paljon, mikä oli todella mielenkiintoista.</a:t>
            </a:r>
          </a:p>
          <a:p>
            <a:r>
              <a:rPr lang="fi-FI" sz="1100">
                <a:solidFill>
                  <a:schemeClr val="bg1"/>
                </a:solidFill>
              </a:rPr>
              <a:t>Vaihtojakso antoi minulle myös valtavasti itsevarmuutta puhua englantia. Aiemmin olin vältellyt englannin puhumista ja antanut muiden hoitaa puhumisen puolestani, mutta Irlannissa olin yksin ja kukaan ei voinut puhua puolestani. Tämä pakotti minut rohkaisemaan itseäni ja puhumaan englantia. Jakson aikana huomasin, että olen itse asiassa aika hyvä englannin puhumisessa.</a:t>
            </a:r>
          </a:p>
          <a:p>
            <a:r>
              <a:rPr lang="fi-FI" sz="1100">
                <a:solidFill>
                  <a:schemeClr val="bg1"/>
                </a:solidFill>
              </a:rPr>
              <a:t>Vaihto jakso myös näytti minulle, että pystyn matkustamaan yksin, ja että yksin matkustaminen voi olla todella antoisaa ja hauskaa.</a:t>
            </a:r>
          </a:p>
          <a:p>
            <a:endParaRPr lang="en-FI" sz="1100">
              <a:solidFill>
                <a:schemeClr val="bg1"/>
              </a:solidFill>
            </a:endParaRPr>
          </a:p>
        </p:txBody>
      </p:sp>
      <p:grpSp>
        <p:nvGrpSpPr>
          <p:cNvPr id="372"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373" name="Freeform: Shape 372">
              <a:extLst>
                <a:ext uri="{FF2B5EF4-FFF2-40B4-BE49-F238E27FC236}">
                  <a16:creationId xmlns:a16="http://schemas.microsoft.com/office/drawing/2014/main" id="{1ECA0D96-F63C-4F7B-BE16-0F3FE76D7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74F83A81-0546-400A-918A-90C9C48B8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9741F692-A5B6-4215-86D9-B1FD4FF2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CC0876CB-9C60-4580-8FED-CD64EC766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A879B3B7-48DB-4D3A-BB33-02766EAD3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277660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45EFE25A-B505-E3F2-5472-83FA54C85A1F}"/>
              </a:ext>
            </a:extLst>
          </p:cNvPr>
          <p:cNvSpPr>
            <a:spLocks noGrp="1"/>
          </p:cNvSpPr>
          <p:nvPr>
            <p:ph type="title"/>
          </p:nvPr>
        </p:nvSpPr>
        <p:spPr>
          <a:xfrm>
            <a:off x="6527800" y="448721"/>
            <a:ext cx="4713997" cy="1225650"/>
          </a:xfrm>
        </p:spPr>
        <p:txBody>
          <a:bodyPr anchor="b">
            <a:normAutofit/>
          </a:bodyPr>
          <a:lstStyle/>
          <a:p>
            <a:r>
              <a:rPr lang="en-GB" sz="3800">
                <a:solidFill>
                  <a:schemeClr val="bg1"/>
                </a:solidFill>
              </a:rPr>
              <a:t>Viikonloput</a:t>
            </a:r>
            <a:endParaRPr lang="en-FI" sz="3800">
              <a:solidFill>
                <a:schemeClr val="bg1"/>
              </a:solidFill>
            </a:endParaRPr>
          </a:p>
        </p:txBody>
      </p:sp>
      <p:pic>
        <p:nvPicPr>
          <p:cNvPr id="5" name="Picture 4">
            <a:extLst>
              <a:ext uri="{FF2B5EF4-FFF2-40B4-BE49-F238E27FC236}">
                <a16:creationId xmlns:a16="http://schemas.microsoft.com/office/drawing/2014/main" id="{0674559E-4A98-4F00-0899-B9BAF2442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00" y="0"/>
            <a:ext cx="5143500" cy="6858000"/>
          </a:xfrm>
          <a:prstGeom prst="rect">
            <a:avLst/>
          </a:prstGeom>
        </p:spPr>
      </p:pic>
      <p:cxnSp>
        <p:nvCxnSpPr>
          <p:cNvPr id="24" name="Straight Connector 2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9D3CCBA-7AEF-C376-44CD-E7F9F6BD1535}"/>
              </a:ext>
            </a:extLst>
          </p:cNvPr>
          <p:cNvSpPr>
            <a:spLocks noGrp="1"/>
          </p:cNvSpPr>
          <p:nvPr>
            <p:ph idx="1"/>
          </p:nvPr>
        </p:nvSpPr>
        <p:spPr>
          <a:xfrm>
            <a:off x="6527800" y="1909192"/>
            <a:ext cx="4713997" cy="3647710"/>
          </a:xfrm>
        </p:spPr>
        <p:txBody>
          <a:bodyPr>
            <a:normAutofit/>
          </a:bodyPr>
          <a:lstStyle/>
          <a:p>
            <a:r>
              <a:rPr lang="fi-FI" sz="1000">
                <a:solidFill>
                  <a:schemeClr val="bg1"/>
                </a:solidFill>
              </a:rPr>
              <a:t>Viikonloppuisin tutkin Irlantia niin paljon kuin mahdollista. Osallistuin kahdelle bussikierrokselle, joista toinen suuntautui Cliffs of Moherille ja toinen Ring of Kerrylle. Molemmat kierrokset järjestettiin Paddywagon-nimisen bussifirman kautta. Lisäksi vierailin Blarney Castlessa ja Fota Wildlife Parkissa. Kävin myös useamman kerran Corkin kaupungissa.</a:t>
            </a:r>
          </a:p>
          <a:p>
            <a:r>
              <a:rPr lang="fi-FI" sz="1000">
                <a:solidFill>
                  <a:schemeClr val="bg1"/>
                </a:solidFill>
              </a:rPr>
              <a:t>Ennen Cliffs of Moher -kierrosta olin ollut yhteydessä suomalaiseen tyttöön, jonka tapasin, kun Equipeople soitti minulle ja kysyi, haluaisinko tutustua uusiin ihmisiin. Sovimme, että näkisimme kierroksella, ja niin myös tapahtui. Hänen kanssaan vietin aikaa tutustuen Irlannin pubikulttuuriin ja jaoimme kokemuksia ulkomailla asumisesta. Cliffs of Moher -kierrokselle menimme yhdessä, mikä teki matkasta vielä hauskemman.</a:t>
            </a:r>
          </a:p>
          <a:p>
            <a:r>
              <a:rPr lang="fi-FI" sz="1000">
                <a:solidFill>
                  <a:schemeClr val="bg1"/>
                </a:solidFill>
              </a:rPr>
              <a:t>Ring of Kerry -bussikierroksella tutustuin kahteen saksalaiseen tyttöön, joiden kanssa vietin aikaa kierroksen ajan. Heidän kanssaan oli mukavaa keskustella ja jakaa kokemuksia matkan aikana.</a:t>
            </a:r>
          </a:p>
          <a:p>
            <a:r>
              <a:rPr lang="fi-FI" sz="1000">
                <a:solidFill>
                  <a:schemeClr val="bg1"/>
                </a:solidFill>
              </a:rPr>
              <a:t>Corkissa kävin myös </a:t>
            </a:r>
            <a:r>
              <a:rPr lang="fi-FI" sz="1000" i="1">
                <a:solidFill>
                  <a:schemeClr val="bg1"/>
                </a:solidFill>
              </a:rPr>
              <a:t>Cork City Gaol</a:t>
            </a:r>
            <a:r>
              <a:rPr lang="fi-FI" sz="1000">
                <a:solidFill>
                  <a:schemeClr val="bg1"/>
                </a:solidFill>
              </a:rPr>
              <a:t> -vankilassa, joka oli aikanaan oikeasti käytössä, mutta nykyisin toimii museona. Se oli mielenkiintoinen kokemus, ja sain hyvän käsityksen Irlannin historiasta ja vankilajärjestelmästä. Lisäksi vierailin useamman kerran </a:t>
            </a:r>
            <a:r>
              <a:rPr lang="fi-FI" sz="1000" i="1">
                <a:solidFill>
                  <a:schemeClr val="bg1"/>
                </a:solidFill>
              </a:rPr>
              <a:t>Marina Marketissa</a:t>
            </a:r>
            <a:r>
              <a:rPr lang="fi-FI" sz="1000">
                <a:solidFill>
                  <a:schemeClr val="bg1"/>
                </a:solidFill>
              </a:rPr>
              <a:t>, joka on suuri ruokatori Corkissa. Siellä oli useita eri ruokapaikkoja, ja markkinat tarjosivat ihania makuja eri puolilta maailmaa</a:t>
            </a:r>
            <a:endParaRPr lang="en-FI" sz="1000">
              <a:solidFill>
                <a:schemeClr val="bg1"/>
              </a:solidFill>
            </a:endParaRPr>
          </a:p>
        </p:txBody>
      </p:sp>
      <p:cxnSp>
        <p:nvCxnSpPr>
          <p:cNvPr id="25" name="Straight Connector 2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436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744FF7-1F62-3BBB-A9E4-A6F41479DB95}"/>
              </a:ext>
            </a:extLst>
          </p:cNvPr>
          <p:cNvSpPr>
            <a:spLocks noGrp="1"/>
          </p:cNvSpPr>
          <p:nvPr>
            <p:ph type="title"/>
          </p:nvPr>
        </p:nvSpPr>
        <p:spPr>
          <a:xfrm>
            <a:off x="5232400" y="1641752"/>
            <a:ext cx="6140449" cy="1323439"/>
          </a:xfrm>
        </p:spPr>
        <p:txBody>
          <a:bodyPr anchor="t">
            <a:normAutofit/>
          </a:bodyPr>
          <a:lstStyle/>
          <a:p>
            <a:r>
              <a:rPr lang="fi-FI" sz="4000">
                <a:solidFill>
                  <a:schemeClr val="bg1"/>
                </a:solidFill>
              </a:rPr>
              <a:t>Vapaa-aika ja majoitus</a:t>
            </a:r>
            <a:endParaRPr lang="en-FI" sz="4000">
              <a:solidFill>
                <a:schemeClr val="bg1"/>
              </a:solidFill>
            </a:endParaRPr>
          </a:p>
        </p:txBody>
      </p:sp>
      <p:grpSp>
        <p:nvGrpSpPr>
          <p:cNvPr id="28" name="Group 27">
            <a:extLst>
              <a:ext uri="{FF2B5EF4-FFF2-40B4-BE49-F238E27FC236}">
                <a16:creationId xmlns:a16="http://schemas.microsoft.com/office/drawing/2014/main" id="{36AB285A-81F9-42F0-A9FD-0058EB46EF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3" name="Group 12">
              <a:extLst>
                <a:ext uri="{FF2B5EF4-FFF2-40B4-BE49-F238E27FC236}">
                  <a16:creationId xmlns:a16="http://schemas.microsoft.com/office/drawing/2014/main" id="{A08FF3E0-ABFD-4639-B6D5-59DC3C50432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1" name="Freeform: Shape 20">
                <a:extLst>
                  <a:ext uri="{FF2B5EF4-FFF2-40B4-BE49-F238E27FC236}">
                    <a16:creationId xmlns:a16="http://schemas.microsoft.com/office/drawing/2014/main" id="{05F28668-2B20-456B-B40F-9496D0A01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345261A6-F525-4DE2-99D5-BD04602D3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4" name="Group 13">
              <a:extLst>
                <a:ext uri="{FF2B5EF4-FFF2-40B4-BE49-F238E27FC236}">
                  <a16:creationId xmlns:a16="http://schemas.microsoft.com/office/drawing/2014/main" id="{5726B9BC-5A36-4E2B-ACA8-E750DAF63C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5" name="Group 14">
                <a:extLst>
                  <a:ext uri="{FF2B5EF4-FFF2-40B4-BE49-F238E27FC236}">
                    <a16:creationId xmlns:a16="http://schemas.microsoft.com/office/drawing/2014/main" id="{D3D8668E-61B9-48EF-9EBA-555647BA6D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9" name="Freeform: Shape 18">
                  <a:extLst>
                    <a:ext uri="{FF2B5EF4-FFF2-40B4-BE49-F238E27FC236}">
                      <a16:creationId xmlns:a16="http://schemas.microsoft.com/office/drawing/2014/main" id="{3B5CB98A-8493-4791-B351-0BC590BB9A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4CA2FB47-60A5-434E-9BA4-1FF65518A1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406D9D90-1212-40FF-BAB0-8A661FC855E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7" name="Freeform: Shape 16">
                  <a:extLst>
                    <a:ext uri="{FF2B5EF4-FFF2-40B4-BE49-F238E27FC236}">
                      <a16:creationId xmlns:a16="http://schemas.microsoft.com/office/drawing/2014/main" id="{903898C6-CE98-4636-8CE5-5172BD2B9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5326F39-37DB-4935-9AD9-746655D5DD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grpSp>
      <p:pic>
        <p:nvPicPr>
          <p:cNvPr id="5" name="Picture 4" descr="A dog lying on a bale of hay&#10;&#10;Description automatically generated">
            <a:extLst>
              <a:ext uri="{FF2B5EF4-FFF2-40B4-BE49-F238E27FC236}">
                <a16:creationId xmlns:a16="http://schemas.microsoft.com/office/drawing/2014/main" id="{B3D450F3-B288-A918-6CFD-22D177DE0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036" y="1429488"/>
            <a:ext cx="2575800" cy="4579200"/>
          </a:xfrm>
          <a:prstGeom prst="rect">
            <a:avLst/>
          </a:prstGeom>
        </p:spPr>
      </p:pic>
      <p:sp>
        <p:nvSpPr>
          <p:cNvPr id="3" name="Content Placeholder 2">
            <a:extLst>
              <a:ext uri="{FF2B5EF4-FFF2-40B4-BE49-F238E27FC236}">
                <a16:creationId xmlns:a16="http://schemas.microsoft.com/office/drawing/2014/main" id="{C3CD4936-C2D1-B44A-89E6-7A259CF4F553}"/>
              </a:ext>
            </a:extLst>
          </p:cNvPr>
          <p:cNvSpPr>
            <a:spLocks noGrp="1"/>
          </p:cNvSpPr>
          <p:nvPr>
            <p:ph idx="1"/>
          </p:nvPr>
        </p:nvSpPr>
        <p:spPr>
          <a:xfrm>
            <a:off x="5232401" y="2307771"/>
            <a:ext cx="6140449" cy="4550229"/>
          </a:xfrm>
        </p:spPr>
        <p:txBody>
          <a:bodyPr>
            <a:normAutofit fontScale="92500" lnSpcReduction="10000"/>
          </a:bodyPr>
          <a:lstStyle/>
          <a:p>
            <a:r>
              <a:rPr lang="fi-FI" sz="1600" dirty="0">
                <a:solidFill>
                  <a:schemeClr val="bg1">
                    <a:alpha val="80000"/>
                  </a:schemeClr>
                </a:solidFill>
              </a:rPr>
              <a:t>Viikonloppuisin tutkin Irlantia niin paljon kuin mahdollista. Osallistuin kahdelle bussikierrokselle, joista Arkipäivinä, kun minulla oli vapaata, vietin aikaa neuloen ja katsellen Netflix-sarjoja. Joskus myös suunnittelin seuraavia retkiäni.</a:t>
            </a:r>
          </a:p>
          <a:p>
            <a:r>
              <a:rPr lang="fi-FI" sz="1600" b="1" dirty="0">
                <a:solidFill>
                  <a:schemeClr val="bg1">
                    <a:alpha val="80000"/>
                  </a:schemeClr>
                </a:solidFill>
              </a:rPr>
              <a:t>Arjen järjestelyt</a:t>
            </a:r>
            <a:br>
              <a:rPr lang="fi-FI" sz="1600" dirty="0">
                <a:solidFill>
                  <a:schemeClr val="bg1">
                    <a:alpha val="80000"/>
                  </a:schemeClr>
                </a:solidFill>
              </a:rPr>
            </a:br>
            <a:r>
              <a:rPr lang="fi-FI" sz="1600" dirty="0">
                <a:solidFill>
                  <a:schemeClr val="bg1">
                    <a:alpha val="80000"/>
                  </a:schemeClr>
                </a:solidFill>
              </a:rPr>
              <a:t>Arki sujui mukavassa rytmissä. Jos minun piti käydä kaupassa, hoidin ostokset viikonloppuisin. Minulla oli oma pieni asunto, jossa ei ollut pesukonetta, mutta sain käyttää </a:t>
            </a:r>
            <a:r>
              <a:rPr lang="fi-FI" sz="1600" dirty="0" err="1">
                <a:solidFill>
                  <a:schemeClr val="bg1">
                    <a:alpha val="80000"/>
                  </a:schemeClr>
                </a:solidFill>
              </a:rPr>
              <a:t>host</a:t>
            </a:r>
            <a:r>
              <a:rPr lang="fi-FI" sz="1600" dirty="0">
                <a:solidFill>
                  <a:schemeClr val="bg1">
                    <a:alpha val="80000"/>
                  </a:schemeClr>
                </a:solidFill>
              </a:rPr>
              <a:t>-perheeni pesukonetta ja heidän pyykinpesuainettaan.</a:t>
            </a:r>
          </a:p>
          <a:p>
            <a:r>
              <a:rPr lang="fi-FI" sz="1600" b="1" dirty="0">
                <a:solidFill>
                  <a:schemeClr val="bg1">
                    <a:alpha val="80000"/>
                  </a:schemeClr>
                </a:solidFill>
              </a:rPr>
              <a:t>Asumisjärjestelyt kohteessa</a:t>
            </a:r>
            <a:br>
              <a:rPr lang="fi-FI" sz="1600" dirty="0">
                <a:solidFill>
                  <a:schemeClr val="bg1">
                    <a:alpha val="80000"/>
                  </a:schemeClr>
                </a:solidFill>
              </a:rPr>
            </a:br>
            <a:r>
              <a:rPr lang="fi-FI" sz="1600" dirty="0">
                <a:solidFill>
                  <a:schemeClr val="bg1">
                    <a:alpha val="80000"/>
                  </a:schemeClr>
                </a:solidFill>
              </a:rPr>
              <a:t>Sain käyttööni oman pikkumökin </a:t>
            </a:r>
            <a:r>
              <a:rPr lang="fi-FI" sz="1600" dirty="0" err="1">
                <a:solidFill>
                  <a:schemeClr val="bg1">
                    <a:alpha val="80000"/>
                  </a:schemeClr>
                </a:solidFill>
              </a:rPr>
              <a:t>host</a:t>
            </a:r>
            <a:r>
              <a:rPr lang="fi-FI" sz="1600" dirty="0">
                <a:solidFill>
                  <a:schemeClr val="bg1">
                    <a:alpha val="80000"/>
                  </a:schemeClr>
                </a:solidFill>
              </a:rPr>
              <a:t>-perheeni vierestä. Mökin varustukseen kuului makuuhuone ja kylpyhuone. Lisäksi käytössäni oli toinen pieni mökki, joka toimi olohuoneena. Siellä oli mikroaaltouuni, sohva ja jääkaappi. Majoitus oli hyvin samanlainen kuin Suomessa.</a:t>
            </a:r>
          </a:p>
          <a:p>
            <a:r>
              <a:rPr lang="fi-FI" sz="1600" b="1" dirty="0">
                <a:solidFill>
                  <a:schemeClr val="bg1">
                    <a:alpha val="80000"/>
                  </a:schemeClr>
                </a:solidFill>
              </a:rPr>
              <a:t>Vinkkejä tuleville osallistujille</a:t>
            </a:r>
            <a:br>
              <a:rPr lang="fi-FI" sz="1600" dirty="0">
                <a:solidFill>
                  <a:schemeClr val="bg1">
                    <a:alpha val="80000"/>
                  </a:schemeClr>
                </a:solidFill>
              </a:rPr>
            </a:br>
            <a:r>
              <a:rPr lang="fi-FI" sz="1600" dirty="0">
                <a:solidFill>
                  <a:schemeClr val="bg1">
                    <a:alpha val="80000"/>
                  </a:schemeClr>
                </a:solidFill>
              </a:rPr>
              <a:t>Suosittelen pitämään yhteyttä kavereihin ja perheeseen, sillä se auttaa jaksamaan pidemmän ulkomailla oleskelun aikana. Lisäksi suosittelen aloittamaan tai jatkamaan käsitöitä, kuten neulomista, tai muita harrastuksia, jotka eivät vaadi internetyhteyttä.</a:t>
            </a:r>
          </a:p>
          <a:p>
            <a:endParaRPr lang="fi-FI" sz="600" dirty="0">
              <a:solidFill>
                <a:schemeClr val="bg1">
                  <a:alpha val="80000"/>
                </a:schemeClr>
              </a:solidFill>
            </a:endParaRPr>
          </a:p>
        </p:txBody>
      </p:sp>
    </p:spTree>
    <p:extLst>
      <p:ext uri="{BB962C8B-B14F-4D97-AF65-F5344CB8AC3E}">
        <p14:creationId xmlns:p14="http://schemas.microsoft.com/office/powerpoint/2010/main" val="2694365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person with a dog on a donkey&#10;&#10;Description automatically generated">
            <a:extLst>
              <a:ext uri="{FF2B5EF4-FFF2-40B4-BE49-F238E27FC236}">
                <a16:creationId xmlns:a16="http://schemas.microsoft.com/office/drawing/2014/main" id="{5F716311-AC1C-0175-2F36-461E8B320903}"/>
              </a:ext>
            </a:extLst>
          </p:cNvPr>
          <p:cNvPicPr>
            <a:picLocks noChangeAspect="1"/>
          </p:cNvPicPr>
          <p:nvPr/>
        </p:nvPicPr>
        <p:blipFill>
          <a:blip r:embed="rId2">
            <a:extLst>
              <a:ext uri="{28A0092B-C50C-407E-A947-70E740481C1C}">
                <a14:useLocalDpi xmlns:a14="http://schemas.microsoft.com/office/drawing/2010/main" val="0"/>
              </a:ext>
            </a:extLst>
          </a:blip>
          <a:srcRect l="994" r="33086" b="-3"/>
          <a:stretch/>
        </p:blipFill>
        <p:spPr>
          <a:xfrm>
            <a:off x="1" y="1"/>
            <a:ext cx="2970465" cy="3383279"/>
          </a:xfrm>
          <a:prstGeom prst="rect">
            <a:avLst/>
          </a:prstGeom>
        </p:spPr>
      </p:pic>
      <p:pic>
        <p:nvPicPr>
          <p:cNvPr id="7" name="Picture 6" descr="A waterfall in a forest&#10;&#10;Description automatically generated">
            <a:extLst>
              <a:ext uri="{FF2B5EF4-FFF2-40B4-BE49-F238E27FC236}">
                <a16:creationId xmlns:a16="http://schemas.microsoft.com/office/drawing/2014/main" id="{96DE6452-ABCB-554D-C866-599705724A52}"/>
              </a:ext>
            </a:extLst>
          </p:cNvPr>
          <p:cNvPicPr>
            <a:picLocks noChangeAspect="1"/>
          </p:cNvPicPr>
          <p:nvPr/>
        </p:nvPicPr>
        <p:blipFill>
          <a:blip r:embed="rId3">
            <a:extLst>
              <a:ext uri="{28A0092B-C50C-407E-A947-70E740481C1C}">
                <a14:useLocalDpi xmlns:a14="http://schemas.microsoft.com/office/drawing/2010/main" val="0"/>
              </a:ext>
            </a:extLst>
          </a:blip>
          <a:srcRect t="14577" r="-1" b="-1"/>
          <a:stretch/>
        </p:blipFill>
        <p:spPr>
          <a:xfrm>
            <a:off x="3072956" y="10"/>
            <a:ext cx="2970465" cy="3383268"/>
          </a:xfrm>
          <a:prstGeom prst="rect">
            <a:avLst/>
          </a:prstGeom>
        </p:spPr>
      </p:pic>
      <p:pic>
        <p:nvPicPr>
          <p:cNvPr id="5" name="Content Placeholder 4" descr="A river running through a valley&#10;&#10;Description automatically generated">
            <a:extLst>
              <a:ext uri="{FF2B5EF4-FFF2-40B4-BE49-F238E27FC236}">
                <a16:creationId xmlns:a16="http://schemas.microsoft.com/office/drawing/2014/main" id="{4C834DA3-FA87-9FC4-BE04-A907680530A8}"/>
              </a:ext>
            </a:extLst>
          </p:cNvPr>
          <p:cNvPicPr>
            <a:picLocks noChangeAspect="1"/>
          </p:cNvPicPr>
          <p:nvPr/>
        </p:nvPicPr>
        <p:blipFill>
          <a:blip r:embed="rId4">
            <a:extLst>
              <a:ext uri="{28A0092B-C50C-407E-A947-70E740481C1C}">
                <a14:useLocalDpi xmlns:a14="http://schemas.microsoft.com/office/drawing/2010/main" val="0"/>
              </a:ext>
            </a:extLst>
          </a:blip>
          <a:srcRect r="34050" b="-3"/>
          <a:stretch/>
        </p:blipFill>
        <p:spPr>
          <a:xfrm>
            <a:off x="6145909" y="10"/>
            <a:ext cx="2971800" cy="3383268"/>
          </a:xfrm>
          <a:prstGeom prst="rect">
            <a:avLst/>
          </a:prstGeom>
        </p:spPr>
      </p:pic>
      <p:pic>
        <p:nvPicPr>
          <p:cNvPr id="13" name="Picture 12" descr="A body of water with grass and trees&#10;&#10;Description automatically generated">
            <a:extLst>
              <a:ext uri="{FF2B5EF4-FFF2-40B4-BE49-F238E27FC236}">
                <a16:creationId xmlns:a16="http://schemas.microsoft.com/office/drawing/2014/main" id="{65F22832-3D4D-AF30-70C0-968780093CCD}"/>
              </a:ext>
            </a:extLst>
          </p:cNvPr>
          <p:cNvPicPr>
            <a:picLocks noChangeAspect="1"/>
          </p:cNvPicPr>
          <p:nvPr/>
        </p:nvPicPr>
        <p:blipFill>
          <a:blip r:embed="rId5">
            <a:extLst>
              <a:ext uri="{28A0092B-C50C-407E-A947-70E740481C1C}">
                <a14:useLocalDpi xmlns:a14="http://schemas.microsoft.com/office/drawing/2010/main" val="0"/>
              </a:ext>
            </a:extLst>
          </a:blip>
          <a:srcRect l="8200" r="25924" b="4"/>
          <a:stretch/>
        </p:blipFill>
        <p:spPr>
          <a:xfrm>
            <a:off x="9220200" y="10"/>
            <a:ext cx="2971800" cy="3383268"/>
          </a:xfrm>
          <a:prstGeom prst="rect">
            <a:avLst/>
          </a:prstGeom>
        </p:spPr>
      </p:pic>
      <p:pic>
        <p:nvPicPr>
          <p:cNvPr id="9" name="Picture 8" descr="A person standing on a rock&#10;&#10;Description automatically generated">
            <a:extLst>
              <a:ext uri="{FF2B5EF4-FFF2-40B4-BE49-F238E27FC236}">
                <a16:creationId xmlns:a16="http://schemas.microsoft.com/office/drawing/2014/main" id="{63F8B47B-5D93-4BC4-4F58-BF63C731ED16}"/>
              </a:ext>
            </a:extLst>
          </p:cNvPr>
          <p:cNvPicPr>
            <a:picLocks noChangeAspect="1"/>
          </p:cNvPicPr>
          <p:nvPr/>
        </p:nvPicPr>
        <p:blipFill>
          <a:blip r:embed="rId6">
            <a:extLst>
              <a:ext uri="{28A0092B-C50C-407E-A947-70E740481C1C}">
                <a14:useLocalDpi xmlns:a14="http://schemas.microsoft.com/office/drawing/2010/main" val="0"/>
              </a:ext>
            </a:extLst>
          </a:blip>
          <a:srcRect t="14576" r="5" b="5"/>
          <a:stretch/>
        </p:blipFill>
        <p:spPr>
          <a:xfrm>
            <a:off x="-1017" y="3474720"/>
            <a:ext cx="2970465" cy="3383280"/>
          </a:xfrm>
          <a:prstGeom prst="rect">
            <a:avLst/>
          </a:prstGeom>
        </p:spPr>
      </p:pic>
      <p:sp>
        <p:nvSpPr>
          <p:cNvPr id="24" name="Rectangle 23">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4E4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53F5D9-6089-88CA-4974-9E1D522B84FE}"/>
              </a:ext>
            </a:extLst>
          </p:cNvPr>
          <p:cNvSpPr>
            <a:spLocks noGrp="1"/>
          </p:cNvSpPr>
          <p:nvPr>
            <p:ph type="title"/>
          </p:nvPr>
        </p:nvSpPr>
        <p:spPr>
          <a:xfrm>
            <a:off x="6491653" y="3799272"/>
            <a:ext cx="5193748" cy="637124"/>
          </a:xfrm>
        </p:spPr>
        <p:txBody>
          <a:bodyPr>
            <a:normAutofit/>
          </a:bodyPr>
          <a:lstStyle/>
          <a:p>
            <a:r>
              <a:rPr lang="en-GB" sz="3200">
                <a:solidFill>
                  <a:srgbClr val="FFFFFF"/>
                </a:solidFill>
              </a:rPr>
              <a:t>Ring of kerry</a:t>
            </a:r>
            <a:endParaRPr lang="en-FI" sz="3200">
              <a:solidFill>
                <a:srgbClr val="FFFFFF"/>
              </a:solidFill>
            </a:endParaRPr>
          </a:p>
        </p:txBody>
      </p:sp>
      <p:pic>
        <p:nvPicPr>
          <p:cNvPr id="15" name="Picture 14" descr="A horse pulling a carriage&#10;&#10;Description automatically generated">
            <a:extLst>
              <a:ext uri="{FF2B5EF4-FFF2-40B4-BE49-F238E27FC236}">
                <a16:creationId xmlns:a16="http://schemas.microsoft.com/office/drawing/2014/main" id="{2699D2A8-4898-EFE7-72E0-95A0E8E28D3E}"/>
              </a:ext>
            </a:extLst>
          </p:cNvPr>
          <p:cNvPicPr>
            <a:picLocks noChangeAspect="1"/>
          </p:cNvPicPr>
          <p:nvPr/>
        </p:nvPicPr>
        <p:blipFill>
          <a:blip r:embed="rId7">
            <a:extLst>
              <a:ext uri="{28A0092B-C50C-407E-A947-70E740481C1C}">
                <a14:useLocalDpi xmlns:a14="http://schemas.microsoft.com/office/drawing/2010/main" val="0"/>
              </a:ext>
            </a:extLst>
          </a:blip>
          <a:srcRect t="12550" r="5" b="2031"/>
          <a:stretch/>
        </p:blipFill>
        <p:spPr>
          <a:xfrm>
            <a:off x="3059902" y="3474719"/>
            <a:ext cx="2970466" cy="3383280"/>
          </a:xfrm>
          <a:prstGeom prst="rect">
            <a:avLst/>
          </a:prstGeom>
        </p:spPr>
      </p:pic>
      <p:sp>
        <p:nvSpPr>
          <p:cNvPr id="19" name="Content Placeholder 18">
            <a:extLst>
              <a:ext uri="{FF2B5EF4-FFF2-40B4-BE49-F238E27FC236}">
                <a16:creationId xmlns:a16="http://schemas.microsoft.com/office/drawing/2014/main" id="{44359D45-B912-1F1E-B457-60AFB1EEBBA3}"/>
              </a:ext>
            </a:extLst>
          </p:cNvPr>
          <p:cNvSpPr>
            <a:spLocks noGrp="1"/>
          </p:cNvSpPr>
          <p:nvPr>
            <p:ph idx="1"/>
          </p:nvPr>
        </p:nvSpPr>
        <p:spPr>
          <a:xfrm>
            <a:off x="6479648" y="4510585"/>
            <a:ext cx="5366610" cy="1758732"/>
          </a:xfrm>
        </p:spPr>
        <p:txBody>
          <a:bodyPr>
            <a:normAutofit/>
          </a:bodyPr>
          <a:lstStyle/>
          <a:p>
            <a:endParaRPr lang="en-US" sz="1800">
              <a:solidFill>
                <a:srgbClr val="FFFFFF"/>
              </a:solidFill>
            </a:endParaRPr>
          </a:p>
        </p:txBody>
      </p:sp>
    </p:spTree>
    <p:extLst>
      <p:ext uri="{BB962C8B-B14F-4D97-AF65-F5344CB8AC3E}">
        <p14:creationId xmlns:p14="http://schemas.microsoft.com/office/powerpoint/2010/main" val="244025505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357D3B-FDBE-69CF-84FC-53B84333EA6C}"/>
              </a:ext>
            </a:extLst>
          </p:cNvPr>
          <p:cNvSpPr>
            <a:spLocks noGrp="1"/>
          </p:cNvSpPr>
          <p:nvPr>
            <p:ph type="title"/>
          </p:nvPr>
        </p:nvSpPr>
        <p:spPr>
          <a:xfrm>
            <a:off x="4603468" y="4741948"/>
            <a:ext cx="6829520" cy="862031"/>
          </a:xfrm>
        </p:spPr>
        <p:txBody>
          <a:bodyPr vert="horz" lIns="91440" tIns="45720" rIns="91440" bIns="45720" rtlCol="0" anchor="b">
            <a:normAutofit/>
          </a:bodyPr>
          <a:lstStyle/>
          <a:p>
            <a:r>
              <a:rPr lang="en-US" sz="4000" kern="1200">
                <a:solidFill>
                  <a:srgbClr val="FFFFFF"/>
                </a:solidFill>
                <a:latin typeface="+mj-lt"/>
                <a:ea typeface="+mj-ea"/>
                <a:cs typeface="+mj-cs"/>
              </a:rPr>
              <a:t>Blarney castle and the gardens</a:t>
            </a:r>
          </a:p>
        </p:txBody>
      </p:sp>
      <p:pic>
        <p:nvPicPr>
          <p:cNvPr id="13" name="Content Placeholder 12" descr="A stone castle with trees and bushes&#10;&#10;Description automatically generated">
            <a:extLst>
              <a:ext uri="{FF2B5EF4-FFF2-40B4-BE49-F238E27FC236}">
                <a16:creationId xmlns:a16="http://schemas.microsoft.com/office/drawing/2014/main" id="{55A9B863-F36B-71B5-634B-A0B2D9FB68C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020" r="1" b="17697"/>
          <a:stretch/>
        </p:blipFill>
        <p:spPr>
          <a:xfrm>
            <a:off x="307840" y="321732"/>
            <a:ext cx="3793472" cy="4111323"/>
          </a:xfrm>
          <a:prstGeom prst="rect">
            <a:avLst/>
          </a:prstGeom>
        </p:spPr>
      </p:pic>
      <p:pic>
        <p:nvPicPr>
          <p:cNvPr id="17" name="Picture 16" descr="A large stone castle with a lawn&#10;&#10;Description automatically generated">
            <a:extLst>
              <a:ext uri="{FF2B5EF4-FFF2-40B4-BE49-F238E27FC236}">
                <a16:creationId xmlns:a16="http://schemas.microsoft.com/office/drawing/2014/main" id="{62D94110-5FB6-D068-A4CB-9C269FF02653}"/>
              </a:ext>
            </a:extLst>
          </p:cNvPr>
          <p:cNvPicPr>
            <a:picLocks noChangeAspect="1"/>
          </p:cNvPicPr>
          <p:nvPr/>
        </p:nvPicPr>
        <p:blipFill>
          <a:blip r:embed="rId3">
            <a:extLst>
              <a:ext uri="{28A0092B-C50C-407E-A947-70E740481C1C}">
                <a14:useLocalDpi xmlns:a14="http://schemas.microsoft.com/office/drawing/2010/main" val="0"/>
              </a:ext>
            </a:extLst>
          </a:blip>
          <a:srcRect t="14836" r="3" b="45458"/>
          <a:stretch/>
        </p:blipFill>
        <p:spPr>
          <a:xfrm>
            <a:off x="4194959" y="321734"/>
            <a:ext cx="3797570" cy="2010551"/>
          </a:xfrm>
          <a:prstGeom prst="rect">
            <a:avLst/>
          </a:prstGeom>
        </p:spPr>
      </p:pic>
      <p:pic>
        <p:nvPicPr>
          <p:cNvPr id="21" name="Picture 20" descr="A landscape with a winding road and trees&#10;&#10;Description automatically generated with medium confidence">
            <a:extLst>
              <a:ext uri="{FF2B5EF4-FFF2-40B4-BE49-F238E27FC236}">
                <a16:creationId xmlns:a16="http://schemas.microsoft.com/office/drawing/2014/main" id="{93CFEFFA-B060-20AE-9BF4-CF3EE73C48F5}"/>
              </a:ext>
            </a:extLst>
          </p:cNvPr>
          <p:cNvPicPr>
            <a:picLocks noChangeAspect="1"/>
          </p:cNvPicPr>
          <p:nvPr/>
        </p:nvPicPr>
        <p:blipFill>
          <a:blip r:embed="rId4">
            <a:extLst>
              <a:ext uri="{28A0092B-C50C-407E-A947-70E740481C1C}">
                <a14:useLocalDpi xmlns:a14="http://schemas.microsoft.com/office/drawing/2010/main" val="0"/>
              </a:ext>
            </a:extLst>
          </a:blip>
          <a:srcRect t="26011" r="1" b="3232"/>
          <a:stretch/>
        </p:blipFill>
        <p:spPr>
          <a:xfrm>
            <a:off x="4190180" y="2422097"/>
            <a:ext cx="3794760" cy="2013804"/>
          </a:xfrm>
          <a:prstGeom prst="rect">
            <a:avLst/>
          </a:prstGeom>
        </p:spPr>
      </p:pic>
      <p:pic>
        <p:nvPicPr>
          <p:cNvPr id="23" name="Picture 22" descr="A small pond with a bridge over it&#10;&#10;Description automatically generated">
            <a:extLst>
              <a:ext uri="{FF2B5EF4-FFF2-40B4-BE49-F238E27FC236}">
                <a16:creationId xmlns:a16="http://schemas.microsoft.com/office/drawing/2014/main" id="{2E6E86C7-3C9D-4098-8E56-1D5DF8502183}"/>
              </a:ext>
            </a:extLst>
          </p:cNvPr>
          <p:cNvPicPr>
            <a:picLocks noChangeAspect="1"/>
          </p:cNvPicPr>
          <p:nvPr/>
        </p:nvPicPr>
        <p:blipFill>
          <a:blip r:embed="rId5">
            <a:extLst>
              <a:ext uri="{28A0092B-C50C-407E-A947-70E740481C1C}">
                <a14:useLocalDpi xmlns:a14="http://schemas.microsoft.com/office/drawing/2010/main" val="0"/>
              </a:ext>
            </a:extLst>
          </a:blip>
          <a:srcRect b="18813"/>
          <a:stretch/>
        </p:blipFill>
        <p:spPr>
          <a:xfrm>
            <a:off x="8086176" y="321733"/>
            <a:ext cx="3797984" cy="4111321"/>
          </a:xfrm>
          <a:prstGeom prst="rect">
            <a:avLst/>
          </a:prstGeom>
        </p:spPr>
      </p:pic>
      <p:pic>
        <p:nvPicPr>
          <p:cNvPr id="19" name="Picture 18" descr="A group of trees in a forest&#10;&#10;Description automatically generated">
            <a:extLst>
              <a:ext uri="{FF2B5EF4-FFF2-40B4-BE49-F238E27FC236}">
                <a16:creationId xmlns:a16="http://schemas.microsoft.com/office/drawing/2014/main" id="{16E56221-0E93-9187-C657-93CCF867BD0A}"/>
              </a:ext>
            </a:extLst>
          </p:cNvPr>
          <p:cNvPicPr>
            <a:picLocks noChangeAspect="1"/>
          </p:cNvPicPr>
          <p:nvPr/>
        </p:nvPicPr>
        <p:blipFill>
          <a:blip r:embed="rId6">
            <a:extLst>
              <a:ext uri="{28A0092B-C50C-407E-A947-70E740481C1C}">
                <a14:useLocalDpi xmlns:a14="http://schemas.microsoft.com/office/drawing/2010/main" val="0"/>
              </a:ext>
            </a:extLst>
          </a:blip>
          <a:srcRect t="23867" r="1" b="5490"/>
          <a:stretch/>
        </p:blipFill>
        <p:spPr>
          <a:xfrm>
            <a:off x="307840" y="4525715"/>
            <a:ext cx="3794760" cy="2010551"/>
          </a:xfrm>
          <a:prstGeom prst="rect">
            <a:avLst/>
          </a:prstGeom>
        </p:spPr>
      </p:pic>
      <p:cxnSp>
        <p:nvCxnSpPr>
          <p:cNvPr id="39" name="Straight Connector 38">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84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DEDF40-028D-86A4-28A3-36A0C9494A8B}"/>
              </a:ext>
            </a:extLst>
          </p:cNvPr>
          <p:cNvSpPr>
            <a:spLocks noGrp="1"/>
          </p:cNvSpPr>
          <p:nvPr>
            <p:ph type="title"/>
          </p:nvPr>
        </p:nvSpPr>
        <p:spPr>
          <a:xfrm>
            <a:off x="4603468" y="4741948"/>
            <a:ext cx="6829520" cy="862031"/>
          </a:xfrm>
        </p:spPr>
        <p:txBody>
          <a:bodyPr vert="horz" lIns="91440" tIns="45720" rIns="91440" bIns="45720" rtlCol="0" anchor="b">
            <a:normAutofit/>
          </a:bodyPr>
          <a:lstStyle/>
          <a:p>
            <a:r>
              <a:rPr lang="en-US" sz="4000" kern="1200">
                <a:solidFill>
                  <a:srgbClr val="FFFFFF"/>
                </a:solidFill>
                <a:latin typeface="+mj-lt"/>
                <a:ea typeface="+mj-ea"/>
                <a:cs typeface="+mj-cs"/>
              </a:rPr>
              <a:t>Cork city</a:t>
            </a:r>
          </a:p>
        </p:txBody>
      </p:sp>
      <p:pic>
        <p:nvPicPr>
          <p:cNvPr id="5" name="Content Placeholder 4" descr="A building with a clock on the front&#10;&#10;Description automatically generated">
            <a:extLst>
              <a:ext uri="{FF2B5EF4-FFF2-40B4-BE49-F238E27FC236}">
                <a16:creationId xmlns:a16="http://schemas.microsoft.com/office/drawing/2014/main" id="{1E960DF8-D78C-A52D-63F0-691814A96C0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18716"/>
          <a:stretch/>
        </p:blipFill>
        <p:spPr>
          <a:xfrm>
            <a:off x="307840" y="321732"/>
            <a:ext cx="3793472" cy="4111323"/>
          </a:xfrm>
          <a:prstGeom prst="rect">
            <a:avLst/>
          </a:prstGeom>
        </p:spPr>
      </p:pic>
      <p:pic>
        <p:nvPicPr>
          <p:cNvPr id="9" name="Picture 8" descr="A street with cars and people on it&#10;&#10;Description automatically generated">
            <a:extLst>
              <a:ext uri="{FF2B5EF4-FFF2-40B4-BE49-F238E27FC236}">
                <a16:creationId xmlns:a16="http://schemas.microsoft.com/office/drawing/2014/main" id="{84A1C26A-0A52-B5FC-772D-FC0CA5CC415D}"/>
              </a:ext>
            </a:extLst>
          </p:cNvPr>
          <p:cNvPicPr>
            <a:picLocks noChangeAspect="1"/>
          </p:cNvPicPr>
          <p:nvPr/>
        </p:nvPicPr>
        <p:blipFill>
          <a:blip r:embed="rId3">
            <a:extLst>
              <a:ext uri="{28A0092B-C50C-407E-A947-70E740481C1C}">
                <a14:useLocalDpi xmlns:a14="http://schemas.microsoft.com/office/drawing/2010/main" val="0"/>
              </a:ext>
            </a:extLst>
          </a:blip>
          <a:srcRect t="14682" r="1" b="14728"/>
          <a:stretch/>
        </p:blipFill>
        <p:spPr>
          <a:xfrm>
            <a:off x="4194959" y="321734"/>
            <a:ext cx="3797570" cy="2010551"/>
          </a:xfrm>
          <a:prstGeom prst="rect">
            <a:avLst/>
          </a:prstGeom>
        </p:spPr>
      </p:pic>
      <p:pic>
        <p:nvPicPr>
          <p:cNvPr id="13" name="Picture 12" descr="A blue building with a pig statue and a cart&#10;&#10;Description automatically generated">
            <a:extLst>
              <a:ext uri="{FF2B5EF4-FFF2-40B4-BE49-F238E27FC236}">
                <a16:creationId xmlns:a16="http://schemas.microsoft.com/office/drawing/2014/main" id="{8DA8EE4D-F3B4-8581-1F40-6303FFFCC737}"/>
              </a:ext>
            </a:extLst>
          </p:cNvPr>
          <p:cNvPicPr>
            <a:picLocks noChangeAspect="1"/>
          </p:cNvPicPr>
          <p:nvPr/>
        </p:nvPicPr>
        <p:blipFill>
          <a:blip r:embed="rId4">
            <a:extLst>
              <a:ext uri="{28A0092B-C50C-407E-A947-70E740481C1C}">
                <a14:useLocalDpi xmlns:a14="http://schemas.microsoft.com/office/drawing/2010/main" val="0"/>
              </a:ext>
            </a:extLst>
          </a:blip>
          <a:srcRect t="24802" r="1" b="4516"/>
          <a:stretch/>
        </p:blipFill>
        <p:spPr>
          <a:xfrm>
            <a:off x="4190180" y="2422097"/>
            <a:ext cx="3794760" cy="2013804"/>
          </a:xfrm>
          <a:prstGeom prst="rect">
            <a:avLst/>
          </a:prstGeom>
        </p:spPr>
      </p:pic>
      <p:pic>
        <p:nvPicPr>
          <p:cNvPr id="11" name="Picture 10" descr="A group of people in a market&#10;&#10;Description automatically generated">
            <a:extLst>
              <a:ext uri="{FF2B5EF4-FFF2-40B4-BE49-F238E27FC236}">
                <a16:creationId xmlns:a16="http://schemas.microsoft.com/office/drawing/2014/main" id="{07089549-56D6-052C-4D0D-983B61ED6696}"/>
              </a:ext>
            </a:extLst>
          </p:cNvPr>
          <p:cNvPicPr>
            <a:picLocks noChangeAspect="1"/>
          </p:cNvPicPr>
          <p:nvPr/>
        </p:nvPicPr>
        <p:blipFill>
          <a:blip r:embed="rId5">
            <a:extLst>
              <a:ext uri="{28A0092B-C50C-407E-A947-70E740481C1C}">
                <a14:useLocalDpi xmlns:a14="http://schemas.microsoft.com/office/drawing/2010/main" val="0"/>
              </a:ext>
            </a:extLst>
          </a:blip>
          <a:srcRect l="30550" r="164" b="-3"/>
          <a:stretch/>
        </p:blipFill>
        <p:spPr>
          <a:xfrm>
            <a:off x="8086176" y="321733"/>
            <a:ext cx="3797984" cy="4111321"/>
          </a:xfrm>
          <a:prstGeom prst="rect">
            <a:avLst/>
          </a:prstGeom>
        </p:spPr>
      </p:pic>
      <p:pic>
        <p:nvPicPr>
          <p:cNvPr id="7" name="Picture 6" descr="A building with a tower and a fence&#10;&#10;Description automatically generated with medium confidence">
            <a:extLst>
              <a:ext uri="{FF2B5EF4-FFF2-40B4-BE49-F238E27FC236}">
                <a16:creationId xmlns:a16="http://schemas.microsoft.com/office/drawing/2014/main" id="{AE2D97D1-76CB-E082-F6CB-0785F970822E}"/>
              </a:ext>
            </a:extLst>
          </p:cNvPr>
          <p:cNvPicPr>
            <a:picLocks noChangeAspect="1"/>
          </p:cNvPicPr>
          <p:nvPr/>
        </p:nvPicPr>
        <p:blipFill>
          <a:blip r:embed="rId6">
            <a:extLst>
              <a:ext uri="{28A0092B-C50C-407E-A947-70E740481C1C}">
                <a14:useLocalDpi xmlns:a14="http://schemas.microsoft.com/office/drawing/2010/main" val="0"/>
              </a:ext>
            </a:extLst>
          </a:blip>
          <a:srcRect t="22537" r="1" b="6820"/>
          <a:stretch/>
        </p:blipFill>
        <p:spPr>
          <a:xfrm>
            <a:off x="307840" y="4525715"/>
            <a:ext cx="3794760" cy="2010551"/>
          </a:xfrm>
          <a:prstGeom prst="rect">
            <a:avLst/>
          </a:prstGeom>
        </p:spPr>
      </p:pic>
      <p:cxnSp>
        <p:nvCxnSpPr>
          <p:cNvPr id="20" name="Straight Connector 19">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86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7B42F36-B3C1-4247-AF36-090F0134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
            <a:ext cx="12188952" cy="68579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EF131A2-E574-4D95-A322-C5FF0B64E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800">
                <a:solidFill>
                  <a:srgbClr val="000000"/>
                </a:solidFill>
                <a:latin typeface="Times-Roman"/>
              </a:rPr>
              <a:t>FamilyID=Office_ArchiveTorn</a:t>
            </a:r>
            <a:endParaRPr lang="en-US" dirty="0"/>
          </a:p>
        </p:txBody>
      </p:sp>
      <p:sp>
        <p:nvSpPr>
          <p:cNvPr id="2" name="Title 1">
            <a:extLst>
              <a:ext uri="{FF2B5EF4-FFF2-40B4-BE49-F238E27FC236}">
                <a16:creationId xmlns:a16="http://schemas.microsoft.com/office/drawing/2014/main" id="{EFB9F1AC-6975-484D-08C9-8C61BD46975D}"/>
              </a:ext>
            </a:extLst>
          </p:cNvPr>
          <p:cNvSpPr>
            <a:spLocks noGrp="1"/>
          </p:cNvSpPr>
          <p:nvPr>
            <p:ph type="title"/>
          </p:nvPr>
        </p:nvSpPr>
        <p:spPr>
          <a:xfrm>
            <a:off x="1132361" y="4748796"/>
            <a:ext cx="8804444" cy="1004048"/>
          </a:xfrm>
        </p:spPr>
        <p:txBody>
          <a:bodyPr vert="horz" lIns="91440" tIns="45720" rIns="91440" bIns="45720" rtlCol="0" anchor="b">
            <a:normAutofit/>
          </a:bodyPr>
          <a:lstStyle/>
          <a:p>
            <a:r>
              <a:rPr lang="en-US" sz="3600" kern="1200">
                <a:solidFill>
                  <a:schemeClr val="tx1">
                    <a:lumMod val="85000"/>
                    <a:lumOff val="15000"/>
                  </a:schemeClr>
                </a:solidFill>
                <a:latin typeface="+mj-lt"/>
                <a:ea typeface="+mj-ea"/>
                <a:cs typeface="+mj-cs"/>
              </a:rPr>
              <a:t>Cliffs of moher</a:t>
            </a:r>
          </a:p>
        </p:txBody>
      </p:sp>
      <p:pic>
        <p:nvPicPr>
          <p:cNvPr id="7" name="Picture 6" descr="A cliff with a body of water and grass&#10;&#10;Description automatically generated">
            <a:extLst>
              <a:ext uri="{FF2B5EF4-FFF2-40B4-BE49-F238E27FC236}">
                <a16:creationId xmlns:a16="http://schemas.microsoft.com/office/drawing/2014/main" id="{AF5A9A00-03F2-A52E-8FDF-F3A7C833F7E2}"/>
              </a:ext>
            </a:extLst>
          </p:cNvPr>
          <p:cNvPicPr>
            <a:picLocks noChangeAspect="1"/>
          </p:cNvPicPr>
          <p:nvPr/>
        </p:nvPicPr>
        <p:blipFill>
          <a:blip r:embed="rId2">
            <a:extLst>
              <a:ext uri="{28A0092B-C50C-407E-A947-70E740481C1C}">
                <a14:useLocalDpi xmlns:a14="http://schemas.microsoft.com/office/drawing/2010/main" val="0"/>
              </a:ext>
            </a:extLst>
          </a:blip>
          <a:srcRect t="5840" r="4" b="4"/>
          <a:stretch/>
        </p:blipFill>
        <p:spPr>
          <a:xfrm>
            <a:off x="4038601" y="10"/>
            <a:ext cx="4079551" cy="5121732"/>
          </a:xfrm>
          <a:custGeom>
            <a:avLst/>
            <a:gdLst/>
            <a:ahLst/>
            <a:cxnLst/>
            <a:rect l="l" t="t" r="r" b="b"/>
            <a:pathLst>
              <a:path w="4079551" h="5121742">
                <a:moveTo>
                  <a:pt x="0" y="0"/>
                </a:moveTo>
                <a:lnTo>
                  <a:pt x="1995194" y="0"/>
                </a:lnTo>
                <a:lnTo>
                  <a:pt x="2066032" y="17448"/>
                </a:lnTo>
                <a:cubicBezTo>
                  <a:pt x="2128997" y="23966"/>
                  <a:pt x="2110147" y="27214"/>
                  <a:pt x="2159511" y="26888"/>
                </a:cubicBezTo>
                <a:cubicBezTo>
                  <a:pt x="2164432" y="26525"/>
                  <a:pt x="2173850" y="35708"/>
                  <a:pt x="2192911" y="33431"/>
                </a:cubicBezTo>
                <a:cubicBezTo>
                  <a:pt x="2223081" y="37362"/>
                  <a:pt x="2206425" y="48416"/>
                  <a:pt x="2245068" y="52056"/>
                </a:cubicBezTo>
                <a:cubicBezTo>
                  <a:pt x="2241495" y="55478"/>
                  <a:pt x="2279354" y="53783"/>
                  <a:pt x="2283002" y="65933"/>
                </a:cubicBezTo>
                <a:cubicBezTo>
                  <a:pt x="2299420" y="69803"/>
                  <a:pt x="2324641" y="73066"/>
                  <a:pt x="2343575" y="75274"/>
                </a:cubicBezTo>
                <a:cubicBezTo>
                  <a:pt x="2371943" y="81224"/>
                  <a:pt x="2386065" y="87641"/>
                  <a:pt x="2390257" y="91880"/>
                </a:cubicBezTo>
                <a:cubicBezTo>
                  <a:pt x="2418657" y="98611"/>
                  <a:pt x="2415586" y="99822"/>
                  <a:pt x="2452878" y="114104"/>
                </a:cubicBezTo>
                <a:cubicBezTo>
                  <a:pt x="2474763" y="108974"/>
                  <a:pt x="2493568" y="120070"/>
                  <a:pt x="2502728" y="130204"/>
                </a:cubicBezTo>
                <a:cubicBezTo>
                  <a:pt x="2527501" y="139804"/>
                  <a:pt x="2581310" y="162727"/>
                  <a:pt x="2616700" y="165762"/>
                </a:cubicBezTo>
                <a:cubicBezTo>
                  <a:pt x="2670822" y="165032"/>
                  <a:pt x="2655678" y="176304"/>
                  <a:pt x="2679757" y="184874"/>
                </a:cubicBezTo>
                <a:cubicBezTo>
                  <a:pt x="2698501" y="195527"/>
                  <a:pt x="2695893" y="186329"/>
                  <a:pt x="2715454" y="199796"/>
                </a:cubicBezTo>
                <a:lnTo>
                  <a:pt x="2751684" y="215417"/>
                </a:lnTo>
                <a:lnTo>
                  <a:pt x="2795379" y="239878"/>
                </a:lnTo>
                <a:lnTo>
                  <a:pt x="2805381" y="246602"/>
                </a:lnTo>
                <a:cubicBezTo>
                  <a:pt x="2810511" y="246626"/>
                  <a:pt x="2813766" y="247045"/>
                  <a:pt x="2815845" y="247782"/>
                </a:cubicBezTo>
                <a:cubicBezTo>
                  <a:pt x="2815896" y="247881"/>
                  <a:pt x="2815949" y="247980"/>
                  <a:pt x="2816000" y="248079"/>
                </a:cubicBezTo>
                <a:lnTo>
                  <a:pt x="2830764" y="251040"/>
                </a:lnTo>
                <a:cubicBezTo>
                  <a:pt x="2847879" y="251404"/>
                  <a:pt x="2882218" y="277370"/>
                  <a:pt x="2898472" y="276678"/>
                </a:cubicBezTo>
                <a:cubicBezTo>
                  <a:pt x="2905647" y="293133"/>
                  <a:pt x="2902453" y="265766"/>
                  <a:pt x="2929804" y="280704"/>
                </a:cubicBezTo>
                <a:cubicBezTo>
                  <a:pt x="2941996" y="282696"/>
                  <a:pt x="2947122" y="284716"/>
                  <a:pt x="2957338" y="286247"/>
                </a:cubicBezTo>
                <a:cubicBezTo>
                  <a:pt x="2957479" y="286667"/>
                  <a:pt x="2990960" y="289467"/>
                  <a:pt x="2991101" y="289887"/>
                </a:cubicBezTo>
                <a:lnTo>
                  <a:pt x="3015504" y="293980"/>
                </a:lnTo>
                <a:lnTo>
                  <a:pt x="3021078" y="296051"/>
                </a:lnTo>
                <a:lnTo>
                  <a:pt x="3053567" y="292851"/>
                </a:lnTo>
                <a:lnTo>
                  <a:pt x="3069787" y="292672"/>
                </a:lnTo>
                <a:lnTo>
                  <a:pt x="3075539" y="289579"/>
                </a:lnTo>
                <a:cubicBezTo>
                  <a:pt x="3081105" y="287930"/>
                  <a:pt x="3088240" y="287741"/>
                  <a:pt x="3098888" y="290860"/>
                </a:cubicBezTo>
                <a:lnTo>
                  <a:pt x="3101129" y="292153"/>
                </a:lnTo>
                <a:lnTo>
                  <a:pt x="3133932" y="286561"/>
                </a:lnTo>
                <a:cubicBezTo>
                  <a:pt x="3140944" y="284784"/>
                  <a:pt x="3168952" y="294171"/>
                  <a:pt x="3174858" y="290616"/>
                </a:cubicBezTo>
                <a:cubicBezTo>
                  <a:pt x="3230764" y="295457"/>
                  <a:pt x="3264969" y="278925"/>
                  <a:pt x="3333227" y="290351"/>
                </a:cubicBezTo>
                <a:cubicBezTo>
                  <a:pt x="3378919" y="294938"/>
                  <a:pt x="3404596" y="294841"/>
                  <a:pt x="3434083" y="298450"/>
                </a:cubicBezTo>
                <a:cubicBezTo>
                  <a:pt x="3463570" y="302059"/>
                  <a:pt x="3491152" y="308462"/>
                  <a:pt x="3510149" y="312007"/>
                </a:cubicBezTo>
                <a:cubicBezTo>
                  <a:pt x="3529146" y="315552"/>
                  <a:pt x="3524019" y="317217"/>
                  <a:pt x="3548064" y="319723"/>
                </a:cubicBezTo>
                <a:cubicBezTo>
                  <a:pt x="3572109" y="322229"/>
                  <a:pt x="3631075" y="320322"/>
                  <a:pt x="3654421" y="327043"/>
                </a:cubicBezTo>
                <a:cubicBezTo>
                  <a:pt x="3679638" y="326359"/>
                  <a:pt x="3682937" y="337391"/>
                  <a:pt x="3696714" y="336075"/>
                </a:cubicBezTo>
                <a:cubicBezTo>
                  <a:pt x="3767949" y="352546"/>
                  <a:pt x="3827292" y="349618"/>
                  <a:pt x="3913983" y="346950"/>
                </a:cubicBezTo>
                <a:cubicBezTo>
                  <a:pt x="3971130" y="351831"/>
                  <a:pt x="3970098" y="354607"/>
                  <a:pt x="3995145" y="357420"/>
                </a:cubicBezTo>
                <a:cubicBezTo>
                  <a:pt x="4002790" y="360247"/>
                  <a:pt x="4006581" y="350414"/>
                  <a:pt x="4013468" y="354306"/>
                </a:cubicBezTo>
                <a:lnTo>
                  <a:pt x="4048834" y="359505"/>
                </a:lnTo>
                <a:lnTo>
                  <a:pt x="4074799" y="369645"/>
                </a:lnTo>
                <a:lnTo>
                  <a:pt x="4079551" y="370898"/>
                </a:lnTo>
                <a:lnTo>
                  <a:pt x="4079551" y="5121742"/>
                </a:lnTo>
                <a:lnTo>
                  <a:pt x="4068742" y="5113500"/>
                </a:lnTo>
                <a:cubicBezTo>
                  <a:pt x="4063338" y="5107661"/>
                  <a:pt x="4059868" y="5101409"/>
                  <a:pt x="4058894" y="5094665"/>
                </a:cubicBezTo>
                <a:cubicBezTo>
                  <a:pt x="3987852" y="5077156"/>
                  <a:pt x="4047488" y="5077984"/>
                  <a:pt x="3952029" y="5063154"/>
                </a:cubicBezTo>
                <a:cubicBezTo>
                  <a:pt x="3867363" y="5050598"/>
                  <a:pt x="3615061" y="5028910"/>
                  <a:pt x="3557637" y="5010001"/>
                </a:cubicBezTo>
                <a:cubicBezTo>
                  <a:pt x="3479990" y="5000422"/>
                  <a:pt x="3519950" y="4999882"/>
                  <a:pt x="3486145" y="5005680"/>
                </a:cubicBezTo>
                <a:cubicBezTo>
                  <a:pt x="3429218" y="5014226"/>
                  <a:pt x="3425986" y="4996913"/>
                  <a:pt x="3388517" y="4998135"/>
                </a:cubicBezTo>
                <a:cubicBezTo>
                  <a:pt x="3332792" y="4985135"/>
                  <a:pt x="3225211" y="4978839"/>
                  <a:pt x="3151800" y="4964999"/>
                </a:cubicBezTo>
                <a:cubicBezTo>
                  <a:pt x="3089955" y="4955605"/>
                  <a:pt x="3078013" y="4941781"/>
                  <a:pt x="3017820" y="4936923"/>
                </a:cubicBezTo>
                <a:cubicBezTo>
                  <a:pt x="2983861" y="4928606"/>
                  <a:pt x="2965335" y="4947639"/>
                  <a:pt x="2948051" y="4915098"/>
                </a:cubicBezTo>
                <a:cubicBezTo>
                  <a:pt x="2926332" y="4902193"/>
                  <a:pt x="2886343" y="4901643"/>
                  <a:pt x="2850186" y="4894812"/>
                </a:cubicBezTo>
                <a:cubicBezTo>
                  <a:pt x="2832001" y="4893294"/>
                  <a:pt x="2812810" y="4898744"/>
                  <a:pt x="2773357" y="4888477"/>
                </a:cubicBezTo>
                <a:cubicBezTo>
                  <a:pt x="2743350" y="4880689"/>
                  <a:pt x="2708497" y="4865066"/>
                  <a:pt x="2705025" y="4886289"/>
                </a:cubicBezTo>
                <a:cubicBezTo>
                  <a:pt x="2674575" y="4858628"/>
                  <a:pt x="2685763" y="4877642"/>
                  <a:pt x="2646233" y="4877189"/>
                </a:cubicBezTo>
                <a:cubicBezTo>
                  <a:pt x="2543240" y="4848149"/>
                  <a:pt x="2501889" y="4866909"/>
                  <a:pt x="2424169" y="4851885"/>
                </a:cubicBezTo>
                <a:cubicBezTo>
                  <a:pt x="2404486" y="4833480"/>
                  <a:pt x="2400682" y="4878338"/>
                  <a:pt x="2350685" y="4835310"/>
                </a:cubicBezTo>
                <a:cubicBezTo>
                  <a:pt x="2346969" y="4837458"/>
                  <a:pt x="2324430" y="4815003"/>
                  <a:pt x="2309189" y="4809282"/>
                </a:cubicBezTo>
                <a:cubicBezTo>
                  <a:pt x="2293948" y="4803561"/>
                  <a:pt x="2272811" y="4801970"/>
                  <a:pt x="2259235" y="4800986"/>
                </a:cubicBezTo>
                <a:cubicBezTo>
                  <a:pt x="2245658" y="4800001"/>
                  <a:pt x="2243609" y="4803372"/>
                  <a:pt x="2227729" y="4803372"/>
                </a:cubicBezTo>
                <a:cubicBezTo>
                  <a:pt x="2211848" y="4803372"/>
                  <a:pt x="2190174" y="4790407"/>
                  <a:pt x="2160878" y="4813279"/>
                </a:cubicBezTo>
                <a:cubicBezTo>
                  <a:pt x="2146951" y="4811561"/>
                  <a:pt x="2155252" y="4798893"/>
                  <a:pt x="2144167" y="4793069"/>
                </a:cubicBezTo>
                <a:cubicBezTo>
                  <a:pt x="2138625" y="4790157"/>
                  <a:pt x="2130209" y="4787368"/>
                  <a:pt x="2121162" y="4784859"/>
                </a:cubicBezTo>
                <a:lnTo>
                  <a:pt x="2094401" y="4778344"/>
                </a:lnTo>
                <a:lnTo>
                  <a:pt x="2094882" y="4776919"/>
                </a:lnTo>
                <a:cubicBezTo>
                  <a:pt x="2092677" y="4775558"/>
                  <a:pt x="2089097" y="4774323"/>
                  <a:pt x="2087794" y="4774223"/>
                </a:cubicBezTo>
                <a:cubicBezTo>
                  <a:pt x="2086491" y="4774123"/>
                  <a:pt x="2087466" y="4775159"/>
                  <a:pt x="2094371" y="4778337"/>
                </a:cubicBezTo>
                <a:lnTo>
                  <a:pt x="2094401" y="4778344"/>
                </a:lnTo>
                <a:lnTo>
                  <a:pt x="2093715" y="4780377"/>
                </a:lnTo>
                <a:cubicBezTo>
                  <a:pt x="2089515" y="4780985"/>
                  <a:pt x="2080286" y="4780711"/>
                  <a:pt x="2062375" y="4778549"/>
                </a:cubicBezTo>
                <a:cubicBezTo>
                  <a:pt x="2042674" y="4771181"/>
                  <a:pt x="2014477" y="4774492"/>
                  <a:pt x="1994248" y="4768862"/>
                </a:cubicBezTo>
                <a:cubicBezTo>
                  <a:pt x="1974019" y="4763231"/>
                  <a:pt x="1952871" y="4755713"/>
                  <a:pt x="1937256" y="4751678"/>
                </a:cubicBezTo>
                <a:cubicBezTo>
                  <a:pt x="1907785" y="4744300"/>
                  <a:pt x="1899543" y="4740617"/>
                  <a:pt x="1881810" y="4737737"/>
                </a:cubicBezTo>
                <a:cubicBezTo>
                  <a:pt x="1864077" y="4734858"/>
                  <a:pt x="1845240" y="4734501"/>
                  <a:pt x="1830859" y="4734403"/>
                </a:cubicBezTo>
                <a:cubicBezTo>
                  <a:pt x="1816479" y="4734305"/>
                  <a:pt x="1813540" y="4739700"/>
                  <a:pt x="1795527" y="4737148"/>
                </a:cubicBezTo>
                <a:cubicBezTo>
                  <a:pt x="1766274" y="4729435"/>
                  <a:pt x="1769196" y="4730400"/>
                  <a:pt x="1733366" y="4726150"/>
                </a:cubicBezTo>
                <a:lnTo>
                  <a:pt x="1642377" y="4726617"/>
                </a:lnTo>
                <a:lnTo>
                  <a:pt x="1611957" y="4723904"/>
                </a:lnTo>
                <a:cubicBezTo>
                  <a:pt x="1601202" y="4725929"/>
                  <a:pt x="1590447" y="4714121"/>
                  <a:pt x="1579694" y="4716145"/>
                </a:cubicBezTo>
                <a:lnTo>
                  <a:pt x="1529000" y="4712292"/>
                </a:lnTo>
                <a:cubicBezTo>
                  <a:pt x="1506629" y="4692374"/>
                  <a:pt x="1502551" y="4712551"/>
                  <a:pt x="1486695" y="4707303"/>
                </a:cubicBezTo>
                <a:cubicBezTo>
                  <a:pt x="1459462" y="4696523"/>
                  <a:pt x="1453852" y="4697563"/>
                  <a:pt x="1426366" y="4687718"/>
                </a:cubicBezTo>
                <a:cubicBezTo>
                  <a:pt x="1412560" y="4689453"/>
                  <a:pt x="1397512" y="4684365"/>
                  <a:pt x="1384037" y="4687843"/>
                </a:cubicBezTo>
                <a:lnTo>
                  <a:pt x="1346996" y="4686184"/>
                </a:lnTo>
                <a:lnTo>
                  <a:pt x="1308817" y="4690023"/>
                </a:lnTo>
                <a:lnTo>
                  <a:pt x="1268850" y="4701204"/>
                </a:lnTo>
                <a:cubicBezTo>
                  <a:pt x="1253323" y="4701949"/>
                  <a:pt x="1236826" y="4700974"/>
                  <a:pt x="1218909" y="4697243"/>
                </a:cubicBezTo>
                <a:cubicBezTo>
                  <a:pt x="1204883" y="4695263"/>
                  <a:pt x="1183521" y="4694006"/>
                  <a:pt x="1167081" y="4681108"/>
                </a:cubicBezTo>
                <a:cubicBezTo>
                  <a:pt x="1150641" y="4668210"/>
                  <a:pt x="1027982" y="4656956"/>
                  <a:pt x="1028065" y="4656732"/>
                </a:cubicBezTo>
                <a:cubicBezTo>
                  <a:pt x="997413" y="4653433"/>
                  <a:pt x="998916" y="4666066"/>
                  <a:pt x="983167" y="4667463"/>
                </a:cubicBezTo>
                <a:cubicBezTo>
                  <a:pt x="967418" y="4668859"/>
                  <a:pt x="959283" y="4663456"/>
                  <a:pt x="933575" y="4665113"/>
                </a:cubicBezTo>
                <a:cubicBezTo>
                  <a:pt x="907867" y="4666771"/>
                  <a:pt x="856664" y="4676890"/>
                  <a:pt x="828922" y="4677409"/>
                </a:cubicBezTo>
                <a:cubicBezTo>
                  <a:pt x="808598" y="4677652"/>
                  <a:pt x="807933" y="4665718"/>
                  <a:pt x="785859" y="4661311"/>
                </a:cubicBezTo>
                <a:cubicBezTo>
                  <a:pt x="764346" y="4676275"/>
                  <a:pt x="708123" y="4640980"/>
                  <a:pt x="709519" y="4662282"/>
                </a:cubicBezTo>
                <a:cubicBezTo>
                  <a:pt x="657776" y="4649495"/>
                  <a:pt x="666334" y="4651568"/>
                  <a:pt x="642835" y="4656529"/>
                </a:cubicBezTo>
                <a:lnTo>
                  <a:pt x="617041" y="4662947"/>
                </a:lnTo>
                <a:lnTo>
                  <a:pt x="530174" y="4659157"/>
                </a:lnTo>
                <a:lnTo>
                  <a:pt x="522967" y="4664296"/>
                </a:lnTo>
                <a:lnTo>
                  <a:pt x="505439" y="4665425"/>
                </a:lnTo>
                <a:lnTo>
                  <a:pt x="498947" y="4666124"/>
                </a:lnTo>
                <a:lnTo>
                  <a:pt x="494921" y="4663656"/>
                </a:lnTo>
                <a:cubicBezTo>
                  <a:pt x="492531" y="4662547"/>
                  <a:pt x="490756" y="4662473"/>
                  <a:pt x="489479" y="4664277"/>
                </a:cubicBezTo>
                <a:cubicBezTo>
                  <a:pt x="489277" y="4665254"/>
                  <a:pt x="489077" y="4666231"/>
                  <a:pt x="488876" y="4667208"/>
                </a:cubicBezTo>
                <a:lnTo>
                  <a:pt x="454603" y="4670897"/>
                </a:lnTo>
                <a:lnTo>
                  <a:pt x="208211" y="4676399"/>
                </a:lnTo>
                <a:cubicBezTo>
                  <a:pt x="153499" y="4693629"/>
                  <a:pt x="92158" y="4691047"/>
                  <a:pt x="29399" y="4685637"/>
                </a:cubicBezTo>
                <a:lnTo>
                  <a:pt x="0" y="4683114"/>
                </a:lnTo>
                <a:close/>
              </a:path>
            </a:pathLst>
          </a:custGeom>
        </p:spPr>
      </p:pic>
      <p:pic>
        <p:nvPicPr>
          <p:cNvPr id="9" name="Picture 8" descr="A cliff with grass and water with Cliffs of Moher in the background&#10;&#10;Description automatically generated with medium confidence">
            <a:extLst>
              <a:ext uri="{FF2B5EF4-FFF2-40B4-BE49-F238E27FC236}">
                <a16:creationId xmlns:a16="http://schemas.microsoft.com/office/drawing/2014/main" id="{70DA24E7-3EE4-F250-3CAC-2BC7240EFEC1}"/>
              </a:ext>
            </a:extLst>
          </p:cNvPr>
          <p:cNvPicPr>
            <a:picLocks noChangeAspect="1"/>
          </p:cNvPicPr>
          <p:nvPr/>
        </p:nvPicPr>
        <p:blipFill>
          <a:blip r:embed="rId3">
            <a:extLst>
              <a:ext uri="{28A0092B-C50C-407E-A947-70E740481C1C}">
                <a14:useLocalDpi xmlns:a14="http://schemas.microsoft.com/office/drawing/2010/main" val="0"/>
              </a:ext>
            </a:extLst>
          </a:blip>
          <a:srcRect l="16269" r="19286" b="2"/>
          <a:stretch/>
        </p:blipFill>
        <p:spPr>
          <a:xfrm>
            <a:off x="20" y="10"/>
            <a:ext cx="4044282" cy="4706602"/>
          </a:xfrm>
          <a:custGeom>
            <a:avLst/>
            <a:gdLst/>
            <a:ahLst/>
            <a:cxnLst/>
            <a:rect l="l" t="t" r="r" b="b"/>
            <a:pathLst>
              <a:path w="4044302" h="4706612">
                <a:moveTo>
                  <a:pt x="0" y="0"/>
                </a:moveTo>
                <a:lnTo>
                  <a:pt x="4044302" y="0"/>
                </a:lnTo>
                <a:lnTo>
                  <a:pt x="4044302" y="4683603"/>
                </a:lnTo>
                <a:lnTo>
                  <a:pt x="3973451" y="4677522"/>
                </a:lnTo>
                <a:cubicBezTo>
                  <a:pt x="3942015" y="4675526"/>
                  <a:pt x="3910877" y="4674945"/>
                  <a:pt x="3880688" y="4677902"/>
                </a:cubicBezTo>
                <a:cubicBezTo>
                  <a:pt x="3854349" y="4668373"/>
                  <a:pt x="3867024" y="4694267"/>
                  <a:pt x="3804472" y="4706612"/>
                </a:cubicBezTo>
                <a:cubicBezTo>
                  <a:pt x="3769790" y="4699764"/>
                  <a:pt x="3709689" y="4672031"/>
                  <a:pt x="3671141" y="4669214"/>
                </a:cubicBezTo>
                <a:cubicBezTo>
                  <a:pt x="3634430" y="4661806"/>
                  <a:pt x="3632993" y="4657630"/>
                  <a:pt x="3609792" y="4651280"/>
                </a:cubicBezTo>
                <a:cubicBezTo>
                  <a:pt x="3586591" y="4644931"/>
                  <a:pt x="3596838" y="4646444"/>
                  <a:pt x="3550675" y="4644949"/>
                </a:cubicBezTo>
                <a:cubicBezTo>
                  <a:pt x="3513195" y="4640338"/>
                  <a:pt x="3398385" y="4630109"/>
                  <a:pt x="3362699" y="4629669"/>
                </a:cubicBezTo>
                <a:cubicBezTo>
                  <a:pt x="3327014" y="4629229"/>
                  <a:pt x="3350265" y="4628980"/>
                  <a:pt x="3317820" y="4628473"/>
                </a:cubicBezTo>
                <a:cubicBezTo>
                  <a:pt x="3291761" y="4635373"/>
                  <a:pt x="3220279" y="4625153"/>
                  <a:pt x="3202541" y="4611353"/>
                </a:cubicBezTo>
                <a:cubicBezTo>
                  <a:pt x="3176498" y="4608414"/>
                  <a:pt x="3173034" y="4597692"/>
                  <a:pt x="3165095" y="4593183"/>
                </a:cubicBezTo>
                <a:cubicBezTo>
                  <a:pt x="3157156" y="4588674"/>
                  <a:pt x="3151440" y="4597640"/>
                  <a:pt x="3142614" y="4593521"/>
                </a:cubicBezTo>
                <a:cubicBezTo>
                  <a:pt x="3133788" y="4589402"/>
                  <a:pt x="3119786" y="4585666"/>
                  <a:pt x="3108607" y="4586122"/>
                </a:cubicBezTo>
                <a:cubicBezTo>
                  <a:pt x="3097429" y="4586579"/>
                  <a:pt x="3083057" y="4584832"/>
                  <a:pt x="3060172" y="4583967"/>
                </a:cubicBezTo>
                <a:cubicBezTo>
                  <a:pt x="3037288" y="4583102"/>
                  <a:pt x="3008898" y="4580847"/>
                  <a:pt x="2971297" y="4580934"/>
                </a:cubicBezTo>
                <a:cubicBezTo>
                  <a:pt x="2936460" y="4577753"/>
                  <a:pt x="2952539" y="4581456"/>
                  <a:pt x="2872577" y="4576652"/>
                </a:cubicBezTo>
                <a:cubicBezTo>
                  <a:pt x="2845447" y="4572221"/>
                  <a:pt x="2833971" y="4557733"/>
                  <a:pt x="2814205" y="4559580"/>
                </a:cubicBezTo>
                <a:cubicBezTo>
                  <a:pt x="2790909" y="4543112"/>
                  <a:pt x="2768526" y="4546849"/>
                  <a:pt x="2754311" y="4545459"/>
                </a:cubicBezTo>
                <a:cubicBezTo>
                  <a:pt x="2740096" y="4544070"/>
                  <a:pt x="2737019" y="4543662"/>
                  <a:pt x="2723224" y="4546010"/>
                </a:cubicBezTo>
                <a:cubicBezTo>
                  <a:pt x="2709430" y="4548359"/>
                  <a:pt x="2687410" y="4554101"/>
                  <a:pt x="2672793" y="4554314"/>
                </a:cubicBezTo>
                <a:cubicBezTo>
                  <a:pt x="2658176" y="4554527"/>
                  <a:pt x="2649574" y="4546685"/>
                  <a:pt x="2635521" y="4547286"/>
                </a:cubicBezTo>
                <a:cubicBezTo>
                  <a:pt x="2621467" y="4547887"/>
                  <a:pt x="2621767" y="4560245"/>
                  <a:pt x="2588471" y="4557919"/>
                </a:cubicBezTo>
                <a:lnTo>
                  <a:pt x="2439275" y="4540387"/>
                </a:lnTo>
                <a:cubicBezTo>
                  <a:pt x="2417784" y="4540194"/>
                  <a:pt x="2396292" y="4546221"/>
                  <a:pt x="2374801" y="4546028"/>
                </a:cubicBezTo>
                <a:cubicBezTo>
                  <a:pt x="2331700" y="4546603"/>
                  <a:pt x="2372806" y="4559122"/>
                  <a:pt x="2318618" y="4550990"/>
                </a:cubicBezTo>
                <a:cubicBezTo>
                  <a:pt x="2264430" y="4533528"/>
                  <a:pt x="2150787" y="4518120"/>
                  <a:pt x="2084135" y="4520400"/>
                </a:cubicBezTo>
                <a:lnTo>
                  <a:pt x="2010848" y="4500404"/>
                </a:lnTo>
                <a:lnTo>
                  <a:pt x="1962215" y="4501400"/>
                </a:lnTo>
                <a:lnTo>
                  <a:pt x="1926990" y="4495570"/>
                </a:lnTo>
                <a:cubicBezTo>
                  <a:pt x="1909127" y="4479452"/>
                  <a:pt x="1902510" y="4484082"/>
                  <a:pt x="1884649" y="4474880"/>
                </a:cubicBezTo>
                <a:cubicBezTo>
                  <a:pt x="1864462" y="4463930"/>
                  <a:pt x="1869383" y="4485922"/>
                  <a:pt x="1816219" y="4470938"/>
                </a:cubicBezTo>
                <a:cubicBezTo>
                  <a:pt x="1786214" y="4478916"/>
                  <a:pt x="1794086" y="4458547"/>
                  <a:pt x="1768335" y="4471096"/>
                </a:cubicBezTo>
                <a:cubicBezTo>
                  <a:pt x="1756010" y="4466078"/>
                  <a:pt x="1737157" y="4463295"/>
                  <a:pt x="1725889" y="4456707"/>
                </a:cubicBezTo>
                <a:lnTo>
                  <a:pt x="1704987" y="4453275"/>
                </a:lnTo>
                <a:lnTo>
                  <a:pt x="1678857" y="4447221"/>
                </a:lnTo>
                <a:lnTo>
                  <a:pt x="1674568" y="4435925"/>
                </a:lnTo>
                <a:lnTo>
                  <a:pt x="1634075" y="4429269"/>
                </a:lnTo>
                <a:cubicBezTo>
                  <a:pt x="1619699" y="4424763"/>
                  <a:pt x="1607040" y="4412316"/>
                  <a:pt x="1588492" y="4411465"/>
                </a:cubicBezTo>
                <a:cubicBezTo>
                  <a:pt x="1548666" y="4404488"/>
                  <a:pt x="1441540" y="4396830"/>
                  <a:pt x="1402240" y="4391911"/>
                </a:cubicBezTo>
                <a:cubicBezTo>
                  <a:pt x="1362940" y="4386992"/>
                  <a:pt x="1383536" y="4385271"/>
                  <a:pt x="1352691" y="4381952"/>
                </a:cubicBezTo>
                <a:cubicBezTo>
                  <a:pt x="1322602" y="4385447"/>
                  <a:pt x="1230331" y="4373936"/>
                  <a:pt x="1213419" y="4358161"/>
                </a:cubicBezTo>
                <a:cubicBezTo>
                  <a:pt x="1194291" y="4352958"/>
                  <a:pt x="1171642" y="4355246"/>
                  <a:pt x="1163347" y="4339486"/>
                </a:cubicBezTo>
                <a:cubicBezTo>
                  <a:pt x="1149374" y="4320060"/>
                  <a:pt x="1081104" y="4339702"/>
                  <a:pt x="1091517" y="4319884"/>
                </a:cubicBezTo>
                <a:cubicBezTo>
                  <a:pt x="1067291" y="4326517"/>
                  <a:pt x="1046078" y="4319455"/>
                  <a:pt x="1025956" y="4309010"/>
                </a:cubicBezTo>
                <a:lnTo>
                  <a:pt x="1004286" y="4296626"/>
                </a:lnTo>
                <a:lnTo>
                  <a:pt x="983819" y="4298478"/>
                </a:lnTo>
                <a:cubicBezTo>
                  <a:pt x="974051" y="4282658"/>
                  <a:pt x="953984" y="4293628"/>
                  <a:pt x="939204" y="4282411"/>
                </a:cubicBezTo>
                <a:lnTo>
                  <a:pt x="915836" y="4272323"/>
                </a:lnTo>
                <a:lnTo>
                  <a:pt x="899731" y="4266965"/>
                </a:lnTo>
                <a:lnTo>
                  <a:pt x="893886" y="4264715"/>
                </a:lnTo>
                <a:lnTo>
                  <a:pt x="889021" y="4266066"/>
                </a:lnTo>
                <a:cubicBezTo>
                  <a:pt x="886286" y="4266531"/>
                  <a:pt x="884573" y="4266166"/>
                  <a:pt x="884135" y="4264147"/>
                </a:cubicBezTo>
                <a:lnTo>
                  <a:pt x="884818" y="4261224"/>
                </a:lnTo>
                <a:lnTo>
                  <a:pt x="820228" y="4266638"/>
                </a:lnTo>
                <a:lnTo>
                  <a:pt x="788402" y="4263209"/>
                </a:lnTo>
                <a:cubicBezTo>
                  <a:pt x="756573" y="4279518"/>
                  <a:pt x="718864" y="4245871"/>
                  <a:pt x="687574" y="4276905"/>
                </a:cubicBezTo>
                <a:lnTo>
                  <a:pt x="556383" y="4277125"/>
                </a:lnTo>
                <a:lnTo>
                  <a:pt x="497122" y="4273689"/>
                </a:lnTo>
                <a:cubicBezTo>
                  <a:pt x="484020" y="4279519"/>
                  <a:pt x="445941" y="4269992"/>
                  <a:pt x="454008" y="4273811"/>
                </a:cubicBezTo>
                <a:lnTo>
                  <a:pt x="394229" y="4278215"/>
                </a:lnTo>
                <a:lnTo>
                  <a:pt x="386356" y="4282251"/>
                </a:lnTo>
                <a:lnTo>
                  <a:pt x="383576" y="4284364"/>
                </a:lnTo>
                <a:lnTo>
                  <a:pt x="370039" y="4285533"/>
                </a:lnTo>
                <a:cubicBezTo>
                  <a:pt x="361618" y="4289428"/>
                  <a:pt x="359083" y="4297501"/>
                  <a:pt x="350141" y="4300911"/>
                </a:cubicBezTo>
                <a:cubicBezTo>
                  <a:pt x="345670" y="4302616"/>
                  <a:pt x="339596" y="4303155"/>
                  <a:pt x="330385" y="4301424"/>
                </a:cubicBezTo>
                <a:cubicBezTo>
                  <a:pt x="329804" y="4289693"/>
                  <a:pt x="314374" y="4293109"/>
                  <a:pt x="297835" y="4297065"/>
                </a:cubicBezTo>
                <a:lnTo>
                  <a:pt x="282816" y="4299894"/>
                </a:lnTo>
                <a:lnTo>
                  <a:pt x="281368" y="4300653"/>
                </a:lnTo>
                <a:lnTo>
                  <a:pt x="280684" y="4300295"/>
                </a:lnTo>
                <a:lnTo>
                  <a:pt x="273908" y="4301571"/>
                </a:lnTo>
                <a:cubicBezTo>
                  <a:pt x="266799" y="4301990"/>
                  <a:pt x="261129" y="4300718"/>
                  <a:pt x="258614" y="4295926"/>
                </a:cubicBezTo>
                <a:cubicBezTo>
                  <a:pt x="242516" y="4327823"/>
                  <a:pt x="214979" y="4309338"/>
                  <a:pt x="182068" y="4323284"/>
                </a:cubicBezTo>
                <a:cubicBezTo>
                  <a:pt x="157942" y="4332898"/>
                  <a:pt x="153812" y="4326151"/>
                  <a:pt x="128666" y="4331122"/>
                </a:cubicBezTo>
                <a:cubicBezTo>
                  <a:pt x="77925" y="4373333"/>
                  <a:pt x="87445" y="4341355"/>
                  <a:pt x="21563" y="4371972"/>
                </a:cubicBezTo>
                <a:lnTo>
                  <a:pt x="0" y="4383632"/>
                </a:lnTo>
                <a:close/>
              </a:path>
            </a:pathLst>
          </a:custGeom>
        </p:spPr>
      </p:pic>
      <p:sp>
        <p:nvSpPr>
          <p:cNvPr id="18" name="Freeform: Shape 17">
            <a:extLst>
              <a:ext uri="{FF2B5EF4-FFF2-40B4-BE49-F238E27FC236}">
                <a16:creationId xmlns:a16="http://schemas.microsoft.com/office/drawing/2014/main" id="{696B4F8D-F261-41C2-B0A1-B0899F667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5900" y="4774216"/>
            <a:ext cx="7583" cy="4128"/>
          </a:xfrm>
          <a:custGeom>
            <a:avLst/>
            <a:gdLst>
              <a:gd name="connsiteX0" fmla="*/ 495 w 7583"/>
              <a:gd name="connsiteY0" fmla="*/ 7 h 4128"/>
              <a:gd name="connsiteX1" fmla="*/ 7583 w 7583"/>
              <a:gd name="connsiteY1" fmla="*/ 2703 h 4128"/>
              <a:gd name="connsiteX2" fmla="*/ 7102 w 7583"/>
              <a:gd name="connsiteY2" fmla="*/ 4128 h 4128"/>
              <a:gd name="connsiteX3" fmla="*/ 7072 w 7583"/>
              <a:gd name="connsiteY3" fmla="*/ 4121 h 4128"/>
              <a:gd name="connsiteX4" fmla="*/ 495 w 7583"/>
              <a:gd name="connsiteY4" fmla="*/ 7 h 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3" h="4128">
                <a:moveTo>
                  <a:pt x="495" y="7"/>
                </a:moveTo>
                <a:cubicBezTo>
                  <a:pt x="1798" y="107"/>
                  <a:pt x="5378" y="1342"/>
                  <a:pt x="7583" y="2703"/>
                </a:cubicBezTo>
                <a:lnTo>
                  <a:pt x="7102" y="4128"/>
                </a:lnTo>
                <a:lnTo>
                  <a:pt x="7072" y="4121"/>
                </a:lnTo>
                <a:cubicBezTo>
                  <a:pt x="167" y="943"/>
                  <a:pt x="-808" y="-93"/>
                  <a:pt x="495" y="7"/>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A3C7563A-4B20-4E0B-8548-374928B55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5900" y="4774216"/>
            <a:ext cx="7583" cy="4128"/>
          </a:xfrm>
          <a:custGeom>
            <a:avLst/>
            <a:gdLst>
              <a:gd name="connsiteX0" fmla="*/ 495 w 7583"/>
              <a:gd name="connsiteY0" fmla="*/ 7 h 4128"/>
              <a:gd name="connsiteX1" fmla="*/ 7583 w 7583"/>
              <a:gd name="connsiteY1" fmla="*/ 2703 h 4128"/>
              <a:gd name="connsiteX2" fmla="*/ 7102 w 7583"/>
              <a:gd name="connsiteY2" fmla="*/ 4128 h 4128"/>
              <a:gd name="connsiteX3" fmla="*/ 7072 w 7583"/>
              <a:gd name="connsiteY3" fmla="*/ 4121 h 4128"/>
              <a:gd name="connsiteX4" fmla="*/ 495 w 7583"/>
              <a:gd name="connsiteY4" fmla="*/ 7 h 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3" h="4128">
                <a:moveTo>
                  <a:pt x="495" y="7"/>
                </a:moveTo>
                <a:cubicBezTo>
                  <a:pt x="1798" y="107"/>
                  <a:pt x="5378" y="1342"/>
                  <a:pt x="7583" y="2703"/>
                </a:cubicBezTo>
                <a:lnTo>
                  <a:pt x="7102" y="4128"/>
                </a:lnTo>
                <a:lnTo>
                  <a:pt x="7072" y="4121"/>
                </a:lnTo>
                <a:cubicBezTo>
                  <a:pt x="167" y="943"/>
                  <a:pt x="-808" y="-93"/>
                  <a:pt x="495" y="7"/>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A cliff with grass and water with Cliffs of Moher in the background&#10;&#10;Description automatically generated with medium confidence">
            <a:extLst>
              <a:ext uri="{FF2B5EF4-FFF2-40B4-BE49-F238E27FC236}">
                <a16:creationId xmlns:a16="http://schemas.microsoft.com/office/drawing/2014/main" id="{F305AE10-722A-FFCE-4689-13CEBC603E80}"/>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6148" r="-4" b="-4"/>
          <a:stretch/>
        </p:blipFill>
        <p:spPr>
          <a:xfrm>
            <a:off x="8118152" y="370899"/>
            <a:ext cx="4073848" cy="5097855"/>
          </a:xfrm>
          <a:custGeom>
            <a:avLst/>
            <a:gdLst/>
            <a:ahLst/>
            <a:cxnLst/>
            <a:rect l="l" t="t" r="r" b="b"/>
            <a:pathLst>
              <a:path w="4073848" h="5097855">
                <a:moveTo>
                  <a:pt x="0" y="0"/>
                </a:moveTo>
                <a:lnTo>
                  <a:pt x="19820" y="5180"/>
                </a:lnTo>
                <a:lnTo>
                  <a:pt x="49402" y="7911"/>
                </a:lnTo>
                <a:cubicBezTo>
                  <a:pt x="58464" y="10327"/>
                  <a:pt x="59058" y="18121"/>
                  <a:pt x="71002" y="17994"/>
                </a:cubicBezTo>
                <a:cubicBezTo>
                  <a:pt x="107266" y="23166"/>
                  <a:pt x="172585" y="27649"/>
                  <a:pt x="221893" y="33346"/>
                </a:cubicBezTo>
                <a:cubicBezTo>
                  <a:pt x="246320" y="29951"/>
                  <a:pt x="281352" y="36453"/>
                  <a:pt x="291482" y="46142"/>
                </a:cubicBezTo>
                <a:cubicBezTo>
                  <a:pt x="303579" y="48837"/>
                  <a:pt x="332739" y="48886"/>
                  <a:pt x="344505" y="46978"/>
                </a:cubicBezTo>
                <a:cubicBezTo>
                  <a:pt x="354949" y="47257"/>
                  <a:pt x="356843" y="50945"/>
                  <a:pt x="370719" y="52379"/>
                </a:cubicBezTo>
                <a:cubicBezTo>
                  <a:pt x="385865" y="55758"/>
                  <a:pt x="418717" y="71770"/>
                  <a:pt x="432980" y="76777"/>
                </a:cubicBezTo>
                <a:cubicBezTo>
                  <a:pt x="447242" y="81784"/>
                  <a:pt x="432737" y="76599"/>
                  <a:pt x="456293" y="82419"/>
                </a:cubicBezTo>
                <a:cubicBezTo>
                  <a:pt x="464698" y="84403"/>
                  <a:pt x="462938" y="92138"/>
                  <a:pt x="481008" y="95827"/>
                </a:cubicBezTo>
                <a:cubicBezTo>
                  <a:pt x="499078" y="99517"/>
                  <a:pt x="539553" y="103782"/>
                  <a:pt x="564714" y="104556"/>
                </a:cubicBezTo>
                <a:cubicBezTo>
                  <a:pt x="592824" y="92037"/>
                  <a:pt x="582974" y="109081"/>
                  <a:pt x="634376" y="93326"/>
                </a:cubicBezTo>
                <a:cubicBezTo>
                  <a:pt x="635698" y="95341"/>
                  <a:pt x="656703" y="94474"/>
                  <a:pt x="678233" y="95822"/>
                </a:cubicBezTo>
                <a:cubicBezTo>
                  <a:pt x="699762" y="97170"/>
                  <a:pt x="745607" y="108465"/>
                  <a:pt x="763555" y="101412"/>
                </a:cubicBezTo>
                <a:lnTo>
                  <a:pt x="921892" y="100673"/>
                </a:lnTo>
                <a:lnTo>
                  <a:pt x="1012783" y="112509"/>
                </a:lnTo>
                <a:cubicBezTo>
                  <a:pt x="1044389" y="114404"/>
                  <a:pt x="1049697" y="123044"/>
                  <a:pt x="1070000" y="119654"/>
                </a:cubicBezTo>
                <a:cubicBezTo>
                  <a:pt x="1104224" y="121839"/>
                  <a:pt x="1082556" y="137881"/>
                  <a:pt x="1122043" y="124964"/>
                </a:cubicBezTo>
                <a:cubicBezTo>
                  <a:pt x="1111251" y="138700"/>
                  <a:pt x="1140599" y="121238"/>
                  <a:pt x="1160906" y="132297"/>
                </a:cubicBezTo>
                <a:cubicBezTo>
                  <a:pt x="1189386" y="124143"/>
                  <a:pt x="1218667" y="134414"/>
                  <a:pt x="1235955" y="135610"/>
                </a:cubicBezTo>
                <a:cubicBezTo>
                  <a:pt x="1253243" y="136806"/>
                  <a:pt x="1239866" y="140567"/>
                  <a:pt x="1264634" y="139474"/>
                </a:cubicBezTo>
                <a:lnTo>
                  <a:pt x="1299612" y="145010"/>
                </a:lnTo>
                <a:cubicBezTo>
                  <a:pt x="1297785" y="140439"/>
                  <a:pt x="1302846" y="141786"/>
                  <a:pt x="1316723" y="142501"/>
                </a:cubicBezTo>
                <a:lnTo>
                  <a:pt x="1353994" y="138427"/>
                </a:lnTo>
                <a:lnTo>
                  <a:pt x="1379571" y="142536"/>
                </a:lnTo>
                <a:cubicBezTo>
                  <a:pt x="1382999" y="142397"/>
                  <a:pt x="1407380" y="137923"/>
                  <a:pt x="1406891" y="134412"/>
                </a:cubicBezTo>
                <a:cubicBezTo>
                  <a:pt x="1433565" y="149140"/>
                  <a:pt x="1436234" y="139888"/>
                  <a:pt x="1463587" y="136134"/>
                </a:cubicBezTo>
                <a:cubicBezTo>
                  <a:pt x="1487038" y="137517"/>
                  <a:pt x="1466824" y="137982"/>
                  <a:pt x="1523495" y="139722"/>
                </a:cubicBezTo>
                <a:cubicBezTo>
                  <a:pt x="1545556" y="155891"/>
                  <a:pt x="1529698" y="128003"/>
                  <a:pt x="1573001" y="150645"/>
                </a:cubicBezTo>
                <a:cubicBezTo>
                  <a:pt x="1575121" y="148880"/>
                  <a:pt x="1601855" y="150499"/>
                  <a:pt x="1615848" y="152274"/>
                </a:cubicBezTo>
                <a:cubicBezTo>
                  <a:pt x="1629840" y="154049"/>
                  <a:pt x="1642482" y="151886"/>
                  <a:pt x="1656958" y="161298"/>
                </a:cubicBezTo>
                <a:cubicBezTo>
                  <a:pt x="1667535" y="164193"/>
                  <a:pt x="1648634" y="159956"/>
                  <a:pt x="1681709" y="164883"/>
                </a:cubicBezTo>
                <a:cubicBezTo>
                  <a:pt x="1714785" y="169810"/>
                  <a:pt x="1822594" y="186492"/>
                  <a:pt x="1855413" y="190858"/>
                </a:cubicBezTo>
                <a:cubicBezTo>
                  <a:pt x="1888232" y="195224"/>
                  <a:pt x="1865150" y="197788"/>
                  <a:pt x="1878624" y="198221"/>
                </a:cubicBezTo>
                <a:cubicBezTo>
                  <a:pt x="1892098" y="198654"/>
                  <a:pt x="1921110" y="191588"/>
                  <a:pt x="1936257" y="193458"/>
                </a:cubicBezTo>
                <a:cubicBezTo>
                  <a:pt x="1955273" y="195364"/>
                  <a:pt x="1958093" y="202665"/>
                  <a:pt x="1969506" y="202296"/>
                </a:cubicBezTo>
                <a:cubicBezTo>
                  <a:pt x="1980059" y="192079"/>
                  <a:pt x="1991264" y="192192"/>
                  <a:pt x="2009543" y="198388"/>
                </a:cubicBezTo>
                <a:cubicBezTo>
                  <a:pt x="2043643" y="201172"/>
                  <a:pt x="2043670" y="190662"/>
                  <a:pt x="2076599" y="192177"/>
                </a:cubicBezTo>
                <a:cubicBezTo>
                  <a:pt x="2091049" y="191598"/>
                  <a:pt x="2098780" y="194892"/>
                  <a:pt x="2122888" y="191618"/>
                </a:cubicBezTo>
                <a:cubicBezTo>
                  <a:pt x="2140054" y="192316"/>
                  <a:pt x="2174542" y="194072"/>
                  <a:pt x="2197782" y="183790"/>
                </a:cubicBezTo>
                <a:cubicBezTo>
                  <a:pt x="2222989" y="182481"/>
                  <a:pt x="2204683" y="182017"/>
                  <a:pt x="2232194" y="184607"/>
                </a:cubicBezTo>
                <a:cubicBezTo>
                  <a:pt x="2265802" y="185125"/>
                  <a:pt x="2279792" y="178894"/>
                  <a:pt x="2299212" y="180376"/>
                </a:cubicBezTo>
                <a:cubicBezTo>
                  <a:pt x="2311858" y="176121"/>
                  <a:pt x="2297536" y="181192"/>
                  <a:pt x="2346142" y="175851"/>
                </a:cubicBezTo>
                <a:cubicBezTo>
                  <a:pt x="2365406" y="185310"/>
                  <a:pt x="2381884" y="172374"/>
                  <a:pt x="2398368" y="174412"/>
                </a:cubicBezTo>
                <a:cubicBezTo>
                  <a:pt x="2424509" y="173378"/>
                  <a:pt x="2488760" y="173491"/>
                  <a:pt x="2512594" y="172027"/>
                </a:cubicBezTo>
                <a:cubicBezTo>
                  <a:pt x="2536428" y="170563"/>
                  <a:pt x="2511059" y="168382"/>
                  <a:pt x="2541375" y="165630"/>
                </a:cubicBezTo>
                <a:cubicBezTo>
                  <a:pt x="2597211" y="177879"/>
                  <a:pt x="2628371" y="155834"/>
                  <a:pt x="2684883" y="153136"/>
                </a:cubicBezTo>
                <a:cubicBezTo>
                  <a:pt x="2719188" y="136064"/>
                  <a:pt x="2743499" y="153798"/>
                  <a:pt x="2781009" y="140733"/>
                </a:cubicBezTo>
                <a:cubicBezTo>
                  <a:pt x="2806393" y="136738"/>
                  <a:pt x="2810080" y="140555"/>
                  <a:pt x="2824377" y="138690"/>
                </a:cubicBezTo>
                <a:cubicBezTo>
                  <a:pt x="2838674" y="136825"/>
                  <a:pt x="2854799" y="132329"/>
                  <a:pt x="2866792" y="129542"/>
                </a:cubicBezTo>
                <a:cubicBezTo>
                  <a:pt x="2873210" y="133180"/>
                  <a:pt x="2923100" y="126770"/>
                  <a:pt x="2921948" y="121966"/>
                </a:cubicBezTo>
                <a:cubicBezTo>
                  <a:pt x="2929361" y="123612"/>
                  <a:pt x="2949852" y="129984"/>
                  <a:pt x="2952165" y="122378"/>
                </a:cubicBezTo>
                <a:cubicBezTo>
                  <a:pt x="2990011" y="122297"/>
                  <a:pt x="3011272" y="121230"/>
                  <a:pt x="3044378" y="131368"/>
                </a:cubicBezTo>
                <a:cubicBezTo>
                  <a:pt x="3067906" y="135145"/>
                  <a:pt x="3051474" y="133118"/>
                  <a:pt x="3066117" y="135515"/>
                </a:cubicBezTo>
                <a:cubicBezTo>
                  <a:pt x="3080761" y="137912"/>
                  <a:pt x="3105156" y="133618"/>
                  <a:pt x="3129038" y="133048"/>
                </a:cubicBezTo>
                <a:cubicBezTo>
                  <a:pt x="3153252" y="133180"/>
                  <a:pt x="3181464" y="137262"/>
                  <a:pt x="3199396" y="138690"/>
                </a:cubicBezTo>
                <a:cubicBezTo>
                  <a:pt x="3217327" y="140118"/>
                  <a:pt x="3221605" y="139775"/>
                  <a:pt x="3236626" y="141617"/>
                </a:cubicBezTo>
                <a:cubicBezTo>
                  <a:pt x="3261693" y="138167"/>
                  <a:pt x="3282756" y="139985"/>
                  <a:pt x="3301529" y="147360"/>
                </a:cubicBezTo>
                <a:cubicBezTo>
                  <a:pt x="3316136" y="149253"/>
                  <a:pt x="3308650" y="153562"/>
                  <a:pt x="3319466" y="155359"/>
                </a:cubicBezTo>
                <a:cubicBezTo>
                  <a:pt x="3330283" y="157156"/>
                  <a:pt x="3337180" y="149032"/>
                  <a:pt x="3366431" y="150998"/>
                </a:cubicBezTo>
                <a:cubicBezTo>
                  <a:pt x="3376837" y="151395"/>
                  <a:pt x="3376489" y="159016"/>
                  <a:pt x="3398712" y="160121"/>
                </a:cubicBezTo>
                <a:cubicBezTo>
                  <a:pt x="3420936" y="161226"/>
                  <a:pt x="3510291" y="165983"/>
                  <a:pt x="3542998" y="167155"/>
                </a:cubicBezTo>
                <a:cubicBezTo>
                  <a:pt x="3575704" y="168327"/>
                  <a:pt x="3562463" y="165109"/>
                  <a:pt x="3578141" y="164774"/>
                </a:cubicBezTo>
                <a:cubicBezTo>
                  <a:pt x="3593820" y="164439"/>
                  <a:pt x="3612368" y="156036"/>
                  <a:pt x="3637070" y="165143"/>
                </a:cubicBezTo>
                <a:cubicBezTo>
                  <a:pt x="3655547" y="160298"/>
                  <a:pt x="3656022" y="171417"/>
                  <a:pt x="3676510" y="174285"/>
                </a:cubicBezTo>
                <a:cubicBezTo>
                  <a:pt x="3687814" y="178343"/>
                  <a:pt x="3701962" y="177166"/>
                  <a:pt x="3711295" y="179965"/>
                </a:cubicBezTo>
                <a:cubicBezTo>
                  <a:pt x="3720627" y="182764"/>
                  <a:pt x="3728005" y="183268"/>
                  <a:pt x="3734909" y="186315"/>
                </a:cubicBezTo>
                <a:cubicBezTo>
                  <a:pt x="3741813" y="189362"/>
                  <a:pt x="3743912" y="195469"/>
                  <a:pt x="3752716" y="198247"/>
                </a:cubicBezTo>
                <a:cubicBezTo>
                  <a:pt x="3761521" y="201025"/>
                  <a:pt x="3775291" y="205915"/>
                  <a:pt x="3785338" y="207746"/>
                </a:cubicBezTo>
                <a:cubicBezTo>
                  <a:pt x="3795386" y="209577"/>
                  <a:pt x="3793861" y="206743"/>
                  <a:pt x="3813002" y="209235"/>
                </a:cubicBezTo>
                <a:cubicBezTo>
                  <a:pt x="3844203" y="214556"/>
                  <a:pt x="3872302" y="218411"/>
                  <a:pt x="3907394" y="217935"/>
                </a:cubicBezTo>
                <a:cubicBezTo>
                  <a:pt x="3913972" y="227642"/>
                  <a:pt x="3924446" y="223236"/>
                  <a:pt x="3938455" y="218099"/>
                </a:cubicBezTo>
                <a:cubicBezTo>
                  <a:pt x="3964643" y="225179"/>
                  <a:pt x="4008872" y="230664"/>
                  <a:pt x="4053670" y="246493"/>
                </a:cubicBezTo>
                <a:cubicBezTo>
                  <a:pt x="4060026" y="249727"/>
                  <a:pt x="4064731" y="252068"/>
                  <a:pt x="4068686" y="253851"/>
                </a:cubicBezTo>
                <a:lnTo>
                  <a:pt x="4073848" y="255820"/>
                </a:lnTo>
                <a:lnTo>
                  <a:pt x="4073848" y="5096562"/>
                </a:lnTo>
                <a:lnTo>
                  <a:pt x="4062380" y="5097855"/>
                </a:lnTo>
                <a:cubicBezTo>
                  <a:pt x="4057192" y="5097055"/>
                  <a:pt x="4053199" y="5094472"/>
                  <a:pt x="4049820" y="5089388"/>
                </a:cubicBezTo>
                <a:cubicBezTo>
                  <a:pt x="4009878" y="5087267"/>
                  <a:pt x="3968705" y="5061632"/>
                  <a:pt x="3943125" y="5073727"/>
                </a:cubicBezTo>
                <a:cubicBezTo>
                  <a:pt x="3944749" y="5052314"/>
                  <a:pt x="3930432" y="5060350"/>
                  <a:pt x="3902578" y="5055197"/>
                </a:cubicBezTo>
                <a:cubicBezTo>
                  <a:pt x="3882656" y="5049199"/>
                  <a:pt x="3839627" y="5036588"/>
                  <a:pt x="3823591" y="5030823"/>
                </a:cubicBezTo>
                <a:cubicBezTo>
                  <a:pt x="3807556" y="5025058"/>
                  <a:pt x="3795270" y="5029266"/>
                  <a:pt x="3779178" y="5023718"/>
                </a:cubicBezTo>
                <a:cubicBezTo>
                  <a:pt x="3786402" y="5005404"/>
                  <a:pt x="3690441" y="5017899"/>
                  <a:pt x="3727041" y="5004453"/>
                </a:cubicBezTo>
                <a:cubicBezTo>
                  <a:pt x="3699629" y="4993542"/>
                  <a:pt x="3709708" y="4998999"/>
                  <a:pt x="3695215" y="5003935"/>
                </a:cubicBezTo>
                <a:cubicBezTo>
                  <a:pt x="3660744" y="4999180"/>
                  <a:pt x="3657695" y="4997754"/>
                  <a:pt x="3617918" y="5002257"/>
                </a:cubicBezTo>
                <a:cubicBezTo>
                  <a:pt x="3600258" y="5001551"/>
                  <a:pt x="3594004" y="4999083"/>
                  <a:pt x="3578292" y="4997633"/>
                </a:cubicBezTo>
                <a:cubicBezTo>
                  <a:pt x="3562580" y="4996183"/>
                  <a:pt x="3553912" y="4997238"/>
                  <a:pt x="3523647" y="4993560"/>
                </a:cubicBezTo>
                <a:cubicBezTo>
                  <a:pt x="3499709" y="4988949"/>
                  <a:pt x="3482330" y="4990238"/>
                  <a:pt x="3462999" y="4987582"/>
                </a:cubicBezTo>
                <a:cubicBezTo>
                  <a:pt x="3443667" y="4984927"/>
                  <a:pt x="3431887" y="4980755"/>
                  <a:pt x="3407661" y="4977626"/>
                </a:cubicBezTo>
                <a:cubicBezTo>
                  <a:pt x="3386862" y="4968882"/>
                  <a:pt x="3308417" y="4989840"/>
                  <a:pt x="3292705" y="4963636"/>
                </a:cubicBezTo>
                <a:cubicBezTo>
                  <a:pt x="3235824" y="4968918"/>
                  <a:pt x="3219730" y="4958334"/>
                  <a:pt x="3172975" y="4953691"/>
                </a:cubicBezTo>
                <a:cubicBezTo>
                  <a:pt x="3127763" y="4948837"/>
                  <a:pt x="3122071" y="4951787"/>
                  <a:pt x="3074842" y="4939189"/>
                </a:cubicBezTo>
                <a:cubicBezTo>
                  <a:pt x="3037951" y="4926629"/>
                  <a:pt x="3018156" y="4922664"/>
                  <a:pt x="2975114" y="4919945"/>
                </a:cubicBezTo>
                <a:cubicBezTo>
                  <a:pt x="2971916" y="4927359"/>
                  <a:pt x="2920569" y="4912496"/>
                  <a:pt x="2912264" y="4910306"/>
                </a:cubicBezTo>
                <a:cubicBezTo>
                  <a:pt x="2913215" y="4915182"/>
                  <a:pt x="2886096" y="4917324"/>
                  <a:pt x="2879068" y="4913219"/>
                </a:cubicBezTo>
                <a:cubicBezTo>
                  <a:pt x="2816888" y="4916083"/>
                  <a:pt x="2797908" y="4934735"/>
                  <a:pt x="2751306" y="4924939"/>
                </a:cubicBezTo>
                <a:cubicBezTo>
                  <a:pt x="2714930" y="4924870"/>
                  <a:pt x="2716667" y="4934409"/>
                  <a:pt x="2664406" y="4934300"/>
                </a:cubicBezTo>
                <a:cubicBezTo>
                  <a:pt x="2642420" y="4938458"/>
                  <a:pt x="2649006" y="4930226"/>
                  <a:pt x="2621651" y="4930533"/>
                </a:cubicBezTo>
                <a:cubicBezTo>
                  <a:pt x="2586738" y="4948131"/>
                  <a:pt x="2549613" y="4936664"/>
                  <a:pt x="2500282" y="4936142"/>
                </a:cubicBezTo>
                <a:cubicBezTo>
                  <a:pt x="2439944" y="4934837"/>
                  <a:pt x="2389504" y="4942093"/>
                  <a:pt x="2337000" y="4934320"/>
                </a:cubicBezTo>
                <a:cubicBezTo>
                  <a:pt x="2317698" y="4940567"/>
                  <a:pt x="2291907" y="4948971"/>
                  <a:pt x="2270703" y="4938111"/>
                </a:cubicBezTo>
                <a:cubicBezTo>
                  <a:pt x="2215033" y="4939841"/>
                  <a:pt x="2221532" y="4944790"/>
                  <a:pt x="2200316" y="4938470"/>
                </a:cubicBezTo>
                <a:cubicBezTo>
                  <a:pt x="2158078" y="4940893"/>
                  <a:pt x="2164891" y="4935351"/>
                  <a:pt x="2126710" y="4932347"/>
                </a:cubicBezTo>
                <a:cubicBezTo>
                  <a:pt x="2095620" y="4927728"/>
                  <a:pt x="2111086" y="4928153"/>
                  <a:pt x="2082324" y="4927593"/>
                </a:cubicBezTo>
                <a:cubicBezTo>
                  <a:pt x="2055130" y="4936130"/>
                  <a:pt x="2036508" y="4925578"/>
                  <a:pt x="2029206" y="4923365"/>
                </a:cubicBezTo>
                <a:cubicBezTo>
                  <a:pt x="2003508" y="4924806"/>
                  <a:pt x="1965456" y="4913048"/>
                  <a:pt x="1969765" y="4928228"/>
                </a:cubicBezTo>
                <a:cubicBezTo>
                  <a:pt x="1933670" y="4907655"/>
                  <a:pt x="1935015" y="4928539"/>
                  <a:pt x="1896446" y="4923240"/>
                </a:cubicBezTo>
                <a:cubicBezTo>
                  <a:pt x="1876120" y="4915707"/>
                  <a:pt x="1849790" y="4911657"/>
                  <a:pt x="1837029" y="4921066"/>
                </a:cubicBezTo>
                <a:cubicBezTo>
                  <a:pt x="1759478" y="4909120"/>
                  <a:pt x="1806390" y="4905512"/>
                  <a:pt x="1727326" y="4892968"/>
                </a:cubicBezTo>
                <a:cubicBezTo>
                  <a:pt x="1686312" y="4886651"/>
                  <a:pt x="1625466" y="4884219"/>
                  <a:pt x="1593578" y="4875201"/>
                </a:cubicBezTo>
                <a:cubicBezTo>
                  <a:pt x="1561690" y="4866183"/>
                  <a:pt x="1553872" y="4870257"/>
                  <a:pt x="1529199" y="4863739"/>
                </a:cubicBezTo>
                <a:cubicBezTo>
                  <a:pt x="1504527" y="4857222"/>
                  <a:pt x="1472957" y="4856729"/>
                  <a:pt x="1453102" y="4853389"/>
                </a:cubicBezTo>
                <a:cubicBezTo>
                  <a:pt x="1433246" y="4850048"/>
                  <a:pt x="1412604" y="4842097"/>
                  <a:pt x="1410062" y="4843700"/>
                </a:cubicBezTo>
                <a:cubicBezTo>
                  <a:pt x="1370061" y="4835203"/>
                  <a:pt x="1358114" y="4845698"/>
                  <a:pt x="1334230" y="4827940"/>
                </a:cubicBezTo>
                <a:cubicBezTo>
                  <a:pt x="1313790" y="4825698"/>
                  <a:pt x="1309169" y="4823751"/>
                  <a:pt x="1287424" y="4823328"/>
                </a:cubicBezTo>
                <a:cubicBezTo>
                  <a:pt x="1265680" y="4822905"/>
                  <a:pt x="1234048" y="4825438"/>
                  <a:pt x="1203760" y="4825401"/>
                </a:cubicBezTo>
                <a:cubicBezTo>
                  <a:pt x="1172376" y="4827120"/>
                  <a:pt x="1171591" y="4843575"/>
                  <a:pt x="1142353" y="4826911"/>
                </a:cubicBezTo>
                <a:cubicBezTo>
                  <a:pt x="1142648" y="4830450"/>
                  <a:pt x="1127453" y="4831600"/>
                  <a:pt x="1123543" y="4831484"/>
                </a:cubicBezTo>
                <a:lnTo>
                  <a:pt x="1092581" y="4833192"/>
                </a:lnTo>
                <a:lnTo>
                  <a:pt x="1089970" y="4827604"/>
                </a:lnTo>
                <a:cubicBezTo>
                  <a:pt x="1078405" y="4825299"/>
                  <a:pt x="1058546" y="4830811"/>
                  <a:pt x="1046990" y="4831800"/>
                </a:cubicBezTo>
                <a:lnTo>
                  <a:pt x="1020627" y="4833537"/>
                </a:lnTo>
                <a:lnTo>
                  <a:pt x="1010602" y="4832752"/>
                </a:lnTo>
                <a:lnTo>
                  <a:pt x="1006327" y="4832812"/>
                </a:lnTo>
                <a:lnTo>
                  <a:pt x="995285" y="4828639"/>
                </a:lnTo>
                <a:cubicBezTo>
                  <a:pt x="985016" y="4827594"/>
                  <a:pt x="977337" y="4820880"/>
                  <a:pt x="971197" y="4819859"/>
                </a:cubicBezTo>
                <a:cubicBezTo>
                  <a:pt x="965058" y="4818838"/>
                  <a:pt x="963247" y="4826590"/>
                  <a:pt x="958444" y="4822516"/>
                </a:cubicBezTo>
                <a:cubicBezTo>
                  <a:pt x="964528" y="4819545"/>
                  <a:pt x="954985" y="4817124"/>
                  <a:pt x="950776" y="4814966"/>
                </a:cubicBezTo>
                <a:lnTo>
                  <a:pt x="912589" y="4812307"/>
                </a:lnTo>
                <a:cubicBezTo>
                  <a:pt x="866435" y="4815189"/>
                  <a:pt x="882762" y="4802056"/>
                  <a:pt x="868646" y="4810372"/>
                </a:cubicBezTo>
                <a:cubicBezTo>
                  <a:pt x="833647" y="4816986"/>
                  <a:pt x="825964" y="4816964"/>
                  <a:pt x="813484" y="4815448"/>
                </a:cubicBezTo>
                <a:cubicBezTo>
                  <a:pt x="774068" y="4820782"/>
                  <a:pt x="767891" y="4822976"/>
                  <a:pt x="717218" y="4827378"/>
                </a:cubicBezTo>
                <a:cubicBezTo>
                  <a:pt x="688925" y="4839908"/>
                  <a:pt x="680839" y="4840723"/>
                  <a:pt x="659409" y="4845952"/>
                </a:cubicBezTo>
                <a:cubicBezTo>
                  <a:pt x="633011" y="4854112"/>
                  <a:pt x="639997" y="4860055"/>
                  <a:pt x="607917" y="4863927"/>
                </a:cubicBezTo>
                <a:cubicBezTo>
                  <a:pt x="591636" y="4868226"/>
                  <a:pt x="579429" y="4878384"/>
                  <a:pt x="569284" y="4882117"/>
                </a:cubicBezTo>
                <a:cubicBezTo>
                  <a:pt x="559139" y="4885850"/>
                  <a:pt x="555067" y="4884639"/>
                  <a:pt x="537968" y="4887374"/>
                </a:cubicBezTo>
                <a:cubicBezTo>
                  <a:pt x="526595" y="4886448"/>
                  <a:pt x="489777" y="4886423"/>
                  <a:pt x="482916" y="4888156"/>
                </a:cubicBezTo>
                <a:cubicBezTo>
                  <a:pt x="463365" y="4898273"/>
                  <a:pt x="445824" y="4886936"/>
                  <a:pt x="411637" y="4886771"/>
                </a:cubicBezTo>
                <a:lnTo>
                  <a:pt x="371262" y="4888142"/>
                </a:lnTo>
                <a:cubicBezTo>
                  <a:pt x="363928" y="4882747"/>
                  <a:pt x="306156" y="4880831"/>
                  <a:pt x="302060" y="4873520"/>
                </a:cubicBezTo>
                <a:cubicBezTo>
                  <a:pt x="280888" y="4866176"/>
                  <a:pt x="280811" y="4847663"/>
                  <a:pt x="248012" y="4840618"/>
                </a:cubicBezTo>
                <a:cubicBezTo>
                  <a:pt x="230331" y="4833575"/>
                  <a:pt x="240156" y="4851312"/>
                  <a:pt x="195979" y="4831260"/>
                </a:cubicBezTo>
                <a:cubicBezTo>
                  <a:pt x="165972" y="4807991"/>
                  <a:pt x="63439" y="4789506"/>
                  <a:pt x="10733" y="4758959"/>
                </a:cubicBezTo>
                <a:lnTo>
                  <a:pt x="0" y="4750844"/>
                </a:lnTo>
                <a:close/>
              </a:path>
            </a:pathLst>
          </a:custGeom>
        </p:spPr>
      </p:pic>
    </p:spTree>
    <p:extLst>
      <p:ext uri="{BB962C8B-B14F-4D97-AF65-F5344CB8AC3E}">
        <p14:creationId xmlns:p14="http://schemas.microsoft.com/office/powerpoint/2010/main" val="2137577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stone castle with a road and a car&#10;&#10;Description automatically generated">
            <a:extLst>
              <a:ext uri="{FF2B5EF4-FFF2-40B4-BE49-F238E27FC236}">
                <a16:creationId xmlns:a16="http://schemas.microsoft.com/office/drawing/2014/main" id="{1B78D193-4B6E-3ABB-7EB6-C5A144655D69}"/>
              </a:ext>
            </a:extLst>
          </p:cNvPr>
          <p:cNvPicPr>
            <a:picLocks noChangeAspect="1"/>
          </p:cNvPicPr>
          <p:nvPr/>
        </p:nvPicPr>
        <p:blipFill>
          <a:blip r:embed="rId2">
            <a:extLst>
              <a:ext uri="{28A0092B-C50C-407E-A947-70E740481C1C}">
                <a14:useLocalDpi xmlns:a14="http://schemas.microsoft.com/office/drawing/2010/main" val="0"/>
              </a:ext>
            </a:extLst>
          </a:blip>
          <a:srcRect l="25038" r="9116" b="4"/>
          <a:stretch/>
        </p:blipFill>
        <p:spPr>
          <a:xfrm>
            <a:off x="1" y="1"/>
            <a:ext cx="2970465" cy="3383279"/>
          </a:xfrm>
          <a:prstGeom prst="rect">
            <a:avLst/>
          </a:prstGeom>
        </p:spPr>
      </p:pic>
      <p:pic>
        <p:nvPicPr>
          <p:cNvPr id="15" name="Picture 14" descr="A person in a uniform standing on a staircase&#10;&#10;Description automatically generated">
            <a:extLst>
              <a:ext uri="{FF2B5EF4-FFF2-40B4-BE49-F238E27FC236}">
                <a16:creationId xmlns:a16="http://schemas.microsoft.com/office/drawing/2014/main" id="{D6093126-CD7D-CA22-6701-D853BDE8F1E0}"/>
              </a:ext>
            </a:extLst>
          </p:cNvPr>
          <p:cNvPicPr>
            <a:picLocks noChangeAspect="1"/>
          </p:cNvPicPr>
          <p:nvPr/>
        </p:nvPicPr>
        <p:blipFill>
          <a:blip r:embed="rId3">
            <a:extLst>
              <a:ext uri="{28A0092B-C50C-407E-A947-70E740481C1C}">
                <a14:useLocalDpi xmlns:a14="http://schemas.microsoft.com/office/drawing/2010/main" val="0"/>
              </a:ext>
            </a:extLst>
          </a:blip>
          <a:srcRect r="-2" b="14575"/>
          <a:stretch/>
        </p:blipFill>
        <p:spPr>
          <a:xfrm>
            <a:off x="3072956" y="10"/>
            <a:ext cx="2970465" cy="3383268"/>
          </a:xfrm>
          <a:prstGeom prst="rect">
            <a:avLst/>
          </a:prstGeom>
        </p:spPr>
      </p:pic>
      <p:pic>
        <p:nvPicPr>
          <p:cNvPr id="7" name="Picture 6" descr="A stone stairs leading to a building&#10;&#10;Description automatically generated">
            <a:extLst>
              <a:ext uri="{FF2B5EF4-FFF2-40B4-BE49-F238E27FC236}">
                <a16:creationId xmlns:a16="http://schemas.microsoft.com/office/drawing/2014/main" id="{4FBD7D5C-703B-A346-EE33-E693593C984D}"/>
              </a:ext>
            </a:extLst>
          </p:cNvPr>
          <p:cNvPicPr>
            <a:picLocks noChangeAspect="1"/>
          </p:cNvPicPr>
          <p:nvPr/>
        </p:nvPicPr>
        <p:blipFill>
          <a:blip r:embed="rId4">
            <a:extLst>
              <a:ext uri="{28A0092B-C50C-407E-A947-70E740481C1C}">
                <a14:useLocalDpi xmlns:a14="http://schemas.microsoft.com/office/drawing/2010/main" val="0"/>
              </a:ext>
            </a:extLst>
          </a:blip>
          <a:srcRect l="13344" r="20780" b="4"/>
          <a:stretch/>
        </p:blipFill>
        <p:spPr>
          <a:xfrm>
            <a:off x="6145909" y="10"/>
            <a:ext cx="2971800" cy="3383268"/>
          </a:xfrm>
          <a:prstGeom prst="rect">
            <a:avLst/>
          </a:prstGeom>
        </p:spPr>
      </p:pic>
      <p:pic>
        <p:nvPicPr>
          <p:cNvPr id="11" name="Picture 10" descr="A stone wall with a building in the background&#10;&#10;Description automatically generated">
            <a:extLst>
              <a:ext uri="{FF2B5EF4-FFF2-40B4-BE49-F238E27FC236}">
                <a16:creationId xmlns:a16="http://schemas.microsoft.com/office/drawing/2014/main" id="{35B3EA0D-2FE5-7ADB-B84F-860842532988}"/>
              </a:ext>
            </a:extLst>
          </p:cNvPr>
          <p:cNvPicPr>
            <a:picLocks noChangeAspect="1"/>
          </p:cNvPicPr>
          <p:nvPr/>
        </p:nvPicPr>
        <p:blipFill>
          <a:blip r:embed="rId5">
            <a:extLst>
              <a:ext uri="{28A0092B-C50C-407E-A947-70E740481C1C}">
                <a14:useLocalDpi xmlns:a14="http://schemas.microsoft.com/office/drawing/2010/main" val="0"/>
              </a:ext>
            </a:extLst>
          </a:blip>
          <a:srcRect l="19725" r="14399" b="4"/>
          <a:stretch/>
        </p:blipFill>
        <p:spPr>
          <a:xfrm>
            <a:off x="9220200" y="10"/>
            <a:ext cx="2971800" cy="3383268"/>
          </a:xfrm>
          <a:prstGeom prst="rect">
            <a:avLst/>
          </a:prstGeom>
        </p:spPr>
      </p:pic>
      <p:pic>
        <p:nvPicPr>
          <p:cNvPr id="9" name="Picture 8" descr="A stone castle with benches and grass with Kilkenny Castle in the background&#10;&#10;Description automatically generated">
            <a:extLst>
              <a:ext uri="{FF2B5EF4-FFF2-40B4-BE49-F238E27FC236}">
                <a16:creationId xmlns:a16="http://schemas.microsoft.com/office/drawing/2014/main" id="{996CDBD0-AC3C-F0DA-304C-BB14E69D2CF4}"/>
              </a:ext>
            </a:extLst>
          </p:cNvPr>
          <p:cNvPicPr>
            <a:picLocks noChangeAspect="1"/>
          </p:cNvPicPr>
          <p:nvPr/>
        </p:nvPicPr>
        <p:blipFill>
          <a:blip r:embed="rId6">
            <a:extLst>
              <a:ext uri="{28A0092B-C50C-407E-A947-70E740481C1C}">
                <a14:useLocalDpi xmlns:a14="http://schemas.microsoft.com/office/drawing/2010/main" val="0"/>
              </a:ext>
            </a:extLst>
          </a:blip>
          <a:srcRect l="20658" r="13495" b="4"/>
          <a:stretch/>
        </p:blipFill>
        <p:spPr>
          <a:xfrm>
            <a:off x="-1017" y="3474720"/>
            <a:ext cx="2970465" cy="3383280"/>
          </a:xfrm>
          <a:prstGeom prst="rect">
            <a:avLst/>
          </a:prstGeom>
        </p:spPr>
      </p:pic>
      <p:sp>
        <p:nvSpPr>
          <p:cNvPr id="35" name="Rectangle 34">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6E5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E5F322-C8BA-1863-340D-8410A40CEC2F}"/>
              </a:ext>
            </a:extLst>
          </p:cNvPr>
          <p:cNvSpPr>
            <a:spLocks noGrp="1"/>
          </p:cNvSpPr>
          <p:nvPr>
            <p:ph type="title"/>
          </p:nvPr>
        </p:nvSpPr>
        <p:spPr>
          <a:xfrm>
            <a:off x="6491653" y="3799272"/>
            <a:ext cx="5193748" cy="637124"/>
          </a:xfrm>
        </p:spPr>
        <p:txBody>
          <a:bodyPr>
            <a:normAutofit/>
          </a:bodyPr>
          <a:lstStyle/>
          <a:p>
            <a:r>
              <a:rPr lang="en-GB" sz="3200">
                <a:solidFill>
                  <a:srgbClr val="FFFFFF"/>
                </a:solidFill>
              </a:rPr>
              <a:t>Cork city gaol</a:t>
            </a:r>
            <a:endParaRPr lang="en-FI" sz="3200">
              <a:solidFill>
                <a:srgbClr val="FFFFFF"/>
              </a:solidFill>
            </a:endParaRPr>
          </a:p>
        </p:txBody>
      </p:sp>
      <p:pic>
        <p:nvPicPr>
          <p:cNvPr id="17" name="Picture 16" descr="A circular lawn around a stone building&#10;&#10;Description automatically generated">
            <a:extLst>
              <a:ext uri="{FF2B5EF4-FFF2-40B4-BE49-F238E27FC236}">
                <a16:creationId xmlns:a16="http://schemas.microsoft.com/office/drawing/2014/main" id="{84C7E180-C791-B2A4-86C7-53FD3AFB68D9}"/>
              </a:ext>
            </a:extLst>
          </p:cNvPr>
          <p:cNvPicPr>
            <a:picLocks noChangeAspect="1"/>
          </p:cNvPicPr>
          <p:nvPr/>
        </p:nvPicPr>
        <p:blipFill>
          <a:blip r:embed="rId7">
            <a:extLst>
              <a:ext uri="{28A0092B-C50C-407E-A947-70E740481C1C}">
                <a14:useLocalDpi xmlns:a14="http://schemas.microsoft.com/office/drawing/2010/main" val="0"/>
              </a:ext>
            </a:extLst>
          </a:blip>
          <a:srcRect l="14851" r="19303" b="4"/>
          <a:stretch/>
        </p:blipFill>
        <p:spPr>
          <a:xfrm>
            <a:off x="3059902" y="3474719"/>
            <a:ext cx="2970466" cy="3383280"/>
          </a:xfrm>
          <a:prstGeom prst="rect">
            <a:avLst/>
          </a:prstGeom>
        </p:spPr>
      </p:pic>
      <p:sp>
        <p:nvSpPr>
          <p:cNvPr id="21" name="Content Placeholder 20">
            <a:extLst>
              <a:ext uri="{FF2B5EF4-FFF2-40B4-BE49-F238E27FC236}">
                <a16:creationId xmlns:a16="http://schemas.microsoft.com/office/drawing/2014/main" id="{FD557B74-5698-E785-4838-04FFA8557367}"/>
              </a:ext>
            </a:extLst>
          </p:cNvPr>
          <p:cNvSpPr>
            <a:spLocks noGrp="1"/>
          </p:cNvSpPr>
          <p:nvPr>
            <p:ph idx="1"/>
          </p:nvPr>
        </p:nvSpPr>
        <p:spPr>
          <a:xfrm>
            <a:off x="6479648" y="4510585"/>
            <a:ext cx="5366610" cy="1758732"/>
          </a:xfrm>
        </p:spPr>
        <p:txBody>
          <a:bodyPr>
            <a:normAutofit/>
          </a:bodyPr>
          <a:lstStyle/>
          <a:p>
            <a:endParaRPr lang="en-US" sz="1800">
              <a:solidFill>
                <a:srgbClr val="FFFFFF"/>
              </a:solidFill>
            </a:endParaRPr>
          </a:p>
        </p:txBody>
      </p:sp>
    </p:spTree>
    <p:extLst>
      <p:ext uri="{BB962C8B-B14F-4D97-AF65-F5344CB8AC3E}">
        <p14:creationId xmlns:p14="http://schemas.microsoft.com/office/powerpoint/2010/main" val="360631876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1FB38E-E4ED-F5AD-6A53-C8CCB5823832}"/>
              </a:ext>
            </a:extLst>
          </p:cNvPr>
          <p:cNvSpPr>
            <a:spLocks noGrp="1"/>
          </p:cNvSpPr>
          <p:nvPr>
            <p:ph type="title"/>
          </p:nvPr>
        </p:nvSpPr>
        <p:spPr>
          <a:xfrm>
            <a:off x="1102368" y="694268"/>
            <a:ext cx="3553510" cy="5477932"/>
          </a:xfrm>
        </p:spPr>
        <p:txBody>
          <a:bodyPr>
            <a:normAutofit/>
          </a:bodyPr>
          <a:lstStyle/>
          <a:p>
            <a:pPr algn="ctr"/>
            <a:r>
              <a:rPr lang="en-GB" sz="4100">
                <a:solidFill>
                  <a:schemeClr val="bg1"/>
                </a:solidFill>
              </a:rPr>
              <a:t>Matkustaminen</a:t>
            </a:r>
            <a:endParaRPr lang="en-FI" sz="4100">
              <a:solidFill>
                <a:schemeClr val="bg1"/>
              </a:solidFill>
            </a:endParaRPr>
          </a:p>
        </p:txBody>
      </p:sp>
      <p:grpSp>
        <p:nvGrpSpPr>
          <p:cNvPr id="30" name="Graphic 38">
            <a:extLst>
              <a:ext uri="{FF2B5EF4-FFF2-40B4-BE49-F238E27FC236}">
                <a16:creationId xmlns:a16="http://schemas.microsoft.com/office/drawing/2014/main" id="{1E8369D0-2C3B-4E27-AC6C-A246AC28C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1" name="Freeform: Shape 10">
              <a:extLst>
                <a:ext uri="{FF2B5EF4-FFF2-40B4-BE49-F238E27FC236}">
                  <a16:creationId xmlns:a16="http://schemas.microsoft.com/office/drawing/2014/main" id="{A3D5586F-4573-4C57-9793-1EBFDC896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5EED35EF-93A0-4921-941C-ECC67AE2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14" name="Graphic 4">
            <a:extLst>
              <a:ext uri="{FF2B5EF4-FFF2-40B4-BE49-F238E27FC236}">
                <a16:creationId xmlns:a16="http://schemas.microsoft.com/office/drawing/2014/main" id="{C6F74901-2A71-43C3-837C-27CCD6B6D6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37426" y="2203010"/>
            <a:ext cx="975169" cy="975171"/>
            <a:chOff x="5829300" y="3162300"/>
            <a:chExt cx="532256" cy="532257"/>
          </a:xfrm>
          <a:solidFill>
            <a:schemeClr val="bg1"/>
          </a:solidFill>
        </p:grpSpPr>
        <p:sp>
          <p:nvSpPr>
            <p:cNvPr id="15" name="Freeform: Shape 14">
              <a:extLst>
                <a:ext uri="{FF2B5EF4-FFF2-40B4-BE49-F238E27FC236}">
                  <a16:creationId xmlns:a16="http://schemas.microsoft.com/office/drawing/2014/main" id="{A92DF49A-063A-4F60-BE30-D26826492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0DCBBE0-7DEE-43ED-BEE3-ABB179CFC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39FE8DF-D1B2-4074-9BDF-C458EA012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1C143B5-6E24-417D-A035-65747A8E9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331ED8C-8819-4FFB-BF3C-FDA6A90D4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A39574D-5ECC-4A94-9CB6-646D90DA5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A73D6F7-977D-4026-8F68-CA63C162C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6348370-4FD9-4A99-BB05-944D5B0B0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1146D46-43DB-4487-A191-0970511C3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7B7142-9D64-4D34-B23C-9471326A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8EB71CD-AB26-440E-A0D5-E1081DB5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4423BD2-7458-4680-AF49-5013C9D30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547DC8-8B87-4446-9CC9-65AF04A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29" name="Oval 28">
            <a:extLst>
              <a:ext uri="{FF2B5EF4-FFF2-40B4-BE49-F238E27FC236}">
                <a16:creationId xmlns:a16="http://schemas.microsoft.com/office/drawing/2014/main" id="{EC11F68A-CC71-4196-BBF3-20CDCD75D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Oval 30">
            <a:extLst>
              <a:ext uri="{FF2B5EF4-FFF2-40B4-BE49-F238E27FC236}">
                <a16:creationId xmlns:a16="http://schemas.microsoft.com/office/drawing/2014/main" id="{085F9950-F10E-4E64-962B-F7034578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502"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B13F405E-98D0-617E-A55D-3C697876E968}"/>
              </a:ext>
            </a:extLst>
          </p:cNvPr>
          <p:cNvSpPr>
            <a:spLocks noGrp="1"/>
          </p:cNvSpPr>
          <p:nvPr>
            <p:ph idx="1"/>
          </p:nvPr>
        </p:nvSpPr>
        <p:spPr>
          <a:xfrm>
            <a:off x="6234868" y="1130846"/>
            <a:ext cx="5217173" cy="4351338"/>
          </a:xfrm>
        </p:spPr>
        <p:txBody>
          <a:bodyPr>
            <a:normAutofit/>
          </a:bodyPr>
          <a:lstStyle/>
          <a:p>
            <a:r>
              <a:rPr lang="fi-FI" sz="2400">
                <a:solidFill>
                  <a:schemeClr val="bg1"/>
                </a:solidFill>
              </a:rPr>
              <a:t>Valmistautuminen matkaan alkoi pakkaamalla tavaroita ja tutkimalla tietoa Irlannista. Hankin lennot Finnairilta, ja matkustaminen heidän kanssaan oli yllättävän helppoa – helpompaa kuin olin kuvitellut ja pelännyt. Korona ei enää ollut ongelma, kun olin vaihdossa, mikä teki matkustamisesta ja arjesta huomattavasti sujuvampaa.</a:t>
            </a:r>
          </a:p>
          <a:p>
            <a:endParaRPr lang="en-FI" sz="2400">
              <a:solidFill>
                <a:schemeClr val="bg1"/>
              </a:solidFill>
            </a:endParaRPr>
          </a:p>
        </p:txBody>
      </p:sp>
    </p:spTree>
    <p:extLst>
      <p:ext uri="{BB962C8B-B14F-4D97-AF65-F5344CB8AC3E}">
        <p14:creationId xmlns:p14="http://schemas.microsoft.com/office/powerpoint/2010/main" val="3000519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5F0AAF-AEA3-592A-17E9-54876B466F56}"/>
              </a:ext>
            </a:extLst>
          </p:cNvPr>
          <p:cNvSpPr>
            <a:spLocks noGrp="1"/>
          </p:cNvSpPr>
          <p:nvPr>
            <p:ph type="title"/>
          </p:nvPr>
        </p:nvSpPr>
        <p:spPr>
          <a:xfrm>
            <a:off x="838200" y="1748452"/>
            <a:ext cx="4974771" cy="3587786"/>
          </a:xfrm>
        </p:spPr>
        <p:txBody>
          <a:bodyPr>
            <a:normAutofit/>
          </a:bodyPr>
          <a:lstStyle/>
          <a:p>
            <a:pPr algn="ctr"/>
            <a:r>
              <a:rPr lang="en-GB">
                <a:solidFill>
                  <a:schemeClr val="bg1"/>
                </a:solidFill>
              </a:rPr>
              <a:t>Terkkuja</a:t>
            </a:r>
            <a:endParaRPr lang="en-FI">
              <a:solidFill>
                <a:schemeClr val="bg1"/>
              </a:solidFill>
            </a:endParaRP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F8F193E9-7C72-224B-FCC7-1816E539EC7D}"/>
              </a:ext>
            </a:extLst>
          </p:cNvPr>
          <p:cNvSpPr>
            <a:spLocks noGrp="1"/>
          </p:cNvSpPr>
          <p:nvPr>
            <p:ph idx="1"/>
          </p:nvPr>
        </p:nvSpPr>
        <p:spPr>
          <a:xfrm>
            <a:off x="6477270" y="1130846"/>
            <a:ext cx="4974771" cy="4351338"/>
          </a:xfrm>
        </p:spPr>
        <p:txBody>
          <a:bodyPr>
            <a:normAutofit/>
          </a:bodyPr>
          <a:lstStyle/>
          <a:p>
            <a:r>
              <a:rPr lang="fi-FI" sz="1800">
                <a:solidFill>
                  <a:schemeClr val="bg1"/>
                </a:solidFill>
              </a:rPr>
              <a:t>Haluan sanoa tuleville kansainväliselle vaihdolle harkitseville, että kannattaa ehdottomasti tehdä se! Kv-jakso oli ehdottomasti sen arvoinen kokemus. Keuda tarjoaa todella hyvät mahdollisuudet kansainväliselle vaihdolle ja tukee sitä antamalla hyvät apurahat, jotka kattavat majoituksen ja lennot. Keuda auttaa myös erinomaisesti kohteen valinnassa ja matkajärjestelyissä, mikä tekee prosessista sujuvampaa. Tämä ei kuitenkaan tarkoita, että se olisi ilmainen lomamatka – sinun tulee tehdä töitä, koska kyseessä on harjoittelu. Mutta kaikki se, mitä opit ja koet, tekee siitä todella arvokkaan kokemuksen.</a:t>
            </a:r>
          </a:p>
          <a:p>
            <a:endParaRPr lang="en-FI" sz="1800">
              <a:solidFill>
                <a:schemeClr val="bg1"/>
              </a:solidFill>
            </a:endParaRPr>
          </a:p>
        </p:txBody>
      </p:sp>
    </p:spTree>
    <p:extLst>
      <p:ext uri="{BB962C8B-B14F-4D97-AF65-F5344CB8AC3E}">
        <p14:creationId xmlns:p14="http://schemas.microsoft.com/office/powerpoint/2010/main" val="2618031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E2483-14B7-E96E-DB0E-109E2CC745C3}"/>
              </a:ext>
            </a:extLst>
          </p:cNvPr>
          <p:cNvSpPr>
            <a:spLocks noGrp="1"/>
          </p:cNvSpPr>
          <p:nvPr>
            <p:ph type="title"/>
          </p:nvPr>
        </p:nvSpPr>
        <p:spPr>
          <a:xfrm>
            <a:off x="838200" y="365125"/>
            <a:ext cx="10515600" cy="1325563"/>
          </a:xfrm>
        </p:spPr>
        <p:txBody>
          <a:bodyPr>
            <a:normAutofit/>
          </a:bodyPr>
          <a:lstStyle/>
          <a:p>
            <a:r>
              <a:rPr lang="en-GB" sz="5400" dirty="0" err="1"/>
              <a:t>Kestävän</a:t>
            </a:r>
            <a:r>
              <a:rPr lang="en-GB" sz="5400" dirty="0"/>
              <a:t> </a:t>
            </a:r>
            <a:r>
              <a:rPr lang="en-GB" sz="5400" dirty="0" err="1"/>
              <a:t>kehityksen</a:t>
            </a:r>
            <a:r>
              <a:rPr lang="en-GB" sz="5400" dirty="0"/>
              <a:t> </a:t>
            </a:r>
            <a:r>
              <a:rPr lang="en-GB" sz="5400" dirty="0" err="1"/>
              <a:t>edistäminen</a:t>
            </a:r>
            <a:r>
              <a:rPr lang="en-GB" sz="5400" dirty="0"/>
              <a:t>.</a:t>
            </a:r>
            <a:endParaRPr lang="en-FI" sz="5400" dirty="0"/>
          </a:p>
        </p:txBody>
      </p:sp>
      <p:sp>
        <p:nvSpPr>
          <p:cNvPr id="3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48138E-8AC3-B218-BDE1-D623397B7A27}"/>
              </a:ext>
            </a:extLst>
          </p:cNvPr>
          <p:cNvSpPr>
            <a:spLocks noGrp="1"/>
          </p:cNvSpPr>
          <p:nvPr>
            <p:ph idx="1"/>
          </p:nvPr>
        </p:nvSpPr>
        <p:spPr>
          <a:xfrm>
            <a:off x="838200" y="1929384"/>
            <a:ext cx="10515600" cy="4251960"/>
          </a:xfrm>
        </p:spPr>
        <p:txBody>
          <a:bodyPr>
            <a:normAutofit/>
          </a:bodyPr>
          <a:lstStyle/>
          <a:p>
            <a:r>
              <a:rPr lang="fi-FI" sz="1500"/>
              <a:t>En ole varma, miten muualla Irlannissa, mutta tilalla, jossa olin, kierrätys otettiin tosissaan. Siellä oli perus paperi- ja kartonkiroskis, biojätteet sekä sekajäte, eli kaikki samat jäteastiat, joita löytyy Suomestakin. Kierrätyksestä huolehtiminen oli osa arkea, ja se oli tärkeä osa tilan toimintoja.</a:t>
            </a:r>
          </a:p>
          <a:p>
            <a:r>
              <a:rPr lang="fi-FI" sz="1500" b="1"/>
              <a:t>Eettiset valinnat työpaikalla:</a:t>
            </a:r>
            <a:endParaRPr lang="fi-FI" sz="1500"/>
          </a:p>
          <a:p>
            <a:r>
              <a:rPr lang="fi-FI" sz="1500"/>
              <a:t>Vaikka en voi viitata linkissä mainittuun lähteeseen, voin kertoa omista kokemuksistani, kuinka eettiset valinnat näkyivät työpaikalla. Tässä kolme esimerkkiä:</a:t>
            </a:r>
          </a:p>
          <a:p>
            <a:pPr>
              <a:buFont typeface="+mj-lt"/>
              <a:buAutoNum type="arabicPeriod"/>
            </a:pPr>
            <a:r>
              <a:rPr lang="fi-FI" sz="1500" b="1"/>
              <a:t>Tasavertainen kohtelu:</a:t>
            </a:r>
            <a:r>
              <a:rPr lang="fi-FI" sz="1500"/>
              <a:t> Tilalla kaikki työntekijät, olitpa nuori tai vanhempi, kohdeltin tasavertaisesti. Minä olen teini ja kaapista ulkona oleva ei-hetero, mutta en kokenut, että minua olisi kohdeltu eri tavalla. Perhe, jossa olin, oli todella avoin ja kunnioittava. He arvostivat rehellisyyttä ja huolehtivat siitä, että kaikki tunsivat olonsa turvalliseksi ja hyväksytyksi.</a:t>
            </a:r>
          </a:p>
          <a:p>
            <a:pPr>
              <a:buFont typeface="+mj-lt"/>
              <a:buAutoNum type="arabicPeriod"/>
            </a:pPr>
            <a:r>
              <a:rPr lang="fi-FI" sz="1500" b="1"/>
              <a:t>Monimuotoisuuden kunnioittaminen:</a:t>
            </a:r>
            <a:r>
              <a:rPr lang="fi-FI" sz="1500"/>
              <a:t> Tilalla ei ollut ennakkoluuloja tai syrjintää. Vaikka olin nuori ja oma seksuaalinen suuntautumiseni oli erilainen kuin monilla muilla, en kokenut, että minua olisi kohdeltu eri tavalla kuin ketään muuta. Tämä monimuotoisuuden kunnioittaminen oli osa tilan eettistä kulttuuria.</a:t>
            </a:r>
          </a:p>
          <a:p>
            <a:pPr>
              <a:buFont typeface="+mj-lt"/>
              <a:buAutoNum type="arabicPeriod"/>
            </a:pPr>
            <a:r>
              <a:rPr lang="fi-FI" sz="1500" b="1"/>
              <a:t>Ympäristövastuu ja kestävä kehitys:</a:t>
            </a:r>
            <a:r>
              <a:rPr lang="fi-FI" sz="1500"/>
              <a:t> Kierrätys ei ollut ainoa tapa, jolla tilalla näkyi eettiset valinnat. He panostivat myös ympäristöystävällisiin käytäntöihin ja kestäviin toimintatapoihin. Esimerkiksi eläinten hyvinvointiin kiinnitettiin huomiota ja pyrittiin varmistamaan, että tilan toiminta oli ekologisesti ja eettisesti kestävä.</a:t>
            </a:r>
          </a:p>
          <a:p>
            <a:pPr marL="457200" lvl="1" indent="0">
              <a:buNone/>
            </a:pPr>
            <a:endParaRPr lang="fi-FI" sz="1500"/>
          </a:p>
          <a:p>
            <a:endParaRPr lang="fi-FI" sz="1500"/>
          </a:p>
          <a:p>
            <a:endParaRPr lang="en-FI" sz="1500"/>
          </a:p>
        </p:txBody>
      </p:sp>
    </p:spTree>
    <p:extLst>
      <p:ext uri="{BB962C8B-B14F-4D97-AF65-F5344CB8AC3E}">
        <p14:creationId xmlns:p14="http://schemas.microsoft.com/office/powerpoint/2010/main" val="28085843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8" ma:contentTypeDescription="Create a new document." ma:contentTypeScope="" ma:versionID="941f08bae972263be56d8a15e4a19446">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31492b46a119187bcd30c4c6bc6e7432"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9226FBD8-0D72-45CB-8B81-BD0C59ACA32D}"/>
</file>

<file path=customXml/itemProps2.xml><?xml version="1.0" encoding="utf-8"?>
<ds:datastoreItem xmlns:ds="http://schemas.openxmlformats.org/officeDocument/2006/customXml" ds:itemID="{58DD7E69-2BF7-4AF8-B9BF-91FE34038F73}"/>
</file>

<file path=customXml/itemProps3.xml><?xml version="1.0" encoding="utf-8"?>
<ds:datastoreItem xmlns:ds="http://schemas.openxmlformats.org/officeDocument/2006/customXml" ds:itemID="{BABE6DC5-AF3B-4493-A4AC-A101814C9B59}"/>
</file>

<file path=docProps/app.xml><?xml version="1.0" encoding="utf-8"?>
<Properties xmlns="http://schemas.openxmlformats.org/officeDocument/2006/extended-properties" xmlns:vt="http://schemas.openxmlformats.org/officeDocument/2006/docPropsVTypes">
  <TotalTime>5916</TotalTime>
  <Words>1555</Words>
  <Application>Microsoft Office PowerPoint</Application>
  <PresentationFormat>Laajakuva</PresentationFormat>
  <Paragraphs>58</Paragraphs>
  <Slides>16</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16</vt:i4>
      </vt:variant>
    </vt:vector>
  </HeadingPairs>
  <TitlesOfParts>
    <vt:vector size="22" baseType="lpstr">
      <vt:lpstr>Aptos</vt:lpstr>
      <vt:lpstr>Aptos Display</vt:lpstr>
      <vt:lpstr>Arial</vt:lpstr>
      <vt:lpstr>Calibri</vt:lpstr>
      <vt:lpstr>Times-Roman</vt:lpstr>
      <vt:lpstr>Office Theme</vt:lpstr>
      <vt:lpstr>Irlanti 7.10-15.11.2024</vt:lpstr>
      <vt:lpstr>Matka raportti </vt:lpstr>
      <vt:lpstr>Jaksolle hakeutuminen</vt:lpstr>
      <vt:lpstr>Koulu / työssäoppimisjakso</vt:lpstr>
      <vt:lpstr>Oppiminen ja ongelmanratkaisu</vt:lpstr>
      <vt:lpstr>Oppiminen ja ongelmanratkaisu</vt:lpstr>
      <vt:lpstr>Viikonloput</vt:lpstr>
      <vt:lpstr>Vapaa-aika ja majoitus</vt:lpstr>
      <vt:lpstr>Ring of kerry</vt:lpstr>
      <vt:lpstr>Blarney castle and the gardens</vt:lpstr>
      <vt:lpstr>Cork city</vt:lpstr>
      <vt:lpstr>Cliffs of moher</vt:lpstr>
      <vt:lpstr>Cork city gaol</vt:lpstr>
      <vt:lpstr>Matkustaminen</vt:lpstr>
      <vt:lpstr>Terkkuja</vt:lpstr>
      <vt:lpstr>Kestävän kehityksen edistäminen.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eliise.saarestik</dc:creator>
  <cp:lastModifiedBy>Suvi Kylmälä</cp:lastModifiedBy>
  <cp:revision>2</cp:revision>
  <dcterms:created xsi:type="dcterms:W3CDTF">2024-12-02T00:14:52Z</dcterms:created>
  <dcterms:modified xsi:type="dcterms:W3CDTF">2024-12-19T07:01:04Z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