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64" r:id="rId3"/>
    <p:sldId id="257" r:id="rId4"/>
    <p:sldId id="259" r:id="rId5"/>
    <p:sldId id="260" r:id="rId6"/>
    <p:sldId id="265" r:id="rId7"/>
    <p:sldId id="261" r:id="rId8"/>
    <p:sldId id="263" r:id="rId9"/>
    <p:sldId id="262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A105CC-CD6D-43CC-93B7-E7F082963CF1}" v="77" dt="2024-10-25T11:56:28.3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i.malmivaara" userId="6260e942-2ce7-4f92-a746-a9807f6734d6" providerId="ADAL" clId="{A0A105CC-CD6D-43CC-93B7-E7F082963CF1}"/>
    <pc:docChg chg="undo custSel addSld delSld modSld sldOrd addMainMaster delMainMaster">
      <pc:chgData name="kirsi.malmivaara" userId="6260e942-2ce7-4f92-a746-a9807f6734d6" providerId="ADAL" clId="{A0A105CC-CD6D-43CC-93B7-E7F082963CF1}" dt="2024-10-30T19:16:26.660" v="6014" actId="20577"/>
      <pc:docMkLst>
        <pc:docMk/>
      </pc:docMkLst>
      <pc:sldChg chg="addSp delSp modSp mod setBg modClrScheme chgLayout">
        <pc:chgData name="kirsi.malmivaara" userId="6260e942-2ce7-4f92-a746-a9807f6734d6" providerId="ADAL" clId="{A0A105CC-CD6D-43CC-93B7-E7F082963CF1}" dt="2024-10-25T11:53:56.218" v="58" actId="26606"/>
        <pc:sldMkLst>
          <pc:docMk/>
          <pc:sldMk cId="782385677" sldId="256"/>
        </pc:sldMkLst>
        <pc:spChg chg="mod">
          <ac:chgData name="kirsi.malmivaara" userId="6260e942-2ce7-4f92-a746-a9807f6734d6" providerId="ADAL" clId="{A0A105CC-CD6D-43CC-93B7-E7F082963CF1}" dt="2024-10-25T11:53:56.218" v="58" actId="26606"/>
          <ac:spMkLst>
            <pc:docMk/>
            <pc:sldMk cId="782385677" sldId="256"/>
            <ac:spMk id="2" creationId="{00000000-0000-0000-0000-000000000000}"/>
          </ac:spMkLst>
        </pc:spChg>
        <pc:spChg chg="mod ord">
          <ac:chgData name="kirsi.malmivaara" userId="6260e942-2ce7-4f92-a746-a9807f6734d6" providerId="ADAL" clId="{A0A105CC-CD6D-43CC-93B7-E7F082963CF1}" dt="2024-10-25T11:53:56.218" v="58" actId="26606"/>
          <ac:spMkLst>
            <pc:docMk/>
            <pc:sldMk cId="782385677" sldId="256"/>
            <ac:spMk id="3" creationId="{00000000-0000-0000-0000-000000000000}"/>
          </ac:spMkLst>
        </pc:spChg>
        <pc:spChg chg="add del">
          <ac:chgData name="kirsi.malmivaara" userId="6260e942-2ce7-4f92-a746-a9807f6734d6" providerId="ADAL" clId="{A0A105CC-CD6D-43CC-93B7-E7F082963CF1}" dt="2024-10-25T11:53:56.218" v="58" actId="26606"/>
          <ac:spMkLst>
            <pc:docMk/>
            <pc:sldMk cId="782385677" sldId="256"/>
            <ac:spMk id="10" creationId="{870A1295-61BC-4214-AA3E-D396673024D0}"/>
          </ac:spMkLst>
        </pc:spChg>
        <pc:spChg chg="add del">
          <ac:chgData name="kirsi.malmivaara" userId="6260e942-2ce7-4f92-a746-a9807f6734d6" providerId="ADAL" clId="{A0A105CC-CD6D-43CC-93B7-E7F082963CF1}" dt="2024-10-25T11:53:09.919" v="51" actId="26606"/>
          <ac:spMkLst>
            <pc:docMk/>
            <pc:sldMk cId="782385677" sldId="256"/>
            <ac:spMk id="21" creationId="{42EC32AE-E4F8-4BC6-BEF2-B48BDD157D3F}"/>
          </ac:spMkLst>
        </pc:spChg>
        <pc:spChg chg="add del">
          <ac:chgData name="kirsi.malmivaara" userId="6260e942-2ce7-4f92-a746-a9807f6734d6" providerId="ADAL" clId="{A0A105CC-CD6D-43CC-93B7-E7F082963CF1}" dt="2024-10-25T11:53:38.162" v="53" actId="26606"/>
          <ac:spMkLst>
            <pc:docMk/>
            <pc:sldMk cId="782385677" sldId="256"/>
            <ac:spMk id="25" creationId="{6FA9327B-0F60-46E3-AD80-CE73838567B3}"/>
          </ac:spMkLst>
        </pc:spChg>
        <pc:spChg chg="add del">
          <ac:chgData name="kirsi.malmivaara" userId="6260e942-2ce7-4f92-a746-a9807f6734d6" providerId="ADAL" clId="{A0A105CC-CD6D-43CC-93B7-E7F082963CF1}" dt="2024-10-25T11:53:46.903" v="55" actId="26606"/>
          <ac:spMkLst>
            <pc:docMk/>
            <pc:sldMk cId="782385677" sldId="256"/>
            <ac:spMk id="28" creationId="{06E15305-164C-44CD-9E0F-420C2DC1B32A}"/>
          </ac:spMkLst>
        </pc:spChg>
        <pc:spChg chg="add del">
          <ac:chgData name="kirsi.malmivaara" userId="6260e942-2ce7-4f92-a746-a9807f6734d6" providerId="ADAL" clId="{A0A105CC-CD6D-43CC-93B7-E7F082963CF1}" dt="2024-10-25T11:53:46.903" v="55" actId="26606"/>
          <ac:spMkLst>
            <pc:docMk/>
            <pc:sldMk cId="782385677" sldId="256"/>
            <ac:spMk id="29" creationId="{282D207A-5C97-40F9-A51B-5A3BB6000A1E}"/>
          </ac:spMkLst>
        </pc:spChg>
        <pc:spChg chg="add del">
          <ac:chgData name="kirsi.malmivaara" userId="6260e942-2ce7-4f92-a746-a9807f6734d6" providerId="ADAL" clId="{A0A105CC-CD6D-43CC-93B7-E7F082963CF1}" dt="2024-10-25T11:53:56.151" v="57" actId="26606"/>
          <ac:spMkLst>
            <pc:docMk/>
            <pc:sldMk cId="782385677" sldId="256"/>
            <ac:spMk id="31" creationId="{EC3FE92E-FF21-46DB-BE36-B3A5D4149B10}"/>
          </ac:spMkLst>
        </pc:spChg>
        <pc:spChg chg="add del">
          <ac:chgData name="kirsi.malmivaara" userId="6260e942-2ce7-4f92-a746-a9807f6734d6" providerId="ADAL" clId="{A0A105CC-CD6D-43CC-93B7-E7F082963CF1}" dt="2024-10-25T11:53:56.151" v="57" actId="26606"/>
          <ac:spMkLst>
            <pc:docMk/>
            <pc:sldMk cId="782385677" sldId="256"/>
            <ac:spMk id="32" creationId="{7E9DFFEE-526A-4D56-A70C-EADE7289BEE5}"/>
          </ac:spMkLst>
        </pc:spChg>
        <pc:spChg chg="add">
          <ac:chgData name="kirsi.malmivaara" userId="6260e942-2ce7-4f92-a746-a9807f6734d6" providerId="ADAL" clId="{A0A105CC-CD6D-43CC-93B7-E7F082963CF1}" dt="2024-10-25T11:53:56.218" v="58" actId="26606"/>
          <ac:spMkLst>
            <pc:docMk/>
            <pc:sldMk cId="782385677" sldId="256"/>
            <ac:spMk id="34" creationId="{6FA9327B-0F60-46E3-AD80-CE73838567B3}"/>
          </ac:spMkLst>
        </pc:spChg>
        <pc:grpChg chg="add del">
          <ac:chgData name="kirsi.malmivaara" userId="6260e942-2ce7-4f92-a746-a9807f6734d6" providerId="ADAL" clId="{A0A105CC-CD6D-43CC-93B7-E7F082963CF1}" dt="2024-10-25T11:53:56.218" v="58" actId="26606"/>
          <ac:grpSpMkLst>
            <pc:docMk/>
            <pc:sldMk cId="782385677" sldId="256"/>
            <ac:grpSpMk id="12" creationId="{0B139475-2B26-4CA9-9413-DE741E49F7BB}"/>
          </ac:grpSpMkLst>
        </pc:grpChg>
        <pc:picChg chg="add mod ord">
          <ac:chgData name="kirsi.malmivaara" userId="6260e942-2ce7-4f92-a746-a9807f6734d6" providerId="ADAL" clId="{A0A105CC-CD6D-43CC-93B7-E7F082963CF1}" dt="2024-10-25T11:53:56.218" v="58" actId="26606"/>
          <ac:picMkLst>
            <pc:docMk/>
            <pc:sldMk cId="782385677" sldId="256"/>
            <ac:picMk id="5" creationId="{E20AD596-3374-396C-89BF-B1A0676C76B5}"/>
          </ac:picMkLst>
        </pc:picChg>
        <pc:cxnChg chg="add del">
          <ac:chgData name="kirsi.malmivaara" userId="6260e942-2ce7-4f92-a746-a9807f6734d6" providerId="ADAL" clId="{A0A105CC-CD6D-43CC-93B7-E7F082963CF1}" dt="2024-10-25T11:53:09.919" v="51" actId="26606"/>
          <ac:cxnSpMkLst>
            <pc:docMk/>
            <pc:sldMk cId="782385677" sldId="256"/>
            <ac:cxnSpMk id="23" creationId="{5211C822-2379-4749-95C7-3CDA93294E14}"/>
          </ac:cxnSpMkLst>
        </pc:cxnChg>
        <pc:cxnChg chg="add del">
          <ac:chgData name="kirsi.malmivaara" userId="6260e942-2ce7-4f92-a746-a9807f6734d6" providerId="ADAL" clId="{A0A105CC-CD6D-43CC-93B7-E7F082963CF1}" dt="2024-10-25T11:53:38.162" v="53" actId="26606"/>
          <ac:cxnSpMkLst>
            <pc:docMk/>
            <pc:sldMk cId="782385677" sldId="256"/>
            <ac:cxnSpMk id="26" creationId="{BD1C99D0-461D-4A91-81EF-CCCD798B37A1}"/>
          </ac:cxnSpMkLst>
        </pc:cxnChg>
        <pc:cxnChg chg="add">
          <ac:chgData name="kirsi.malmivaara" userId="6260e942-2ce7-4f92-a746-a9807f6734d6" providerId="ADAL" clId="{A0A105CC-CD6D-43CC-93B7-E7F082963CF1}" dt="2024-10-25T11:53:56.218" v="58" actId="26606"/>
          <ac:cxnSpMkLst>
            <pc:docMk/>
            <pc:sldMk cId="782385677" sldId="256"/>
            <ac:cxnSpMk id="35" creationId="{BD1C99D0-461D-4A91-81EF-CCCD798B37A1}"/>
          </ac:cxnSpMkLst>
        </pc:cxnChg>
      </pc:sldChg>
      <pc:sldChg chg="addSp delSp modSp new mod setBg">
        <pc:chgData name="kirsi.malmivaara" userId="6260e942-2ce7-4f92-a746-a9807f6734d6" providerId="ADAL" clId="{A0A105CC-CD6D-43CC-93B7-E7F082963CF1}" dt="2024-10-30T19:05:51.292" v="5691" actId="20577"/>
        <pc:sldMkLst>
          <pc:docMk/>
          <pc:sldMk cId="4273182865" sldId="257"/>
        </pc:sldMkLst>
        <pc:spChg chg="mod">
          <ac:chgData name="kirsi.malmivaara" userId="6260e942-2ce7-4f92-a746-a9807f6734d6" providerId="ADAL" clId="{A0A105CC-CD6D-43CC-93B7-E7F082963CF1}" dt="2024-10-30T17:41:00.275" v="4234" actId="20577"/>
          <ac:spMkLst>
            <pc:docMk/>
            <pc:sldMk cId="4273182865" sldId="257"/>
            <ac:spMk id="2" creationId="{F3B3DA73-4ACE-5CEC-24AD-71F479A9ADB1}"/>
          </ac:spMkLst>
        </pc:spChg>
        <pc:spChg chg="del">
          <ac:chgData name="kirsi.malmivaara" userId="6260e942-2ce7-4f92-a746-a9807f6734d6" providerId="ADAL" clId="{A0A105CC-CD6D-43CC-93B7-E7F082963CF1}" dt="2024-10-25T11:55:41.172" v="71" actId="931"/>
          <ac:spMkLst>
            <pc:docMk/>
            <pc:sldMk cId="4273182865" sldId="257"/>
            <ac:spMk id="3" creationId="{8CDDEA5D-68A5-2924-D781-CDDAC6C80782}"/>
          </ac:spMkLst>
        </pc:spChg>
        <pc:spChg chg="add mod ord">
          <ac:chgData name="kirsi.malmivaara" userId="6260e942-2ce7-4f92-a746-a9807f6734d6" providerId="ADAL" clId="{A0A105CC-CD6D-43CC-93B7-E7F082963CF1}" dt="2024-10-30T19:05:51.292" v="5691" actId="20577"/>
          <ac:spMkLst>
            <pc:docMk/>
            <pc:sldMk cId="4273182865" sldId="257"/>
            <ac:spMk id="9" creationId="{C5E6415E-25E0-A8EF-43A1-D1D13297F3FA}"/>
          </ac:spMkLst>
        </pc:spChg>
        <pc:spChg chg="add del">
          <ac:chgData name="kirsi.malmivaara" userId="6260e942-2ce7-4f92-a746-a9807f6734d6" providerId="ADAL" clId="{A0A105CC-CD6D-43CC-93B7-E7F082963CF1}" dt="2024-10-30T08:04:35.451" v="1635" actId="26606"/>
          <ac:spMkLst>
            <pc:docMk/>
            <pc:sldMk cId="4273182865" sldId="257"/>
            <ac:spMk id="12" creationId="{E2854FB4-497A-4904-92CC-4C2786A1E1CE}"/>
          </ac:spMkLst>
        </pc:spChg>
        <pc:spChg chg="add del">
          <ac:chgData name="kirsi.malmivaara" userId="6260e942-2ce7-4f92-a746-a9807f6734d6" providerId="ADAL" clId="{A0A105CC-CD6D-43CC-93B7-E7F082963CF1}" dt="2024-10-30T08:01:31.055" v="1633" actId="26606"/>
          <ac:spMkLst>
            <pc:docMk/>
            <pc:sldMk cId="4273182865" sldId="257"/>
            <ac:spMk id="19" creationId="{FA7EEAB1-2D96-442A-B623-A58A5EA2C878}"/>
          </ac:spMkLst>
        </pc:spChg>
        <pc:spChg chg="add del">
          <ac:chgData name="kirsi.malmivaara" userId="6260e942-2ce7-4f92-a746-a9807f6734d6" providerId="ADAL" clId="{A0A105CC-CD6D-43CC-93B7-E7F082963CF1}" dt="2024-10-30T08:04:35.451" v="1635" actId="26606"/>
          <ac:spMkLst>
            <pc:docMk/>
            <pc:sldMk cId="4273182865" sldId="257"/>
            <ac:spMk id="22" creationId="{BCF03A2E-B266-4817-B378-45B9DC3EC971}"/>
          </ac:spMkLst>
        </pc:spChg>
        <pc:picChg chg="add mod">
          <ac:chgData name="kirsi.malmivaara" userId="6260e942-2ce7-4f92-a746-a9807f6734d6" providerId="ADAL" clId="{A0A105CC-CD6D-43CC-93B7-E7F082963CF1}" dt="2024-10-30T17:24:19.959" v="3355" actId="14100"/>
          <ac:picMkLst>
            <pc:docMk/>
            <pc:sldMk cId="4273182865" sldId="257"/>
            <ac:picMk id="5" creationId="{0E4F8B69-72D0-3DD8-ECC1-724621BEADAF}"/>
          </ac:picMkLst>
        </pc:picChg>
        <pc:cxnChg chg="add del">
          <ac:chgData name="kirsi.malmivaara" userId="6260e942-2ce7-4f92-a746-a9807f6734d6" providerId="ADAL" clId="{A0A105CC-CD6D-43CC-93B7-E7F082963CF1}" dt="2024-10-30T08:04:35.451" v="1635" actId="26606"/>
          <ac:cxnSpMkLst>
            <pc:docMk/>
            <pc:sldMk cId="4273182865" sldId="257"/>
            <ac:cxnSpMk id="14" creationId="{BF883E84-3640-43A5-9526-442521C03ABD}"/>
          </ac:cxnSpMkLst>
        </pc:cxnChg>
        <pc:cxnChg chg="add del">
          <ac:chgData name="kirsi.malmivaara" userId="6260e942-2ce7-4f92-a746-a9807f6734d6" providerId="ADAL" clId="{A0A105CC-CD6D-43CC-93B7-E7F082963CF1}" dt="2024-10-30T08:04:35.451" v="1635" actId="26606"/>
          <ac:cxnSpMkLst>
            <pc:docMk/>
            <pc:sldMk cId="4273182865" sldId="257"/>
            <ac:cxnSpMk id="21" creationId="{7882FDDB-12BA-4531-A762-4803DABD6CF1}"/>
          </ac:cxnSpMkLst>
        </pc:cxnChg>
      </pc:sldChg>
      <pc:sldChg chg="addSp delSp modSp new del mod ord setBg">
        <pc:chgData name="kirsi.malmivaara" userId="6260e942-2ce7-4f92-a746-a9807f6734d6" providerId="ADAL" clId="{A0A105CC-CD6D-43CC-93B7-E7F082963CF1}" dt="2024-10-30T19:00:05.979" v="5658" actId="2696"/>
        <pc:sldMkLst>
          <pc:docMk/>
          <pc:sldMk cId="1820994450" sldId="258"/>
        </pc:sldMkLst>
        <pc:spChg chg="mod">
          <ac:chgData name="kirsi.malmivaara" userId="6260e942-2ce7-4f92-a746-a9807f6734d6" providerId="ADAL" clId="{A0A105CC-CD6D-43CC-93B7-E7F082963CF1}" dt="2024-10-29T14:47:51.925" v="442" actId="26606"/>
          <ac:spMkLst>
            <pc:docMk/>
            <pc:sldMk cId="1820994450" sldId="258"/>
            <ac:spMk id="2" creationId="{BFB5585B-0E53-2E12-6AF9-1D1E745E8B1B}"/>
          </ac:spMkLst>
        </pc:spChg>
        <pc:spChg chg="del">
          <ac:chgData name="kirsi.malmivaara" userId="6260e942-2ce7-4f92-a746-a9807f6734d6" providerId="ADAL" clId="{A0A105CC-CD6D-43CC-93B7-E7F082963CF1}" dt="2024-10-29T14:46:52.719" v="428" actId="26606"/>
          <ac:spMkLst>
            <pc:docMk/>
            <pc:sldMk cId="1820994450" sldId="258"/>
            <ac:spMk id="3" creationId="{549864DA-74BA-FF77-A029-A72DA6E53939}"/>
          </ac:spMkLst>
        </pc:spChg>
        <pc:spChg chg="add del mod">
          <ac:chgData name="kirsi.malmivaara" userId="6260e942-2ce7-4f92-a746-a9807f6734d6" providerId="ADAL" clId="{A0A105CC-CD6D-43CC-93B7-E7F082963CF1}" dt="2024-10-29T14:47:51.937" v="443" actId="26606"/>
          <ac:spMkLst>
            <pc:docMk/>
            <pc:sldMk cId="1820994450" sldId="258"/>
            <ac:spMk id="4" creationId="{FD1794A8-9509-506F-8BCF-E85BFD142D34}"/>
          </ac:spMkLst>
        </pc:spChg>
        <pc:spChg chg="add del">
          <ac:chgData name="kirsi.malmivaara" userId="6260e942-2ce7-4f92-a746-a9807f6734d6" providerId="ADAL" clId="{A0A105CC-CD6D-43CC-93B7-E7F082963CF1}" dt="2024-10-29T14:47:51.937" v="443" actId="26606"/>
          <ac:spMkLst>
            <pc:docMk/>
            <pc:sldMk cId="1820994450" sldId="258"/>
            <ac:spMk id="9" creationId="{D9E456A1-F34C-4DB8-B32A-F604B486A059}"/>
          </ac:spMkLst>
        </pc:spChg>
        <pc:spChg chg="add">
          <ac:chgData name="kirsi.malmivaara" userId="6260e942-2ce7-4f92-a746-a9807f6734d6" providerId="ADAL" clId="{A0A105CC-CD6D-43CC-93B7-E7F082963CF1}" dt="2024-10-29T14:47:51.937" v="443" actId="26606"/>
          <ac:spMkLst>
            <pc:docMk/>
            <pc:sldMk cId="1820994450" sldId="258"/>
            <ac:spMk id="16" creationId="{D9E456A1-F34C-4DB8-B32A-F604B486A059}"/>
          </ac:spMkLst>
        </pc:spChg>
        <pc:spChg chg="add del">
          <ac:chgData name="kirsi.malmivaara" userId="6260e942-2ce7-4f92-a746-a9807f6734d6" providerId="ADAL" clId="{A0A105CC-CD6D-43CC-93B7-E7F082963CF1}" dt="2024-10-29T14:47:51.925" v="442" actId="26606"/>
          <ac:spMkLst>
            <pc:docMk/>
            <pc:sldMk cId="1820994450" sldId="258"/>
            <ac:spMk id="19" creationId="{026B8213-9BA0-4B5C-8C36-33F36FB81E78}"/>
          </ac:spMkLst>
        </pc:spChg>
        <pc:spChg chg="add del">
          <ac:chgData name="kirsi.malmivaara" userId="6260e942-2ce7-4f92-a746-a9807f6734d6" providerId="ADAL" clId="{A0A105CC-CD6D-43CC-93B7-E7F082963CF1}" dt="2024-10-29T14:47:51.925" v="442" actId="26606"/>
          <ac:spMkLst>
            <pc:docMk/>
            <pc:sldMk cId="1820994450" sldId="258"/>
            <ac:spMk id="21" creationId="{1FC8D519-5A24-4E2E-8D97-C6F37BD4892F}"/>
          </ac:spMkLst>
        </pc:spChg>
        <pc:spChg chg="add del">
          <ac:chgData name="kirsi.malmivaara" userId="6260e942-2ce7-4f92-a746-a9807f6734d6" providerId="ADAL" clId="{A0A105CC-CD6D-43CC-93B7-E7F082963CF1}" dt="2024-10-29T14:47:51.925" v="442" actId="26606"/>
          <ac:spMkLst>
            <pc:docMk/>
            <pc:sldMk cId="1820994450" sldId="258"/>
            <ac:spMk id="23" creationId="{CEB38E94-7AD1-4965-A70D-3F3098D23534}"/>
          </ac:spMkLst>
        </pc:spChg>
        <pc:spChg chg="add mod">
          <ac:chgData name="kirsi.malmivaara" userId="6260e942-2ce7-4f92-a746-a9807f6734d6" providerId="ADAL" clId="{A0A105CC-CD6D-43CC-93B7-E7F082963CF1}" dt="2024-10-29T14:55:31.122" v="474" actId="20577"/>
          <ac:spMkLst>
            <pc:docMk/>
            <pc:sldMk cId="1820994450" sldId="258"/>
            <ac:spMk id="25" creationId="{FD1794A8-9509-506F-8BCF-E85BFD142D34}"/>
          </ac:spMkLst>
        </pc:spChg>
        <pc:graphicFrameChg chg="add modGraphic">
          <ac:chgData name="kirsi.malmivaara" userId="6260e942-2ce7-4f92-a746-a9807f6734d6" providerId="ADAL" clId="{A0A105CC-CD6D-43CC-93B7-E7F082963CF1}" dt="2024-10-30T18:59:58.010" v="5657" actId="27309"/>
          <ac:graphicFrameMkLst>
            <pc:docMk/>
            <pc:sldMk cId="1820994450" sldId="258"/>
            <ac:graphicFrameMk id="6" creationId="{C89A0877-E6EA-2621-B83E-34912836AFD3}"/>
          </ac:graphicFrameMkLst>
        </pc:graphicFrameChg>
        <pc:picChg chg="add del">
          <ac:chgData name="kirsi.malmivaara" userId="6260e942-2ce7-4f92-a746-a9807f6734d6" providerId="ADAL" clId="{A0A105CC-CD6D-43CC-93B7-E7F082963CF1}" dt="2024-10-29T14:47:51.925" v="442" actId="26606"/>
          <ac:picMkLst>
            <pc:docMk/>
            <pc:sldMk cId="1820994450" sldId="258"/>
            <ac:picMk id="13" creationId="{F66E47FC-C3C3-A579-F3B2-F7D45DECD75B}"/>
          </ac:picMkLst>
        </pc:picChg>
        <pc:cxnChg chg="add del">
          <ac:chgData name="kirsi.malmivaara" userId="6260e942-2ce7-4f92-a746-a9807f6734d6" providerId="ADAL" clId="{A0A105CC-CD6D-43CC-93B7-E7F082963CF1}" dt="2024-10-29T14:47:51.937" v="443" actId="26606"/>
          <ac:cxnSpMkLst>
            <pc:docMk/>
            <pc:sldMk cId="1820994450" sldId="258"/>
            <ac:cxnSpMk id="11" creationId="{B200CA7E-42AB-4F9C-8519-0EBCEC0AF26F}"/>
          </ac:cxnSpMkLst>
        </pc:cxnChg>
        <pc:cxnChg chg="add del">
          <ac:chgData name="kirsi.malmivaara" userId="6260e942-2ce7-4f92-a746-a9807f6734d6" providerId="ADAL" clId="{A0A105CC-CD6D-43CC-93B7-E7F082963CF1}" dt="2024-10-29T14:47:51.925" v="442" actId="26606"/>
          <ac:cxnSpMkLst>
            <pc:docMk/>
            <pc:sldMk cId="1820994450" sldId="258"/>
            <ac:cxnSpMk id="17" creationId="{24A7CC8F-56A6-423D-B67A-8BA89D3EC911}"/>
          </ac:cxnSpMkLst>
        </pc:cxnChg>
        <pc:cxnChg chg="add">
          <ac:chgData name="kirsi.malmivaara" userId="6260e942-2ce7-4f92-a746-a9807f6734d6" providerId="ADAL" clId="{A0A105CC-CD6D-43CC-93B7-E7F082963CF1}" dt="2024-10-29T14:47:51.937" v="443" actId="26606"/>
          <ac:cxnSpMkLst>
            <pc:docMk/>
            <pc:sldMk cId="1820994450" sldId="258"/>
            <ac:cxnSpMk id="18" creationId="{B200CA7E-42AB-4F9C-8519-0EBCEC0AF26F}"/>
          </ac:cxnSpMkLst>
        </pc:cxnChg>
      </pc:sldChg>
      <pc:sldChg chg="addSp delSp modSp new mod ord">
        <pc:chgData name="kirsi.malmivaara" userId="6260e942-2ce7-4f92-a746-a9807f6734d6" providerId="ADAL" clId="{A0A105CC-CD6D-43CC-93B7-E7F082963CF1}" dt="2024-10-30T18:10:46.191" v="4728" actId="20577"/>
        <pc:sldMkLst>
          <pc:docMk/>
          <pc:sldMk cId="1519134825" sldId="259"/>
        </pc:sldMkLst>
        <pc:spChg chg="mod">
          <ac:chgData name="kirsi.malmivaara" userId="6260e942-2ce7-4f92-a746-a9807f6734d6" providerId="ADAL" clId="{A0A105CC-CD6D-43CC-93B7-E7F082963CF1}" dt="2024-10-30T18:10:35.242" v="4721" actId="20577"/>
          <ac:spMkLst>
            <pc:docMk/>
            <pc:sldMk cId="1519134825" sldId="259"/>
            <ac:spMk id="2" creationId="{AD5C441D-CE60-F0E1-A4C8-2B5643794F6D}"/>
          </ac:spMkLst>
        </pc:spChg>
        <pc:spChg chg="mod">
          <ac:chgData name="kirsi.malmivaara" userId="6260e942-2ce7-4f92-a746-a9807f6734d6" providerId="ADAL" clId="{A0A105CC-CD6D-43CC-93B7-E7F082963CF1}" dt="2024-10-29T15:26:50.307" v="1003" actId="20577"/>
          <ac:spMkLst>
            <pc:docMk/>
            <pc:sldMk cId="1519134825" sldId="259"/>
            <ac:spMk id="3" creationId="{0431CA19-1230-2791-7888-1CA0B4B60822}"/>
          </ac:spMkLst>
        </pc:spChg>
        <pc:spChg chg="mod">
          <ac:chgData name="kirsi.malmivaara" userId="6260e942-2ce7-4f92-a746-a9807f6734d6" providerId="ADAL" clId="{A0A105CC-CD6D-43CC-93B7-E7F082963CF1}" dt="2024-10-30T17:45:12.119" v="4353" actId="27636"/>
          <ac:spMkLst>
            <pc:docMk/>
            <pc:sldMk cId="1519134825" sldId="259"/>
            <ac:spMk id="4" creationId="{B4C52864-A0F4-FCD9-B211-5CD6835C4DF5}"/>
          </ac:spMkLst>
        </pc:spChg>
        <pc:spChg chg="mod">
          <ac:chgData name="kirsi.malmivaara" userId="6260e942-2ce7-4f92-a746-a9807f6734d6" providerId="ADAL" clId="{A0A105CC-CD6D-43CC-93B7-E7F082963CF1}" dt="2024-10-29T15:26:47.226" v="1002" actId="20577"/>
          <ac:spMkLst>
            <pc:docMk/>
            <pc:sldMk cId="1519134825" sldId="259"/>
            <ac:spMk id="5" creationId="{7395A9CB-5685-A19E-EA03-C2EA0A27D9C6}"/>
          </ac:spMkLst>
        </pc:spChg>
        <pc:spChg chg="mod">
          <ac:chgData name="kirsi.malmivaara" userId="6260e942-2ce7-4f92-a746-a9807f6734d6" providerId="ADAL" clId="{A0A105CC-CD6D-43CC-93B7-E7F082963CF1}" dt="2024-10-30T18:10:46.191" v="4728" actId="20577"/>
          <ac:spMkLst>
            <pc:docMk/>
            <pc:sldMk cId="1519134825" sldId="259"/>
            <ac:spMk id="6" creationId="{9B488F93-0057-AB72-CBBF-FA4BB5ECDB82}"/>
          </ac:spMkLst>
        </pc:spChg>
        <pc:spChg chg="add del mod">
          <ac:chgData name="kirsi.malmivaara" userId="6260e942-2ce7-4f92-a746-a9807f6734d6" providerId="ADAL" clId="{A0A105CC-CD6D-43CC-93B7-E7F082963CF1}" dt="2024-10-29T15:30:33.337" v="1032" actId="11529"/>
          <ac:spMkLst>
            <pc:docMk/>
            <pc:sldMk cId="1519134825" sldId="259"/>
            <ac:spMk id="7" creationId="{538F7364-3D5C-696E-92E7-DC9E4213A194}"/>
          </ac:spMkLst>
        </pc:spChg>
        <pc:spChg chg="add mod">
          <ac:chgData name="kirsi.malmivaara" userId="6260e942-2ce7-4f92-a746-a9807f6734d6" providerId="ADAL" clId="{A0A105CC-CD6D-43CC-93B7-E7F082963CF1}" dt="2024-10-29T15:30:16.559" v="1030" actId="931"/>
          <ac:spMkLst>
            <pc:docMk/>
            <pc:sldMk cId="1519134825" sldId="259"/>
            <ac:spMk id="10" creationId="{F2B2FCDA-03EC-92C3-305E-1B8302119500}"/>
          </ac:spMkLst>
        </pc:spChg>
        <pc:spChg chg="add mod">
          <ac:chgData name="kirsi.malmivaara" userId="6260e942-2ce7-4f92-a746-a9807f6734d6" providerId="ADAL" clId="{A0A105CC-CD6D-43CC-93B7-E7F082963CF1}" dt="2024-10-29T15:31:50.665" v="1046" actId="931"/>
          <ac:spMkLst>
            <pc:docMk/>
            <pc:sldMk cId="1519134825" sldId="259"/>
            <ac:spMk id="13" creationId="{52866064-09F0-40B8-A894-90D72815DF9E}"/>
          </ac:spMkLst>
        </pc:spChg>
        <pc:picChg chg="add mod">
          <ac:chgData name="kirsi.malmivaara" userId="6260e942-2ce7-4f92-a746-a9807f6734d6" providerId="ADAL" clId="{A0A105CC-CD6D-43CC-93B7-E7F082963CF1}" dt="2024-10-29T15:30:16.559" v="1030" actId="931"/>
          <ac:picMkLst>
            <pc:docMk/>
            <pc:sldMk cId="1519134825" sldId="259"/>
            <ac:picMk id="9" creationId="{725E7FFD-04CA-516D-28EA-4AF605ECF4BA}"/>
          </ac:picMkLst>
        </pc:picChg>
        <pc:picChg chg="add mod">
          <ac:chgData name="kirsi.malmivaara" userId="6260e942-2ce7-4f92-a746-a9807f6734d6" providerId="ADAL" clId="{A0A105CC-CD6D-43CC-93B7-E7F082963CF1}" dt="2024-10-29T15:31:50.665" v="1046" actId="931"/>
          <ac:picMkLst>
            <pc:docMk/>
            <pc:sldMk cId="1519134825" sldId="259"/>
            <ac:picMk id="12" creationId="{62619A43-7917-D2AC-21FD-B60DCC292D73}"/>
          </ac:picMkLst>
        </pc:picChg>
        <pc:picChg chg="add mod">
          <ac:chgData name="kirsi.malmivaara" userId="6260e942-2ce7-4f92-a746-a9807f6734d6" providerId="ADAL" clId="{A0A105CC-CD6D-43CC-93B7-E7F082963CF1}" dt="2024-10-30T18:10:17.629" v="4717" actId="1076"/>
          <ac:picMkLst>
            <pc:docMk/>
            <pc:sldMk cId="1519134825" sldId="259"/>
            <ac:picMk id="15" creationId="{C1BA7012-209F-DBBC-78FE-D431D9F7B641}"/>
          </ac:picMkLst>
        </pc:picChg>
        <pc:picChg chg="add mod">
          <ac:chgData name="kirsi.malmivaara" userId="6260e942-2ce7-4f92-a746-a9807f6734d6" providerId="ADAL" clId="{A0A105CC-CD6D-43CC-93B7-E7F082963CF1}" dt="2024-10-30T18:10:23.987" v="4718" actId="1076"/>
          <ac:picMkLst>
            <pc:docMk/>
            <pc:sldMk cId="1519134825" sldId="259"/>
            <ac:picMk id="17" creationId="{611B38C7-0FA0-2D03-E496-904E063AD5B5}"/>
          </ac:picMkLst>
        </pc:picChg>
        <pc:picChg chg="add mod">
          <ac:chgData name="kirsi.malmivaara" userId="6260e942-2ce7-4f92-a746-a9807f6734d6" providerId="ADAL" clId="{A0A105CC-CD6D-43CC-93B7-E7F082963CF1}" dt="2024-10-30T18:10:11.681" v="4716" actId="1076"/>
          <ac:picMkLst>
            <pc:docMk/>
            <pc:sldMk cId="1519134825" sldId="259"/>
            <ac:picMk id="19" creationId="{ACAB4C41-9AAA-EC89-53AD-C7462A7C387C}"/>
          </ac:picMkLst>
        </pc:picChg>
      </pc:sldChg>
      <pc:sldChg chg="addSp delSp modSp new del mod">
        <pc:chgData name="kirsi.malmivaara" userId="6260e942-2ce7-4f92-a746-a9807f6734d6" providerId="ADAL" clId="{A0A105CC-CD6D-43CC-93B7-E7F082963CF1}" dt="2024-10-29T14:48:32.686" v="456" actId="680"/>
        <pc:sldMkLst>
          <pc:docMk/>
          <pc:sldMk cId="1215347680" sldId="260"/>
        </pc:sldMkLst>
        <pc:spChg chg="mod">
          <ac:chgData name="kirsi.malmivaara" userId="6260e942-2ce7-4f92-a746-a9807f6734d6" providerId="ADAL" clId="{A0A105CC-CD6D-43CC-93B7-E7F082963CF1}" dt="2024-10-29T14:48:29.950" v="455" actId="20577"/>
          <ac:spMkLst>
            <pc:docMk/>
            <pc:sldMk cId="1215347680" sldId="260"/>
            <ac:spMk id="2" creationId="{DAD70CDB-5E4E-689A-6F1A-940F95374FD8}"/>
          </ac:spMkLst>
        </pc:spChg>
        <pc:picChg chg="add del">
          <ac:chgData name="kirsi.malmivaara" userId="6260e942-2ce7-4f92-a746-a9807f6734d6" providerId="ADAL" clId="{A0A105CC-CD6D-43CC-93B7-E7F082963CF1}" dt="2024-10-29T14:48:29.150" v="454" actId="22"/>
          <ac:picMkLst>
            <pc:docMk/>
            <pc:sldMk cId="1215347680" sldId="260"/>
            <ac:picMk id="4" creationId="{A080DE02-0035-04A3-8211-13C22E400062}"/>
          </ac:picMkLst>
        </pc:picChg>
      </pc:sldChg>
      <pc:sldChg chg="addSp delSp modSp new mod ord setBg">
        <pc:chgData name="kirsi.malmivaara" userId="6260e942-2ce7-4f92-a746-a9807f6734d6" providerId="ADAL" clId="{A0A105CC-CD6D-43CC-93B7-E7F082963CF1}" dt="2024-10-30T19:06:52.065" v="5774" actId="20577"/>
        <pc:sldMkLst>
          <pc:docMk/>
          <pc:sldMk cId="2452306762" sldId="260"/>
        </pc:sldMkLst>
        <pc:spChg chg="mod ord">
          <ac:chgData name="kirsi.malmivaara" userId="6260e942-2ce7-4f92-a746-a9807f6734d6" providerId="ADAL" clId="{A0A105CC-CD6D-43CC-93B7-E7F082963CF1}" dt="2024-10-30T18:02:18.097" v="4679" actId="1076"/>
          <ac:spMkLst>
            <pc:docMk/>
            <pc:sldMk cId="2452306762" sldId="260"/>
            <ac:spMk id="2" creationId="{35306946-03F1-0F94-2A51-BD0EB1FBDF61}"/>
          </ac:spMkLst>
        </pc:spChg>
        <pc:spChg chg="add del">
          <ac:chgData name="kirsi.malmivaara" userId="6260e942-2ce7-4f92-a746-a9807f6734d6" providerId="ADAL" clId="{A0A105CC-CD6D-43CC-93B7-E7F082963CF1}" dt="2024-10-29T15:37:57.455" v="1107" actId="931"/>
          <ac:spMkLst>
            <pc:docMk/>
            <pc:sldMk cId="2452306762" sldId="260"/>
            <ac:spMk id="3" creationId="{102D1565-E177-1EF2-5DBD-DCBB21B07894}"/>
          </ac:spMkLst>
        </pc:spChg>
        <pc:spChg chg="mod">
          <ac:chgData name="kirsi.malmivaara" userId="6260e942-2ce7-4f92-a746-a9807f6734d6" providerId="ADAL" clId="{A0A105CC-CD6D-43CC-93B7-E7F082963CF1}" dt="2024-10-30T19:06:52.065" v="5774" actId="20577"/>
          <ac:spMkLst>
            <pc:docMk/>
            <pc:sldMk cId="2452306762" sldId="260"/>
            <ac:spMk id="4" creationId="{AE805202-4F43-0E0B-DD10-17A196BA7155}"/>
          </ac:spMkLst>
        </pc:spChg>
        <pc:spChg chg="add del">
          <ac:chgData name="kirsi.malmivaara" userId="6260e942-2ce7-4f92-a746-a9807f6734d6" providerId="ADAL" clId="{A0A105CC-CD6D-43CC-93B7-E7F082963CF1}" dt="2024-10-29T15:39:02.571" v="1111" actId="26606"/>
          <ac:spMkLst>
            <pc:docMk/>
            <pc:sldMk cId="2452306762" sldId="260"/>
            <ac:spMk id="13" creationId="{765181B7-8133-4EA7-9559-057377A31A1E}"/>
          </ac:spMkLst>
        </pc:spChg>
        <pc:spChg chg="add del">
          <ac:chgData name="kirsi.malmivaara" userId="6260e942-2ce7-4f92-a746-a9807f6734d6" providerId="ADAL" clId="{A0A105CC-CD6D-43CC-93B7-E7F082963CF1}" dt="2024-10-29T15:39:30.464" v="1113" actId="26606"/>
          <ac:spMkLst>
            <pc:docMk/>
            <pc:sldMk cId="2452306762" sldId="260"/>
            <ac:spMk id="17" creationId="{1FC8D519-5A24-4E2E-8D97-C6F37BD4892F}"/>
          </ac:spMkLst>
        </pc:spChg>
        <pc:spChg chg="add del">
          <ac:chgData name="kirsi.malmivaara" userId="6260e942-2ce7-4f92-a746-a9807f6734d6" providerId="ADAL" clId="{A0A105CC-CD6D-43CC-93B7-E7F082963CF1}" dt="2024-10-29T15:39:30.464" v="1113" actId="26606"/>
          <ac:spMkLst>
            <pc:docMk/>
            <pc:sldMk cId="2452306762" sldId="260"/>
            <ac:spMk id="20" creationId="{B3956EBE-CC9C-413A-B3CC-751844EF86DD}"/>
          </ac:spMkLst>
        </pc:spChg>
        <pc:spChg chg="add">
          <ac:chgData name="kirsi.malmivaara" userId="6260e942-2ce7-4f92-a746-a9807f6734d6" providerId="ADAL" clId="{A0A105CC-CD6D-43CC-93B7-E7F082963CF1}" dt="2024-10-29T15:39:30.475" v="1114" actId="26606"/>
          <ac:spMkLst>
            <pc:docMk/>
            <pc:sldMk cId="2452306762" sldId="260"/>
            <ac:spMk id="22" creationId="{41632296-55BF-450A-8C60-CC2336F5B8A5}"/>
          </ac:spMkLst>
        </pc:spChg>
        <pc:picChg chg="add mod">
          <ac:chgData name="kirsi.malmivaara" userId="6260e942-2ce7-4f92-a746-a9807f6734d6" providerId="ADAL" clId="{A0A105CC-CD6D-43CC-93B7-E7F082963CF1}" dt="2024-10-29T14:51:20.610" v="463" actId="931"/>
          <ac:picMkLst>
            <pc:docMk/>
            <pc:sldMk cId="2452306762" sldId="260"/>
            <ac:picMk id="6" creationId="{7468938B-C8DA-4F9A-AD57-E3F0179587E7}"/>
          </ac:picMkLst>
        </pc:picChg>
        <pc:picChg chg="add mod">
          <ac:chgData name="kirsi.malmivaara" userId="6260e942-2ce7-4f92-a746-a9807f6734d6" providerId="ADAL" clId="{A0A105CC-CD6D-43CC-93B7-E7F082963CF1}" dt="2024-10-29T15:39:52.004" v="1119" actId="14100"/>
          <ac:picMkLst>
            <pc:docMk/>
            <pc:sldMk cId="2452306762" sldId="260"/>
            <ac:picMk id="8" creationId="{75E228EA-44BB-9332-B8FD-DC72E934B0CF}"/>
          </ac:picMkLst>
        </pc:picChg>
        <pc:cxnChg chg="add del">
          <ac:chgData name="kirsi.malmivaara" userId="6260e942-2ce7-4f92-a746-a9807f6734d6" providerId="ADAL" clId="{A0A105CC-CD6D-43CC-93B7-E7F082963CF1}" dt="2024-10-29T15:39:02.571" v="1111" actId="26606"/>
          <ac:cxnSpMkLst>
            <pc:docMk/>
            <pc:sldMk cId="2452306762" sldId="260"/>
            <ac:cxnSpMk id="15" creationId="{17A4A8A3-3062-4846-8297-28B77B507803}"/>
          </ac:cxnSpMkLst>
        </pc:cxnChg>
        <pc:cxnChg chg="add del">
          <ac:chgData name="kirsi.malmivaara" userId="6260e942-2ce7-4f92-a746-a9807f6734d6" providerId="ADAL" clId="{A0A105CC-CD6D-43CC-93B7-E7F082963CF1}" dt="2024-10-29T15:39:30.464" v="1113" actId="26606"/>
          <ac:cxnSpMkLst>
            <pc:docMk/>
            <pc:sldMk cId="2452306762" sldId="260"/>
            <ac:cxnSpMk id="18" creationId="{24A7CC8F-56A6-423D-B67A-8BA89D3EC911}"/>
          </ac:cxnSpMkLst>
        </pc:cxnChg>
        <pc:cxnChg chg="add del">
          <ac:chgData name="kirsi.malmivaara" userId="6260e942-2ce7-4f92-a746-a9807f6734d6" providerId="ADAL" clId="{A0A105CC-CD6D-43CC-93B7-E7F082963CF1}" dt="2024-10-29T15:39:30.464" v="1113" actId="26606"/>
          <ac:cxnSpMkLst>
            <pc:docMk/>
            <pc:sldMk cId="2452306762" sldId="260"/>
            <ac:cxnSpMk id="19" creationId="{BD1C99D0-461D-4A91-81EF-CCCD798B37A1}"/>
          </ac:cxnSpMkLst>
        </pc:cxnChg>
        <pc:cxnChg chg="add">
          <ac:chgData name="kirsi.malmivaara" userId="6260e942-2ce7-4f92-a746-a9807f6734d6" providerId="ADAL" clId="{A0A105CC-CD6D-43CC-93B7-E7F082963CF1}" dt="2024-10-29T15:39:30.475" v="1114" actId="26606"/>
          <ac:cxnSpMkLst>
            <pc:docMk/>
            <pc:sldMk cId="2452306762" sldId="260"/>
            <ac:cxnSpMk id="23" creationId="{17A4A8A3-3062-4846-8297-28B77B507803}"/>
          </ac:cxnSpMkLst>
        </pc:cxnChg>
      </pc:sldChg>
      <pc:sldChg chg="addSp delSp modSp new mod">
        <pc:chgData name="kirsi.malmivaara" userId="6260e942-2ce7-4f92-a746-a9807f6734d6" providerId="ADAL" clId="{A0A105CC-CD6D-43CC-93B7-E7F082963CF1}" dt="2024-10-30T17:42:53.008" v="4267" actId="1076"/>
        <pc:sldMkLst>
          <pc:docMk/>
          <pc:sldMk cId="2195542955" sldId="261"/>
        </pc:sldMkLst>
        <pc:spChg chg="add mod">
          <ac:chgData name="kirsi.malmivaara" userId="6260e942-2ce7-4f92-a746-a9807f6734d6" providerId="ADAL" clId="{A0A105CC-CD6D-43CC-93B7-E7F082963CF1}" dt="2024-10-30T17:42:53.008" v="4267" actId="1076"/>
          <ac:spMkLst>
            <pc:docMk/>
            <pc:sldMk cId="2195542955" sldId="261"/>
            <ac:spMk id="2" creationId="{72A8EF28-3F93-7229-428B-020B75DABC8D}"/>
          </ac:spMkLst>
        </pc:spChg>
        <pc:spChg chg="add del mod">
          <ac:chgData name="kirsi.malmivaara" userId="6260e942-2ce7-4f92-a746-a9807f6734d6" providerId="ADAL" clId="{A0A105CC-CD6D-43CC-93B7-E7F082963CF1}" dt="2024-10-30T08:13:30.756" v="1729"/>
          <ac:spMkLst>
            <pc:docMk/>
            <pc:sldMk cId="2195542955" sldId="261"/>
            <ac:spMk id="17" creationId="{C865E51F-4C6C-C83B-5C19-DAEE9976F27D}"/>
          </ac:spMkLst>
        </pc:spChg>
        <pc:spChg chg="add mod">
          <ac:chgData name="kirsi.malmivaara" userId="6260e942-2ce7-4f92-a746-a9807f6734d6" providerId="ADAL" clId="{A0A105CC-CD6D-43CC-93B7-E7F082963CF1}" dt="2024-10-30T08:23:29.199" v="2247" actId="20577"/>
          <ac:spMkLst>
            <pc:docMk/>
            <pc:sldMk cId="2195542955" sldId="261"/>
            <ac:spMk id="18" creationId="{3AE3D8BF-D05E-BF2D-EABD-0E9C551DA029}"/>
          </ac:spMkLst>
        </pc:spChg>
        <pc:spChg chg="add mod">
          <ac:chgData name="kirsi.malmivaara" userId="6260e942-2ce7-4f92-a746-a9807f6734d6" providerId="ADAL" clId="{A0A105CC-CD6D-43CC-93B7-E7F082963CF1}" dt="2024-10-30T08:21:00.539" v="2204" actId="1076"/>
          <ac:spMkLst>
            <pc:docMk/>
            <pc:sldMk cId="2195542955" sldId="261"/>
            <ac:spMk id="19" creationId="{18E008F5-C8FB-F628-F6FE-629E14AB1BE8}"/>
          </ac:spMkLst>
        </pc:spChg>
        <pc:spChg chg="add mod">
          <ac:chgData name="kirsi.malmivaara" userId="6260e942-2ce7-4f92-a746-a9807f6734d6" providerId="ADAL" clId="{A0A105CC-CD6D-43CC-93B7-E7F082963CF1}" dt="2024-10-30T08:20:54.683" v="2203" actId="1076"/>
          <ac:spMkLst>
            <pc:docMk/>
            <pc:sldMk cId="2195542955" sldId="261"/>
            <ac:spMk id="20" creationId="{90508C22-A4AC-D483-53A6-83127B4E8848}"/>
          </ac:spMkLst>
        </pc:spChg>
        <pc:spChg chg="add del mod">
          <ac:chgData name="kirsi.malmivaara" userId="6260e942-2ce7-4f92-a746-a9807f6734d6" providerId="ADAL" clId="{A0A105CC-CD6D-43CC-93B7-E7F082963CF1}" dt="2024-10-30T08:19:02.682" v="2123"/>
          <ac:spMkLst>
            <pc:docMk/>
            <pc:sldMk cId="2195542955" sldId="261"/>
            <ac:spMk id="21" creationId="{48E90DCB-BBEB-9BE6-3CA7-B5868BF10B85}"/>
          </ac:spMkLst>
        </pc:spChg>
        <pc:spChg chg="add mod">
          <ac:chgData name="kirsi.malmivaara" userId="6260e942-2ce7-4f92-a746-a9807f6734d6" providerId="ADAL" clId="{A0A105CC-CD6D-43CC-93B7-E7F082963CF1}" dt="2024-10-30T08:50:51.982" v="2700" actId="20577"/>
          <ac:spMkLst>
            <pc:docMk/>
            <pc:sldMk cId="2195542955" sldId="261"/>
            <ac:spMk id="22" creationId="{F51867FB-5B9F-F205-6565-FA9FE17EB08B}"/>
          </ac:spMkLst>
        </pc:spChg>
        <pc:picChg chg="add mod">
          <ac:chgData name="kirsi.malmivaara" userId="6260e942-2ce7-4f92-a746-a9807f6734d6" providerId="ADAL" clId="{A0A105CC-CD6D-43CC-93B7-E7F082963CF1}" dt="2024-10-30T08:12:03.965" v="1716" actId="1076"/>
          <ac:picMkLst>
            <pc:docMk/>
            <pc:sldMk cId="2195542955" sldId="261"/>
            <ac:picMk id="4" creationId="{DD357281-D362-116D-59FE-5C441835BE10}"/>
          </ac:picMkLst>
        </pc:picChg>
        <pc:picChg chg="add mod">
          <ac:chgData name="kirsi.malmivaara" userId="6260e942-2ce7-4f92-a746-a9807f6734d6" providerId="ADAL" clId="{A0A105CC-CD6D-43CC-93B7-E7F082963CF1}" dt="2024-10-30T08:08:26.008" v="1680" actId="931"/>
          <ac:picMkLst>
            <pc:docMk/>
            <pc:sldMk cId="2195542955" sldId="261"/>
            <ac:picMk id="6" creationId="{E3DB30B9-4F11-F0D3-FD36-E7F1E8B95333}"/>
          </ac:picMkLst>
        </pc:picChg>
        <pc:picChg chg="add mod">
          <ac:chgData name="kirsi.malmivaara" userId="6260e942-2ce7-4f92-a746-a9807f6734d6" providerId="ADAL" clId="{A0A105CC-CD6D-43CC-93B7-E7F082963CF1}" dt="2024-10-30T08:13:03.781" v="1726" actId="1076"/>
          <ac:picMkLst>
            <pc:docMk/>
            <pc:sldMk cId="2195542955" sldId="261"/>
            <ac:picMk id="8" creationId="{A1583F7C-8995-77A1-032E-15DBD95EEDF5}"/>
          </ac:picMkLst>
        </pc:picChg>
        <pc:picChg chg="add mod">
          <ac:chgData name="kirsi.malmivaara" userId="6260e942-2ce7-4f92-a746-a9807f6734d6" providerId="ADAL" clId="{A0A105CC-CD6D-43CC-93B7-E7F082963CF1}" dt="2024-10-30T08:09:59.670" v="1693" actId="931"/>
          <ac:picMkLst>
            <pc:docMk/>
            <pc:sldMk cId="2195542955" sldId="261"/>
            <ac:picMk id="10" creationId="{DB42BCAA-1265-F5F7-CCDC-0D3A73238A8A}"/>
          </ac:picMkLst>
        </pc:picChg>
        <pc:picChg chg="add mod">
          <ac:chgData name="kirsi.malmivaara" userId="6260e942-2ce7-4f92-a746-a9807f6734d6" providerId="ADAL" clId="{A0A105CC-CD6D-43CC-93B7-E7F082963CF1}" dt="2024-10-30T08:20:38.501" v="2202" actId="1076"/>
          <ac:picMkLst>
            <pc:docMk/>
            <pc:sldMk cId="2195542955" sldId="261"/>
            <ac:picMk id="12" creationId="{15A8E426-B617-CFBD-9587-43AF5F2103C6}"/>
          </ac:picMkLst>
        </pc:picChg>
        <pc:picChg chg="add mod">
          <ac:chgData name="kirsi.malmivaara" userId="6260e942-2ce7-4f92-a746-a9807f6734d6" providerId="ADAL" clId="{A0A105CC-CD6D-43CC-93B7-E7F082963CF1}" dt="2024-10-30T08:18:34.305" v="2119" actId="1076"/>
          <ac:picMkLst>
            <pc:docMk/>
            <pc:sldMk cId="2195542955" sldId="261"/>
            <ac:picMk id="14" creationId="{63E29F27-A9E5-807F-9882-234B4632C4B8}"/>
          </ac:picMkLst>
        </pc:picChg>
        <pc:picChg chg="add mod">
          <ac:chgData name="kirsi.malmivaara" userId="6260e942-2ce7-4f92-a746-a9807f6734d6" providerId="ADAL" clId="{A0A105CC-CD6D-43CC-93B7-E7F082963CF1}" dt="2024-10-30T08:18:09.664" v="2115" actId="1076"/>
          <ac:picMkLst>
            <pc:docMk/>
            <pc:sldMk cId="2195542955" sldId="261"/>
            <ac:picMk id="16" creationId="{78CCDBE4-5F15-F29F-8025-2961BC9A2A43}"/>
          </ac:picMkLst>
        </pc:picChg>
      </pc:sldChg>
      <pc:sldChg chg="addSp modSp new mod ord setBg">
        <pc:chgData name="kirsi.malmivaara" userId="6260e942-2ce7-4f92-a746-a9807f6734d6" providerId="ADAL" clId="{A0A105CC-CD6D-43CC-93B7-E7F082963CF1}" dt="2024-10-30T19:16:26.660" v="6014" actId="20577"/>
        <pc:sldMkLst>
          <pc:docMk/>
          <pc:sldMk cId="524424557" sldId="262"/>
        </pc:sldMkLst>
        <pc:spChg chg="add mod">
          <ac:chgData name="kirsi.malmivaara" userId="6260e942-2ce7-4f92-a746-a9807f6734d6" providerId="ADAL" clId="{A0A105CC-CD6D-43CC-93B7-E7F082963CF1}" dt="2024-10-30T18:57:44.042" v="5546" actId="255"/>
          <ac:spMkLst>
            <pc:docMk/>
            <pc:sldMk cId="524424557" sldId="262"/>
            <ac:spMk id="2" creationId="{AB67F3AB-B9D3-A1C2-CA8B-1211555D386E}"/>
          </ac:spMkLst>
        </pc:spChg>
        <pc:spChg chg="add mod">
          <ac:chgData name="kirsi.malmivaara" userId="6260e942-2ce7-4f92-a746-a9807f6734d6" providerId="ADAL" clId="{A0A105CC-CD6D-43CC-93B7-E7F082963CF1}" dt="2024-10-30T19:16:26.660" v="6014" actId="20577"/>
          <ac:spMkLst>
            <pc:docMk/>
            <pc:sldMk cId="524424557" sldId="262"/>
            <ac:spMk id="3" creationId="{76E8652C-23CE-C45E-5DE9-3F681B48024A}"/>
          </ac:spMkLst>
        </pc:spChg>
        <pc:spChg chg="add">
          <ac:chgData name="kirsi.malmivaara" userId="6260e942-2ce7-4f92-a746-a9807f6734d6" providerId="ADAL" clId="{A0A105CC-CD6D-43CC-93B7-E7F082963CF1}" dt="2024-10-30T18:56:45.273" v="5542" actId="26606"/>
          <ac:spMkLst>
            <pc:docMk/>
            <pc:sldMk cId="524424557" sldId="262"/>
            <ac:spMk id="8" creationId="{D9E456A1-F34C-4DB8-B32A-F604B486A059}"/>
          </ac:spMkLst>
        </pc:spChg>
        <pc:cxnChg chg="add">
          <ac:chgData name="kirsi.malmivaara" userId="6260e942-2ce7-4f92-a746-a9807f6734d6" providerId="ADAL" clId="{A0A105CC-CD6D-43CC-93B7-E7F082963CF1}" dt="2024-10-30T18:56:45.273" v="5542" actId="26606"/>
          <ac:cxnSpMkLst>
            <pc:docMk/>
            <pc:sldMk cId="524424557" sldId="262"/>
            <ac:cxnSpMk id="10" creationId="{B200CA7E-42AB-4F9C-8519-0EBCEC0AF26F}"/>
          </ac:cxnSpMkLst>
        </pc:cxnChg>
      </pc:sldChg>
      <pc:sldChg chg="addSp modSp add mod">
        <pc:chgData name="kirsi.malmivaara" userId="6260e942-2ce7-4f92-a746-a9807f6734d6" providerId="ADAL" clId="{A0A105CC-CD6D-43CC-93B7-E7F082963CF1}" dt="2024-10-30T18:01:05.717" v="4667" actId="20577"/>
        <pc:sldMkLst>
          <pc:docMk/>
          <pc:sldMk cId="3492325" sldId="263"/>
        </pc:sldMkLst>
        <pc:spChg chg="mod">
          <ac:chgData name="kirsi.malmivaara" userId="6260e942-2ce7-4f92-a746-a9807f6734d6" providerId="ADAL" clId="{A0A105CC-CD6D-43CC-93B7-E7F082963CF1}" dt="2024-10-30T18:00:52.570" v="4659" actId="1076"/>
          <ac:spMkLst>
            <pc:docMk/>
            <pc:sldMk cId="3492325" sldId="263"/>
            <ac:spMk id="2" creationId="{7EB54B9A-B3B9-B28D-35C2-9CEDC389463D}"/>
          </ac:spMkLst>
        </pc:spChg>
        <pc:spChg chg="mod">
          <ac:chgData name="kirsi.malmivaara" userId="6260e942-2ce7-4f92-a746-a9807f6734d6" providerId="ADAL" clId="{A0A105CC-CD6D-43CC-93B7-E7F082963CF1}" dt="2024-10-30T08:41:27.201" v="2556" actId="1076"/>
          <ac:spMkLst>
            <pc:docMk/>
            <pc:sldMk cId="3492325" sldId="263"/>
            <ac:spMk id="18" creationId="{0C1BAA72-C989-6392-85AD-550C7CE05EE8}"/>
          </ac:spMkLst>
        </pc:spChg>
        <pc:spChg chg="mod">
          <ac:chgData name="kirsi.malmivaara" userId="6260e942-2ce7-4f92-a746-a9807f6734d6" providerId="ADAL" clId="{A0A105CC-CD6D-43CC-93B7-E7F082963CF1}" dt="2024-10-30T18:01:05.717" v="4667" actId="20577"/>
          <ac:spMkLst>
            <pc:docMk/>
            <pc:sldMk cId="3492325" sldId="263"/>
            <ac:spMk id="19" creationId="{24A8BED7-7F6F-4DB3-0449-BD264498E674}"/>
          </ac:spMkLst>
        </pc:spChg>
        <pc:spChg chg="mod">
          <ac:chgData name="kirsi.malmivaara" userId="6260e942-2ce7-4f92-a746-a9807f6734d6" providerId="ADAL" clId="{A0A105CC-CD6D-43CC-93B7-E7F082963CF1}" dt="2024-10-30T08:48:34.880" v="2673" actId="1076"/>
          <ac:spMkLst>
            <pc:docMk/>
            <pc:sldMk cId="3492325" sldId="263"/>
            <ac:spMk id="20" creationId="{A9C75A23-9CBE-BCFF-2E9D-984DD8C3BD47}"/>
          </ac:spMkLst>
        </pc:spChg>
        <pc:spChg chg="mod">
          <ac:chgData name="kirsi.malmivaara" userId="6260e942-2ce7-4f92-a746-a9807f6734d6" providerId="ADAL" clId="{A0A105CC-CD6D-43CC-93B7-E7F082963CF1}" dt="2024-10-30T08:37:24.915" v="2544" actId="1076"/>
          <ac:spMkLst>
            <pc:docMk/>
            <pc:sldMk cId="3492325" sldId="263"/>
            <ac:spMk id="22" creationId="{B46D2FE6-A903-E7CF-FB5B-4899E3D331B7}"/>
          </ac:spMkLst>
        </pc:spChg>
        <pc:picChg chg="mod">
          <ac:chgData name="kirsi.malmivaara" userId="6260e942-2ce7-4f92-a746-a9807f6734d6" providerId="ADAL" clId="{A0A105CC-CD6D-43CC-93B7-E7F082963CF1}" dt="2024-10-30T08:29:27.170" v="2280" actId="14826"/>
          <ac:picMkLst>
            <pc:docMk/>
            <pc:sldMk cId="3492325" sldId="263"/>
            <ac:picMk id="4" creationId="{EDB089E2-6676-C3A7-A719-D15314234C61}"/>
          </ac:picMkLst>
        </pc:picChg>
        <pc:picChg chg="add mod">
          <ac:chgData name="kirsi.malmivaara" userId="6260e942-2ce7-4f92-a746-a9807f6734d6" providerId="ADAL" clId="{A0A105CC-CD6D-43CC-93B7-E7F082963CF1}" dt="2024-10-30T08:41:55.814" v="2562" actId="1076"/>
          <ac:picMkLst>
            <pc:docMk/>
            <pc:sldMk cId="3492325" sldId="263"/>
            <ac:picMk id="5" creationId="{52E9193E-2EFC-8CAC-FE19-DF6996DF9A10}"/>
          </ac:picMkLst>
        </pc:picChg>
        <pc:picChg chg="mod">
          <ac:chgData name="kirsi.malmivaara" userId="6260e942-2ce7-4f92-a746-a9807f6734d6" providerId="ADAL" clId="{A0A105CC-CD6D-43CC-93B7-E7F082963CF1}" dt="2024-10-30T08:42:04.791" v="2563" actId="1076"/>
          <ac:picMkLst>
            <pc:docMk/>
            <pc:sldMk cId="3492325" sldId="263"/>
            <ac:picMk id="8" creationId="{9C08C1AE-4484-CC2F-C9FC-B575C5C4586C}"/>
          </ac:picMkLst>
        </pc:picChg>
        <pc:picChg chg="mod">
          <ac:chgData name="kirsi.malmivaara" userId="6260e942-2ce7-4f92-a746-a9807f6734d6" providerId="ADAL" clId="{A0A105CC-CD6D-43CC-93B7-E7F082963CF1}" dt="2024-10-30T08:45:31.169" v="2569" actId="14100"/>
          <ac:picMkLst>
            <pc:docMk/>
            <pc:sldMk cId="3492325" sldId="263"/>
            <ac:picMk id="12" creationId="{4BB27E37-003A-9609-1DDC-7C6928F9395B}"/>
          </ac:picMkLst>
        </pc:picChg>
        <pc:picChg chg="mod">
          <ac:chgData name="kirsi.malmivaara" userId="6260e942-2ce7-4f92-a746-a9807f6734d6" providerId="ADAL" clId="{A0A105CC-CD6D-43CC-93B7-E7F082963CF1}" dt="2024-10-30T08:37:36.467" v="2545" actId="1076"/>
          <ac:picMkLst>
            <pc:docMk/>
            <pc:sldMk cId="3492325" sldId="263"/>
            <ac:picMk id="14" creationId="{FF36E7DC-D176-EEC3-9169-ECEA9780F0B4}"/>
          </ac:picMkLst>
        </pc:picChg>
        <pc:picChg chg="mod">
          <ac:chgData name="kirsi.malmivaara" userId="6260e942-2ce7-4f92-a746-a9807f6734d6" providerId="ADAL" clId="{A0A105CC-CD6D-43CC-93B7-E7F082963CF1}" dt="2024-10-30T08:36:53.511" v="2539" actId="14100"/>
          <ac:picMkLst>
            <pc:docMk/>
            <pc:sldMk cId="3492325" sldId="263"/>
            <ac:picMk id="16" creationId="{5E8ADDCC-DAAA-5F35-8A94-93DAA9B09646}"/>
          </ac:picMkLst>
        </pc:picChg>
      </pc:sldChg>
      <pc:sldChg chg="addSp delSp modSp new mod ord setBg">
        <pc:chgData name="kirsi.malmivaara" userId="6260e942-2ce7-4f92-a746-a9807f6734d6" providerId="ADAL" clId="{A0A105CC-CD6D-43CC-93B7-E7F082963CF1}" dt="2024-10-30T19:05:04.832" v="5660" actId="20577"/>
        <pc:sldMkLst>
          <pc:docMk/>
          <pc:sldMk cId="779272061" sldId="264"/>
        </pc:sldMkLst>
        <pc:spChg chg="mod">
          <ac:chgData name="kirsi.malmivaara" userId="6260e942-2ce7-4f92-a746-a9807f6734d6" providerId="ADAL" clId="{A0A105CC-CD6D-43CC-93B7-E7F082963CF1}" dt="2024-10-30T17:20:43.550" v="3204" actId="120"/>
          <ac:spMkLst>
            <pc:docMk/>
            <pc:sldMk cId="779272061" sldId="264"/>
            <ac:spMk id="2" creationId="{778C919E-392C-C592-C6CE-D27837CBF9D3}"/>
          </ac:spMkLst>
        </pc:spChg>
        <pc:spChg chg="del">
          <ac:chgData name="kirsi.malmivaara" userId="6260e942-2ce7-4f92-a746-a9807f6734d6" providerId="ADAL" clId="{A0A105CC-CD6D-43CC-93B7-E7F082963CF1}" dt="2024-10-30T08:53:45.684" v="2733" actId="931"/>
          <ac:spMkLst>
            <pc:docMk/>
            <pc:sldMk cId="779272061" sldId="264"/>
            <ac:spMk id="3" creationId="{9C81789A-920B-88E3-4E11-9508A1EBBDED}"/>
          </ac:spMkLst>
        </pc:spChg>
        <pc:spChg chg="mod">
          <ac:chgData name="kirsi.malmivaara" userId="6260e942-2ce7-4f92-a746-a9807f6734d6" providerId="ADAL" clId="{A0A105CC-CD6D-43CC-93B7-E7F082963CF1}" dt="2024-10-30T19:05:04.832" v="5660" actId="20577"/>
          <ac:spMkLst>
            <pc:docMk/>
            <pc:sldMk cId="779272061" sldId="264"/>
            <ac:spMk id="4" creationId="{C4FEB73C-3F45-82E9-00BB-C6171ABE4D75}"/>
          </ac:spMkLst>
        </pc:spChg>
        <pc:spChg chg="add">
          <ac:chgData name="kirsi.malmivaara" userId="6260e942-2ce7-4f92-a746-a9807f6734d6" providerId="ADAL" clId="{A0A105CC-CD6D-43CC-93B7-E7F082963CF1}" dt="2024-10-30T08:55:20.749" v="2901" actId="26606"/>
          <ac:spMkLst>
            <pc:docMk/>
            <pc:sldMk cId="779272061" sldId="264"/>
            <ac:spMk id="11" creationId="{0DF6879D-715B-41D8-96EA-FECCA07895D3}"/>
          </ac:spMkLst>
        </pc:spChg>
        <pc:picChg chg="add mod">
          <ac:chgData name="kirsi.malmivaara" userId="6260e942-2ce7-4f92-a746-a9807f6734d6" providerId="ADAL" clId="{A0A105CC-CD6D-43CC-93B7-E7F082963CF1}" dt="2024-10-30T08:55:20.749" v="2901" actId="26606"/>
          <ac:picMkLst>
            <pc:docMk/>
            <pc:sldMk cId="779272061" sldId="264"/>
            <ac:picMk id="6" creationId="{4926B166-B513-68FA-A5B0-5822C0945EDE}"/>
          </ac:picMkLst>
        </pc:picChg>
        <pc:cxnChg chg="add">
          <ac:chgData name="kirsi.malmivaara" userId="6260e942-2ce7-4f92-a746-a9807f6734d6" providerId="ADAL" clId="{A0A105CC-CD6D-43CC-93B7-E7F082963CF1}" dt="2024-10-30T08:55:20.749" v="2901" actId="26606"/>
          <ac:cxnSpMkLst>
            <pc:docMk/>
            <pc:sldMk cId="779272061" sldId="264"/>
            <ac:cxnSpMk id="13" creationId="{7882FDDB-12BA-4531-A762-4803DABD6CF1}"/>
          </ac:cxnSpMkLst>
        </pc:cxnChg>
      </pc:sldChg>
      <pc:sldChg chg="addSp modSp new mod ord setBg">
        <pc:chgData name="kirsi.malmivaara" userId="6260e942-2ce7-4f92-a746-a9807f6734d6" providerId="ADAL" clId="{A0A105CC-CD6D-43CC-93B7-E7F082963CF1}" dt="2024-10-30T19:13:50.556" v="5937" actId="20577"/>
        <pc:sldMkLst>
          <pc:docMk/>
          <pc:sldMk cId="650841547" sldId="265"/>
        </pc:sldMkLst>
        <pc:spChg chg="add mod">
          <ac:chgData name="kirsi.malmivaara" userId="6260e942-2ce7-4f92-a746-a9807f6734d6" providerId="ADAL" clId="{A0A105CC-CD6D-43CC-93B7-E7F082963CF1}" dt="2024-10-30T17:57:39.247" v="4633" actId="1076"/>
          <ac:spMkLst>
            <pc:docMk/>
            <pc:sldMk cId="650841547" sldId="265"/>
            <ac:spMk id="2" creationId="{04775CF4-A491-E605-D126-D444014C05C1}"/>
          </ac:spMkLst>
        </pc:spChg>
        <pc:spChg chg="add mod ord">
          <ac:chgData name="kirsi.malmivaara" userId="6260e942-2ce7-4f92-a746-a9807f6734d6" providerId="ADAL" clId="{A0A105CC-CD6D-43CC-93B7-E7F082963CF1}" dt="2024-10-30T19:13:50.556" v="5937" actId="20577"/>
          <ac:spMkLst>
            <pc:docMk/>
            <pc:sldMk cId="650841547" sldId="265"/>
            <ac:spMk id="3" creationId="{DAD6B66C-BD99-B26E-40C9-3DFA09F27EDB}"/>
          </ac:spMkLst>
        </pc:spChg>
        <pc:spChg chg="add">
          <ac:chgData name="kirsi.malmivaara" userId="6260e942-2ce7-4f92-a746-a9807f6734d6" providerId="ADAL" clId="{A0A105CC-CD6D-43CC-93B7-E7F082963CF1}" dt="2024-10-30T17:53:26.037" v="4607" actId="26606"/>
          <ac:spMkLst>
            <pc:docMk/>
            <pc:sldMk cId="650841547" sldId="265"/>
            <ac:spMk id="16" creationId="{D6FC28BC-7C30-4CC6-92AA-C5F16E62D800}"/>
          </ac:spMkLst>
        </pc:spChg>
        <pc:picChg chg="add mod">
          <ac:chgData name="kirsi.malmivaara" userId="6260e942-2ce7-4f92-a746-a9807f6734d6" providerId="ADAL" clId="{A0A105CC-CD6D-43CC-93B7-E7F082963CF1}" dt="2024-10-30T17:58:52.299" v="4639" actId="14100"/>
          <ac:picMkLst>
            <pc:docMk/>
            <pc:sldMk cId="650841547" sldId="265"/>
            <ac:picMk id="5" creationId="{0E6715CA-26EC-709F-B8E2-9735ADE9E212}"/>
          </ac:picMkLst>
        </pc:picChg>
        <pc:picChg chg="add mod">
          <ac:chgData name="kirsi.malmivaara" userId="6260e942-2ce7-4f92-a746-a9807f6734d6" providerId="ADAL" clId="{A0A105CC-CD6D-43CC-93B7-E7F082963CF1}" dt="2024-10-30T17:58:43.984" v="4638" actId="14100"/>
          <ac:picMkLst>
            <pc:docMk/>
            <pc:sldMk cId="650841547" sldId="265"/>
            <ac:picMk id="7" creationId="{BC9B16CB-4252-8289-7BB7-47C1ACBC9288}"/>
          </ac:picMkLst>
        </pc:picChg>
        <pc:picChg chg="add mod ord">
          <ac:chgData name="kirsi.malmivaara" userId="6260e942-2ce7-4f92-a746-a9807f6734d6" providerId="ADAL" clId="{A0A105CC-CD6D-43CC-93B7-E7F082963CF1}" dt="2024-10-30T17:58:02.233" v="4634" actId="14100"/>
          <ac:picMkLst>
            <pc:docMk/>
            <pc:sldMk cId="650841547" sldId="265"/>
            <ac:picMk id="9" creationId="{E74F75C9-C9F9-94F2-C598-C4824AD37D40}"/>
          </ac:picMkLst>
        </pc:picChg>
        <pc:picChg chg="add mod">
          <ac:chgData name="kirsi.malmivaara" userId="6260e942-2ce7-4f92-a746-a9807f6734d6" providerId="ADAL" clId="{A0A105CC-CD6D-43CC-93B7-E7F082963CF1}" dt="2024-10-30T17:58:29.834" v="4637" actId="14100"/>
          <ac:picMkLst>
            <pc:docMk/>
            <pc:sldMk cId="650841547" sldId="265"/>
            <ac:picMk id="11" creationId="{93A1DAE5-76D3-E707-7974-49322FC3F640}"/>
          </ac:picMkLst>
        </pc:picChg>
        <pc:cxnChg chg="add">
          <ac:chgData name="kirsi.malmivaara" userId="6260e942-2ce7-4f92-a746-a9807f6734d6" providerId="ADAL" clId="{A0A105CC-CD6D-43CC-93B7-E7F082963CF1}" dt="2024-10-30T17:53:26.037" v="4607" actId="26606"/>
          <ac:cxnSpMkLst>
            <pc:docMk/>
            <pc:sldMk cId="650841547" sldId="265"/>
            <ac:cxnSpMk id="18" creationId="{C3634688-3776-4786-AA94-185FEC495469}"/>
          </ac:cxnSpMkLst>
        </pc:cxnChg>
      </pc:sldChg>
      <pc:sldMasterChg chg="add del addSldLayout delSldLayout">
        <pc:chgData name="kirsi.malmivaara" userId="6260e942-2ce7-4f92-a746-a9807f6734d6" providerId="ADAL" clId="{A0A105CC-CD6D-43CC-93B7-E7F082963CF1}" dt="2024-10-25T11:53:56.218" v="58" actId="26606"/>
        <pc:sldMasterMkLst>
          <pc:docMk/>
          <pc:sldMasterMk cId="1034520112" sldId="2147483648"/>
        </pc:sldMasterMkLst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2822443542" sldId="2147483649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191875738" sldId="2147483650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625772058" sldId="2147483651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1368371511" sldId="2147483652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4234365057" sldId="2147483653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323876409" sldId="2147483654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1583615748" sldId="2147483655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3827074677" sldId="2147483656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3139981579" sldId="2147483657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1012034331" sldId="2147483658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1034520112" sldId="2147483648"/>
            <pc:sldLayoutMk cId="3406455356" sldId="2147483659"/>
          </pc:sldLayoutMkLst>
        </pc:sldLayoutChg>
      </pc:sldMasterChg>
      <pc:sldMasterChg chg="add del addSldLayout delSldLayout">
        <pc:chgData name="kirsi.malmivaara" userId="6260e942-2ce7-4f92-a746-a9807f6734d6" providerId="ADAL" clId="{A0A105CC-CD6D-43CC-93B7-E7F082963CF1}" dt="2024-10-25T11:53:56.151" v="57" actId="26606"/>
        <pc:sldMasterMkLst>
          <pc:docMk/>
          <pc:sldMasterMk cId="2240186910" sldId="2147483686"/>
        </pc:sldMasterMkLst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3721504534" sldId="2147483675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647755089" sldId="2147483676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499120294" sldId="2147483677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3391374568" sldId="2147483678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3286169019" sldId="2147483679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1479327739" sldId="2147483680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2302670907" sldId="2147483681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2232464484" sldId="2147483682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736272260" sldId="2147483683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168596913" sldId="2147483684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151" v="57" actId="26606"/>
          <pc:sldLayoutMkLst>
            <pc:docMk/>
            <pc:sldMasterMk cId="2240186910" sldId="2147483686"/>
            <pc:sldLayoutMk cId="622826400" sldId="2147483685"/>
          </pc:sldLayoutMkLst>
        </pc:sldLayoutChg>
      </pc:sldMasterChg>
      <pc:sldMasterChg chg="add del addSldLayout delSldLayout">
        <pc:chgData name="kirsi.malmivaara" userId="6260e942-2ce7-4f92-a746-a9807f6734d6" providerId="ADAL" clId="{A0A105CC-CD6D-43CC-93B7-E7F082963CF1}" dt="2024-10-25T11:53:09.919" v="51" actId="26606"/>
        <pc:sldMasterMkLst>
          <pc:docMk/>
          <pc:sldMasterMk cId="2603110872" sldId="2147483686"/>
        </pc:sldMasterMkLst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3430926541" sldId="2147483675"/>
          </pc:sldLayoutMkLst>
        </pc:sldLayoutChg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2536591098" sldId="2147483676"/>
          </pc:sldLayoutMkLst>
        </pc:sldLayoutChg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1861722810" sldId="2147483677"/>
          </pc:sldLayoutMkLst>
        </pc:sldLayoutChg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3919871883" sldId="2147483678"/>
          </pc:sldLayoutMkLst>
        </pc:sldLayoutChg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2724803067" sldId="2147483679"/>
          </pc:sldLayoutMkLst>
        </pc:sldLayoutChg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229362182" sldId="2147483680"/>
          </pc:sldLayoutMkLst>
        </pc:sldLayoutChg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445006445" sldId="2147483681"/>
          </pc:sldLayoutMkLst>
        </pc:sldLayoutChg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1490721813" sldId="2147483682"/>
          </pc:sldLayoutMkLst>
        </pc:sldLayoutChg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3473277816" sldId="2147483683"/>
          </pc:sldLayoutMkLst>
        </pc:sldLayoutChg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379980938" sldId="2147483684"/>
          </pc:sldLayoutMkLst>
        </pc:sldLayoutChg>
        <pc:sldLayoutChg chg="add del">
          <pc:chgData name="kirsi.malmivaara" userId="6260e942-2ce7-4f92-a746-a9807f6734d6" providerId="ADAL" clId="{A0A105CC-CD6D-43CC-93B7-E7F082963CF1}" dt="2024-10-25T11:53:09.919" v="51" actId="26606"/>
          <pc:sldLayoutMkLst>
            <pc:docMk/>
            <pc:sldMasterMk cId="2603110872" sldId="2147483686"/>
            <pc:sldLayoutMk cId="2082480829" sldId="2147483685"/>
          </pc:sldLayoutMkLst>
        </pc:sldLayoutChg>
      </pc:sldMasterChg>
      <pc:sldMasterChg chg="add del addSldLayout delSldLayout">
        <pc:chgData name="kirsi.malmivaara" userId="6260e942-2ce7-4f92-a746-a9807f6734d6" providerId="ADAL" clId="{A0A105CC-CD6D-43CC-93B7-E7F082963CF1}" dt="2024-10-25T11:53:46.903" v="55" actId="26606"/>
        <pc:sldMasterMkLst>
          <pc:docMk/>
          <pc:sldMasterMk cId="576816124" sldId="2147483699"/>
        </pc:sldMasterMkLst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3341967225" sldId="2147483688"/>
          </pc:sldLayoutMkLst>
        </pc:sldLayoutChg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472894975" sldId="2147483689"/>
          </pc:sldLayoutMkLst>
        </pc:sldLayoutChg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1280344308" sldId="2147483690"/>
          </pc:sldLayoutMkLst>
        </pc:sldLayoutChg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1837532213" sldId="2147483691"/>
          </pc:sldLayoutMkLst>
        </pc:sldLayoutChg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1091675219" sldId="2147483692"/>
          </pc:sldLayoutMkLst>
        </pc:sldLayoutChg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2083824123" sldId="2147483693"/>
          </pc:sldLayoutMkLst>
        </pc:sldLayoutChg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3326970464" sldId="2147483694"/>
          </pc:sldLayoutMkLst>
        </pc:sldLayoutChg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4192252416" sldId="2147483695"/>
          </pc:sldLayoutMkLst>
        </pc:sldLayoutChg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1198285813" sldId="2147483696"/>
          </pc:sldLayoutMkLst>
        </pc:sldLayoutChg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4090054219" sldId="2147483697"/>
          </pc:sldLayoutMkLst>
        </pc:sldLayoutChg>
        <pc:sldLayoutChg chg="add del">
          <pc:chgData name="kirsi.malmivaara" userId="6260e942-2ce7-4f92-a746-a9807f6734d6" providerId="ADAL" clId="{A0A105CC-CD6D-43CC-93B7-E7F082963CF1}" dt="2024-10-25T11:53:46.903" v="55" actId="26606"/>
          <pc:sldLayoutMkLst>
            <pc:docMk/>
            <pc:sldMasterMk cId="576816124" sldId="2147483699"/>
            <pc:sldLayoutMk cId="2308041219" sldId="2147483698"/>
          </pc:sldLayoutMkLst>
        </pc:sldLayoutChg>
      </pc:sldMasterChg>
      <pc:sldMasterChg chg="add del addSldLayout delSldLayout">
        <pc:chgData name="kirsi.malmivaara" userId="6260e942-2ce7-4f92-a746-a9807f6734d6" providerId="ADAL" clId="{A0A105CC-CD6D-43CC-93B7-E7F082963CF1}" dt="2024-10-25T11:53:56.218" v="58" actId="26606"/>
        <pc:sldMasterMkLst>
          <pc:docMk/>
          <pc:sldMasterMk cId="3583544201" sldId="2147483712"/>
        </pc:sldMasterMkLst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3787964931" sldId="2147483701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1384364205" sldId="2147483702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1766408296" sldId="2147483703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3920852705" sldId="2147483704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115040222" sldId="2147483705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296829358" sldId="2147483706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1129021669" sldId="2147483707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4162617302" sldId="2147483708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751788412" sldId="2147483709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626232418" sldId="2147483710"/>
          </pc:sldLayoutMkLst>
        </pc:sldLayoutChg>
        <pc:sldLayoutChg chg="add del">
          <pc:chgData name="kirsi.malmivaara" userId="6260e942-2ce7-4f92-a746-a9807f6734d6" providerId="ADAL" clId="{A0A105CC-CD6D-43CC-93B7-E7F082963CF1}" dt="2024-10-25T11:53:56.218" v="58" actId="26606"/>
          <pc:sldLayoutMkLst>
            <pc:docMk/>
            <pc:sldMasterMk cId="3583544201" sldId="2147483712"/>
            <pc:sldLayoutMk cId="3718868916" sldId="214748371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8808-26D1-4F4B-96F4-F3082078D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08" y="1122362"/>
            <a:ext cx="8816632" cy="357155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C639-B0CD-4365-98A9-C1E5FF6C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008" y="5521960"/>
            <a:ext cx="8816632" cy="94487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80C52-E6BB-4B27-B5D8-2D33B249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C649-4A0C-4EF2-8FC1-2BCF0BF9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03F2-D0FE-49BB-8AEC-E99C4DB2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A7CC8F-56A6-423D-B67A-8BA89D3EC911}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021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17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9F01F-198D-4AAD-B4FB-AD3B4498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200"/>
            <a:ext cx="9438640" cy="4114800"/>
          </a:xfrm>
        </p:spPr>
        <p:txBody>
          <a:bodyPr anchor="t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BCC2B-311B-4FB6-B3A5-26F68055A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17160"/>
            <a:ext cx="9438640" cy="80264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B73D-2D6B-4FA6-89A4-DCC89F80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C188-FF43-44C1-A005-679168D5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1188-DA27-47B2-8176-31193EEC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8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5A25-7E99-42A8-8D6D-648EFE20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01DC-62B7-42BD-A941-D34E92719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5C5C1-4FD4-4958-99A0-BDADECA3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1B234-5D54-44E5-B41D-B205AAF5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BCDB-6B96-45D6-B5E9-823A96E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39C5F-F16F-4AFD-98D1-FA3BB96A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3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4C1F-0040-4BBF-81A6-FD2E3063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78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894A7-1DA1-44C1-8ED0-71627943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24035"/>
            <a:ext cx="4997132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AB945-31E2-4B60-9076-CBB8F8594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99713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71B3EA-2E84-4B8B-A104-81BD57742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5080" y="1824035"/>
            <a:ext cx="5000308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11AB8-302C-476E-B80A-AA739911E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080" y="2505075"/>
            <a:ext cx="50003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B47C29-FE34-4E6E-9921-78C54673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B420-A9CE-4BB6-A653-5C3ABC7D6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DF8FE-1179-4798-B16D-AF1DFA26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68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6F1A-0A68-4048-808F-CD7A9F3B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9592"/>
            <a:ext cx="10515600" cy="157322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CB3E6-5365-48F5-8D2A-0B002BA3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D8EE9-4D97-4B2F-8D38-41CB9EE7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C5952-0A27-4FAB-A3FD-12003787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0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08427-909D-4679-9192-BC99557A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E39A6-1E09-42B5-85B4-7E8B5AB2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38940-01DD-4C97-8649-E01C3B0E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6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3B3D-D568-40B4-A73A-1C8EA9AB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1818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6EB3-917A-43B7-85BB-D00B5D2F0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798" y="987425"/>
            <a:ext cx="5840589" cy="5032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AC029-3BC1-4637-A7F9-BC786DC26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72360"/>
            <a:ext cx="3691817" cy="34966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0B948-89C5-4AC5-B7A0-17136F5C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6C8C5-652F-46CB-BD26-E262B057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B50CB-E91F-4B71-81F0-800F2B51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69B885-FDB8-4C62-A285-A0CDC49A6B0C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36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941E-6445-4840-81AE-104EF7A4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6652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8B866-E32B-4AE7-AEF3-6974AE328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86120" y="838200"/>
            <a:ext cx="5603238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ABB7A-E157-499A-B224-C2313181F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67280"/>
            <a:ext cx="3696652" cy="35017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77283-E2B8-405E-BB6E-9F121140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21F05-EB94-417F-B19B-96FF3D9E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7C3C7-B6DB-4064-8E66-9FB770C8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E233FA-220A-423F-907E-5F81526A28A0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408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6D52-667C-4E67-9038-A0BDFD8C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E72AC-0272-475A-BD25-2AB7AC1DE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FBFF2-9ECB-4CDD-87FA-9DD1F87B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12B3-DAF5-4BA7-A3A6-D0284716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171AE-4A11-4035-A072-9AC4053F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52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A52E95-2F50-48D3-B00E-4C259644E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50174" y="838199"/>
            <a:ext cx="2303626" cy="5338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17C9B-4E02-49C8-B6DF-65ED3C99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38199"/>
            <a:ext cx="7734300" cy="5338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CA10C-AC31-4D80-B78F-08E48CDC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B5B7-F312-4BC9-A5D3-72E065D1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2E489-5442-4698-B6E3-3421A97C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F3A7E1-F157-4338-B7F7-9C0A2D60B7FF}"/>
              </a:ext>
            </a:extLst>
          </p:cNvPr>
          <p:cNvCxnSpPr>
            <a:cxnSpLocks/>
          </p:cNvCxnSpPr>
          <p:nvPr/>
        </p:nvCxnSpPr>
        <p:spPr>
          <a:xfrm>
            <a:off x="881133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29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544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0">
            <a:extLst>
              <a:ext uri="{FF2B5EF4-FFF2-40B4-BE49-F238E27FC236}">
                <a16:creationId xmlns:a16="http://schemas.microsoft.com/office/drawing/2014/main" id="{6FA9327B-0F60-46E3-AD80-CE7383856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251082" y="4660681"/>
            <a:ext cx="9689834" cy="1125050"/>
          </a:xfrm>
        </p:spPr>
        <p:txBody>
          <a:bodyPr anchor="b">
            <a:normAutofit/>
          </a:bodyPr>
          <a:lstStyle/>
          <a:p>
            <a:pPr algn="ctr"/>
            <a:r>
              <a:rPr lang="fi-FI" sz="3700" dirty="0"/>
              <a:t>Matkaraportti Ahvenanmaa 2024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938997" y="5866227"/>
            <a:ext cx="8314005" cy="696351"/>
          </a:xfrm>
        </p:spPr>
        <p:txBody>
          <a:bodyPr>
            <a:normAutofit/>
          </a:bodyPr>
          <a:lstStyle/>
          <a:p>
            <a:pPr algn="ctr"/>
            <a:r>
              <a:rPr lang="fi-FI" b="1"/>
              <a:t>Kirsi Malmivaara</a:t>
            </a:r>
          </a:p>
        </p:txBody>
      </p:sp>
      <p:pic>
        <p:nvPicPr>
          <p:cNvPr id="5" name="Kuva 4" descr="Kuva, joka sisältää kohteen piha-, taivas, luonto, ranta&#10;&#10;Kuvaus luotu automaattisesti">
            <a:extLst>
              <a:ext uri="{FF2B5EF4-FFF2-40B4-BE49-F238E27FC236}">
                <a16:creationId xmlns:a16="http://schemas.microsoft.com/office/drawing/2014/main" id="{E20AD596-3374-396C-89BF-B1A0676C7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47" b="9370"/>
          <a:stretch/>
        </p:blipFill>
        <p:spPr>
          <a:xfrm>
            <a:off x="20" y="1"/>
            <a:ext cx="12191980" cy="4305300"/>
          </a:xfrm>
          <a:prstGeom prst="rect">
            <a:avLst/>
          </a:prstGeom>
        </p:spPr>
      </p:pic>
      <p:cxnSp>
        <p:nvCxnSpPr>
          <p:cNvPr id="35" name="Straight Connector 22">
            <a:extLst>
              <a:ext uri="{FF2B5EF4-FFF2-40B4-BE49-F238E27FC236}">
                <a16:creationId xmlns:a16="http://schemas.microsoft.com/office/drawing/2014/main" id="{BD1C99D0-461D-4A91-81EF-CCCD798B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3053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DF6879D-715B-41D8-96EA-FECCA0789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8C919E-392C-C592-C6CE-D27837CB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3720" y="357654"/>
            <a:ext cx="5599771" cy="15603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VEM ÄR JAG? – </a:t>
            </a:r>
            <a:br>
              <a:rPr lang="en-US" sz="3600" dirty="0"/>
            </a:br>
            <a:r>
              <a:rPr lang="en-US" sz="3600" dirty="0"/>
              <a:t>KUKA MINÄ OLEN?</a:t>
            </a:r>
          </a:p>
        </p:txBody>
      </p:sp>
      <p:pic>
        <p:nvPicPr>
          <p:cNvPr id="6" name="Sisällön paikkamerkki 5" descr="Kuva, joka sisältää kohteen Ihmisen kasvot, henkilö, vaate, hymy&#10;&#10;Kuvaus luotu automaattisesti">
            <a:extLst>
              <a:ext uri="{FF2B5EF4-FFF2-40B4-BE49-F238E27FC236}">
                <a16:creationId xmlns:a16="http://schemas.microsoft.com/office/drawing/2014/main" id="{4926B166-B513-68FA-A5B0-5822C0945E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" r="19736" b="-3"/>
          <a:stretch/>
        </p:blipFill>
        <p:spPr>
          <a:xfrm>
            <a:off x="838201" y="777255"/>
            <a:ext cx="3074384" cy="5242544"/>
          </a:xfrm>
          <a:custGeom>
            <a:avLst/>
            <a:gdLst/>
            <a:ahLst/>
            <a:cxnLst/>
            <a:rect l="l" t="t" r="r" b="b"/>
            <a:pathLst>
              <a:path w="3074384" h="5242544">
                <a:moveTo>
                  <a:pt x="1538017" y="0"/>
                </a:moveTo>
                <a:cubicBezTo>
                  <a:pt x="2386529" y="0"/>
                  <a:pt x="3074384" y="687856"/>
                  <a:pt x="3074384" y="1536369"/>
                </a:cubicBezTo>
                <a:lnTo>
                  <a:pt x="3074382" y="2196551"/>
                </a:lnTo>
                <a:cubicBezTo>
                  <a:pt x="3074383" y="2196560"/>
                  <a:pt x="3074383" y="2196568"/>
                  <a:pt x="3074384" y="2196577"/>
                </a:cubicBezTo>
                <a:lnTo>
                  <a:pt x="3074380" y="4128973"/>
                </a:lnTo>
                <a:lnTo>
                  <a:pt x="3074384" y="4128973"/>
                </a:lnTo>
                <a:lnTo>
                  <a:pt x="3074384" y="5242544"/>
                </a:lnTo>
                <a:lnTo>
                  <a:pt x="0" y="5242544"/>
                </a:lnTo>
                <a:lnTo>
                  <a:pt x="0" y="4128973"/>
                </a:lnTo>
                <a:lnTo>
                  <a:pt x="1646" y="4128973"/>
                </a:lnTo>
                <a:lnTo>
                  <a:pt x="1647" y="1536369"/>
                </a:lnTo>
                <a:cubicBezTo>
                  <a:pt x="1647" y="687856"/>
                  <a:pt x="689503" y="0"/>
                  <a:pt x="1538017" y="0"/>
                </a:cubicBezTo>
                <a:close/>
              </a:path>
            </a:pathLst>
          </a:cu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882FDDB-12BA-4531-A762-4803DABD6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4815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4FEB73C-3F45-82E9-00BB-C6171ABE4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3720" y="2275664"/>
            <a:ext cx="5857430" cy="390129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/>
              <a:t>Aikuisopiskelija</a:t>
            </a:r>
            <a:r>
              <a:rPr lang="en-US" dirty="0"/>
              <a:t> Kirsi</a:t>
            </a:r>
          </a:p>
          <a:p>
            <a:r>
              <a:rPr lang="en-US" dirty="0" err="1"/>
              <a:t>Aloitin</a:t>
            </a:r>
            <a:r>
              <a:rPr lang="en-US" dirty="0"/>
              <a:t> </a:t>
            </a:r>
            <a:r>
              <a:rPr lang="en-US" dirty="0" err="1"/>
              <a:t>Keudassa</a:t>
            </a:r>
            <a:r>
              <a:rPr lang="en-US" dirty="0"/>
              <a:t> </a:t>
            </a:r>
            <a:r>
              <a:rPr lang="en-US" dirty="0" err="1"/>
              <a:t>tammikuussa</a:t>
            </a:r>
            <a:r>
              <a:rPr lang="en-US" dirty="0"/>
              <a:t> 2024 </a:t>
            </a:r>
            <a:r>
              <a:rPr lang="en-US" dirty="0" err="1"/>
              <a:t>Taloushallinnon</a:t>
            </a:r>
            <a:r>
              <a:rPr lang="en-US" dirty="0"/>
              <a:t> </a:t>
            </a:r>
            <a:r>
              <a:rPr lang="en-US" dirty="0" err="1"/>
              <a:t>linjalla</a:t>
            </a:r>
            <a:r>
              <a:rPr lang="en-US" dirty="0"/>
              <a:t>.</a:t>
            </a:r>
          </a:p>
          <a:p>
            <a:r>
              <a:rPr lang="en-US" dirty="0"/>
              <a:t>Olen </a:t>
            </a:r>
            <a:r>
              <a:rPr lang="en-US" dirty="0" err="1"/>
              <a:t>aina</a:t>
            </a:r>
            <a:r>
              <a:rPr lang="en-US" dirty="0"/>
              <a:t> </a:t>
            </a:r>
            <a:r>
              <a:rPr lang="en-US" dirty="0" err="1"/>
              <a:t>ollut</a:t>
            </a:r>
            <a:r>
              <a:rPr lang="en-US" dirty="0"/>
              <a:t> </a:t>
            </a:r>
            <a:r>
              <a:rPr lang="en-US" dirty="0" err="1"/>
              <a:t>kiinnostunut</a:t>
            </a:r>
            <a:r>
              <a:rPr lang="en-US" dirty="0"/>
              <a:t> </a:t>
            </a:r>
            <a:r>
              <a:rPr lang="en-US" dirty="0" err="1"/>
              <a:t>opiskelemaan</a:t>
            </a:r>
            <a:r>
              <a:rPr lang="en-US" dirty="0"/>
              <a:t> </a:t>
            </a:r>
            <a:r>
              <a:rPr lang="en-US" dirty="0" err="1"/>
              <a:t>kieliä</a:t>
            </a:r>
            <a:r>
              <a:rPr lang="en-US" dirty="0"/>
              <a:t>.</a:t>
            </a:r>
          </a:p>
          <a:p>
            <a:r>
              <a:rPr lang="en-US" dirty="0"/>
              <a:t>Olen </a:t>
            </a:r>
            <a:r>
              <a:rPr lang="en-US" dirty="0" err="1"/>
              <a:t>todella</a:t>
            </a:r>
            <a:r>
              <a:rPr lang="en-US" dirty="0"/>
              <a:t> </a:t>
            </a:r>
            <a:r>
              <a:rPr lang="en-US" dirty="0" err="1"/>
              <a:t>iloinen</a:t>
            </a:r>
            <a:r>
              <a:rPr lang="en-US" dirty="0"/>
              <a:t>, </a:t>
            </a:r>
            <a:r>
              <a:rPr lang="en-US" dirty="0" err="1"/>
              <a:t>että</a:t>
            </a:r>
            <a:r>
              <a:rPr lang="en-US" dirty="0"/>
              <a:t> </a:t>
            </a:r>
            <a:r>
              <a:rPr lang="en-US" dirty="0" err="1"/>
              <a:t>Ruotsin</a:t>
            </a:r>
            <a:r>
              <a:rPr lang="en-US" dirty="0"/>
              <a:t> </a:t>
            </a:r>
            <a:r>
              <a:rPr lang="en-US" dirty="0" err="1"/>
              <a:t>opettajani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innostunut</a:t>
            </a:r>
            <a:r>
              <a:rPr lang="en-US" dirty="0"/>
              <a:t> ja </a:t>
            </a:r>
            <a:r>
              <a:rPr lang="en-US" dirty="0" err="1"/>
              <a:t>järjesti</a:t>
            </a:r>
            <a:r>
              <a:rPr lang="en-US" dirty="0"/>
              <a:t> </a:t>
            </a:r>
            <a:r>
              <a:rPr lang="en-US" dirty="0" err="1"/>
              <a:t>tämän</a:t>
            </a:r>
            <a:r>
              <a:rPr lang="en-US" dirty="0"/>
              <a:t> </a:t>
            </a:r>
            <a:r>
              <a:rPr lang="en-US" dirty="0" err="1"/>
              <a:t>vaihdon</a:t>
            </a:r>
            <a:r>
              <a:rPr lang="en-US" dirty="0"/>
              <a:t>. </a:t>
            </a:r>
            <a:r>
              <a:rPr lang="en-US" dirty="0" err="1"/>
              <a:t>Lähdin</a:t>
            </a:r>
            <a:r>
              <a:rPr lang="en-US" dirty="0"/>
              <a:t> </a:t>
            </a:r>
            <a:r>
              <a:rPr lang="en-US" dirty="0" err="1"/>
              <a:t>matkaan</a:t>
            </a:r>
            <a:r>
              <a:rPr lang="en-US" dirty="0"/>
              <a:t> </a:t>
            </a:r>
            <a:r>
              <a:rPr lang="en-US" dirty="0" err="1"/>
              <a:t>yksin</a:t>
            </a:r>
            <a:r>
              <a:rPr lang="en-US" dirty="0"/>
              <a:t> ja </a:t>
            </a:r>
            <a:r>
              <a:rPr lang="en-US" dirty="0" err="1"/>
              <a:t>alkujännityksen</a:t>
            </a:r>
            <a:r>
              <a:rPr lang="en-US" dirty="0"/>
              <a:t> </a:t>
            </a:r>
            <a:r>
              <a:rPr lang="en-US" dirty="0" err="1"/>
              <a:t>jälkeen</a:t>
            </a:r>
            <a:r>
              <a:rPr lang="en-US" dirty="0"/>
              <a:t> se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todella</a:t>
            </a:r>
            <a:r>
              <a:rPr lang="en-US" dirty="0"/>
              <a:t> </a:t>
            </a:r>
            <a:r>
              <a:rPr lang="en-US" dirty="0" err="1"/>
              <a:t>hyvä</a:t>
            </a:r>
            <a:r>
              <a:rPr lang="en-US" dirty="0"/>
              <a:t> </a:t>
            </a:r>
            <a:r>
              <a:rPr lang="en-US" dirty="0" err="1"/>
              <a:t>ratkaisu</a:t>
            </a:r>
            <a:r>
              <a:rPr lang="en-US" dirty="0"/>
              <a:t>. Sain </a:t>
            </a:r>
            <a:r>
              <a:rPr lang="en-US" dirty="0" err="1"/>
              <a:t>todella</a:t>
            </a:r>
            <a:r>
              <a:rPr lang="en-US" dirty="0"/>
              <a:t> </a:t>
            </a:r>
            <a:r>
              <a:rPr lang="en-US" dirty="0" err="1"/>
              <a:t>kuunnella</a:t>
            </a:r>
            <a:r>
              <a:rPr lang="en-US" dirty="0"/>
              <a:t> ja </a:t>
            </a:r>
            <a:r>
              <a:rPr lang="en-US" dirty="0" err="1"/>
              <a:t>puhua</a:t>
            </a:r>
            <a:r>
              <a:rPr lang="en-US" dirty="0"/>
              <a:t> </a:t>
            </a:r>
            <a:r>
              <a:rPr lang="en-US" dirty="0" err="1"/>
              <a:t>ruotsia</a:t>
            </a:r>
            <a:r>
              <a:rPr lang="en-US" dirty="0"/>
              <a:t> </a:t>
            </a:r>
            <a:r>
              <a:rPr lang="en-US" dirty="0" err="1"/>
              <a:t>koulussa</a:t>
            </a:r>
            <a:r>
              <a:rPr lang="en-US" dirty="0"/>
              <a:t> ja se </a:t>
            </a:r>
            <a:r>
              <a:rPr lang="en-US" dirty="0" err="1"/>
              <a:t>meni</a:t>
            </a:r>
            <a:r>
              <a:rPr lang="en-US" dirty="0"/>
              <a:t> </a:t>
            </a:r>
            <a:r>
              <a:rPr lang="en-US" dirty="0" err="1"/>
              <a:t>hyvin</a:t>
            </a:r>
            <a:r>
              <a:rPr lang="en-US" dirty="0"/>
              <a:t> </a:t>
            </a:r>
            <a:r>
              <a:rPr lang="en-US" dirty="0" err="1"/>
              <a:t>kun</a:t>
            </a:r>
            <a:r>
              <a:rPr lang="en-US" dirty="0"/>
              <a:t> vain </a:t>
            </a:r>
            <a:r>
              <a:rPr lang="en-US" dirty="0" err="1"/>
              <a:t>uskalsi</a:t>
            </a:r>
            <a:r>
              <a:rPr lang="en-US" dirty="0"/>
              <a:t> </a:t>
            </a:r>
            <a:r>
              <a:rPr lang="en-US" dirty="0" err="1"/>
              <a:t>yrittää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9272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2854FB4-497A-4904-92CC-4C2786A1E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3B3DA73-4ACE-5CEC-24AD-71F479A9A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13" y="102970"/>
            <a:ext cx="5158739" cy="1635442"/>
          </a:xfrm>
        </p:spPr>
        <p:txBody>
          <a:bodyPr>
            <a:normAutofit/>
          </a:bodyPr>
          <a:lstStyle/>
          <a:p>
            <a:r>
              <a:rPr lang="fi-FI" sz="3600" dirty="0" err="1"/>
              <a:t>Resa</a:t>
            </a:r>
            <a:r>
              <a:rPr lang="fi-FI" sz="3600" dirty="0"/>
              <a:t> - MATKUSTUS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5E6415E-25E0-A8EF-43A1-D1D13297F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5852"/>
            <a:ext cx="5053928" cy="4328520"/>
          </a:xfrm>
        </p:spPr>
        <p:txBody>
          <a:bodyPr>
            <a:normAutofit/>
          </a:bodyPr>
          <a:lstStyle/>
          <a:p>
            <a:r>
              <a:rPr lang="en-US" dirty="0" err="1"/>
              <a:t>Mietin</a:t>
            </a:r>
            <a:r>
              <a:rPr lang="en-US" dirty="0"/>
              <a:t> </a:t>
            </a:r>
            <a:r>
              <a:rPr lang="en-US" dirty="0" err="1"/>
              <a:t>vaihtoehtoja</a:t>
            </a:r>
            <a:r>
              <a:rPr lang="en-US" dirty="0"/>
              <a:t> ja paras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lähteä</a:t>
            </a:r>
            <a:r>
              <a:rPr lang="en-US" dirty="0"/>
              <a:t> </a:t>
            </a:r>
            <a:r>
              <a:rPr lang="en-US" dirty="0" err="1"/>
              <a:t>omalla</a:t>
            </a:r>
            <a:r>
              <a:rPr lang="en-US" dirty="0"/>
              <a:t> </a:t>
            </a:r>
            <a:r>
              <a:rPr lang="en-US" dirty="0" err="1"/>
              <a:t>autolla</a:t>
            </a:r>
            <a:r>
              <a:rPr lang="en-US" dirty="0"/>
              <a:t>, </a:t>
            </a:r>
            <a:r>
              <a:rPr lang="en-US" dirty="0" err="1"/>
              <a:t>jotta</a:t>
            </a:r>
            <a:r>
              <a:rPr lang="en-US" dirty="0"/>
              <a:t> </a:t>
            </a:r>
            <a:r>
              <a:rPr lang="en-US" dirty="0" err="1"/>
              <a:t>pystyin</a:t>
            </a:r>
            <a:r>
              <a:rPr lang="en-US" dirty="0"/>
              <a:t> </a:t>
            </a:r>
            <a:r>
              <a:rPr lang="en-US" dirty="0" err="1"/>
              <a:t>liikkumaan</a:t>
            </a:r>
            <a:r>
              <a:rPr lang="en-US" dirty="0"/>
              <a:t> </a:t>
            </a:r>
            <a:r>
              <a:rPr lang="en-US" dirty="0" err="1"/>
              <a:t>pienellä</a:t>
            </a:r>
            <a:r>
              <a:rPr lang="en-US" dirty="0"/>
              <a:t> </a:t>
            </a:r>
            <a:r>
              <a:rPr lang="en-US" dirty="0" err="1"/>
              <a:t>saarella</a:t>
            </a:r>
            <a:r>
              <a:rPr lang="en-US" dirty="0"/>
              <a:t> </a:t>
            </a:r>
            <a:r>
              <a:rPr lang="en-US" dirty="0" err="1"/>
              <a:t>paikasta</a:t>
            </a:r>
            <a:r>
              <a:rPr lang="en-US" dirty="0"/>
              <a:t> </a:t>
            </a:r>
            <a:r>
              <a:rPr lang="en-US" dirty="0" err="1"/>
              <a:t>toiseen</a:t>
            </a:r>
            <a:r>
              <a:rPr lang="en-US" dirty="0"/>
              <a:t>.</a:t>
            </a:r>
          </a:p>
          <a:p>
            <a:r>
              <a:rPr lang="en-US" dirty="0" err="1"/>
              <a:t>Lähdin</a:t>
            </a:r>
            <a:r>
              <a:rPr lang="en-US" dirty="0"/>
              <a:t> </a:t>
            </a:r>
            <a:r>
              <a:rPr lang="en-US" dirty="0" err="1"/>
              <a:t>matkaan</a:t>
            </a:r>
            <a:r>
              <a:rPr lang="en-US" dirty="0"/>
              <a:t> </a:t>
            </a:r>
            <a:r>
              <a:rPr lang="en-US" dirty="0" err="1"/>
              <a:t>aamuvarhaisella</a:t>
            </a:r>
            <a:r>
              <a:rPr lang="en-US" dirty="0"/>
              <a:t>, </a:t>
            </a:r>
            <a:r>
              <a:rPr lang="en-US" dirty="0" err="1"/>
              <a:t>autolla</a:t>
            </a:r>
            <a:r>
              <a:rPr lang="en-US" dirty="0"/>
              <a:t> </a:t>
            </a:r>
            <a:r>
              <a:rPr lang="en-US" dirty="0" err="1"/>
              <a:t>kohti</a:t>
            </a:r>
            <a:r>
              <a:rPr lang="en-US" dirty="0"/>
              <a:t> </a:t>
            </a:r>
            <a:r>
              <a:rPr lang="en-US" dirty="0" err="1"/>
              <a:t>Naantalia</a:t>
            </a:r>
            <a:r>
              <a:rPr lang="en-US" dirty="0"/>
              <a:t>.</a:t>
            </a:r>
          </a:p>
          <a:p>
            <a:r>
              <a:rPr lang="en-US" dirty="0" err="1"/>
              <a:t>Matka</a:t>
            </a:r>
            <a:r>
              <a:rPr lang="en-US" dirty="0"/>
              <a:t> </a:t>
            </a:r>
            <a:r>
              <a:rPr lang="en-US" dirty="0" err="1"/>
              <a:t>meni</a:t>
            </a:r>
            <a:r>
              <a:rPr lang="en-US" dirty="0"/>
              <a:t> </a:t>
            </a:r>
            <a:r>
              <a:rPr lang="en-US" dirty="0" err="1"/>
              <a:t>nopeasti</a:t>
            </a:r>
            <a:r>
              <a:rPr lang="en-US" dirty="0"/>
              <a:t> (</a:t>
            </a:r>
            <a:r>
              <a:rPr lang="en-US" dirty="0" err="1"/>
              <a:t>noin</a:t>
            </a:r>
            <a:r>
              <a:rPr lang="en-US" dirty="0"/>
              <a:t> 5h) </a:t>
            </a:r>
            <a:r>
              <a:rPr lang="en-US" dirty="0" err="1"/>
              <a:t>uudella</a:t>
            </a:r>
            <a:r>
              <a:rPr lang="en-US" dirty="0"/>
              <a:t> </a:t>
            </a:r>
            <a:r>
              <a:rPr lang="en-US" dirty="0" err="1"/>
              <a:t>Finnlinesin</a:t>
            </a:r>
            <a:r>
              <a:rPr lang="en-US" dirty="0"/>
              <a:t> </a:t>
            </a:r>
            <a:r>
              <a:rPr lang="en-US" dirty="0" err="1"/>
              <a:t>laivalla</a:t>
            </a:r>
            <a:r>
              <a:rPr lang="en-US" dirty="0"/>
              <a:t> </a:t>
            </a:r>
            <a:r>
              <a:rPr lang="en-US" dirty="0" err="1"/>
              <a:t>Naantalista</a:t>
            </a:r>
            <a:r>
              <a:rPr lang="en-US" dirty="0"/>
              <a:t> </a:t>
            </a:r>
            <a:r>
              <a:rPr lang="en-US" dirty="0" err="1"/>
              <a:t>Långnäsiin</a:t>
            </a:r>
            <a:r>
              <a:rPr lang="en-US" dirty="0"/>
              <a:t>. </a:t>
            </a:r>
            <a:r>
              <a:rPr lang="en-US" dirty="0" err="1"/>
              <a:t>Hyttiä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tarvinnut</a:t>
            </a:r>
            <a:r>
              <a:rPr lang="en-US" dirty="0"/>
              <a:t>. </a:t>
            </a:r>
            <a:r>
              <a:rPr lang="en-US" dirty="0" err="1"/>
              <a:t>Laivalla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hyvin</a:t>
            </a:r>
            <a:r>
              <a:rPr lang="en-US" dirty="0"/>
              <a:t> </a:t>
            </a:r>
            <a:r>
              <a:rPr lang="en-US" dirty="0" err="1"/>
              <a:t>tilaa</a:t>
            </a:r>
            <a:r>
              <a:rPr lang="en-US" dirty="0"/>
              <a:t> ja </a:t>
            </a:r>
            <a:r>
              <a:rPr lang="en-US" dirty="0" err="1"/>
              <a:t>mukavia</a:t>
            </a:r>
            <a:r>
              <a:rPr lang="en-US" dirty="0"/>
              <a:t> </a:t>
            </a:r>
            <a:r>
              <a:rPr lang="en-US" dirty="0" err="1"/>
              <a:t>istumapaikkoja</a:t>
            </a:r>
            <a:r>
              <a:rPr lang="en-US" dirty="0"/>
              <a:t>.</a:t>
            </a:r>
          </a:p>
          <a:p>
            <a:r>
              <a:rPr lang="en-US" dirty="0" err="1"/>
              <a:t>Långnäsista</a:t>
            </a:r>
            <a:r>
              <a:rPr lang="en-US" dirty="0"/>
              <a:t> </a:t>
            </a:r>
            <a:r>
              <a:rPr lang="en-US" dirty="0" err="1"/>
              <a:t>Maarianhaminaan</a:t>
            </a:r>
            <a:r>
              <a:rPr lang="en-US" dirty="0"/>
              <a:t> </a:t>
            </a:r>
            <a:r>
              <a:rPr lang="en-US" dirty="0" err="1"/>
              <a:t>ajoi</a:t>
            </a:r>
            <a:r>
              <a:rPr lang="en-US" dirty="0"/>
              <a:t> n. 30 </a:t>
            </a:r>
            <a:r>
              <a:rPr lang="en-US" dirty="0" err="1"/>
              <a:t>minuuttia</a:t>
            </a:r>
            <a:r>
              <a:rPr lang="en-US" dirty="0"/>
              <a:t> </a:t>
            </a:r>
            <a:r>
              <a:rPr lang="en-US" dirty="0" err="1"/>
              <a:t>upeita</a:t>
            </a:r>
            <a:r>
              <a:rPr lang="en-US" dirty="0"/>
              <a:t> </a:t>
            </a:r>
            <a:r>
              <a:rPr lang="en-US" dirty="0" err="1"/>
              <a:t>maisemia</a:t>
            </a:r>
            <a:r>
              <a:rPr lang="en-US" dirty="0"/>
              <a:t> </a:t>
            </a:r>
            <a:r>
              <a:rPr lang="en-US" dirty="0" err="1"/>
              <a:t>katsellen</a:t>
            </a:r>
            <a:r>
              <a:rPr lang="en-US" dirty="0"/>
              <a:t>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883E84-3640-43A5-9526-442521C03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4654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isällön paikkamerkki 4" descr="Kuva, joka sisältää kohteen taivas, vesi, piha-, pilvenpiirtäjä&#10;&#10;Kuvaus luotu automaattisesti">
            <a:extLst>
              <a:ext uri="{FF2B5EF4-FFF2-40B4-BE49-F238E27FC236}">
                <a16:creationId xmlns:a16="http://schemas.microsoft.com/office/drawing/2014/main" id="{0E4F8B69-72D0-3DD8-ECC1-724621BEA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407" y="1207556"/>
            <a:ext cx="3983831" cy="502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182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5C441D-CE60-F0E1-A4C8-2B5643794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094" y="841423"/>
            <a:ext cx="6363652" cy="681040"/>
          </a:xfrm>
        </p:spPr>
        <p:txBody>
          <a:bodyPr>
            <a:normAutofit fontScale="90000"/>
          </a:bodyPr>
          <a:lstStyle/>
          <a:p>
            <a:r>
              <a:rPr lang="fi-FI" sz="3600" dirty="0"/>
              <a:t>STAD OCH LÄGENHET -  KAUPUNKI ja ASUMINEN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431CA19-1230-2791-7888-1CA0B4B60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fi-FI" sz="4400" dirty="0"/>
              <a:t>	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4C52864-A0F4-FCD9-B211-5CD6835C4D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Maarianhamina on vilkas, lähes 12000 asukkaan pikkukaupunki.</a:t>
            </a:r>
          </a:p>
          <a:p>
            <a:r>
              <a:rPr lang="fi-FI" dirty="0"/>
              <a:t>Aurinko paistaa aina.</a:t>
            </a:r>
          </a:p>
          <a:p>
            <a:r>
              <a:rPr lang="fi-FI" dirty="0"/>
              <a:t>Kesällä on paljon turisteja.</a:t>
            </a:r>
          </a:p>
          <a:p>
            <a:r>
              <a:rPr lang="fi-FI" dirty="0"/>
              <a:t>Kaikki tarvittavat palvelut löytyvät.</a:t>
            </a:r>
          </a:p>
          <a:p>
            <a:r>
              <a:rPr lang="fi-FI" dirty="0"/>
              <a:t>Nähtävyyksiä esim. Merenkulkumuseo, Ahvenanmaan taidemuseo ja kulttuurihistoriallinen museo.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395A9CB-5685-A19E-EA03-C2EA0A27D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fi-FI" sz="4400" dirty="0"/>
              <a:t>	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B488F93-0057-AB72-CBBF-FA4BB5ECDB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080" y="2505075"/>
            <a:ext cx="5000308" cy="2046605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Vuokrasin itselleni Airbnb tyyppisen pienen asunnon.</a:t>
            </a:r>
          </a:p>
          <a:p>
            <a:r>
              <a:rPr lang="fi-FI" dirty="0"/>
              <a:t>Kaupunki on pieni, joten oli helppoa ja turvallista liikkua kävellen kouluun ja muualle.</a:t>
            </a:r>
          </a:p>
          <a:p>
            <a:r>
              <a:rPr lang="fi-FI" dirty="0"/>
              <a:t>Autolla oli kiva kiertää saarta ja käydä nähtävyyksillä. </a:t>
            </a:r>
          </a:p>
          <a:p>
            <a:endParaRPr lang="fi-FI" dirty="0"/>
          </a:p>
        </p:txBody>
      </p:sp>
      <p:pic>
        <p:nvPicPr>
          <p:cNvPr id="15" name="Kuva 14" descr="Kuva, joka sisältää kohteen rakennus, piha-, taivas, puu">
            <a:extLst>
              <a:ext uri="{FF2B5EF4-FFF2-40B4-BE49-F238E27FC236}">
                <a16:creationId xmlns:a16="http://schemas.microsoft.com/office/drawing/2014/main" id="{C1BA7012-209F-DBBC-78FE-D431D9F7B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491" y="4909032"/>
            <a:ext cx="2283628" cy="1660634"/>
          </a:xfrm>
          <a:prstGeom prst="rect">
            <a:avLst/>
          </a:prstGeom>
        </p:spPr>
      </p:pic>
      <p:pic>
        <p:nvPicPr>
          <p:cNvPr id="17" name="Kuva 16" descr="Kuva, joka sisältää kohteen piha-, luonto, vesi, taivas&#10;&#10;Kuvaus luotu automaattisesti">
            <a:extLst>
              <a:ext uri="{FF2B5EF4-FFF2-40B4-BE49-F238E27FC236}">
                <a16:creationId xmlns:a16="http://schemas.microsoft.com/office/drawing/2014/main" id="{611B38C7-0FA0-2D03-E496-904E063AD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473" y="4909032"/>
            <a:ext cx="2214179" cy="1660634"/>
          </a:xfrm>
          <a:prstGeom prst="rect">
            <a:avLst/>
          </a:prstGeom>
        </p:spPr>
      </p:pic>
      <p:pic>
        <p:nvPicPr>
          <p:cNvPr id="19" name="Kuva 18" descr="Kuva, joka sisältää kohteen kukkaruukku, vaasi, huonekasvi, kukka&#10;&#10;Kuvaus luotu automaattisesti">
            <a:extLst>
              <a:ext uri="{FF2B5EF4-FFF2-40B4-BE49-F238E27FC236}">
                <a16:creationId xmlns:a16="http://schemas.microsoft.com/office/drawing/2014/main" id="{ACAB4C41-9AAA-EC89-53AD-C7462A7C3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58" y="4551680"/>
            <a:ext cx="1513490" cy="201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34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41632296-55BF-450A-8C60-CC2336F5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5306946-03F1-0F94-2A51-BD0EB1FBD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915" y="4611485"/>
            <a:ext cx="4491470" cy="174486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3600" dirty="0"/>
              <a:t>SKOLAN - KOULU</a:t>
            </a:r>
            <a:br>
              <a:rPr lang="en-US" sz="3600" dirty="0"/>
            </a:br>
            <a:r>
              <a:rPr lang="en-US" sz="3600" dirty="0" err="1"/>
              <a:t>Ålands</a:t>
            </a:r>
            <a:r>
              <a:rPr lang="en-US" sz="3600" dirty="0"/>
              <a:t> </a:t>
            </a:r>
            <a:r>
              <a:rPr lang="en-US" sz="3600" dirty="0" err="1"/>
              <a:t>yrkesgymnasium</a:t>
            </a:r>
            <a:endParaRPr lang="en-US" sz="3600" dirty="0"/>
          </a:p>
        </p:txBody>
      </p:sp>
      <p:pic>
        <p:nvPicPr>
          <p:cNvPr id="8" name="Sisällön paikkamerkki 7" descr="Kuva, joka sisältää kohteen piha-, ruoho, taivas, puu&#10;&#10;Kuvaus luotu automaattisesti">
            <a:extLst>
              <a:ext uri="{FF2B5EF4-FFF2-40B4-BE49-F238E27FC236}">
                <a16:creationId xmlns:a16="http://schemas.microsoft.com/office/drawing/2014/main" id="{75E228EA-44BB-9332-B8FD-DC72E934B0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86" y="501650"/>
            <a:ext cx="4719898" cy="3524660"/>
          </a:xfrm>
          <a:prstGeom prst="rect">
            <a:avLst/>
          </a:prstGeom>
        </p:spPr>
      </p:pic>
      <p:cxnSp>
        <p:nvCxnSpPr>
          <p:cNvPr id="23" name="Straight Connector 14">
            <a:extLst>
              <a:ext uri="{FF2B5EF4-FFF2-40B4-BE49-F238E27FC236}">
                <a16:creationId xmlns:a16="http://schemas.microsoft.com/office/drawing/2014/main" id="{17A4A8A3-3062-4846-8297-28B77B507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E805202-4F43-0E0B-DD10-17A196BA7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38289" y="838200"/>
            <a:ext cx="4215510" cy="5265566"/>
          </a:xfrm>
        </p:spPr>
        <p:txBody>
          <a:bodyPr vert="horz" lIns="91440" tIns="45720" rIns="91440" bIns="45720" rtlCol="0">
            <a:normAutofit/>
          </a:bodyPr>
          <a:lstStyle/>
          <a:p>
            <a:pPr marL="571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Koululla</a:t>
            </a:r>
            <a:r>
              <a:rPr lang="en-US" sz="2000" dirty="0"/>
              <a:t> on </a:t>
            </a:r>
            <a:r>
              <a:rPr lang="en-US" sz="2000" dirty="0" err="1"/>
              <a:t>neljä</a:t>
            </a:r>
            <a:r>
              <a:rPr lang="en-US" sz="2000" dirty="0"/>
              <a:t> </a:t>
            </a:r>
            <a:r>
              <a:rPr lang="en-US" sz="2000" dirty="0" err="1"/>
              <a:t>eri</a:t>
            </a:r>
            <a:r>
              <a:rPr lang="en-US" sz="2000" dirty="0"/>
              <a:t> </a:t>
            </a:r>
            <a:r>
              <a:rPr lang="en-US" sz="2000" dirty="0" err="1"/>
              <a:t>toimipistettä</a:t>
            </a:r>
            <a:r>
              <a:rPr lang="en-US" sz="2000" dirty="0"/>
              <a:t>.</a:t>
            </a:r>
          </a:p>
          <a:p>
            <a:pPr marL="571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Koulutusaloja</a:t>
            </a:r>
            <a:r>
              <a:rPr lang="en-US" sz="2000" dirty="0"/>
              <a:t> on mm. </a:t>
            </a:r>
            <a:r>
              <a:rPr lang="en-US" sz="2000" dirty="0" err="1"/>
              <a:t>merkonomi</a:t>
            </a:r>
            <a:r>
              <a:rPr lang="en-US" sz="2000" dirty="0"/>
              <a:t>, </a:t>
            </a:r>
            <a:r>
              <a:rPr lang="en-US" sz="2000" dirty="0" err="1"/>
              <a:t>parturi-kampaaja</a:t>
            </a:r>
            <a:r>
              <a:rPr lang="en-US" sz="2000" dirty="0"/>
              <a:t>, </a:t>
            </a:r>
            <a:r>
              <a:rPr lang="en-US" sz="2000" dirty="0" err="1"/>
              <a:t>lähihoitaja</a:t>
            </a:r>
            <a:r>
              <a:rPr lang="en-US" sz="2000" dirty="0"/>
              <a:t>, </a:t>
            </a:r>
            <a:r>
              <a:rPr lang="en-US" sz="2000" dirty="0" err="1"/>
              <a:t>kokki</a:t>
            </a:r>
            <a:r>
              <a:rPr lang="en-US" sz="2000" dirty="0"/>
              <a:t>, </a:t>
            </a:r>
            <a:r>
              <a:rPr lang="en-US" sz="2000" dirty="0" err="1"/>
              <a:t>tarjoilija</a:t>
            </a:r>
            <a:r>
              <a:rPr lang="en-US" sz="2000" dirty="0"/>
              <a:t>, </a:t>
            </a:r>
            <a:r>
              <a:rPr lang="en-US" sz="2000" dirty="0" err="1"/>
              <a:t>merenkulku</a:t>
            </a:r>
            <a:r>
              <a:rPr lang="en-US" sz="2000" dirty="0"/>
              <a:t> ja it-ala.</a:t>
            </a:r>
          </a:p>
          <a:p>
            <a:pPr marL="57150" indent="-285750">
              <a:buFont typeface="Arial" panose="020B0604020202020204" pitchFamily="34" charset="0"/>
              <a:buChar char="•"/>
            </a:pPr>
            <a:r>
              <a:rPr lang="en-US" sz="2000" dirty="0"/>
              <a:t>Omat </a:t>
            </a:r>
            <a:r>
              <a:rPr lang="en-US" sz="2000" dirty="0" err="1"/>
              <a:t>kokki-opiskelijat</a:t>
            </a:r>
            <a:r>
              <a:rPr lang="en-US" sz="2000" dirty="0"/>
              <a:t> </a:t>
            </a:r>
            <a:r>
              <a:rPr lang="en-US" sz="2000" dirty="0" err="1"/>
              <a:t>valmistivat</a:t>
            </a:r>
            <a:r>
              <a:rPr lang="en-US" sz="2000" dirty="0"/>
              <a:t> </a:t>
            </a:r>
            <a:r>
              <a:rPr lang="en-US" sz="2000" dirty="0" err="1"/>
              <a:t>ruoan</a:t>
            </a:r>
            <a:r>
              <a:rPr lang="en-US" sz="2000" dirty="0"/>
              <a:t> ja se </a:t>
            </a:r>
            <a:r>
              <a:rPr lang="en-US" sz="2000" dirty="0" err="1"/>
              <a:t>oli</a:t>
            </a:r>
            <a:r>
              <a:rPr lang="en-US" sz="2000" dirty="0"/>
              <a:t> </a:t>
            </a:r>
            <a:r>
              <a:rPr lang="en-US" sz="2000" dirty="0" err="1"/>
              <a:t>ensiluokkaista</a:t>
            </a:r>
            <a:r>
              <a:rPr lang="en-US" sz="2000" dirty="0"/>
              <a:t>.</a:t>
            </a:r>
          </a:p>
          <a:p>
            <a:pPr marL="571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Tunneilla</a:t>
            </a:r>
            <a:r>
              <a:rPr lang="en-US" sz="2000" dirty="0"/>
              <a:t> </a:t>
            </a:r>
            <a:r>
              <a:rPr lang="en-US" sz="2000" dirty="0" err="1"/>
              <a:t>oli</a:t>
            </a:r>
            <a:r>
              <a:rPr lang="en-US" sz="2000" dirty="0"/>
              <a:t> </a:t>
            </a:r>
            <a:r>
              <a:rPr lang="en-US" sz="2000" dirty="0" err="1"/>
              <a:t>rauhallinen</a:t>
            </a:r>
            <a:r>
              <a:rPr lang="en-US" sz="2000" dirty="0"/>
              <a:t> </a:t>
            </a:r>
            <a:r>
              <a:rPr lang="en-US" sz="2000" dirty="0" err="1"/>
              <a:t>tunnelma</a:t>
            </a:r>
            <a:r>
              <a:rPr lang="en-US" sz="2000" dirty="0"/>
              <a:t>. </a:t>
            </a:r>
            <a:r>
              <a:rPr lang="en-US" sz="2000" dirty="0" err="1"/>
              <a:t>Kukaan</a:t>
            </a:r>
            <a:r>
              <a:rPr lang="en-US" sz="2000" dirty="0"/>
              <a:t>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ollut</a:t>
            </a:r>
            <a:r>
              <a:rPr lang="en-US" sz="2000" dirty="0"/>
              <a:t> </a:t>
            </a:r>
            <a:r>
              <a:rPr lang="en-US" sz="2000" dirty="0" err="1"/>
              <a:t>kännyköillä</a:t>
            </a:r>
            <a:r>
              <a:rPr lang="en-US" sz="2000" dirty="0"/>
              <a:t> ja </a:t>
            </a:r>
            <a:r>
              <a:rPr lang="en-US" sz="2000" dirty="0" err="1"/>
              <a:t>merkonomien</a:t>
            </a:r>
            <a:r>
              <a:rPr lang="en-US" sz="2000" dirty="0"/>
              <a:t> </a:t>
            </a:r>
            <a:r>
              <a:rPr lang="en-US" sz="2000" dirty="0" err="1"/>
              <a:t>tunneilla</a:t>
            </a:r>
            <a:r>
              <a:rPr lang="en-US" sz="2000" dirty="0"/>
              <a:t> </a:t>
            </a:r>
            <a:r>
              <a:rPr lang="en-US" sz="2000" dirty="0" err="1"/>
              <a:t>tehtiin</a:t>
            </a:r>
            <a:r>
              <a:rPr lang="en-US" sz="2000" dirty="0"/>
              <a:t> </a:t>
            </a:r>
            <a:r>
              <a:rPr lang="en-US" sz="2000" dirty="0" err="1"/>
              <a:t>paljon</a:t>
            </a:r>
            <a:r>
              <a:rPr lang="en-US" sz="2000" dirty="0"/>
              <a:t> </a:t>
            </a:r>
            <a:r>
              <a:rPr lang="en-US" sz="2000" dirty="0" err="1"/>
              <a:t>ryhmätöitä</a:t>
            </a:r>
            <a:r>
              <a:rPr lang="en-US" sz="2000" dirty="0"/>
              <a:t>/</a:t>
            </a:r>
            <a:r>
              <a:rPr lang="en-US" sz="2000" dirty="0" err="1"/>
              <a:t>projekteja</a:t>
            </a:r>
            <a:r>
              <a:rPr lang="en-US" sz="2000" dirty="0"/>
              <a:t>.</a:t>
            </a:r>
          </a:p>
          <a:p>
            <a:pPr marL="571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Kaikki</a:t>
            </a:r>
            <a:r>
              <a:rPr lang="en-US" sz="2000" dirty="0"/>
              <a:t> </a:t>
            </a:r>
            <a:r>
              <a:rPr lang="en-US" sz="2000" dirty="0" err="1"/>
              <a:t>opettejat</a:t>
            </a:r>
            <a:r>
              <a:rPr lang="en-US" sz="2000" dirty="0"/>
              <a:t> ja </a:t>
            </a:r>
            <a:r>
              <a:rPr lang="en-US" sz="2000" dirty="0" err="1"/>
              <a:t>oppilaat</a:t>
            </a:r>
            <a:r>
              <a:rPr lang="en-US" sz="2000" dirty="0"/>
              <a:t> </a:t>
            </a:r>
            <a:r>
              <a:rPr lang="en-US" sz="2000" dirty="0" err="1"/>
              <a:t>ottivat</a:t>
            </a:r>
            <a:r>
              <a:rPr lang="en-US" sz="2000" dirty="0"/>
              <a:t> </a:t>
            </a:r>
            <a:r>
              <a:rPr lang="en-US" sz="2000" dirty="0" err="1"/>
              <a:t>minut</a:t>
            </a:r>
            <a:r>
              <a:rPr lang="en-US" sz="2000" dirty="0"/>
              <a:t> </a:t>
            </a:r>
            <a:r>
              <a:rPr lang="en-US" sz="2000" dirty="0" err="1"/>
              <a:t>hyvin</a:t>
            </a:r>
            <a:r>
              <a:rPr lang="en-US" sz="2000" dirty="0"/>
              <a:t> </a:t>
            </a:r>
            <a:r>
              <a:rPr lang="en-US" sz="2000" dirty="0" err="1"/>
              <a:t>vastaan</a:t>
            </a:r>
            <a:r>
              <a:rPr lang="en-US" sz="2000" dirty="0"/>
              <a:t> ja </a:t>
            </a:r>
            <a:r>
              <a:rPr lang="en-US" sz="2000" dirty="0" err="1"/>
              <a:t>olivat</a:t>
            </a:r>
            <a:r>
              <a:rPr lang="en-US" sz="2000" dirty="0"/>
              <a:t> </a:t>
            </a:r>
            <a:r>
              <a:rPr lang="en-US" sz="2000" dirty="0" err="1"/>
              <a:t>ystävällisiä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2306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6FC28BC-7C30-4CC6-92AA-C5F16E62D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04775CF4-A491-E605-D126-D444014C05C1}"/>
              </a:ext>
            </a:extLst>
          </p:cNvPr>
          <p:cNvSpPr txBox="1"/>
          <p:nvPr/>
        </p:nvSpPr>
        <p:spPr>
          <a:xfrm>
            <a:off x="254619" y="3679618"/>
            <a:ext cx="3689195" cy="16506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atin typeface="+mj-lt"/>
                <a:ea typeface="+mj-ea"/>
                <a:cs typeface="+mj-cs"/>
              </a:rPr>
              <a:t>OM ATT STUDERA - OPISKELUSTA</a:t>
            </a:r>
          </a:p>
        </p:txBody>
      </p:sp>
      <p:pic>
        <p:nvPicPr>
          <p:cNvPr id="9" name="Kuva 8" descr="Kuva, joka sisältää kohteen teksti, paperi, Paperituote, kirja&#10;&#10;Kuvaus luotu automaattisesti">
            <a:extLst>
              <a:ext uri="{FF2B5EF4-FFF2-40B4-BE49-F238E27FC236}">
                <a16:creationId xmlns:a16="http://schemas.microsoft.com/office/drawing/2014/main" id="{E74F75C9-C9F9-94F2-C598-C4824AD37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9" r="2" b="20711"/>
          <a:stretch/>
        </p:blipFill>
        <p:spPr>
          <a:xfrm>
            <a:off x="5710" y="-11486"/>
            <a:ext cx="3059938" cy="2596533"/>
          </a:xfrm>
          <a:prstGeom prst="rect">
            <a:avLst/>
          </a:prstGeom>
        </p:spPr>
      </p:pic>
      <p:pic>
        <p:nvPicPr>
          <p:cNvPr id="5" name="Kuva 4" descr="Kuva, joka sisältää kohteen teksti, graafinen suunnittelu, kirja, muotoilu">
            <a:extLst>
              <a:ext uri="{FF2B5EF4-FFF2-40B4-BE49-F238E27FC236}">
                <a16:creationId xmlns:a16="http://schemas.microsoft.com/office/drawing/2014/main" id="{0E6715CA-26EC-709F-B8E2-9735ADE9E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1" r="2" b="23480"/>
          <a:stretch/>
        </p:blipFill>
        <p:spPr>
          <a:xfrm>
            <a:off x="3034545" y="11"/>
            <a:ext cx="3059938" cy="2596516"/>
          </a:xfrm>
          <a:prstGeom prst="rect">
            <a:avLst/>
          </a:prstGeom>
        </p:spPr>
      </p:pic>
      <p:pic>
        <p:nvPicPr>
          <p:cNvPr id="7" name="Kuva 6" descr="Kuva, joka sisältää kohteen teksti, tussitaulu, käsiala, sisä-&#10;&#10;Kuvaus luotu automaattisesti">
            <a:extLst>
              <a:ext uri="{FF2B5EF4-FFF2-40B4-BE49-F238E27FC236}">
                <a16:creationId xmlns:a16="http://schemas.microsoft.com/office/drawing/2014/main" id="{BC9B16CB-4252-8289-7BB7-47C1ACBC9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66" b="1"/>
          <a:stretch/>
        </p:blipFill>
        <p:spPr>
          <a:xfrm>
            <a:off x="6094477" y="10"/>
            <a:ext cx="3068694" cy="2585032"/>
          </a:xfrm>
          <a:prstGeom prst="rect">
            <a:avLst/>
          </a:prstGeom>
        </p:spPr>
      </p:pic>
      <p:pic>
        <p:nvPicPr>
          <p:cNvPr id="11" name="Kuva 10" descr="Kuva, joka sisältää kohteen teksti, kannettava tietokone, tietokone, Tulostin&#10;&#10;Kuvaus luotu automaattisesti">
            <a:extLst>
              <a:ext uri="{FF2B5EF4-FFF2-40B4-BE49-F238E27FC236}">
                <a16:creationId xmlns:a16="http://schemas.microsoft.com/office/drawing/2014/main" id="{93A1DAE5-76D3-E707-7974-49322FC3F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7" r="2" b="23833"/>
          <a:stretch/>
        </p:blipFill>
        <p:spPr>
          <a:xfrm>
            <a:off x="9132062" y="-11485"/>
            <a:ext cx="3059938" cy="2596527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3634688-3776-4786-AA94-185FEC495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6" y="2585049"/>
            <a:ext cx="121920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iruutu 2">
            <a:extLst>
              <a:ext uri="{FF2B5EF4-FFF2-40B4-BE49-F238E27FC236}">
                <a16:creationId xmlns:a16="http://schemas.microsoft.com/office/drawing/2014/main" id="{DAD6B66C-BD99-B26E-40C9-3DFA09F27EDB}"/>
              </a:ext>
            </a:extLst>
          </p:cNvPr>
          <p:cNvSpPr txBox="1"/>
          <p:nvPr/>
        </p:nvSpPr>
        <p:spPr>
          <a:xfrm>
            <a:off x="3568390" y="2698605"/>
            <a:ext cx="8253764" cy="4036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/>
              <a:t>Olin </a:t>
            </a:r>
            <a:r>
              <a:rPr lang="en-US" dirty="0" err="1"/>
              <a:t>vaihdossa</a:t>
            </a:r>
            <a:r>
              <a:rPr lang="en-US" dirty="0"/>
              <a:t> </a:t>
            </a:r>
            <a:r>
              <a:rPr lang="en-US" dirty="0" err="1"/>
              <a:t>viikon</a:t>
            </a:r>
            <a:r>
              <a:rPr lang="en-US" dirty="0"/>
              <a:t> </a:t>
            </a:r>
            <a:r>
              <a:rPr lang="en-US" dirty="0" err="1"/>
              <a:t>Ålands</a:t>
            </a:r>
            <a:r>
              <a:rPr lang="en-US" dirty="0"/>
              <a:t> </a:t>
            </a:r>
            <a:r>
              <a:rPr lang="en-US" dirty="0" err="1"/>
              <a:t>Yrkesgymnasiumissa</a:t>
            </a:r>
            <a:r>
              <a:rPr lang="en-US" dirty="0"/>
              <a:t>. </a:t>
            </a:r>
          </a:p>
          <a:p>
            <a:pPr marL="285750"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/>
              <a:t>Koulua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melkein</a:t>
            </a:r>
            <a:r>
              <a:rPr lang="en-US" dirty="0"/>
              <a:t> </a:t>
            </a:r>
            <a:r>
              <a:rPr lang="en-US" dirty="0" err="1"/>
              <a:t>joka</a:t>
            </a:r>
            <a:r>
              <a:rPr lang="en-US" dirty="0"/>
              <a:t> </a:t>
            </a:r>
            <a:r>
              <a:rPr lang="en-US" dirty="0" err="1"/>
              <a:t>päivä</a:t>
            </a:r>
            <a:r>
              <a:rPr lang="en-US" dirty="0"/>
              <a:t> 8-16.</a:t>
            </a:r>
          </a:p>
          <a:p>
            <a:pPr marL="285750"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/>
              <a:t>Sain </a:t>
            </a:r>
            <a:r>
              <a:rPr lang="en-US" dirty="0" err="1"/>
              <a:t>erittäin</a:t>
            </a:r>
            <a:r>
              <a:rPr lang="en-US" dirty="0"/>
              <a:t> </a:t>
            </a:r>
            <a:r>
              <a:rPr lang="en-US" dirty="0" err="1"/>
              <a:t>hyvän</a:t>
            </a:r>
            <a:r>
              <a:rPr lang="en-US" dirty="0"/>
              <a:t> ja </a:t>
            </a:r>
            <a:r>
              <a:rPr lang="en-US" dirty="0" err="1"/>
              <a:t>ystävällisen</a:t>
            </a:r>
            <a:r>
              <a:rPr lang="en-US" dirty="0"/>
              <a:t> </a:t>
            </a:r>
            <a:r>
              <a:rPr lang="en-US" dirty="0" err="1"/>
              <a:t>vastaanoton</a:t>
            </a:r>
            <a:r>
              <a:rPr lang="en-US" dirty="0"/>
              <a:t> </a:t>
            </a:r>
            <a:r>
              <a:rPr lang="en-US" dirty="0" err="1"/>
              <a:t>kaikilta</a:t>
            </a:r>
            <a:r>
              <a:rPr lang="en-US" dirty="0"/>
              <a:t> ja </a:t>
            </a:r>
            <a:r>
              <a:rPr lang="en-US" dirty="0" err="1"/>
              <a:t>lukujärjestykseni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suunniteltu</a:t>
            </a:r>
            <a:r>
              <a:rPr lang="en-US" dirty="0"/>
              <a:t> </a:t>
            </a:r>
            <a:r>
              <a:rPr lang="en-US" dirty="0" err="1"/>
              <a:t>järkevästi</a:t>
            </a:r>
            <a:r>
              <a:rPr lang="en-US" dirty="0"/>
              <a:t> ja </a:t>
            </a:r>
            <a:r>
              <a:rPr lang="en-US" dirty="0" err="1"/>
              <a:t>huolella</a:t>
            </a:r>
            <a:r>
              <a:rPr lang="en-US" dirty="0"/>
              <a:t>.</a:t>
            </a:r>
          </a:p>
          <a:p>
            <a:pPr marL="285750"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/>
              <a:t>Osallistuin</a:t>
            </a:r>
            <a:r>
              <a:rPr lang="en-US" dirty="0"/>
              <a:t> </a:t>
            </a:r>
            <a:r>
              <a:rPr lang="en-US" dirty="0" err="1"/>
              <a:t>enimmäkseen</a:t>
            </a:r>
            <a:r>
              <a:rPr lang="en-US" dirty="0"/>
              <a:t> </a:t>
            </a:r>
            <a:r>
              <a:rPr lang="en-US" dirty="0" err="1"/>
              <a:t>nuorten</a:t>
            </a:r>
            <a:r>
              <a:rPr lang="en-US" dirty="0"/>
              <a:t> </a:t>
            </a:r>
            <a:r>
              <a:rPr lang="en-US" dirty="0" err="1"/>
              <a:t>merkonomi</a:t>
            </a:r>
            <a:r>
              <a:rPr lang="en-US" dirty="0"/>
              <a:t> </a:t>
            </a:r>
            <a:r>
              <a:rPr lang="en-US" dirty="0" err="1"/>
              <a:t>opiskelijoiden</a:t>
            </a:r>
            <a:r>
              <a:rPr lang="en-US" dirty="0"/>
              <a:t> </a:t>
            </a:r>
            <a:r>
              <a:rPr lang="en-US" dirty="0" err="1"/>
              <a:t>tunneille</a:t>
            </a:r>
            <a:r>
              <a:rPr lang="en-US" dirty="0"/>
              <a:t>, </a:t>
            </a:r>
            <a:r>
              <a:rPr lang="en-US" dirty="0" err="1"/>
              <a:t>mutta</a:t>
            </a:r>
            <a:r>
              <a:rPr lang="en-US" dirty="0"/>
              <a:t> </a:t>
            </a:r>
            <a:r>
              <a:rPr lang="en-US" dirty="0" err="1"/>
              <a:t>myös</a:t>
            </a:r>
            <a:r>
              <a:rPr lang="en-US" dirty="0"/>
              <a:t> </a:t>
            </a:r>
            <a:r>
              <a:rPr lang="en-US" dirty="0" err="1"/>
              <a:t>aikuisopiskelija</a:t>
            </a:r>
            <a:r>
              <a:rPr lang="en-US" dirty="0"/>
              <a:t>- </a:t>
            </a:r>
            <a:r>
              <a:rPr lang="en-US" dirty="0" err="1"/>
              <a:t>lähihotajien</a:t>
            </a:r>
            <a:r>
              <a:rPr lang="en-US" dirty="0"/>
              <a:t> </a:t>
            </a:r>
            <a:r>
              <a:rPr lang="en-US" dirty="0" err="1"/>
              <a:t>tunneille</a:t>
            </a:r>
            <a:r>
              <a:rPr lang="en-US" dirty="0"/>
              <a:t>.</a:t>
            </a:r>
          </a:p>
          <a:p>
            <a:pPr marL="285750"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/>
              <a:t>Aikuisopiskelijoihin</a:t>
            </a:r>
            <a:r>
              <a:rPr lang="en-US" dirty="0"/>
              <a:t> </a:t>
            </a:r>
            <a:r>
              <a:rPr lang="en-US" dirty="0" err="1"/>
              <a:t>tutustuin</a:t>
            </a:r>
            <a:r>
              <a:rPr lang="en-US" dirty="0"/>
              <a:t>  </a:t>
            </a:r>
            <a:r>
              <a:rPr lang="en-US" dirty="0" err="1"/>
              <a:t>paremmin</a:t>
            </a:r>
            <a:r>
              <a:rPr lang="en-US" dirty="0"/>
              <a:t> </a:t>
            </a:r>
            <a:r>
              <a:rPr lang="en-US" dirty="0" err="1"/>
              <a:t>tunneilla</a:t>
            </a:r>
            <a:r>
              <a:rPr lang="en-US" dirty="0"/>
              <a:t> ja </a:t>
            </a:r>
            <a:r>
              <a:rPr lang="en-US" dirty="0" err="1"/>
              <a:t>meillä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myös</a:t>
            </a:r>
            <a:r>
              <a:rPr lang="en-US" dirty="0"/>
              <a:t> </a:t>
            </a:r>
            <a:r>
              <a:rPr lang="en-US" dirty="0" err="1"/>
              <a:t>yhdenä</a:t>
            </a:r>
            <a:r>
              <a:rPr lang="en-US" dirty="0"/>
              <a:t> </a:t>
            </a:r>
            <a:r>
              <a:rPr lang="en-US" dirty="0" err="1"/>
              <a:t>päivänä</a:t>
            </a:r>
            <a:r>
              <a:rPr lang="en-US" dirty="0"/>
              <a:t> </a:t>
            </a:r>
            <a:r>
              <a:rPr lang="en-US" dirty="0" err="1"/>
              <a:t>vierailija</a:t>
            </a:r>
            <a:r>
              <a:rPr lang="en-US" dirty="0"/>
              <a:t>, </a:t>
            </a:r>
            <a:r>
              <a:rPr lang="en-US" dirty="0" err="1"/>
              <a:t>joka</a:t>
            </a:r>
            <a:r>
              <a:rPr lang="en-US" dirty="0"/>
              <a:t> </a:t>
            </a:r>
            <a:r>
              <a:rPr lang="en-US" dirty="0" err="1"/>
              <a:t>puhui</a:t>
            </a:r>
            <a:r>
              <a:rPr lang="en-US" dirty="0"/>
              <a:t> </a:t>
            </a:r>
            <a:r>
              <a:rPr lang="en-US" dirty="0" err="1"/>
              <a:t>autismista</a:t>
            </a:r>
            <a:r>
              <a:rPr lang="en-US" dirty="0"/>
              <a:t>. </a:t>
            </a:r>
            <a:r>
              <a:rPr lang="en-US" dirty="0" err="1"/>
              <a:t>Ymmärsin</a:t>
            </a:r>
            <a:r>
              <a:rPr lang="en-US" dirty="0"/>
              <a:t> </a:t>
            </a:r>
            <a:r>
              <a:rPr lang="en-US" dirty="0" err="1"/>
              <a:t>lähes</a:t>
            </a:r>
            <a:r>
              <a:rPr lang="en-US" dirty="0"/>
              <a:t> </a:t>
            </a:r>
            <a:r>
              <a:rPr lang="en-US" dirty="0" err="1"/>
              <a:t>kaiken</a:t>
            </a:r>
            <a:r>
              <a:rPr lang="en-US" dirty="0"/>
              <a:t> </a:t>
            </a:r>
            <a:r>
              <a:rPr lang="en-US" dirty="0" err="1"/>
              <a:t>yllättävän</a:t>
            </a:r>
            <a:r>
              <a:rPr lang="en-US" dirty="0"/>
              <a:t> </a:t>
            </a:r>
            <a:r>
              <a:rPr lang="en-US" dirty="0" err="1"/>
              <a:t>hyvin</a:t>
            </a:r>
            <a:r>
              <a:rPr lang="en-US" dirty="0"/>
              <a:t> ja se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todella</a:t>
            </a:r>
            <a:r>
              <a:rPr lang="en-US" dirty="0"/>
              <a:t> </a:t>
            </a:r>
            <a:r>
              <a:rPr lang="en-US" dirty="0" err="1"/>
              <a:t>mielenkiintoista</a:t>
            </a:r>
            <a:r>
              <a:rPr lang="en-US" dirty="0"/>
              <a:t>, </a:t>
            </a:r>
            <a:r>
              <a:rPr lang="en-US" dirty="0" err="1"/>
              <a:t>koska</a:t>
            </a:r>
            <a:r>
              <a:rPr lang="en-US" dirty="0"/>
              <a:t> </a:t>
            </a:r>
            <a:r>
              <a:rPr lang="en-US" dirty="0" err="1"/>
              <a:t>olen</a:t>
            </a:r>
            <a:r>
              <a:rPr lang="en-US" dirty="0"/>
              <a:t> </a:t>
            </a:r>
            <a:r>
              <a:rPr lang="en-US" dirty="0" err="1"/>
              <a:t>itse</a:t>
            </a:r>
            <a:r>
              <a:rPr lang="en-US" dirty="0"/>
              <a:t> </a:t>
            </a:r>
            <a:r>
              <a:rPr lang="en-US" dirty="0" err="1"/>
              <a:t>ollut</a:t>
            </a:r>
            <a:r>
              <a:rPr lang="en-US" dirty="0"/>
              <a:t> </a:t>
            </a:r>
            <a:r>
              <a:rPr lang="en-US" dirty="0" err="1"/>
              <a:t>aikaisemmin</a:t>
            </a:r>
            <a:r>
              <a:rPr lang="en-US" dirty="0"/>
              <a:t> </a:t>
            </a:r>
            <a:r>
              <a:rPr lang="en-US" dirty="0" err="1"/>
              <a:t>päiväkodissa</a:t>
            </a:r>
            <a:r>
              <a:rPr lang="en-US" dirty="0"/>
              <a:t> </a:t>
            </a:r>
            <a:r>
              <a:rPr lang="en-US" dirty="0" err="1"/>
              <a:t>töissä</a:t>
            </a:r>
            <a:r>
              <a:rPr lang="en-US" dirty="0"/>
              <a:t>. </a:t>
            </a:r>
            <a:r>
              <a:rPr lang="en-US" dirty="0" err="1"/>
              <a:t>Merkonomeilla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meneillään</a:t>
            </a:r>
            <a:r>
              <a:rPr lang="en-US" dirty="0"/>
              <a:t> </a:t>
            </a:r>
            <a:r>
              <a:rPr lang="en-US" dirty="0" err="1"/>
              <a:t>ryhmätöitä</a:t>
            </a:r>
            <a:r>
              <a:rPr lang="en-US" dirty="0"/>
              <a:t>, </a:t>
            </a:r>
            <a:r>
              <a:rPr lang="en-US" dirty="0" err="1"/>
              <a:t>joita</a:t>
            </a:r>
            <a:r>
              <a:rPr lang="en-US" dirty="0"/>
              <a:t> he </a:t>
            </a:r>
            <a:r>
              <a:rPr lang="en-US" dirty="0" err="1"/>
              <a:t>enimmäkseen</a:t>
            </a:r>
            <a:r>
              <a:rPr lang="en-US" dirty="0"/>
              <a:t> </a:t>
            </a:r>
            <a:r>
              <a:rPr lang="en-US" dirty="0" err="1"/>
              <a:t>tekivät</a:t>
            </a:r>
            <a:r>
              <a:rPr lang="en-US" dirty="0"/>
              <a:t>. </a:t>
            </a:r>
            <a:r>
              <a:rPr lang="en-US" dirty="0" err="1"/>
              <a:t>Pääsin</a:t>
            </a:r>
            <a:r>
              <a:rPr lang="en-US" dirty="0"/>
              <a:t> </a:t>
            </a:r>
            <a:r>
              <a:rPr lang="en-US" dirty="0" err="1"/>
              <a:t>myös</a:t>
            </a:r>
            <a:r>
              <a:rPr lang="en-US" dirty="0"/>
              <a:t> </a:t>
            </a:r>
            <a:r>
              <a:rPr lang="en-US" dirty="0" err="1"/>
              <a:t>osallistumaan</a:t>
            </a:r>
            <a:r>
              <a:rPr lang="en-US" dirty="0"/>
              <a:t> </a:t>
            </a:r>
            <a:r>
              <a:rPr lang="en-US" dirty="0" err="1"/>
              <a:t>parille</a:t>
            </a:r>
            <a:r>
              <a:rPr lang="en-US" dirty="0"/>
              <a:t> </a:t>
            </a:r>
            <a:r>
              <a:rPr lang="en-US" dirty="0" err="1"/>
              <a:t>tunnille</a:t>
            </a:r>
            <a:r>
              <a:rPr lang="en-US" dirty="0"/>
              <a:t>, </a:t>
            </a:r>
            <a:r>
              <a:rPr lang="en-US" dirty="0" err="1"/>
              <a:t>jossa</a:t>
            </a:r>
            <a:r>
              <a:rPr lang="en-US" dirty="0"/>
              <a:t> </a:t>
            </a:r>
            <a:r>
              <a:rPr lang="en-US" dirty="0" err="1"/>
              <a:t>käsiteltiin</a:t>
            </a:r>
            <a:r>
              <a:rPr lang="en-US" dirty="0"/>
              <a:t> </a:t>
            </a:r>
            <a:r>
              <a:rPr lang="en-US" dirty="0" err="1"/>
              <a:t>budjetointia</a:t>
            </a:r>
            <a:r>
              <a:rPr lang="en-US" dirty="0"/>
              <a:t> </a:t>
            </a:r>
            <a:r>
              <a:rPr lang="en-US" dirty="0" err="1"/>
              <a:t>eli</a:t>
            </a:r>
            <a:r>
              <a:rPr lang="en-US" dirty="0"/>
              <a:t> </a:t>
            </a:r>
            <a:r>
              <a:rPr lang="en-US" dirty="0" err="1"/>
              <a:t>omaan</a:t>
            </a:r>
            <a:r>
              <a:rPr lang="en-US" dirty="0"/>
              <a:t> </a:t>
            </a:r>
            <a:r>
              <a:rPr lang="en-US" dirty="0" err="1"/>
              <a:t>alaani</a:t>
            </a:r>
            <a:r>
              <a:rPr lang="en-US" dirty="0"/>
              <a:t> </a:t>
            </a:r>
            <a:r>
              <a:rPr lang="en-US" dirty="0" err="1"/>
              <a:t>liittyvää</a:t>
            </a:r>
            <a:r>
              <a:rPr lang="en-US" dirty="0"/>
              <a:t>.</a:t>
            </a:r>
          </a:p>
          <a:p>
            <a:pPr marL="285750"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/>
              <a:t>Olin </a:t>
            </a:r>
            <a:r>
              <a:rPr lang="en-US" dirty="0" err="1"/>
              <a:t>todella</a:t>
            </a:r>
            <a:r>
              <a:rPr lang="en-US" dirty="0"/>
              <a:t> </a:t>
            </a:r>
            <a:r>
              <a:rPr lang="en-US" dirty="0" err="1"/>
              <a:t>väsynyt</a:t>
            </a:r>
            <a:r>
              <a:rPr lang="en-US" dirty="0"/>
              <a:t> </a:t>
            </a:r>
            <a:r>
              <a:rPr lang="en-US" dirty="0" err="1"/>
              <a:t>koulupäivien</a:t>
            </a:r>
            <a:r>
              <a:rPr lang="en-US" dirty="0"/>
              <a:t> </a:t>
            </a:r>
            <a:r>
              <a:rPr lang="en-US" dirty="0" err="1"/>
              <a:t>jälkeen</a:t>
            </a:r>
            <a:r>
              <a:rPr lang="en-US" dirty="0"/>
              <a:t> 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olin</a:t>
            </a:r>
            <a:r>
              <a:rPr lang="en-US" dirty="0"/>
              <a:t> </a:t>
            </a:r>
            <a:r>
              <a:rPr lang="en-US" dirty="0" err="1"/>
              <a:t>koko</a:t>
            </a:r>
            <a:r>
              <a:rPr lang="en-US" dirty="0"/>
              <a:t> </a:t>
            </a:r>
            <a:r>
              <a:rPr lang="en-US" dirty="0" err="1"/>
              <a:t>päivän</a:t>
            </a:r>
            <a:r>
              <a:rPr lang="en-US" dirty="0"/>
              <a:t> </a:t>
            </a:r>
            <a:r>
              <a:rPr lang="en-US" dirty="0" err="1"/>
              <a:t>kuunnellut</a:t>
            </a:r>
            <a:r>
              <a:rPr lang="en-US" dirty="0"/>
              <a:t> ja </a:t>
            </a:r>
            <a:r>
              <a:rPr lang="en-US" dirty="0" err="1"/>
              <a:t>yrittänyt</a:t>
            </a:r>
            <a:r>
              <a:rPr lang="en-US" dirty="0"/>
              <a:t> </a:t>
            </a:r>
            <a:r>
              <a:rPr lang="en-US" dirty="0" err="1"/>
              <a:t>puhua</a:t>
            </a:r>
            <a:r>
              <a:rPr lang="en-US" dirty="0"/>
              <a:t> </a:t>
            </a:r>
            <a:r>
              <a:rPr lang="en-US" dirty="0" err="1"/>
              <a:t>ruotsia</a:t>
            </a:r>
            <a:r>
              <a:rPr lang="en-US" dirty="0"/>
              <a:t>, </a:t>
            </a:r>
            <a:r>
              <a:rPr lang="en-US" dirty="0" err="1"/>
              <a:t>mutta</a:t>
            </a:r>
            <a:r>
              <a:rPr lang="en-US" dirty="0"/>
              <a:t> se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sen</a:t>
            </a:r>
            <a:r>
              <a:rPr lang="en-US" dirty="0"/>
              <a:t> </a:t>
            </a:r>
            <a:r>
              <a:rPr lang="en-US" dirty="0" err="1"/>
              <a:t>arvoista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0841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2A8EF28-3F93-7229-428B-020B75DABC8D}"/>
              </a:ext>
            </a:extLst>
          </p:cNvPr>
          <p:cNvSpPr txBox="1"/>
          <p:nvPr/>
        </p:nvSpPr>
        <p:spPr>
          <a:xfrm>
            <a:off x="1743666" y="68620"/>
            <a:ext cx="8373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ANDRA TREVLIGA SAKER I SKOLAN-MUUTA MUKAVAA KOULULLA </a:t>
            </a:r>
          </a:p>
        </p:txBody>
      </p:sp>
      <p:pic>
        <p:nvPicPr>
          <p:cNvPr id="4" name="Kuva 3" descr="Kuva, joka sisältää kohteen piha-, henkilö, vaate, urheilupeli&#10;&#10;Kuvaus luotu automaattisesti">
            <a:extLst>
              <a:ext uri="{FF2B5EF4-FFF2-40B4-BE49-F238E27FC236}">
                <a16:creationId xmlns:a16="http://schemas.microsoft.com/office/drawing/2014/main" id="{DD357281-D362-116D-59FE-5C441835B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28" y="1348683"/>
            <a:ext cx="3077735" cy="2308302"/>
          </a:xfrm>
          <a:prstGeom prst="rect">
            <a:avLst/>
          </a:prstGeom>
        </p:spPr>
      </p:pic>
      <p:pic>
        <p:nvPicPr>
          <p:cNvPr id="8" name="Kuva 7" descr="Kuva, joka sisältää kohteen sisä-, neula, henkilö, Neulominen&#10;&#10;Kuvaus luotu automaattisesti">
            <a:extLst>
              <a:ext uri="{FF2B5EF4-FFF2-40B4-BE49-F238E27FC236}">
                <a16:creationId xmlns:a16="http://schemas.microsoft.com/office/drawing/2014/main" id="{A1583F7C-8995-77A1-032E-15DBD95EE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453" y="1348683"/>
            <a:ext cx="2014655" cy="2686207"/>
          </a:xfrm>
          <a:prstGeom prst="rect">
            <a:avLst/>
          </a:prstGeom>
        </p:spPr>
      </p:pic>
      <p:pic>
        <p:nvPicPr>
          <p:cNvPr id="12" name="Kuva 11" descr="Kuva, joka sisältää kohteen teksti, Elektroninen laite, multimedia, Viestintälaite&#10;&#10;Kuvaus luotu automaattisesti">
            <a:extLst>
              <a:ext uri="{FF2B5EF4-FFF2-40B4-BE49-F238E27FC236}">
                <a16:creationId xmlns:a16="http://schemas.microsoft.com/office/drawing/2014/main" id="{15A8E426-B617-CFBD-9587-43AF5F210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491" y="4243651"/>
            <a:ext cx="1731228" cy="2308304"/>
          </a:xfrm>
          <a:prstGeom prst="rect">
            <a:avLst/>
          </a:prstGeom>
        </p:spPr>
      </p:pic>
      <p:pic>
        <p:nvPicPr>
          <p:cNvPr id="14" name="Kuva 13" descr="Kuva, joka sisältää kohteen piha-, teksti, kasvi, ruoho&#10;&#10;Kuvaus luotu automaattisesti">
            <a:extLst>
              <a:ext uri="{FF2B5EF4-FFF2-40B4-BE49-F238E27FC236}">
                <a16:creationId xmlns:a16="http://schemas.microsoft.com/office/drawing/2014/main" id="{63E29F27-A9E5-807F-9882-234B4632C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772" y="4243651"/>
            <a:ext cx="1731228" cy="2308304"/>
          </a:xfrm>
          <a:prstGeom prst="rect">
            <a:avLst/>
          </a:prstGeom>
        </p:spPr>
      </p:pic>
      <p:pic>
        <p:nvPicPr>
          <p:cNvPr id="16" name="Kuva 15" descr="Kuva, joka sisältää kohteen piha-, ruoho, Maanpeitto, puutarha&#10;&#10;Kuvaus luotu automaattisesti">
            <a:extLst>
              <a:ext uri="{FF2B5EF4-FFF2-40B4-BE49-F238E27FC236}">
                <a16:creationId xmlns:a16="http://schemas.microsoft.com/office/drawing/2014/main" id="{78CCDBE4-5F15-F29F-8025-2961BC9A2A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1" y="4243653"/>
            <a:ext cx="1731227" cy="2308302"/>
          </a:xfrm>
          <a:prstGeom prst="rect">
            <a:avLst/>
          </a:prstGeo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3AE3D8BF-D05E-BF2D-EABD-0E9C551DA029}"/>
              </a:ext>
            </a:extLst>
          </p:cNvPr>
          <p:cNvSpPr txBox="1"/>
          <p:nvPr/>
        </p:nvSpPr>
        <p:spPr>
          <a:xfrm>
            <a:off x="3584028" y="1764170"/>
            <a:ext cx="26380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/>
              <a:t>Osallistuin joka vuosi järjestettävään </a:t>
            </a:r>
            <a:r>
              <a:rPr lang="fi-FI" dirty="0" err="1"/>
              <a:t>beachvolley</a:t>
            </a:r>
            <a:r>
              <a:rPr lang="fi-FI" dirty="0"/>
              <a:t> turnaukseen opettajien joukkueessa ja voitimme sen.</a:t>
            </a:r>
          </a:p>
          <a:p>
            <a:pPr algn="ctr"/>
            <a:r>
              <a:rPr lang="fi-FI" dirty="0" err="1"/>
              <a:t>Jätte</a:t>
            </a:r>
            <a:r>
              <a:rPr lang="fi-FI" dirty="0"/>
              <a:t> </a:t>
            </a:r>
            <a:r>
              <a:rPr lang="fi-FI" dirty="0" err="1"/>
              <a:t>rolig</a:t>
            </a:r>
            <a:r>
              <a:rPr lang="fi-FI" dirty="0"/>
              <a:t>!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18E008F5-C8FB-F628-F6FE-629E14AB1BE8}"/>
              </a:ext>
            </a:extLst>
          </p:cNvPr>
          <p:cNvSpPr txBox="1"/>
          <p:nvPr/>
        </p:nvSpPr>
        <p:spPr>
          <a:xfrm>
            <a:off x="9085011" y="1955927"/>
            <a:ext cx="2690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/>
              <a:t>Opettajien taukohuoneessa oli mahdollisuus kutoa ruutuja joista tehdään myöhemmin iso peitto.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90508C22-A4AC-D483-53A6-83127B4E8848}"/>
              </a:ext>
            </a:extLst>
          </p:cNvPr>
          <p:cNvSpPr txBox="1"/>
          <p:nvPr/>
        </p:nvSpPr>
        <p:spPr>
          <a:xfrm>
            <a:off x="7441324" y="4797638"/>
            <a:ext cx="2490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/>
              <a:t>Joidenkin luokkien ulkopuolella oli </a:t>
            </a:r>
            <a:r>
              <a:rPr lang="fi-FI" dirty="0" err="1"/>
              <a:t>padit</a:t>
            </a:r>
            <a:r>
              <a:rPr lang="fi-FI" dirty="0"/>
              <a:t>, joista näki mitä tunteja siellä on sinä päivänä.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51867FB-5B9F-F205-6565-FA9FE17EB08B}"/>
              </a:ext>
            </a:extLst>
          </p:cNvPr>
          <p:cNvSpPr txBox="1"/>
          <p:nvPr/>
        </p:nvSpPr>
        <p:spPr>
          <a:xfrm>
            <a:off x="2259724" y="4508938"/>
            <a:ext cx="18182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/>
              <a:t>Kokki- opiskelijoilla oli omat viljelmät, joissa viljeltiin mm. yrttejä.</a:t>
            </a:r>
          </a:p>
        </p:txBody>
      </p:sp>
    </p:spTree>
    <p:extLst>
      <p:ext uri="{BB962C8B-B14F-4D97-AF65-F5344CB8AC3E}">
        <p14:creationId xmlns:p14="http://schemas.microsoft.com/office/powerpoint/2010/main" val="2195542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6D5D8-F438-4DA1-20C0-FE90D808D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EB54B9A-B3B9-B28D-35C2-9CEDC389463D}"/>
              </a:ext>
            </a:extLst>
          </p:cNvPr>
          <p:cNvSpPr txBox="1"/>
          <p:nvPr/>
        </p:nvSpPr>
        <p:spPr>
          <a:xfrm>
            <a:off x="503310" y="259869"/>
            <a:ext cx="11247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SETT PÅ VÄGEN - MATKALLA NÄHTYÄ JA KOETTUA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DB089E2-6676-C3A7-A719-D15314234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028" y="1348683"/>
            <a:ext cx="3077735" cy="230830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C08C1AE-4484-CC2F-C9FC-B575C5C45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6253" y="1285304"/>
            <a:ext cx="2014655" cy="268620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4BB27E37-003A-9609-1DDC-7C6928F939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3555" y="3546995"/>
            <a:ext cx="2168238" cy="2890984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FF36E7DC-D176-EEC3-9169-ECEA9780F0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7644" y="4649366"/>
            <a:ext cx="1219199" cy="162559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5E8ADDCC-DAAA-5F35-8A94-93DAA9B096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028" y="4151585"/>
            <a:ext cx="3088503" cy="2400369"/>
          </a:xfrm>
          <a:prstGeom prst="rect">
            <a:avLst/>
          </a:prstGeo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0C1BAA72-C989-6392-85AD-550C7CE05EE8}"/>
              </a:ext>
            </a:extLst>
          </p:cNvPr>
          <p:cNvSpPr txBox="1"/>
          <p:nvPr/>
        </p:nvSpPr>
        <p:spPr>
          <a:xfrm>
            <a:off x="3579986" y="1285304"/>
            <a:ext cx="2638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/>
              <a:t>Panimoravintola </a:t>
            </a:r>
            <a:r>
              <a:rPr lang="fi-FI" dirty="0" err="1"/>
              <a:t>Stallhagen</a:t>
            </a:r>
            <a:r>
              <a:rPr lang="fi-FI" dirty="0"/>
              <a:t> tarjosi herkullisen illallisen.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24A8BED7-7F6F-4DB3-0449-BD264498E674}"/>
              </a:ext>
            </a:extLst>
          </p:cNvPr>
          <p:cNvSpPr txBox="1"/>
          <p:nvPr/>
        </p:nvSpPr>
        <p:spPr>
          <a:xfrm>
            <a:off x="9210908" y="1902668"/>
            <a:ext cx="2690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/>
              <a:t>Tutustuin parhaiten maahanmuuttaja lähihoitajien aikuisryhmään.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A9C75A23-9CBE-BCFF-2E9D-984DD8C3BD47}"/>
              </a:ext>
            </a:extLst>
          </p:cNvPr>
          <p:cNvSpPr txBox="1"/>
          <p:nvPr/>
        </p:nvSpPr>
        <p:spPr>
          <a:xfrm>
            <a:off x="7196253" y="4611342"/>
            <a:ext cx="2490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/>
              <a:t>Kastelholman linna rakennettiin puolustuslinnakkeeksi, nykyään se toimii museona.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B46D2FE6-A903-E7CF-FB5B-4899E3D331B7}"/>
              </a:ext>
            </a:extLst>
          </p:cNvPr>
          <p:cNvSpPr txBox="1"/>
          <p:nvPr/>
        </p:nvSpPr>
        <p:spPr>
          <a:xfrm>
            <a:off x="3558456" y="4520639"/>
            <a:ext cx="18182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/>
              <a:t>Rapuristeily saaristossa oli tunnelmallinen ja herkullinen upeissa maisemissa.</a:t>
            </a:r>
          </a:p>
        </p:txBody>
      </p:sp>
      <p:pic>
        <p:nvPicPr>
          <p:cNvPr id="5" name="Kuva 4" descr="Kuva, joka sisältää kohteen ruoka, pikaruoka, annos, Ruokakulttuuri&#10;&#10;Kuvaus luotu automaattisesti">
            <a:extLst>
              <a:ext uri="{FF2B5EF4-FFF2-40B4-BE49-F238E27FC236}">
                <a16:creationId xmlns:a16="http://schemas.microsoft.com/office/drawing/2014/main" id="{52E9193E-2EFC-8CAC-FE19-DF6996DF9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218" y="2378786"/>
            <a:ext cx="1657631" cy="140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9E456A1-F34C-4DB8-B32A-F604B486A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AB67F3AB-B9D3-A1C2-CA8B-1211555D386E}"/>
              </a:ext>
            </a:extLst>
          </p:cNvPr>
          <p:cNvSpPr txBox="1"/>
          <p:nvPr/>
        </p:nvSpPr>
        <p:spPr>
          <a:xfrm>
            <a:off x="1124793" y="365125"/>
            <a:ext cx="9937019" cy="10833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atin typeface="+mj-lt"/>
                <a:ea typeface="+mj-ea"/>
                <a:cs typeface="+mj-cs"/>
              </a:rPr>
              <a:t>SLUTLIGEN - LOPUKSI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00CA7E-42AB-4F9C-8519-0EBCEC0AF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6026" y="1714500"/>
            <a:ext cx="1217597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iruutu 2">
            <a:extLst>
              <a:ext uri="{FF2B5EF4-FFF2-40B4-BE49-F238E27FC236}">
                <a16:creationId xmlns:a16="http://schemas.microsoft.com/office/drawing/2014/main" id="{76E8652C-23CE-C45E-5DE9-3F681B48024A}"/>
              </a:ext>
            </a:extLst>
          </p:cNvPr>
          <p:cNvSpPr txBox="1"/>
          <p:nvPr/>
        </p:nvSpPr>
        <p:spPr>
          <a:xfrm>
            <a:off x="1360713" y="2176768"/>
            <a:ext cx="9437915" cy="44744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28600" algn="ctr">
              <a:lnSpc>
                <a:spcPct val="1100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sz="2200" dirty="0" err="1"/>
              <a:t>Innostuin</a:t>
            </a:r>
            <a:r>
              <a:rPr lang="en-US" sz="2200" dirty="0"/>
              <a:t> </a:t>
            </a:r>
            <a:r>
              <a:rPr lang="en-US" sz="2200" dirty="0" err="1"/>
              <a:t>hakemaan</a:t>
            </a:r>
            <a:r>
              <a:rPr lang="en-US" sz="2200" dirty="0"/>
              <a:t> </a:t>
            </a:r>
            <a:r>
              <a:rPr lang="en-US" sz="2200" dirty="0" err="1"/>
              <a:t>kv-jaksolle</a:t>
            </a:r>
            <a:r>
              <a:rPr lang="en-US" sz="2200" dirty="0"/>
              <a:t> </a:t>
            </a:r>
            <a:r>
              <a:rPr lang="en-US" sz="2200" dirty="0" err="1"/>
              <a:t>ruotsin</a:t>
            </a:r>
            <a:r>
              <a:rPr lang="en-US" sz="2200" dirty="0"/>
              <a:t> </a:t>
            </a:r>
            <a:r>
              <a:rPr lang="en-US" sz="2200" dirty="0" err="1"/>
              <a:t>tuntien</a:t>
            </a:r>
            <a:r>
              <a:rPr lang="en-US" sz="2200" dirty="0"/>
              <a:t> </a:t>
            </a:r>
            <a:r>
              <a:rPr lang="en-US" sz="2200" dirty="0" err="1"/>
              <a:t>alettua</a:t>
            </a:r>
            <a:r>
              <a:rPr lang="en-US" sz="2200" dirty="0"/>
              <a:t>, </a:t>
            </a:r>
            <a:r>
              <a:rPr lang="en-US" sz="2200" dirty="0" err="1"/>
              <a:t>mutta</a:t>
            </a:r>
            <a:r>
              <a:rPr lang="en-US" sz="2200" dirty="0"/>
              <a:t> </a:t>
            </a:r>
            <a:r>
              <a:rPr lang="en-US" sz="2200" dirty="0" err="1"/>
              <a:t>valmiita</a:t>
            </a:r>
            <a:r>
              <a:rPr lang="en-US" sz="2200" dirty="0"/>
              <a:t> </a:t>
            </a:r>
            <a:r>
              <a:rPr lang="en-US" sz="2200" dirty="0" err="1"/>
              <a:t>yhteistyökouluja</a:t>
            </a:r>
            <a:r>
              <a:rPr lang="en-US" sz="2200" dirty="0"/>
              <a:t> </a:t>
            </a:r>
            <a:r>
              <a:rPr lang="en-US" sz="2200" dirty="0" err="1"/>
              <a:t>Ruotsissa</a:t>
            </a:r>
            <a:r>
              <a:rPr lang="en-US" sz="2200" dirty="0"/>
              <a:t> </a:t>
            </a:r>
            <a:r>
              <a:rPr lang="en-US" sz="2200" dirty="0" err="1"/>
              <a:t>ei</a:t>
            </a:r>
            <a:r>
              <a:rPr lang="en-US" sz="2200" dirty="0"/>
              <a:t> </a:t>
            </a:r>
            <a:r>
              <a:rPr lang="en-US" sz="2200" dirty="0" err="1"/>
              <a:t>ollut</a:t>
            </a:r>
            <a:r>
              <a:rPr lang="en-US" sz="2200" dirty="0"/>
              <a:t>. </a:t>
            </a:r>
            <a:r>
              <a:rPr lang="en-US" sz="2200" dirty="0" err="1"/>
              <a:t>Toinen</a:t>
            </a:r>
            <a:r>
              <a:rPr lang="en-US" sz="2200" dirty="0"/>
              <a:t> </a:t>
            </a:r>
            <a:r>
              <a:rPr lang="en-US" sz="2200" dirty="0" err="1"/>
              <a:t>ruotsin</a:t>
            </a:r>
            <a:r>
              <a:rPr lang="en-US" sz="2200" dirty="0"/>
              <a:t> </a:t>
            </a:r>
            <a:r>
              <a:rPr lang="en-US" sz="2200" dirty="0" err="1"/>
              <a:t>opettajani</a:t>
            </a:r>
            <a:r>
              <a:rPr lang="en-US" sz="2200" dirty="0"/>
              <a:t> </a:t>
            </a:r>
            <a:r>
              <a:rPr lang="en-US" sz="2200" dirty="0" err="1"/>
              <a:t>sai</a:t>
            </a:r>
            <a:r>
              <a:rPr lang="en-US" sz="2200" dirty="0"/>
              <a:t> </a:t>
            </a:r>
            <a:r>
              <a:rPr lang="en-US" sz="2200" dirty="0" err="1"/>
              <a:t>onneksi</a:t>
            </a:r>
            <a:r>
              <a:rPr lang="en-US" sz="2200" dirty="0"/>
              <a:t> </a:t>
            </a:r>
            <a:r>
              <a:rPr lang="en-US" sz="2200" dirty="0" err="1"/>
              <a:t>järjestettyä</a:t>
            </a:r>
            <a:r>
              <a:rPr lang="en-US" sz="2200" dirty="0"/>
              <a:t> </a:t>
            </a:r>
            <a:r>
              <a:rPr lang="en-US" sz="2200" dirty="0" err="1"/>
              <a:t>paikan</a:t>
            </a:r>
            <a:r>
              <a:rPr lang="en-US" sz="2200" dirty="0"/>
              <a:t> </a:t>
            </a:r>
            <a:r>
              <a:rPr lang="en-US" sz="2200" dirty="0" err="1"/>
              <a:t>Ahvenanmaalta</a:t>
            </a:r>
            <a:r>
              <a:rPr lang="en-US" sz="2200" dirty="0"/>
              <a:t>. </a:t>
            </a:r>
            <a:r>
              <a:rPr lang="en-US" sz="2200" dirty="0" err="1"/>
              <a:t>Halusin</a:t>
            </a:r>
            <a:r>
              <a:rPr lang="en-US" sz="2200" dirty="0"/>
              <a:t> </a:t>
            </a:r>
            <a:r>
              <a:rPr lang="en-US" sz="2200" dirty="0" err="1"/>
              <a:t>kehittää</a:t>
            </a:r>
            <a:r>
              <a:rPr lang="en-US" sz="2200" dirty="0"/>
              <a:t> </a:t>
            </a:r>
            <a:r>
              <a:rPr lang="en-US" sz="2200" dirty="0" err="1"/>
              <a:t>ruotsin</a:t>
            </a:r>
            <a:r>
              <a:rPr lang="en-US" sz="2200" dirty="0"/>
              <a:t> </a:t>
            </a:r>
            <a:r>
              <a:rPr lang="en-US" sz="2200" dirty="0" err="1"/>
              <a:t>taitoani</a:t>
            </a:r>
            <a:r>
              <a:rPr lang="en-US" sz="2200" dirty="0"/>
              <a:t> ja </a:t>
            </a:r>
            <a:r>
              <a:rPr lang="en-US" sz="2200" dirty="0" err="1"/>
              <a:t>tutustua</a:t>
            </a:r>
            <a:r>
              <a:rPr lang="en-US" sz="2200" dirty="0"/>
              <a:t> </a:t>
            </a:r>
            <a:r>
              <a:rPr lang="en-US" sz="2200" dirty="0" err="1"/>
              <a:t>uusiin</a:t>
            </a:r>
            <a:r>
              <a:rPr lang="en-US" sz="2200" dirty="0"/>
              <a:t> </a:t>
            </a:r>
            <a:r>
              <a:rPr lang="en-US" sz="2200" dirty="0" err="1"/>
              <a:t>ihmisiin</a:t>
            </a:r>
            <a:r>
              <a:rPr lang="en-US" sz="2200" dirty="0"/>
              <a:t> ja </a:t>
            </a:r>
            <a:r>
              <a:rPr lang="en-US" sz="2200" dirty="0" err="1"/>
              <a:t>kulttuuriin</a:t>
            </a:r>
            <a:r>
              <a:rPr lang="en-US" sz="2200" dirty="0"/>
              <a:t>. </a:t>
            </a:r>
            <a:r>
              <a:rPr lang="en-US" sz="2200" dirty="0" err="1"/>
              <a:t>Aluksi</a:t>
            </a:r>
            <a:r>
              <a:rPr lang="en-US" sz="2200" dirty="0"/>
              <a:t> </a:t>
            </a:r>
            <a:r>
              <a:rPr lang="en-US" sz="2200" dirty="0" err="1"/>
              <a:t>minun</a:t>
            </a:r>
            <a:r>
              <a:rPr lang="en-US" sz="2200" dirty="0"/>
              <a:t> </a:t>
            </a:r>
            <a:r>
              <a:rPr lang="en-US" sz="2200" dirty="0" err="1"/>
              <a:t>piti</a:t>
            </a:r>
            <a:r>
              <a:rPr lang="en-US" sz="2200" dirty="0"/>
              <a:t> </a:t>
            </a:r>
            <a:r>
              <a:rPr lang="en-US" sz="2200" dirty="0" err="1"/>
              <a:t>lähteä</a:t>
            </a:r>
            <a:r>
              <a:rPr lang="en-US" sz="2200" dirty="0"/>
              <a:t> </a:t>
            </a:r>
            <a:r>
              <a:rPr lang="en-US" sz="2200" dirty="0" err="1"/>
              <a:t>opiskelukaverin</a:t>
            </a:r>
            <a:r>
              <a:rPr lang="en-US" sz="2200" dirty="0"/>
              <a:t> </a:t>
            </a:r>
            <a:r>
              <a:rPr lang="en-US" sz="2200" dirty="0" err="1"/>
              <a:t>kanssa</a:t>
            </a:r>
            <a:r>
              <a:rPr lang="en-US" sz="2200" dirty="0"/>
              <a:t>, </a:t>
            </a:r>
            <a:r>
              <a:rPr lang="en-US" sz="2200" dirty="0" err="1"/>
              <a:t>mutta</a:t>
            </a:r>
            <a:r>
              <a:rPr lang="en-US" sz="2200" dirty="0"/>
              <a:t> </a:t>
            </a:r>
            <a:r>
              <a:rPr lang="en-US" sz="2200" dirty="0" err="1"/>
              <a:t>suunnitelmat</a:t>
            </a:r>
            <a:r>
              <a:rPr lang="en-US" sz="2200" dirty="0"/>
              <a:t> </a:t>
            </a:r>
            <a:r>
              <a:rPr lang="en-US" sz="2200" dirty="0" err="1"/>
              <a:t>muuttuivat</a:t>
            </a:r>
            <a:r>
              <a:rPr lang="en-US" sz="2200" dirty="0"/>
              <a:t> ja </a:t>
            </a:r>
            <a:r>
              <a:rPr lang="en-US" sz="2200" dirty="0" err="1"/>
              <a:t>lähdinkin</a:t>
            </a:r>
            <a:r>
              <a:rPr lang="en-US" sz="2200" dirty="0"/>
              <a:t> </a:t>
            </a:r>
            <a:r>
              <a:rPr lang="en-US" sz="2200" dirty="0" err="1"/>
              <a:t>yksin</a:t>
            </a:r>
            <a:r>
              <a:rPr lang="en-US" sz="2200" dirty="0"/>
              <a:t>. Se </a:t>
            </a:r>
            <a:r>
              <a:rPr lang="en-US" sz="2200" dirty="0" err="1"/>
              <a:t>jännitti</a:t>
            </a:r>
            <a:r>
              <a:rPr lang="en-US" sz="2200" dirty="0"/>
              <a:t>, </a:t>
            </a:r>
            <a:r>
              <a:rPr lang="en-US" sz="2200" dirty="0" err="1"/>
              <a:t>mutta</a:t>
            </a:r>
            <a:r>
              <a:rPr lang="en-US" sz="2200" dirty="0"/>
              <a:t> </a:t>
            </a:r>
            <a:r>
              <a:rPr lang="en-US" sz="2200" dirty="0" err="1"/>
              <a:t>loppujen</a:t>
            </a:r>
            <a:r>
              <a:rPr lang="en-US" sz="2200" dirty="0"/>
              <a:t> </a:t>
            </a:r>
            <a:r>
              <a:rPr lang="en-US" sz="2200" dirty="0" err="1"/>
              <a:t>lopuksi</a:t>
            </a:r>
            <a:r>
              <a:rPr lang="en-US" sz="2200" dirty="0"/>
              <a:t> </a:t>
            </a:r>
            <a:r>
              <a:rPr lang="en-US" sz="2200" dirty="0" err="1"/>
              <a:t>olikin</a:t>
            </a:r>
            <a:r>
              <a:rPr lang="en-US" sz="2200" dirty="0"/>
              <a:t> </a:t>
            </a:r>
            <a:r>
              <a:rPr lang="en-US" sz="2200" dirty="0" err="1"/>
              <a:t>hyvä</a:t>
            </a:r>
            <a:r>
              <a:rPr lang="en-US" sz="2200" dirty="0"/>
              <a:t> </a:t>
            </a:r>
            <a:r>
              <a:rPr lang="en-US" sz="2200" dirty="0" err="1"/>
              <a:t>ratkaisu</a:t>
            </a:r>
            <a:r>
              <a:rPr lang="en-US" sz="2200" dirty="0"/>
              <a:t> ja </a:t>
            </a:r>
            <a:r>
              <a:rPr lang="en-US" sz="2200" dirty="0" err="1"/>
              <a:t>luulen</a:t>
            </a:r>
            <a:r>
              <a:rPr lang="en-US" sz="2200" dirty="0"/>
              <a:t>, </a:t>
            </a:r>
            <a:r>
              <a:rPr lang="en-US" sz="2200" dirty="0" err="1"/>
              <a:t>että</a:t>
            </a:r>
            <a:r>
              <a:rPr lang="en-US" sz="2200" dirty="0"/>
              <a:t> </a:t>
            </a:r>
            <a:r>
              <a:rPr lang="en-US" sz="2200" dirty="0" err="1"/>
              <a:t>tuli</a:t>
            </a:r>
            <a:r>
              <a:rPr lang="en-US" sz="2200" dirty="0"/>
              <a:t> </a:t>
            </a:r>
            <a:r>
              <a:rPr lang="en-US" sz="2200" dirty="0" err="1"/>
              <a:t>puhuttua</a:t>
            </a:r>
            <a:r>
              <a:rPr lang="en-US" sz="2200" dirty="0"/>
              <a:t> </a:t>
            </a:r>
            <a:r>
              <a:rPr lang="en-US" sz="2200" dirty="0" err="1"/>
              <a:t>ruotsia</a:t>
            </a:r>
            <a:r>
              <a:rPr lang="en-US" sz="2200" dirty="0"/>
              <a:t> </a:t>
            </a:r>
            <a:r>
              <a:rPr lang="en-US" sz="2200" dirty="0" err="1"/>
              <a:t>enemmän</a:t>
            </a:r>
            <a:r>
              <a:rPr lang="en-US" sz="2200" dirty="0"/>
              <a:t> ja </a:t>
            </a:r>
            <a:r>
              <a:rPr lang="en-US" sz="2200" dirty="0" err="1"/>
              <a:t>uskaliaammin</a:t>
            </a:r>
            <a:r>
              <a:rPr lang="en-US" sz="2200" dirty="0"/>
              <a:t>. Yksi </a:t>
            </a:r>
            <a:r>
              <a:rPr lang="en-US" sz="2200" dirty="0" err="1"/>
              <a:t>viikko</a:t>
            </a:r>
            <a:r>
              <a:rPr lang="en-US" sz="2200" dirty="0"/>
              <a:t> </a:t>
            </a:r>
            <a:r>
              <a:rPr lang="en-US" sz="2200" dirty="0" err="1"/>
              <a:t>riitti</a:t>
            </a:r>
            <a:r>
              <a:rPr lang="en-US" sz="2200" dirty="0"/>
              <a:t> </a:t>
            </a:r>
            <a:r>
              <a:rPr lang="en-US" sz="2200" dirty="0" err="1"/>
              <a:t>minulle</a:t>
            </a:r>
            <a:r>
              <a:rPr lang="en-US" sz="2200" dirty="0"/>
              <a:t> </a:t>
            </a:r>
            <a:r>
              <a:rPr lang="en-US" sz="2200" dirty="0" err="1"/>
              <a:t>hyvin</a:t>
            </a:r>
            <a:r>
              <a:rPr lang="en-US" sz="2200" dirty="0"/>
              <a:t> ja </a:t>
            </a:r>
            <a:r>
              <a:rPr lang="en-US" sz="2200" dirty="0" err="1"/>
              <a:t>oli</a:t>
            </a:r>
            <a:r>
              <a:rPr lang="en-US" sz="2200" dirty="0"/>
              <a:t> </a:t>
            </a:r>
            <a:r>
              <a:rPr lang="en-US" sz="2200" dirty="0" err="1"/>
              <a:t>todellinen</a:t>
            </a:r>
            <a:r>
              <a:rPr lang="en-US" sz="2200" dirty="0"/>
              <a:t> </a:t>
            </a:r>
            <a:r>
              <a:rPr lang="en-US" sz="2200" dirty="0" err="1"/>
              <a:t>kielikylpy</a:t>
            </a:r>
            <a:r>
              <a:rPr lang="en-US" sz="2200" dirty="0"/>
              <a:t>.</a:t>
            </a:r>
          </a:p>
          <a:p>
            <a:pPr marL="285750" indent="-228600" algn="ctr">
              <a:lnSpc>
                <a:spcPct val="1100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28600" algn="ctr">
              <a:lnSpc>
                <a:spcPct val="1100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sz="2200" dirty="0" err="1"/>
              <a:t>Suosittelen</a:t>
            </a:r>
            <a:r>
              <a:rPr lang="en-US" sz="2200" dirty="0"/>
              <a:t> </a:t>
            </a:r>
            <a:r>
              <a:rPr lang="en-US" sz="2200" dirty="0" err="1"/>
              <a:t>kaikkia</a:t>
            </a:r>
            <a:r>
              <a:rPr lang="en-US" sz="2200" dirty="0"/>
              <a:t> </a:t>
            </a:r>
            <a:r>
              <a:rPr lang="en-US" sz="2200" dirty="0" err="1"/>
              <a:t>lähtemään</a:t>
            </a:r>
            <a:r>
              <a:rPr lang="en-US" sz="2200" dirty="0"/>
              <a:t> </a:t>
            </a:r>
            <a:r>
              <a:rPr lang="en-US" sz="2200" dirty="0" err="1"/>
              <a:t>kv-jaksolle</a:t>
            </a:r>
            <a:r>
              <a:rPr lang="en-US" sz="2200" dirty="0"/>
              <a:t> </a:t>
            </a:r>
            <a:r>
              <a:rPr lang="en-US" sz="2200" dirty="0" err="1"/>
              <a:t>jos</a:t>
            </a:r>
            <a:r>
              <a:rPr lang="en-US" sz="2200" dirty="0"/>
              <a:t> se </a:t>
            </a:r>
            <a:r>
              <a:rPr lang="en-US" sz="2200" dirty="0" err="1"/>
              <a:t>vähänkin</a:t>
            </a:r>
            <a:r>
              <a:rPr lang="en-US" sz="2200" dirty="0"/>
              <a:t> </a:t>
            </a:r>
            <a:r>
              <a:rPr lang="en-US" sz="2200" dirty="0" err="1"/>
              <a:t>kiinnostaa</a:t>
            </a:r>
            <a:r>
              <a:rPr lang="en-US" sz="2200" dirty="0"/>
              <a:t>. </a:t>
            </a:r>
            <a:r>
              <a:rPr lang="en-US" sz="2200" dirty="0" err="1"/>
              <a:t>Vaihto</a:t>
            </a:r>
            <a:r>
              <a:rPr lang="en-US" sz="2200" dirty="0"/>
              <a:t> </a:t>
            </a:r>
            <a:r>
              <a:rPr lang="en-US" sz="2200" dirty="0" err="1"/>
              <a:t>toi</a:t>
            </a:r>
            <a:r>
              <a:rPr lang="en-US" sz="2200" dirty="0"/>
              <a:t> </a:t>
            </a:r>
            <a:r>
              <a:rPr lang="en-US" sz="2200" dirty="0" err="1"/>
              <a:t>itselle</a:t>
            </a:r>
            <a:r>
              <a:rPr lang="en-US" sz="2200" dirty="0"/>
              <a:t> </a:t>
            </a:r>
            <a:r>
              <a:rPr lang="en-US" sz="2200" dirty="0" err="1"/>
              <a:t>lisää</a:t>
            </a:r>
            <a:r>
              <a:rPr lang="en-US" sz="2200" dirty="0"/>
              <a:t> </a:t>
            </a:r>
            <a:r>
              <a:rPr lang="en-US" sz="2200" dirty="0" err="1"/>
              <a:t>rohkeutta</a:t>
            </a:r>
            <a:r>
              <a:rPr lang="en-US" sz="2200" dirty="0"/>
              <a:t> </a:t>
            </a:r>
            <a:r>
              <a:rPr lang="en-US" sz="2200" dirty="0" err="1"/>
              <a:t>matkustaa</a:t>
            </a:r>
            <a:r>
              <a:rPr lang="en-US" sz="2200" dirty="0"/>
              <a:t> </a:t>
            </a:r>
            <a:r>
              <a:rPr lang="en-US" sz="2200" dirty="0" err="1"/>
              <a:t>yksin</a:t>
            </a:r>
            <a:r>
              <a:rPr lang="en-US" sz="2200" dirty="0"/>
              <a:t> ja </a:t>
            </a:r>
            <a:r>
              <a:rPr lang="en-US" sz="2200" dirty="0" err="1"/>
              <a:t>kokeilla</a:t>
            </a:r>
            <a:r>
              <a:rPr lang="en-US" sz="2200" dirty="0"/>
              <a:t> ja </a:t>
            </a:r>
            <a:r>
              <a:rPr lang="en-US" sz="2200" dirty="0" err="1"/>
              <a:t>oppia</a:t>
            </a:r>
            <a:r>
              <a:rPr lang="en-US" sz="2200" dirty="0"/>
              <a:t> </a:t>
            </a:r>
            <a:r>
              <a:rPr lang="en-US" sz="2200" dirty="0" err="1"/>
              <a:t>uutta</a:t>
            </a:r>
            <a:r>
              <a:rPr lang="en-US" sz="2200" dirty="0"/>
              <a:t>. </a:t>
            </a:r>
            <a:r>
              <a:rPr lang="en-US" sz="2200" dirty="0" err="1"/>
              <a:t>Tulevaisuudessa</a:t>
            </a:r>
            <a:r>
              <a:rPr lang="en-US" sz="2200" dirty="0"/>
              <a:t> </a:t>
            </a:r>
            <a:r>
              <a:rPr lang="en-US" sz="2200" dirty="0" err="1"/>
              <a:t>haluan</a:t>
            </a:r>
            <a:r>
              <a:rPr lang="en-US" sz="2200" dirty="0"/>
              <a:t> </a:t>
            </a:r>
            <a:r>
              <a:rPr lang="en-US" sz="2200" dirty="0" err="1"/>
              <a:t>ehdottomasti</a:t>
            </a:r>
            <a:r>
              <a:rPr lang="en-US" sz="2200" dirty="0"/>
              <a:t> </a:t>
            </a:r>
            <a:r>
              <a:rPr lang="en-US" sz="2200" dirty="0" err="1"/>
              <a:t>matkustaa</a:t>
            </a:r>
            <a:r>
              <a:rPr lang="en-US" sz="2200" dirty="0"/>
              <a:t> </a:t>
            </a:r>
            <a:r>
              <a:rPr lang="en-US" sz="2200" dirty="0" err="1"/>
              <a:t>uudestaan</a:t>
            </a:r>
            <a:r>
              <a:rPr lang="en-US" sz="2200" dirty="0"/>
              <a:t> </a:t>
            </a:r>
            <a:r>
              <a:rPr lang="en-US" sz="2200" dirty="0" err="1"/>
              <a:t>Ahvenanmaalle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4424557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VTI">
  <a:themeElements>
    <a:clrScheme name="Custom 1">
      <a:dk1>
        <a:sysClr val="windowText" lastClr="000000"/>
      </a:dk1>
      <a:lt1>
        <a:sysClr val="window" lastClr="FFFFFF"/>
      </a:lt1>
      <a:dk2>
        <a:srgbClr val="2E3A3C"/>
      </a:dk2>
      <a:lt2>
        <a:srgbClr val="EDE9E7"/>
      </a:lt2>
      <a:accent1>
        <a:srgbClr val="898470"/>
      </a:accent1>
      <a:accent2>
        <a:srgbClr val="7A8773"/>
      </a:accent2>
      <a:accent3>
        <a:srgbClr val="8C845E"/>
      </a:accent3>
      <a:accent4>
        <a:srgbClr val="9F7E56"/>
      </a:accent4>
      <a:accent5>
        <a:srgbClr val="9B7E69"/>
      </a:accent5>
      <a:accent6>
        <a:srgbClr val="AA7862"/>
      </a:accent6>
      <a:hlink>
        <a:srgbClr val="7A8773"/>
      </a:hlink>
      <a:folHlink>
        <a:srgbClr val="9F7E56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VTI" id="{309F1D27-9968-4F93-BA7C-3666A757FD2E}" vid="{76D8E8FD-8787-4E56-A14A-C28BF58ABEE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</TotalTime>
  <Words>616</Words>
  <Application>Microsoft Office PowerPoint</Application>
  <PresentationFormat>Laajakuva</PresentationFormat>
  <Paragraphs>51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3" baseType="lpstr">
      <vt:lpstr>Arial</vt:lpstr>
      <vt:lpstr>Felix Titling</vt:lpstr>
      <vt:lpstr>Goudy Old Style</vt:lpstr>
      <vt:lpstr>ArchwayVTI</vt:lpstr>
      <vt:lpstr>Matkaraportti Ahvenanmaa 2024</vt:lpstr>
      <vt:lpstr>VEM ÄR JAG? –  KUKA MINÄ OLEN?</vt:lpstr>
      <vt:lpstr>Resa - MATKUSTUS</vt:lpstr>
      <vt:lpstr>STAD OCH LÄGENHET -  KAUPUNKI ja ASUMINEN</vt:lpstr>
      <vt:lpstr>SKOLAN - KOULU Ålands yrkesgymnasium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kirsi.malmivaara</cp:lastModifiedBy>
  <cp:revision>1</cp:revision>
  <dcterms:created xsi:type="dcterms:W3CDTF">2024-10-25T11:48:19Z</dcterms:created>
  <dcterms:modified xsi:type="dcterms:W3CDTF">2024-10-30T19:16:41Z</dcterms:modified>
</cp:coreProperties>
</file>