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9EB3D-D40D-2C71-A90B-B20994FB089B}" v="1289" dt="2024-01-11T14:51:45.823"/>
    <p1510:client id="{02D39894-E354-4B25-B371-C913DFEF41AE}" v="1165" dt="2023-12-12T12:51:44.093"/>
    <p1510:client id="{7E8726DA-ABA1-5A59-8C5B-FD082F104714}" v="447" dt="2024-01-12T14:10:16.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8" d="100"/>
          <a:sy n="78" d="100"/>
        </p:scale>
        <p:origin x="108"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2D0F6-FCB0-443C-8AB9-1894CC24DC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99ACD88-D346-4E3E-AB32-0330939B1E37}">
      <dgm:prSet/>
      <dgm:spPr/>
      <dgm:t>
        <a:bodyPr/>
        <a:lstStyle/>
        <a:p>
          <a:r>
            <a:rPr lang="en-US"/>
            <a:t>I prepared for leaving by checking that I had all needed documents and looked the weather to check what kind of clothes I would need to buy.</a:t>
          </a:r>
        </a:p>
      </dgm:t>
    </dgm:pt>
    <dgm:pt modelId="{3F02D706-EC02-4FB2-B7D5-E24C9376435C}" type="parTrans" cxnId="{977DDA7A-4371-4AF9-8746-B929FAB68DFD}">
      <dgm:prSet/>
      <dgm:spPr/>
      <dgm:t>
        <a:bodyPr/>
        <a:lstStyle/>
        <a:p>
          <a:endParaRPr lang="en-US"/>
        </a:p>
      </dgm:t>
    </dgm:pt>
    <dgm:pt modelId="{CF83ED2A-6FB2-4AAB-AA36-794A112EFCF9}" type="sibTrans" cxnId="{977DDA7A-4371-4AF9-8746-B929FAB68DFD}">
      <dgm:prSet/>
      <dgm:spPr/>
      <dgm:t>
        <a:bodyPr/>
        <a:lstStyle/>
        <a:p>
          <a:endParaRPr lang="en-US"/>
        </a:p>
      </dgm:t>
    </dgm:pt>
    <dgm:pt modelId="{9C2875F0-84EF-4276-B123-66849696BC89}">
      <dgm:prSet/>
      <dgm:spPr/>
      <dgm:t>
        <a:bodyPr/>
        <a:lstStyle/>
        <a:p>
          <a:r>
            <a:rPr lang="en-US"/>
            <a:t>I didn't fly to Sweden I actually went on the ferry and the train. And I used the internet to my advantage to see what is the best way to travel there. </a:t>
          </a:r>
        </a:p>
      </dgm:t>
    </dgm:pt>
    <dgm:pt modelId="{7CCC7B03-3FDA-4EEF-BE92-C9C6DCD5EC7F}" type="parTrans" cxnId="{72F00CE1-7F20-453A-961F-F04A4A5D199D}">
      <dgm:prSet/>
      <dgm:spPr/>
      <dgm:t>
        <a:bodyPr/>
        <a:lstStyle/>
        <a:p>
          <a:endParaRPr lang="en-US"/>
        </a:p>
      </dgm:t>
    </dgm:pt>
    <dgm:pt modelId="{C951374B-25A8-4AFD-810F-A88B969BAD76}" type="sibTrans" cxnId="{72F00CE1-7F20-453A-961F-F04A4A5D199D}">
      <dgm:prSet/>
      <dgm:spPr/>
      <dgm:t>
        <a:bodyPr/>
        <a:lstStyle/>
        <a:p>
          <a:endParaRPr lang="en-US"/>
        </a:p>
      </dgm:t>
    </dgm:pt>
    <dgm:pt modelId="{A13BA1BE-E930-4C71-806A-B3DD6E124F3C}">
      <dgm:prSet/>
      <dgm:spPr/>
      <dgm:t>
        <a:bodyPr/>
        <a:lstStyle/>
        <a:p>
          <a:r>
            <a:rPr lang="en-US"/>
            <a:t>So, I am actually staying here but the way here I was really nervous and stressed a lot because I wasn't sure what to expect but otherwise traveling here went good.</a:t>
          </a:r>
        </a:p>
      </dgm:t>
    </dgm:pt>
    <dgm:pt modelId="{1280FF65-79A6-46C3-8332-570E6A44A108}" type="parTrans" cxnId="{AEC415C5-AD1F-4409-A229-C10732E0AA9C}">
      <dgm:prSet/>
      <dgm:spPr/>
      <dgm:t>
        <a:bodyPr/>
        <a:lstStyle/>
        <a:p>
          <a:endParaRPr lang="en-US"/>
        </a:p>
      </dgm:t>
    </dgm:pt>
    <dgm:pt modelId="{CA6289A6-52BC-49D9-8EA1-FFE35860C399}" type="sibTrans" cxnId="{AEC415C5-AD1F-4409-A229-C10732E0AA9C}">
      <dgm:prSet/>
      <dgm:spPr/>
      <dgm:t>
        <a:bodyPr/>
        <a:lstStyle/>
        <a:p>
          <a:endParaRPr lang="en-US"/>
        </a:p>
      </dgm:t>
    </dgm:pt>
    <dgm:pt modelId="{2388DCC3-880B-46E7-A635-DFD9FEE4A023}">
      <dgm:prSet/>
      <dgm:spPr/>
      <dgm:t>
        <a:bodyPr/>
        <a:lstStyle/>
        <a:p>
          <a:r>
            <a:rPr lang="en-US"/>
            <a:t>So the covid situation is good here because it's 2024 and covid has been calmer.</a:t>
          </a:r>
        </a:p>
      </dgm:t>
    </dgm:pt>
    <dgm:pt modelId="{A4173B15-2501-4817-BD3F-892EE1A79DEF}" type="parTrans" cxnId="{CD347015-76D7-4262-B31F-0A04353046B6}">
      <dgm:prSet/>
      <dgm:spPr/>
      <dgm:t>
        <a:bodyPr/>
        <a:lstStyle/>
        <a:p>
          <a:endParaRPr lang="en-US"/>
        </a:p>
      </dgm:t>
    </dgm:pt>
    <dgm:pt modelId="{B81A38F0-0A7D-4C33-9DE9-CF83276B72BF}" type="sibTrans" cxnId="{CD347015-76D7-4262-B31F-0A04353046B6}">
      <dgm:prSet/>
      <dgm:spPr/>
      <dgm:t>
        <a:bodyPr/>
        <a:lstStyle/>
        <a:p>
          <a:endParaRPr lang="en-US"/>
        </a:p>
      </dgm:t>
    </dgm:pt>
    <dgm:pt modelId="{B350ECF0-D5D9-46D9-AB2A-F038E7706CDB}" type="pres">
      <dgm:prSet presAssocID="{0BC2D0F6-FCB0-443C-8AB9-1894CC24DC85}" presName="linear" presStyleCnt="0">
        <dgm:presLayoutVars>
          <dgm:animLvl val="lvl"/>
          <dgm:resizeHandles val="exact"/>
        </dgm:presLayoutVars>
      </dgm:prSet>
      <dgm:spPr/>
    </dgm:pt>
    <dgm:pt modelId="{E29E187A-5A99-44E6-812E-1186B0D639F7}" type="pres">
      <dgm:prSet presAssocID="{699ACD88-D346-4E3E-AB32-0330939B1E37}" presName="parentText" presStyleLbl="node1" presStyleIdx="0" presStyleCnt="4">
        <dgm:presLayoutVars>
          <dgm:chMax val="0"/>
          <dgm:bulletEnabled val="1"/>
        </dgm:presLayoutVars>
      </dgm:prSet>
      <dgm:spPr/>
    </dgm:pt>
    <dgm:pt modelId="{0F43FD8A-CB50-4F47-923B-B7B44F55D071}" type="pres">
      <dgm:prSet presAssocID="{CF83ED2A-6FB2-4AAB-AA36-794A112EFCF9}" presName="spacer" presStyleCnt="0"/>
      <dgm:spPr/>
    </dgm:pt>
    <dgm:pt modelId="{D7C508CC-CF11-4127-9AA7-4CA1F823F7F6}" type="pres">
      <dgm:prSet presAssocID="{9C2875F0-84EF-4276-B123-66849696BC89}" presName="parentText" presStyleLbl="node1" presStyleIdx="1" presStyleCnt="4">
        <dgm:presLayoutVars>
          <dgm:chMax val="0"/>
          <dgm:bulletEnabled val="1"/>
        </dgm:presLayoutVars>
      </dgm:prSet>
      <dgm:spPr/>
    </dgm:pt>
    <dgm:pt modelId="{7EEBC369-64F3-4A53-8D02-E509BACE7A7D}" type="pres">
      <dgm:prSet presAssocID="{C951374B-25A8-4AFD-810F-A88B969BAD76}" presName="spacer" presStyleCnt="0"/>
      <dgm:spPr/>
    </dgm:pt>
    <dgm:pt modelId="{07EC97AE-691B-4BF6-820C-B31BDA6553A5}" type="pres">
      <dgm:prSet presAssocID="{A13BA1BE-E930-4C71-806A-B3DD6E124F3C}" presName="parentText" presStyleLbl="node1" presStyleIdx="2" presStyleCnt="4">
        <dgm:presLayoutVars>
          <dgm:chMax val="0"/>
          <dgm:bulletEnabled val="1"/>
        </dgm:presLayoutVars>
      </dgm:prSet>
      <dgm:spPr/>
    </dgm:pt>
    <dgm:pt modelId="{5DC72F07-7ACC-47FF-864B-6528F07D1EBE}" type="pres">
      <dgm:prSet presAssocID="{CA6289A6-52BC-49D9-8EA1-FFE35860C399}" presName="spacer" presStyleCnt="0"/>
      <dgm:spPr/>
    </dgm:pt>
    <dgm:pt modelId="{15388FD6-89CF-42FD-A238-84494FF02BF5}" type="pres">
      <dgm:prSet presAssocID="{2388DCC3-880B-46E7-A635-DFD9FEE4A023}" presName="parentText" presStyleLbl="node1" presStyleIdx="3" presStyleCnt="4">
        <dgm:presLayoutVars>
          <dgm:chMax val="0"/>
          <dgm:bulletEnabled val="1"/>
        </dgm:presLayoutVars>
      </dgm:prSet>
      <dgm:spPr/>
    </dgm:pt>
  </dgm:ptLst>
  <dgm:cxnLst>
    <dgm:cxn modelId="{65C10E02-7784-44EF-86A8-655CB9195C75}" type="presOf" srcId="{699ACD88-D346-4E3E-AB32-0330939B1E37}" destId="{E29E187A-5A99-44E6-812E-1186B0D639F7}" srcOrd="0" destOrd="0" presId="urn:microsoft.com/office/officeart/2005/8/layout/vList2"/>
    <dgm:cxn modelId="{CD347015-76D7-4262-B31F-0A04353046B6}" srcId="{0BC2D0F6-FCB0-443C-8AB9-1894CC24DC85}" destId="{2388DCC3-880B-46E7-A635-DFD9FEE4A023}" srcOrd="3" destOrd="0" parTransId="{A4173B15-2501-4817-BD3F-892EE1A79DEF}" sibTransId="{B81A38F0-0A7D-4C33-9DE9-CF83276B72BF}"/>
    <dgm:cxn modelId="{099D1670-D662-4EA9-B7FD-2F5DA63CF810}" type="presOf" srcId="{0BC2D0F6-FCB0-443C-8AB9-1894CC24DC85}" destId="{B350ECF0-D5D9-46D9-AB2A-F038E7706CDB}" srcOrd="0" destOrd="0" presId="urn:microsoft.com/office/officeart/2005/8/layout/vList2"/>
    <dgm:cxn modelId="{977DDA7A-4371-4AF9-8746-B929FAB68DFD}" srcId="{0BC2D0F6-FCB0-443C-8AB9-1894CC24DC85}" destId="{699ACD88-D346-4E3E-AB32-0330939B1E37}" srcOrd="0" destOrd="0" parTransId="{3F02D706-EC02-4FB2-B7D5-E24C9376435C}" sibTransId="{CF83ED2A-6FB2-4AAB-AA36-794A112EFCF9}"/>
    <dgm:cxn modelId="{9105AD81-1340-4846-9539-BF62052AF924}" type="presOf" srcId="{9C2875F0-84EF-4276-B123-66849696BC89}" destId="{D7C508CC-CF11-4127-9AA7-4CA1F823F7F6}" srcOrd="0" destOrd="0" presId="urn:microsoft.com/office/officeart/2005/8/layout/vList2"/>
    <dgm:cxn modelId="{8A354EAC-BB2A-4B11-B616-78189434C410}" type="presOf" srcId="{A13BA1BE-E930-4C71-806A-B3DD6E124F3C}" destId="{07EC97AE-691B-4BF6-820C-B31BDA6553A5}" srcOrd="0" destOrd="0" presId="urn:microsoft.com/office/officeart/2005/8/layout/vList2"/>
    <dgm:cxn modelId="{AEC415C5-AD1F-4409-A229-C10732E0AA9C}" srcId="{0BC2D0F6-FCB0-443C-8AB9-1894CC24DC85}" destId="{A13BA1BE-E930-4C71-806A-B3DD6E124F3C}" srcOrd="2" destOrd="0" parTransId="{1280FF65-79A6-46C3-8332-570E6A44A108}" sibTransId="{CA6289A6-52BC-49D9-8EA1-FFE35860C399}"/>
    <dgm:cxn modelId="{774DB2DA-A7F4-40F9-9786-2AECA51CD77B}" type="presOf" srcId="{2388DCC3-880B-46E7-A635-DFD9FEE4A023}" destId="{15388FD6-89CF-42FD-A238-84494FF02BF5}" srcOrd="0" destOrd="0" presId="urn:microsoft.com/office/officeart/2005/8/layout/vList2"/>
    <dgm:cxn modelId="{72F00CE1-7F20-453A-961F-F04A4A5D199D}" srcId="{0BC2D0F6-FCB0-443C-8AB9-1894CC24DC85}" destId="{9C2875F0-84EF-4276-B123-66849696BC89}" srcOrd="1" destOrd="0" parTransId="{7CCC7B03-3FDA-4EEF-BE92-C9C6DCD5EC7F}" sibTransId="{C951374B-25A8-4AFD-810F-A88B969BAD76}"/>
    <dgm:cxn modelId="{12CF8786-0175-4468-B50C-BB9CC561F763}" type="presParOf" srcId="{B350ECF0-D5D9-46D9-AB2A-F038E7706CDB}" destId="{E29E187A-5A99-44E6-812E-1186B0D639F7}" srcOrd="0" destOrd="0" presId="urn:microsoft.com/office/officeart/2005/8/layout/vList2"/>
    <dgm:cxn modelId="{3E03F7E9-2E0E-4D07-AC8B-B23532412D2B}" type="presParOf" srcId="{B350ECF0-D5D9-46D9-AB2A-F038E7706CDB}" destId="{0F43FD8A-CB50-4F47-923B-B7B44F55D071}" srcOrd="1" destOrd="0" presId="urn:microsoft.com/office/officeart/2005/8/layout/vList2"/>
    <dgm:cxn modelId="{615D9974-E87D-459C-A6B3-FE74913825FB}" type="presParOf" srcId="{B350ECF0-D5D9-46D9-AB2A-F038E7706CDB}" destId="{D7C508CC-CF11-4127-9AA7-4CA1F823F7F6}" srcOrd="2" destOrd="0" presId="urn:microsoft.com/office/officeart/2005/8/layout/vList2"/>
    <dgm:cxn modelId="{E876E923-A115-47DA-9AEC-ECA88808DB88}" type="presParOf" srcId="{B350ECF0-D5D9-46D9-AB2A-F038E7706CDB}" destId="{7EEBC369-64F3-4A53-8D02-E509BACE7A7D}" srcOrd="3" destOrd="0" presId="urn:microsoft.com/office/officeart/2005/8/layout/vList2"/>
    <dgm:cxn modelId="{964452E1-70E2-481F-B06F-3AC3D447B943}" type="presParOf" srcId="{B350ECF0-D5D9-46D9-AB2A-F038E7706CDB}" destId="{07EC97AE-691B-4BF6-820C-B31BDA6553A5}" srcOrd="4" destOrd="0" presId="urn:microsoft.com/office/officeart/2005/8/layout/vList2"/>
    <dgm:cxn modelId="{E4BBC70C-4ECB-45DF-9EAE-F6E2CFF7EFE1}" type="presParOf" srcId="{B350ECF0-D5D9-46D9-AB2A-F038E7706CDB}" destId="{5DC72F07-7ACC-47FF-864B-6528F07D1EBE}" srcOrd="5" destOrd="0" presId="urn:microsoft.com/office/officeart/2005/8/layout/vList2"/>
    <dgm:cxn modelId="{BF666F7B-976C-4A89-B013-ED1B24401C3B}" type="presParOf" srcId="{B350ECF0-D5D9-46D9-AB2A-F038E7706CDB}" destId="{15388FD6-89CF-42FD-A238-84494FF02BF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E187A-5A99-44E6-812E-1186B0D639F7}">
      <dsp:nvSpPr>
        <dsp:cNvPr id="0" name=""/>
        <dsp:cNvSpPr/>
      </dsp:nvSpPr>
      <dsp:spPr>
        <a:xfrm>
          <a:off x="0" y="237531"/>
          <a:ext cx="4834021" cy="859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 prepared for leaving by checking that I had all needed documents and looked the weather to check what kind of clothes I would need to buy.</a:t>
          </a:r>
        </a:p>
      </dsp:txBody>
      <dsp:txXfrm>
        <a:off x="41979" y="279510"/>
        <a:ext cx="4750063" cy="775992"/>
      </dsp:txXfrm>
    </dsp:sp>
    <dsp:sp modelId="{D7C508CC-CF11-4127-9AA7-4CA1F823F7F6}">
      <dsp:nvSpPr>
        <dsp:cNvPr id="0" name=""/>
        <dsp:cNvSpPr/>
      </dsp:nvSpPr>
      <dsp:spPr>
        <a:xfrm>
          <a:off x="0" y="1140681"/>
          <a:ext cx="4834021" cy="859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 didn't fly to Sweden I actually went on the ferry and the train. And I used the internet to my advantage to see what is the best way to travel there. </a:t>
          </a:r>
        </a:p>
      </dsp:txBody>
      <dsp:txXfrm>
        <a:off x="41979" y="1182660"/>
        <a:ext cx="4750063" cy="775992"/>
      </dsp:txXfrm>
    </dsp:sp>
    <dsp:sp modelId="{07EC97AE-691B-4BF6-820C-B31BDA6553A5}">
      <dsp:nvSpPr>
        <dsp:cNvPr id="0" name=""/>
        <dsp:cNvSpPr/>
      </dsp:nvSpPr>
      <dsp:spPr>
        <a:xfrm>
          <a:off x="0" y="2043831"/>
          <a:ext cx="4834021" cy="859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So, I am actually staying here but the way here I was really nervous and stressed a lot because I wasn't sure what to expect but otherwise traveling here went good.</a:t>
          </a:r>
        </a:p>
      </dsp:txBody>
      <dsp:txXfrm>
        <a:off x="41979" y="2085810"/>
        <a:ext cx="4750063" cy="775992"/>
      </dsp:txXfrm>
    </dsp:sp>
    <dsp:sp modelId="{15388FD6-89CF-42FD-A238-84494FF02BF5}">
      <dsp:nvSpPr>
        <dsp:cNvPr id="0" name=""/>
        <dsp:cNvSpPr/>
      </dsp:nvSpPr>
      <dsp:spPr>
        <a:xfrm>
          <a:off x="0" y="2946981"/>
          <a:ext cx="4834021" cy="859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So the covid situation is good here because it's 2024 and covid has been calmer.</a:t>
          </a:r>
        </a:p>
      </dsp:txBody>
      <dsp:txXfrm>
        <a:off x="41979" y="2988960"/>
        <a:ext cx="4750063" cy="7759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1/15/2024</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945041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1/15/2024</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2434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1/15/2024</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8616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1/15/2024</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4155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1/15/2024</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6472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1/15/2024</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65192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1/15/2024</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21525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1/15/2024</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84238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1/15/2024</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38673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1/15/2024</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31179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1/15/2024</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6138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1/15/2024</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75951657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43" r:id="rId6"/>
    <p:sldLayoutId id="2147483739" r:id="rId7"/>
    <p:sldLayoutId id="2147483740" r:id="rId8"/>
    <p:sldLayoutId id="2147483741" r:id="rId9"/>
    <p:sldLayoutId id="2147483742" r:id="rId10"/>
    <p:sldLayoutId id="214748374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 name="Graphic 185">
            <a:extLst>
              <a:ext uri="{FF2B5EF4-FFF2-40B4-BE49-F238E27FC236}">
                <a16:creationId xmlns:a16="http://schemas.microsoft.com/office/drawing/2014/main" id="{8997F1B7-1EE7-4EA5-A5A4-866F9A810C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46" name="Freeform: Shape 45">
              <a:extLst>
                <a:ext uri="{FF2B5EF4-FFF2-40B4-BE49-F238E27FC236}">
                  <a16:creationId xmlns:a16="http://schemas.microsoft.com/office/drawing/2014/main" id="{B5E13483-2FB6-4753-8402-06FDC349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8F0DF22-F640-4002-B783-DF1C6A9473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9C2787B8-7984-4332-B611-D3D3DE898F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AF3646C-B3D7-4F57-8FD2-CD93CEB392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65FA7DA-93A0-43A4-834C-0F1BB9806A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2" name="Oval 51">
            <a:extLst>
              <a:ext uri="{FF2B5EF4-FFF2-40B4-BE49-F238E27FC236}">
                <a16:creationId xmlns:a16="http://schemas.microsoft.com/office/drawing/2014/main" id="{104332FF-8349-42A5-B5C8-5EE3825CE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54" name="Rectangle 53">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eform: Shape 74">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 name="Title 1"/>
          <p:cNvSpPr>
            <a:spLocks noGrp="1"/>
          </p:cNvSpPr>
          <p:nvPr>
            <p:ph type="ctrTitle"/>
          </p:nvPr>
        </p:nvSpPr>
        <p:spPr>
          <a:xfrm>
            <a:off x="2232252" y="633046"/>
            <a:ext cx="4463623" cy="1314996"/>
          </a:xfrm>
        </p:spPr>
        <p:txBody>
          <a:bodyPr vert="horz" lIns="91440" tIns="45720" rIns="91440" bIns="45720" rtlCol="0" anchor="b">
            <a:normAutofit/>
          </a:bodyPr>
          <a:lstStyle/>
          <a:p>
            <a:pPr algn="l"/>
            <a:r>
              <a:rPr lang="en-US" sz="4400">
                <a:ea typeface="+mj-ea"/>
              </a:rPr>
              <a:t>Travel raport</a:t>
            </a:r>
          </a:p>
        </p:txBody>
      </p:sp>
      <p:sp>
        <p:nvSpPr>
          <p:cNvPr id="76" name="Freeform: Shape 75">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77" name="Freeform: Shape 76">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3" name="Subtitle 2"/>
          <p:cNvSpPr>
            <a:spLocks noGrp="1"/>
          </p:cNvSpPr>
          <p:nvPr>
            <p:ph type="subTitle" idx="1"/>
          </p:nvPr>
        </p:nvSpPr>
        <p:spPr>
          <a:xfrm>
            <a:off x="2232252" y="2125737"/>
            <a:ext cx="4463623" cy="4044463"/>
          </a:xfrm>
        </p:spPr>
        <p:txBody>
          <a:bodyPr vert="horz" lIns="91440" tIns="45720" rIns="91440" bIns="45720" rtlCol="0" anchor="t">
            <a:normAutofit/>
          </a:bodyPr>
          <a:lstStyle/>
          <a:p>
            <a:pPr indent="-228600" algn="l">
              <a:buFont typeface="Arial" panose="020B0604020202020204" pitchFamily="34" charset="0"/>
              <a:buChar char="•"/>
            </a:pPr>
            <a:r>
              <a:rPr lang="en-US" dirty="0"/>
              <a:t>Henni Styf</a:t>
            </a:r>
          </a:p>
          <a:p>
            <a:pPr indent="-228600" algn="l">
              <a:buFont typeface="Arial" panose="020B0604020202020204" pitchFamily="34" charset="0"/>
              <a:buChar char="•"/>
            </a:pPr>
            <a:r>
              <a:rPr lang="en-US" dirty="0">
                <a:ea typeface="Source Sans Pro"/>
              </a:rPr>
              <a:t>Animal attendant</a:t>
            </a:r>
          </a:p>
          <a:p>
            <a:pPr indent="-228600" algn="l">
              <a:buFont typeface="Arial" panose="020B0604020202020204" pitchFamily="34" charset="0"/>
              <a:buChar char="•"/>
            </a:pPr>
            <a:r>
              <a:rPr lang="en-US" dirty="0"/>
              <a:t>1.11.2024-10.1.2023</a:t>
            </a:r>
            <a:endParaRPr lang="en-US"/>
          </a:p>
          <a:p>
            <a:pPr indent="-228600" algn="l">
              <a:buFont typeface="Arial" panose="020B0604020202020204" pitchFamily="34" charset="0"/>
              <a:buChar char="•"/>
            </a:pPr>
            <a:r>
              <a:rPr lang="en-US" dirty="0"/>
              <a:t>Sweden </a:t>
            </a:r>
            <a:r>
              <a:rPr lang="en-US" dirty="0" err="1"/>
              <a:t>sjöbo</a:t>
            </a:r>
            <a:endParaRPr lang="en-US">
              <a:ea typeface="Source Sans Pro"/>
            </a:endParaRPr>
          </a:p>
          <a:p>
            <a:pPr indent="-228600" algn="l">
              <a:buFont typeface="Arial" panose="020B0604020202020204" pitchFamily="34" charset="0"/>
              <a:buChar char="•"/>
            </a:pPr>
            <a:r>
              <a:rPr lang="en-US" dirty="0"/>
              <a:t>Stall Petra </a:t>
            </a:r>
            <a:r>
              <a:rPr lang="en-US" dirty="0" err="1"/>
              <a:t>Aittola</a:t>
            </a:r>
            <a:endParaRPr lang="en-US" dirty="0">
              <a:ea typeface="Source Sans Pro"/>
            </a:endParaRPr>
          </a:p>
          <a:p>
            <a:pPr indent="-228600" algn="l">
              <a:buFont typeface="Arial" panose="020B0604020202020204" pitchFamily="34" charset="0"/>
              <a:buChar char="•"/>
            </a:pPr>
            <a:r>
              <a:rPr lang="en-US" dirty="0" err="1"/>
              <a:t>Borelundsvägen</a:t>
            </a:r>
            <a:r>
              <a:rPr lang="en-US" dirty="0"/>
              <a:t>, 7, 24745 Torna </a:t>
            </a:r>
            <a:r>
              <a:rPr lang="en-US" dirty="0" err="1"/>
              <a:t>hällestad</a:t>
            </a:r>
            <a:endParaRPr lang="en-US" dirty="0">
              <a:ea typeface="Source Sans Pro"/>
            </a:endParaRPr>
          </a:p>
        </p:txBody>
      </p:sp>
      <p:sp>
        <p:nvSpPr>
          <p:cNvPr id="78" name="Freeform: Shape 77">
            <a:extLst>
              <a:ext uri="{FF2B5EF4-FFF2-40B4-BE49-F238E27FC236}">
                <a16:creationId xmlns:a16="http://schemas.microsoft.com/office/drawing/2014/main" id="{D9E00F87-86BE-4F3A-9141-35EC0659D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pic>
        <p:nvPicPr>
          <p:cNvPr id="4" name="Picture 3">
            <a:extLst>
              <a:ext uri="{FF2B5EF4-FFF2-40B4-BE49-F238E27FC236}">
                <a16:creationId xmlns:a16="http://schemas.microsoft.com/office/drawing/2014/main" id="{5FFEF8BB-A306-CD52-F109-E1B8C25FBC1E}"/>
              </a:ext>
            </a:extLst>
          </p:cNvPr>
          <p:cNvPicPr>
            <a:picLocks noChangeAspect="1"/>
          </p:cNvPicPr>
          <p:nvPr/>
        </p:nvPicPr>
        <p:blipFill>
          <a:blip r:embed="rId2"/>
          <a:stretch>
            <a:fillRect/>
          </a:stretch>
        </p:blipFill>
        <p:spPr>
          <a:xfrm>
            <a:off x="6924145" y="812607"/>
            <a:ext cx="4463594" cy="2510771"/>
          </a:xfrm>
          <a:prstGeom prst="rect">
            <a:avLst/>
          </a:prstGeom>
        </p:spPr>
      </p:pic>
      <p:sp>
        <p:nvSpPr>
          <p:cNvPr id="64" name="Freeform: Shape 63">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6" name="Freeform: Shape 65">
            <a:extLst>
              <a:ext uri="{FF2B5EF4-FFF2-40B4-BE49-F238E27FC236}">
                <a16:creationId xmlns:a16="http://schemas.microsoft.com/office/drawing/2014/main" id="{EBAF167C-3D30-4736-A6B7-5965437B2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5" name="Picture 4">
            <a:extLst>
              <a:ext uri="{FF2B5EF4-FFF2-40B4-BE49-F238E27FC236}">
                <a16:creationId xmlns:a16="http://schemas.microsoft.com/office/drawing/2014/main" id="{56D0FCC0-3928-15A9-8F66-69D4ECE17FA3}"/>
              </a:ext>
            </a:extLst>
          </p:cNvPr>
          <p:cNvPicPr>
            <a:picLocks noChangeAspect="1"/>
          </p:cNvPicPr>
          <p:nvPr/>
        </p:nvPicPr>
        <p:blipFill>
          <a:blip r:embed="rId2"/>
          <a:stretch>
            <a:fillRect/>
          </a:stretch>
        </p:blipFill>
        <p:spPr>
          <a:xfrm>
            <a:off x="6924145" y="3540119"/>
            <a:ext cx="4463594" cy="2510771"/>
          </a:xfrm>
          <a:prstGeom prst="rect">
            <a:avLst/>
          </a:prstGeom>
        </p:spPr>
      </p:pic>
      <p:grpSp>
        <p:nvGrpSpPr>
          <p:cNvPr id="68"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69" name="Freeform: Shape 68">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Freeform: Shape 114">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17" name="Freeform: Shape 116">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19" name="Freeform: Shape 118">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121" name="Freeform: Shape 120">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62AB376B-F2FF-891C-6A2A-B78D016CA751}"/>
              </a:ext>
            </a:extLst>
          </p:cNvPr>
          <p:cNvSpPr>
            <a:spLocks noGrp="1"/>
          </p:cNvSpPr>
          <p:nvPr>
            <p:ph type="title"/>
          </p:nvPr>
        </p:nvSpPr>
        <p:spPr>
          <a:xfrm>
            <a:off x="1861854" y="633046"/>
            <a:ext cx="4834021" cy="1314996"/>
          </a:xfrm>
        </p:spPr>
        <p:txBody>
          <a:bodyPr vert="horz" lIns="91440" tIns="45720" rIns="91440" bIns="45720" rtlCol="0" anchor="b">
            <a:normAutofit/>
          </a:bodyPr>
          <a:lstStyle/>
          <a:p>
            <a:endParaRPr lang="en-US"/>
          </a:p>
        </p:txBody>
      </p:sp>
      <p:sp>
        <p:nvSpPr>
          <p:cNvPr id="105" name="Content Placeholder 66">
            <a:extLst>
              <a:ext uri="{FF2B5EF4-FFF2-40B4-BE49-F238E27FC236}">
                <a16:creationId xmlns:a16="http://schemas.microsoft.com/office/drawing/2014/main" id="{6A3425FA-C7BB-AD26-7478-FFCF7F167A8A}"/>
              </a:ext>
            </a:extLst>
          </p:cNvPr>
          <p:cNvSpPr>
            <a:spLocks noGrp="1"/>
          </p:cNvSpPr>
          <p:nvPr>
            <p:ph idx="1"/>
          </p:nvPr>
        </p:nvSpPr>
        <p:spPr>
          <a:xfrm>
            <a:off x="1861854" y="2125737"/>
            <a:ext cx="4834021" cy="4044463"/>
          </a:xfrm>
        </p:spPr>
        <p:txBody>
          <a:bodyPr vert="horz" lIns="91440" tIns="45720" rIns="91440" bIns="45720" rtlCol="0" anchor="t">
            <a:normAutofit/>
          </a:bodyPr>
          <a:lstStyle/>
          <a:p>
            <a:r>
              <a:rPr lang="en-US" sz="1300" dirty="0">
                <a:ea typeface="Source Sans Pro"/>
              </a:rPr>
              <a:t>I applied to the exchange program because when I started school, I wanted to learn at  work place, rather than at school.  </a:t>
            </a:r>
          </a:p>
          <a:p>
            <a:r>
              <a:rPr lang="en-US" sz="1300" dirty="0">
                <a:ea typeface="Source Sans Pro"/>
              </a:rPr>
              <a:t>I heard about the exchange program from my teacher because her daughter is an exchange student in Germany. And my teacher told me it was possible to be a working student abroad.</a:t>
            </a:r>
          </a:p>
          <a:p>
            <a:r>
              <a:rPr lang="en-US" sz="1300" dirty="0">
                <a:ea typeface="Source Sans Pro"/>
              </a:rPr>
              <a:t>My preparing for going abroad was good I got lots of support and information and being abroad was everything I hoped for.</a:t>
            </a:r>
          </a:p>
          <a:p>
            <a:r>
              <a:rPr lang="en-US" sz="1300" dirty="0">
                <a:ea typeface="Source Sans Pro"/>
              </a:rPr>
              <a:t>The coaching that </a:t>
            </a:r>
            <a:r>
              <a:rPr lang="en-US" sz="1300" dirty="0" err="1">
                <a:ea typeface="Source Sans Pro"/>
              </a:rPr>
              <a:t>Keuda</a:t>
            </a:r>
            <a:r>
              <a:rPr lang="en-US" sz="1300" dirty="0">
                <a:ea typeface="Source Sans Pro"/>
              </a:rPr>
              <a:t> gave me was really important and I felt really good leaving abroad because of all the information that I got.</a:t>
            </a:r>
          </a:p>
          <a:p>
            <a:r>
              <a:rPr lang="en-US" sz="1300" dirty="0">
                <a:ea typeface="Source Sans Pro"/>
              </a:rPr>
              <a:t>And the only thing that I think the coaching was lacking is that I didn't prepare you to the fact you are going to make good friend and you have to say goodbye to them eventually.</a:t>
            </a:r>
          </a:p>
          <a:p>
            <a:endParaRPr lang="en-US" sz="1300">
              <a:ea typeface="Source Sans Pro"/>
            </a:endParaRPr>
          </a:p>
        </p:txBody>
      </p:sp>
      <p:pic>
        <p:nvPicPr>
          <p:cNvPr id="4" name="Content Placeholder 3" descr="Two horses standing in a field&#10;&#10;Description automatically generated">
            <a:extLst>
              <a:ext uri="{FF2B5EF4-FFF2-40B4-BE49-F238E27FC236}">
                <a16:creationId xmlns:a16="http://schemas.microsoft.com/office/drawing/2014/main" id="{A24C7AB9-C02A-71B8-D679-D743EC89E8EC}"/>
              </a:ext>
            </a:extLst>
          </p:cNvPr>
          <p:cNvPicPr>
            <a:picLocks noChangeAspect="1"/>
          </p:cNvPicPr>
          <p:nvPr/>
        </p:nvPicPr>
        <p:blipFill rotWithShape="1">
          <a:blip r:embed="rId2"/>
          <a:srcRect l="4747" r="6875"/>
          <a:stretch/>
        </p:blipFill>
        <p:spPr>
          <a:xfrm rot="5400000">
            <a:off x="7543728" y="1508477"/>
            <a:ext cx="4072815" cy="3456302"/>
          </a:xfrm>
          <a:prstGeom prst="rect">
            <a:avLst/>
          </a:prstGeom>
        </p:spPr>
      </p:pic>
      <p:grpSp>
        <p:nvGrpSpPr>
          <p:cNvPr id="123"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124" name="Freeform: Shape 123">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653399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5" name="Freeform: Shape 14">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7" name="Freeform: Shape 16">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C19699B-574F-C1F0-0145-056C10FBA63E}"/>
              </a:ext>
            </a:extLst>
          </p:cNvPr>
          <p:cNvSpPr>
            <a:spLocks noGrp="1"/>
          </p:cNvSpPr>
          <p:nvPr>
            <p:ph type="title"/>
          </p:nvPr>
        </p:nvSpPr>
        <p:spPr>
          <a:xfrm>
            <a:off x="1861854" y="633046"/>
            <a:ext cx="4834021" cy="1314996"/>
          </a:xfrm>
        </p:spPr>
        <p:txBody>
          <a:bodyPr anchor="b">
            <a:normAutofit/>
          </a:bodyPr>
          <a:lstStyle/>
          <a:p>
            <a:endParaRPr lang="en-US"/>
          </a:p>
        </p:txBody>
      </p:sp>
      <p:sp>
        <p:nvSpPr>
          <p:cNvPr id="8" name="Content Placeholder 7">
            <a:extLst>
              <a:ext uri="{FF2B5EF4-FFF2-40B4-BE49-F238E27FC236}">
                <a16:creationId xmlns:a16="http://schemas.microsoft.com/office/drawing/2014/main" id="{BF5E8458-BEF1-E92D-B3D2-2DF19057612F}"/>
              </a:ext>
            </a:extLst>
          </p:cNvPr>
          <p:cNvSpPr>
            <a:spLocks noGrp="1"/>
          </p:cNvSpPr>
          <p:nvPr>
            <p:ph idx="1"/>
          </p:nvPr>
        </p:nvSpPr>
        <p:spPr>
          <a:xfrm>
            <a:off x="1861854" y="2125737"/>
            <a:ext cx="4834021" cy="4044463"/>
          </a:xfrm>
        </p:spPr>
        <p:txBody>
          <a:bodyPr vert="horz" lIns="91440" tIns="45720" rIns="91440" bIns="45720" rtlCol="0" anchor="t">
            <a:normAutofit/>
          </a:bodyPr>
          <a:lstStyle/>
          <a:p>
            <a:r>
              <a:rPr lang="en-US" sz="1800" dirty="0">
                <a:ea typeface="Source Sans Pro"/>
              </a:rPr>
              <a:t>My work place was really nice and I got work with so many amazing people. My work was crazy close where I lived so I got lots of free time too</a:t>
            </a:r>
          </a:p>
          <a:p>
            <a:r>
              <a:rPr lang="en-US" sz="1800" dirty="0">
                <a:ea typeface="Source Sans Pro"/>
              </a:rPr>
              <a:t>My day would start at 7 in the morning we take the horses out and muck out, do the hays and other morning chores. I would go to lunch between 11-12 for a hour. After lunch I would help tack up the horses and do other stuff </a:t>
            </a:r>
            <a:r>
              <a:rPr lang="en-US" sz="1800">
                <a:ea typeface="Source Sans Pro"/>
              </a:rPr>
              <a:t>really depends on the day.</a:t>
            </a:r>
            <a:endParaRPr lang="en-US" sz="1800" dirty="0">
              <a:ea typeface="Source Sans Pro"/>
            </a:endParaRPr>
          </a:p>
          <a:p>
            <a:r>
              <a:rPr lang="en-US" sz="1800" dirty="0">
                <a:ea typeface="Source Sans Pro"/>
              </a:rPr>
              <a:t>Working with horses is more professional but otherwise </a:t>
            </a:r>
            <a:r>
              <a:rPr lang="en-US" sz="1800">
                <a:ea typeface="Source Sans Pro"/>
              </a:rPr>
              <a:t>pretty similar than in </a:t>
            </a:r>
            <a:r>
              <a:rPr lang="en-US" sz="1800" err="1">
                <a:ea typeface="Source Sans Pro"/>
              </a:rPr>
              <a:t>finland</a:t>
            </a:r>
            <a:r>
              <a:rPr lang="en-US" sz="1800">
                <a:ea typeface="Source Sans Pro"/>
              </a:rPr>
              <a:t>.</a:t>
            </a:r>
          </a:p>
          <a:p>
            <a:endParaRPr lang="en-US" sz="1800" dirty="0">
              <a:ea typeface="Source Sans Pro"/>
            </a:endParaRPr>
          </a:p>
        </p:txBody>
      </p:sp>
      <p:pic>
        <p:nvPicPr>
          <p:cNvPr id="4" name="Content Placeholder 3" descr="A horse looking over a brick wall&#10;&#10;Description automatically generated">
            <a:extLst>
              <a:ext uri="{FF2B5EF4-FFF2-40B4-BE49-F238E27FC236}">
                <a16:creationId xmlns:a16="http://schemas.microsoft.com/office/drawing/2014/main" id="{203C95D6-3E44-3B74-B5ED-822FF50E815C}"/>
              </a:ext>
            </a:extLst>
          </p:cNvPr>
          <p:cNvPicPr>
            <a:picLocks noChangeAspect="1"/>
          </p:cNvPicPr>
          <p:nvPr/>
        </p:nvPicPr>
        <p:blipFill>
          <a:blip r:embed="rId2"/>
          <a:stretch>
            <a:fillRect/>
          </a:stretch>
        </p:blipFill>
        <p:spPr>
          <a:xfrm rot="5400000">
            <a:off x="6918181" y="1408819"/>
            <a:ext cx="4888476" cy="3698553"/>
          </a:xfrm>
          <a:prstGeom prst="rect">
            <a:avLst/>
          </a:prstGeom>
        </p:spPr>
      </p:pic>
      <p:grpSp>
        <p:nvGrpSpPr>
          <p:cNvPr id="21"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2" name="Freeform: Shape 21">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13434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35" name="Freeform: Shape 34">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37" name="Freeform: Shape 36">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39" name="Freeform: Shape 38">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254CAEF-19E6-80BF-BB4F-76EDF67C2BB0}"/>
              </a:ext>
            </a:extLst>
          </p:cNvPr>
          <p:cNvSpPr>
            <a:spLocks noGrp="1"/>
          </p:cNvSpPr>
          <p:nvPr>
            <p:ph type="title"/>
          </p:nvPr>
        </p:nvSpPr>
        <p:spPr>
          <a:xfrm>
            <a:off x="1861854" y="633046"/>
            <a:ext cx="4834021" cy="1314996"/>
          </a:xfrm>
        </p:spPr>
        <p:txBody>
          <a:bodyPr anchor="b">
            <a:normAutofit/>
          </a:bodyPr>
          <a:lstStyle/>
          <a:p>
            <a:endParaRPr lang="en-US"/>
          </a:p>
        </p:txBody>
      </p:sp>
      <p:sp>
        <p:nvSpPr>
          <p:cNvPr id="8" name="Content Placeholder 7">
            <a:extLst>
              <a:ext uri="{FF2B5EF4-FFF2-40B4-BE49-F238E27FC236}">
                <a16:creationId xmlns:a16="http://schemas.microsoft.com/office/drawing/2014/main" id="{BAB162D0-309B-B0A2-CCAA-C1558B60EB22}"/>
              </a:ext>
            </a:extLst>
          </p:cNvPr>
          <p:cNvSpPr>
            <a:spLocks noGrp="1"/>
          </p:cNvSpPr>
          <p:nvPr>
            <p:ph idx="1"/>
          </p:nvPr>
        </p:nvSpPr>
        <p:spPr>
          <a:xfrm>
            <a:off x="1861854" y="2125737"/>
            <a:ext cx="4834021" cy="4044463"/>
          </a:xfrm>
        </p:spPr>
        <p:txBody>
          <a:bodyPr vert="horz" lIns="91440" tIns="45720" rIns="91440" bIns="45720" rtlCol="0">
            <a:normAutofit/>
          </a:bodyPr>
          <a:lstStyle/>
          <a:p>
            <a:r>
              <a:rPr lang="en-US" sz="1500">
                <a:ea typeface="Source Sans Pro"/>
              </a:rPr>
              <a:t>The troubles I faced in Sweden were not big because I was prepared but sometimes, I had trouble with finding where I was supposed go when using google maps because it doesn't show all of, the roads but got through, them by asking for help.</a:t>
            </a:r>
          </a:p>
          <a:p>
            <a:r>
              <a:rPr lang="en-US" sz="1500">
                <a:ea typeface="Source Sans Pro"/>
              </a:rPr>
              <a:t>If you go to Sweden, you should be careful with trusting everyone because Swedish people are  really nice even, when they might not like you that much.</a:t>
            </a:r>
          </a:p>
          <a:p>
            <a:r>
              <a:rPr lang="en-US" sz="1500">
                <a:ea typeface="Source Sans Pro"/>
              </a:rPr>
              <a:t>Next time I go abroad I would not stress as much because at the end of the day everything will be okay</a:t>
            </a:r>
          </a:p>
          <a:p>
            <a:r>
              <a:rPr lang="en-US" sz="1500">
                <a:ea typeface="Source Sans Pro"/>
              </a:rPr>
              <a:t>I would but money aside for more fun things </a:t>
            </a:r>
          </a:p>
          <a:p>
            <a:r>
              <a:rPr lang="en-US" sz="1500">
                <a:ea typeface="Source Sans Pro"/>
              </a:rPr>
              <a:t>In Sweden I didn't like so much that people were too nice and sweet then really don't like you</a:t>
            </a:r>
          </a:p>
          <a:p>
            <a:r>
              <a:rPr lang="en-US" sz="1500">
                <a:ea typeface="Source Sans Pro"/>
              </a:rPr>
              <a:t>In Sweden I love my real friends and how they made me feel so loved </a:t>
            </a:r>
          </a:p>
        </p:txBody>
      </p:sp>
      <p:pic>
        <p:nvPicPr>
          <p:cNvPr id="4" name="Content Placeholder 3" descr="A horse wearing a hat&#10;&#10;Description automatically generated">
            <a:extLst>
              <a:ext uri="{FF2B5EF4-FFF2-40B4-BE49-F238E27FC236}">
                <a16:creationId xmlns:a16="http://schemas.microsoft.com/office/drawing/2014/main" id="{E272290D-44F6-FF77-2972-C590BA58E3BC}"/>
              </a:ext>
            </a:extLst>
          </p:cNvPr>
          <p:cNvPicPr>
            <a:picLocks noChangeAspect="1"/>
          </p:cNvPicPr>
          <p:nvPr/>
        </p:nvPicPr>
        <p:blipFill>
          <a:blip r:embed="rId2"/>
          <a:stretch>
            <a:fillRect/>
          </a:stretch>
        </p:blipFill>
        <p:spPr>
          <a:xfrm rot="5400000">
            <a:off x="6698992" y="2230670"/>
            <a:ext cx="4856279" cy="2752450"/>
          </a:xfrm>
          <a:prstGeom prst="rect">
            <a:avLst/>
          </a:prstGeom>
        </p:spPr>
      </p:pic>
      <p:grpSp>
        <p:nvGrpSpPr>
          <p:cNvPr id="41"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42" name="Freeform: Shape 41">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99876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2A638C7D-9088-41A9-88A0-7357157BC1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180" y="1109243"/>
            <a:ext cx="4842710" cy="4842710"/>
            <a:chOff x="1881974" y="1174396"/>
            <a:chExt cx="5290997" cy="5290997"/>
          </a:xfrm>
        </p:grpSpPr>
        <p:sp>
          <p:nvSpPr>
            <p:cNvPr id="50" name="Oval 49">
              <a:extLst>
                <a:ext uri="{FF2B5EF4-FFF2-40B4-BE49-F238E27FC236}">
                  <a16:creationId xmlns:a16="http://schemas.microsoft.com/office/drawing/2014/main" id="{9714B173-1D32-4BBC-A685-1F5D257ABD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BEF82DD1-2343-4F41-B6A7-A6489A713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53" name="Oval 52">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270" y="1095407"/>
            <a:ext cx="4754948" cy="4754948"/>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A23A02-85BE-6F1C-5CA9-F0920BC03003}"/>
              </a:ext>
            </a:extLst>
          </p:cNvPr>
          <p:cNvSpPr>
            <a:spLocks noGrp="1"/>
          </p:cNvSpPr>
          <p:nvPr>
            <p:ph type="title"/>
          </p:nvPr>
        </p:nvSpPr>
        <p:spPr>
          <a:xfrm>
            <a:off x="5644751" y="568517"/>
            <a:ext cx="6161004" cy="886379"/>
          </a:xfrm>
        </p:spPr>
        <p:txBody>
          <a:bodyPr>
            <a:normAutofit/>
          </a:bodyPr>
          <a:lstStyle/>
          <a:p>
            <a:endParaRPr lang="en-US"/>
          </a:p>
        </p:txBody>
      </p:sp>
      <p:grpSp>
        <p:nvGrpSpPr>
          <p:cNvPr id="55" name="Group 54">
            <a:extLst>
              <a:ext uri="{FF2B5EF4-FFF2-40B4-BE49-F238E27FC236}">
                <a16:creationId xmlns:a16="http://schemas.microsoft.com/office/drawing/2014/main" id="{3F219210-B16A-47B6-9AA8-207DAFF37E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56" name="Freeform: Shape 55">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57" name="Freeform: Shape 56">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4" name="Content Placeholder 3">
            <a:extLst>
              <a:ext uri="{FF2B5EF4-FFF2-40B4-BE49-F238E27FC236}">
                <a16:creationId xmlns:a16="http://schemas.microsoft.com/office/drawing/2014/main" id="{48CA67A5-3C67-0D00-EFD6-8A112920F96B}"/>
              </a:ext>
            </a:extLst>
          </p:cNvPr>
          <p:cNvPicPr>
            <a:picLocks noChangeAspect="1"/>
          </p:cNvPicPr>
          <p:nvPr/>
        </p:nvPicPr>
        <p:blipFill>
          <a:blip r:embed="rId2"/>
          <a:stretch>
            <a:fillRect/>
          </a:stretch>
        </p:blipFill>
        <p:spPr>
          <a:xfrm>
            <a:off x="2148954" y="1510045"/>
            <a:ext cx="2206847" cy="3925671"/>
          </a:xfrm>
          <a:prstGeom prst="rect">
            <a:avLst/>
          </a:prstGeom>
        </p:spPr>
      </p:pic>
      <p:grpSp>
        <p:nvGrpSpPr>
          <p:cNvPr id="5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60" name="Freeform: Shape 59">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8" name="Content Placeholder 7">
            <a:extLst>
              <a:ext uri="{FF2B5EF4-FFF2-40B4-BE49-F238E27FC236}">
                <a16:creationId xmlns:a16="http://schemas.microsoft.com/office/drawing/2014/main" id="{B31DF953-9875-A83B-3380-F4B50DBB713D}"/>
              </a:ext>
            </a:extLst>
          </p:cNvPr>
          <p:cNvSpPr>
            <a:spLocks noGrp="1"/>
          </p:cNvSpPr>
          <p:nvPr>
            <p:ph idx="1"/>
          </p:nvPr>
        </p:nvSpPr>
        <p:spPr>
          <a:xfrm>
            <a:off x="6234868" y="1820369"/>
            <a:ext cx="5217173" cy="4351338"/>
          </a:xfrm>
        </p:spPr>
        <p:txBody>
          <a:bodyPr vert="horz" lIns="91440" tIns="45720" rIns="91440" bIns="45720" rtlCol="0">
            <a:normAutofit/>
          </a:bodyPr>
          <a:lstStyle/>
          <a:p>
            <a:r>
              <a:rPr lang="en-US" sz="1500">
                <a:ea typeface="Source Sans Pro"/>
              </a:rPr>
              <a:t>The one better thing is that Finnish people are more honest and say things how they are.  In Finland also people mind they own business more.</a:t>
            </a:r>
          </a:p>
          <a:p>
            <a:r>
              <a:rPr lang="en-US" sz="1500">
                <a:ea typeface="Source Sans Pro"/>
              </a:rPr>
              <a:t>In Sweden people are helpful and willing to a lot for you and make you feel really good. Swedish culture is really comforting  and loving.</a:t>
            </a:r>
          </a:p>
          <a:p>
            <a:r>
              <a:rPr lang="en-US" sz="1500">
                <a:ea typeface="Source Sans Pro"/>
              </a:rPr>
              <a:t>To be more helpful to strangers</a:t>
            </a:r>
          </a:p>
          <a:p>
            <a:r>
              <a:rPr lang="en-US" sz="1500">
                <a:ea typeface="Source Sans Pro"/>
              </a:rPr>
              <a:t>I learned to be more open and listen to what people have to say to me.  I've learned that even when sometimes things are hard, you'll get trough, them when you have the right people beside you</a:t>
            </a:r>
          </a:p>
          <a:p>
            <a:r>
              <a:rPr lang="en-US" sz="1500">
                <a:ea typeface="Source Sans Pro"/>
              </a:rPr>
              <a:t>I got to learn more about how to care more about better horses and how we support their best growth.</a:t>
            </a:r>
          </a:p>
          <a:p>
            <a:r>
              <a:rPr lang="en-US" sz="1500">
                <a:ea typeface="Source Sans Pro"/>
              </a:rPr>
              <a:t>The time abroad made me more kind and made me realize I need to love myself because if I don't love myself, I can't love anyone else. </a:t>
            </a:r>
          </a:p>
          <a:p>
            <a:endParaRPr lang="en-US" sz="1500">
              <a:ea typeface="Source Sans Pro"/>
            </a:endParaRPr>
          </a:p>
        </p:txBody>
      </p:sp>
    </p:spTree>
    <p:extLst>
      <p:ext uri="{BB962C8B-B14F-4D97-AF65-F5344CB8AC3E}">
        <p14:creationId xmlns:p14="http://schemas.microsoft.com/office/powerpoint/2010/main" val="2840788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 name="Rectangle 255">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A201CA-7873-7290-F6A3-8EB95732A14B}"/>
              </a:ext>
            </a:extLst>
          </p:cNvPr>
          <p:cNvSpPr>
            <a:spLocks noGrp="1"/>
          </p:cNvSpPr>
          <p:nvPr>
            <p:ph type="title"/>
          </p:nvPr>
        </p:nvSpPr>
        <p:spPr>
          <a:xfrm>
            <a:off x="7508604" y="489098"/>
            <a:ext cx="3943436" cy="1785524"/>
          </a:xfrm>
        </p:spPr>
        <p:txBody>
          <a:bodyPr anchor="b">
            <a:normAutofit/>
          </a:bodyPr>
          <a:lstStyle/>
          <a:p>
            <a:endParaRPr lang="en-US"/>
          </a:p>
        </p:txBody>
      </p:sp>
      <p:pic>
        <p:nvPicPr>
          <p:cNvPr id="4" name="Content Placeholder 3" descr="A person kissing a carrot to a horse&#10;&#10;Description automatically generated">
            <a:extLst>
              <a:ext uri="{FF2B5EF4-FFF2-40B4-BE49-F238E27FC236}">
                <a16:creationId xmlns:a16="http://schemas.microsoft.com/office/drawing/2014/main" id="{0A26D1A4-A4DE-0EC4-3D39-2D54A82CD320}"/>
              </a:ext>
            </a:extLst>
          </p:cNvPr>
          <p:cNvPicPr>
            <a:picLocks noChangeAspect="1"/>
          </p:cNvPicPr>
          <p:nvPr/>
        </p:nvPicPr>
        <p:blipFill>
          <a:blip r:embed="rId2"/>
          <a:stretch>
            <a:fillRect/>
          </a:stretch>
        </p:blipFill>
        <p:spPr>
          <a:xfrm>
            <a:off x="1272461" y="448390"/>
            <a:ext cx="1613253" cy="2868007"/>
          </a:xfrm>
          <a:prstGeom prst="rect">
            <a:avLst/>
          </a:prstGeom>
        </p:spPr>
      </p:pic>
      <p:pic>
        <p:nvPicPr>
          <p:cNvPr id="5" name="Content Placeholder 4" descr="A horse in a stable&#10;&#10;Description automatically generated">
            <a:extLst>
              <a:ext uri="{FF2B5EF4-FFF2-40B4-BE49-F238E27FC236}">
                <a16:creationId xmlns:a16="http://schemas.microsoft.com/office/drawing/2014/main" id="{C66B5790-AF8F-C481-6DBC-447213AFFF31}"/>
              </a:ext>
            </a:extLst>
          </p:cNvPr>
          <p:cNvPicPr>
            <a:picLocks noChangeAspect="1"/>
          </p:cNvPicPr>
          <p:nvPr/>
        </p:nvPicPr>
        <p:blipFill>
          <a:blip r:embed="rId3"/>
          <a:stretch>
            <a:fillRect/>
          </a:stretch>
        </p:blipFill>
        <p:spPr>
          <a:xfrm rot="5400000">
            <a:off x="3983739" y="806891"/>
            <a:ext cx="2868007" cy="2151005"/>
          </a:xfrm>
          <a:prstGeom prst="rect">
            <a:avLst/>
          </a:prstGeom>
        </p:spPr>
      </p:pic>
      <p:grpSp>
        <p:nvGrpSpPr>
          <p:cNvPr id="258" name="Graphic 38">
            <a:extLst>
              <a:ext uri="{FF2B5EF4-FFF2-40B4-BE49-F238E27FC236}">
                <a16:creationId xmlns:a16="http://schemas.microsoft.com/office/drawing/2014/main" id="{1E8369D0-2C3B-4E27-AC6C-A246AC28CD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918" y="3541604"/>
            <a:ext cx="1910252" cy="709660"/>
            <a:chOff x="2267504" y="2540250"/>
            <a:chExt cx="1990951" cy="739640"/>
          </a:xfrm>
          <a:solidFill>
            <a:schemeClr val="tx1"/>
          </a:solidFill>
        </p:grpSpPr>
        <p:sp>
          <p:nvSpPr>
            <p:cNvPr id="259" name="Freeform: Shape 258">
              <a:extLst>
                <a:ext uri="{FF2B5EF4-FFF2-40B4-BE49-F238E27FC236}">
                  <a16:creationId xmlns:a16="http://schemas.microsoft.com/office/drawing/2014/main" id="{A3D5586F-4573-4C57-9793-1EBFDC896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5EED35EF-93A0-4921-941C-ECC67AE2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pic>
        <p:nvPicPr>
          <p:cNvPr id="6" name="Content Placeholder 5" descr="A horse in a stable&#10;&#10;Description automatically generated">
            <a:extLst>
              <a:ext uri="{FF2B5EF4-FFF2-40B4-BE49-F238E27FC236}">
                <a16:creationId xmlns:a16="http://schemas.microsoft.com/office/drawing/2014/main" id="{E17310D7-67B8-A64F-FA65-F3C1B77C244B}"/>
              </a:ext>
            </a:extLst>
          </p:cNvPr>
          <p:cNvPicPr>
            <a:picLocks noChangeAspect="1"/>
          </p:cNvPicPr>
          <p:nvPr/>
        </p:nvPicPr>
        <p:blipFill>
          <a:blip r:embed="rId4"/>
          <a:stretch>
            <a:fillRect/>
          </a:stretch>
        </p:blipFill>
        <p:spPr>
          <a:xfrm rot="5400000">
            <a:off x="2799936" y="3769397"/>
            <a:ext cx="2868007" cy="2151005"/>
          </a:xfrm>
          <a:prstGeom prst="rect">
            <a:avLst/>
          </a:prstGeom>
        </p:spPr>
      </p:pic>
      <p:sp>
        <p:nvSpPr>
          <p:cNvPr id="262" name="Graphic 212">
            <a:extLst>
              <a:ext uri="{FF2B5EF4-FFF2-40B4-BE49-F238E27FC236}">
                <a16:creationId xmlns:a16="http://schemas.microsoft.com/office/drawing/2014/main" id="{E7C065BD-BDC2-4800-908F-25C30F042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6803" y="4091012"/>
            <a:ext cx="869294" cy="86929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64" name="Graphic 212">
            <a:extLst>
              <a:ext uri="{FF2B5EF4-FFF2-40B4-BE49-F238E27FC236}">
                <a16:creationId xmlns:a16="http://schemas.microsoft.com/office/drawing/2014/main" id="{612A1BC7-2F25-41BC-A0DC-8680CE996B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6803" y="4091012"/>
            <a:ext cx="869294" cy="86929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0" name="Content Placeholder 59">
            <a:extLst>
              <a:ext uri="{FF2B5EF4-FFF2-40B4-BE49-F238E27FC236}">
                <a16:creationId xmlns:a16="http://schemas.microsoft.com/office/drawing/2014/main" id="{2E152D0B-69D7-D226-EB65-4BA3F7B007E8}"/>
              </a:ext>
            </a:extLst>
          </p:cNvPr>
          <p:cNvSpPr>
            <a:spLocks noGrp="1"/>
          </p:cNvSpPr>
          <p:nvPr>
            <p:ph idx="1"/>
          </p:nvPr>
        </p:nvSpPr>
        <p:spPr>
          <a:xfrm>
            <a:off x="7508604" y="2455101"/>
            <a:ext cx="3943437" cy="3720770"/>
          </a:xfrm>
        </p:spPr>
        <p:txBody>
          <a:bodyPr>
            <a:normAutofit/>
          </a:bodyPr>
          <a:lstStyle/>
          <a:p>
            <a:r>
              <a:rPr lang="en-US" sz="1300">
                <a:ea typeface="Source Sans Pro"/>
              </a:rPr>
              <a:t>In my free time I ate with my friends and hangout with them and we went to the movies </a:t>
            </a:r>
            <a:r>
              <a:rPr lang="en-US" sz="1300" err="1">
                <a:ea typeface="Source Sans Pro"/>
              </a:rPr>
              <a:t>ect.</a:t>
            </a:r>
            <a:r>
              <a:rPr lang="en-US" sz="1300">
                <a:ea typeface="Source Sans Pro"/>
              </a:rPr>
              <a:t> I met a lot of  lovely people the kind you can talk for hours with the time just flying by. </a:t>
            </a:r>
          </a:p>
          <a:p>
            <a:r>
              <a:rPr lang="en-US" sz="1300">
                <a:ea typeface="Source Sans Pro"/>
              </a:rPr>
              <a:t>Everyday life was nice I would go to work after work I would go to the store maybe usually with friends and on my days of I liked to clean so I could enjoy the clean surroundings.</a:t>
            </a:r>
          </a:p>
          <a:p>
            <a:r>
              <a:rPr lang="en-US" sz="1300">
                <a:ea typeface="Source Sans Pro"/>
              </a:rPr>
              <a:t>The accommodation I was is I got through, my boss and I lived with 4 roommates. And living is pretty same than in Finland.</a:t>
            </a:r>
          </a:p>
          <a:p>
            <a:r>
              <a:rPr lang="en-US" sz="1300">
                <a:ea typeface="Source Sans Pro"/>
              </a:rPr>
              <a:t>Routines help a lot with everyday life and for example when you are missing home. And also, being careful with going out alone when you don't know the area. </a:t>
            </a:r>
          </a:p>
          <a:p>
            <a:endParaRPr lang="en-US" sz="1300">
              <a:ea typeface="Source Sans Pro"/>
            </a:endParaRPr>
          </a:p>
        </p:txBody>
      </p:sp>
    </p:spTree>
    <p:extLst>
      <p:ext uri="{BB962C8B-B14F-4D97-AF65-F5344CB8AC3E}">
        <p14:creationId xmlns:p14="http://schemas.microsoft.com/office/powerpoint/2010/main" val="303005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0" name="Rectangle 36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1" name="Freeform: Shape 370">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5" name="Freeform: Shape 14">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372" name="Freeform: Shape 37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E66C4D73-0F4A-F3A8-2AAB-AB8AF121C36B}"/>
              </a:ext>
            </a:extLst>
          </p:cNvPr>
          <p:cNvSpPr>
            <a:spLocks noGrp="1"/>
          </p:cNvSpPr>
          <p:nvPr>
            <p:ph type="title"/>
          </p:nvPr>
        </p:nvSpPr>
        <p:spPr>
          <a:xfrm>
            <a:off x="1861854" y="633046"/>
            <a:ext cx="4834021" cy="1314996"/>
          </a:xfrm>
        </p:spPr>
        <p:txBody>
          <a:bodyPr anchor="b">
            <a:normAutofit/>
          </a:bodyPr>
          <a:lstStyle/>
          <a:p>
            <a:endParaRPr lang="en-US"/>
          </a:p>
        </p:txBody>
      </p:sp>
      <p:graphicFrame>
        <p:nvGraphicFramePr>
          <p:cNvPr id="378" name="Content Placeholder 7">
            <a:extLst>
              <a:ext uri="{FF2B5EF4-FFF2-40B4-BE49-F238E27FC236}">
                <a16:creationId xmlns:a16="http://schemas.microsoft.com/office/drawing/2014/main" id="{7053190C-DD51-FFC0-1E76-672732182BA5}"/>
              </a:ext>
            </a:extLst>
          </p:cNvPr>
          <p:cNvGraphicFramePr>
            <a:graphicFrameLocks noGrp="1"/>
          </p:cNvGraphicFramePr>
          <p:nvPr>
            <p:ph idx="1"/>
          </p:nvPr>
        </p:nvGraphicFramePr>
        <p:xfrm>
          <a:off x="1861854" y="2125737"/>
          <a:ext cx="4834021" cy="4044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Content Placeholder 3" descr="A horse wearing a blanket&#10;&#10;Description automatically generated">
            <a:extLst>
              <a:ext uri="{FF2B5EF4-FFF2-40B4-BE49-F238E27FC236}">
                <a16:creationId xmlns:a16="http://schemas.microsoft.com/office/drawing/2014/main" id="{0E2335E3-59CB-5438-D339-C31AE51E9006}"/>
              </a:ext>
            </a:extLst>
          </p:cNvPr>
          <p:cNvPicPr>
            <a:picLocks noChangeAspect="1"/>
          </p:cNvPicPr>
          <p:nvPr/>
        </p:nvPicPr>
        <p:blipFill>
          <a:blip r:embed="rId7"/>
          <a:stretch>
            <a:fillRect/>
          </a:stretch>
        </p:blipFill>
        <p:spPr>
          <a:xfrm>
            <a:off x="8405583" y="1189491"/>
            <a:ext cx="2902704" cy="5178251"/>
          </a:xfrm>
          <a:prstGeom prst="rect">
            <a:avLst/>
          </a:prstGeom>
        </p:spPr>
      </p:pic>
      <p:grpSp>
        <p:nvGrpSpPr>
          <p:cNvPr id="21"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2" name="Freeform: Shape 21">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141279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5" name="Freeform: Shape 14">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7" name="Freeform: Shape 16">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3783D598-0F50-0AAB-4A22-CE8F72A5D171}"/>
              </a:ext>
            </a:extLst>
          </p:cNvPr>
          <p:cNvSpPr>
            <a:spLocks noGrp="1"/>
          </p:cNvSpPr>
          <p:nvPr>
            <p:ph type="title"/>
          </p:nvPr>
        </p:nvSpPr>
        <p:spPr>
          <a:xfrm>
            <a:off x="1861854" y="633046"/>
            <a:ext cx="4834021" cy="1314996"/>
          </a:xfrm>
        </p:spPr>
        <p:txBody>
          <a:bodyPr anchor="b">
            <a:normAutofit/>
          </a:bodyPr>
          <a:lstStyle/>
          <a:p>
            <a:endParaRPr lang="en-US"/>
          </a:p>
        </p:txBody>
      </p:sp>
      <p:sp>
        <p:nvSpPr>
          <p:cNvPr id="8" name="Content Placeholder 7">
            <a:extLst>
              <a:ext uri="{FF2B5EF4-FFF2-40B4-BE49-F238E27FC236}">
                <a16:creationId xmlns:a16="http://schemas.microsoft.com/office/drawing/2014/main" id="{4040485C-1B37-7453-0DE4-300FF9DB9B40}"/>
              </a:ext>
            </a:extLst>
          </p:cNvPr>
          <p:cNvSpPr>
            <a:spLocks noGrp="1"/>
          </p:cNvSpPr>
          <p:nvPr>
            <p:ph idx="1"/>
          </p:nvPr>
        </p:nvSpPr>
        <p:spPr>
          <a:xfrm>
            <a:off x="1861854" y="2125737"/>
            <a:ext cx="4834021" cy="4044463"/>
          </a:xfrm>
        </p:spPr>
        <p:txBody>
          <a:bodyPr vert="horz" lIns="91440" tIns="45720" rIns="91440" bIns="45720" rtlCol="0" anchor="t">
            <a:normAutofit/>
          </a:bodyPr>
          <a:lstStyle/>
          <a:p>
            <a:r>
              <a:rPr lang="en-US" sz="2000" dirty="0">
                <a:ea typeface="Source Sans Pro"/>
              </a:rPr>
              <a:t>If you are thinking going  abroad, do it if you have the chance go for it you are not going lose anything by doing so. It is a really good experience and I promise you are going to have so much fun. </a:t>
            </a:r>
          </a:p>
          <a:p>
            <a:r>
              <a:rPr lang="en-US" sz="2000" dirty="0">
                <a:ea typeface="Source Sans Pro"/>
              </a:rPr>
              <a:t>It is okay to be scared and terrified but at the of </a:t>
            </a:r>
            <a:r>
              <a:rPr lang="en-US" sz="2000">
                <a:ea typeface="Source Sans Pro"/>
              </a:rPr>
              <a:t>the day every is going to fine</a:t>
            </a:r>
            <a:endParaRPr lang="en-US" sz="2000" dirty="0">
              <a:ea typeface="Source Sans Pro"/>
            </a:endParaRPr>
          </a:p>
          <a:p>
            <a:endParaRPr lang="en-US" sz="1200" dirty="0">
              <a:ea typeface="Source Sans Pro"/>
            </a:endParaRPr>
          </a:p>
        </p:txBody>
      </p:sp>
      <p:pic>
        <p:nvPicPr>
          <p:cNvPr id="4" name="Content Placeholder 3" descr="A horse with a knitted hat&#10;&#10;Description automatically generated">
            <a:extLst>
              <a:ext uri="{FF2B5EF4-FFF2-40B4-BE49-F238E27FC236}">
                <a16:creationId xmlns:a16="http://schemas.microsoft.com/office/drawing/2014/main" id="{B3BCC86A-E602-CF76-ABC1-0142304C82A2}"/>
              </a:ext>
            </a:extLst>
          </p:cNvPr>
          <p:cNvPicPr>
            <a:picLocks noChangeAspect="1"/>
          </p:cNvPicPr>
          <p:nvPr/>
        </p:nvPicPr>
        <p:blipFill>
          <a:blip r:embed="rId2"/>
          <a:stretch>
            <a:fillRect/>
          </a:stretch>
        </p:blipFill>
        <p:spPr>
          <a:xfrm>
            <a:off x="7654315" y="727998"/>
            <a:ext cx="3010028" cy="5360702"/>
          </a:xfrm>
          <a:prstGeom prst="rect">
            <a:avLst/>
          </a:prstGeom>
        </p:spPr>
      </p:pic>
      <p:grpSp>
        <p:nvGrpSpPr>
          <p:cNvPr id="21"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22" name="Freeform: Shape 21">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78342820"/>
      </p:ext>
    </p:extLst>
  </p:cSld>
  <p:clrMapOvr>
    <a:masterClrMapping/>
  </p:clrMapOvr>
</p:sld>
</file>

<file path=ppt/theme/theme1.xml><?xml version="1.0" encoding="utf-8"?>
<a:theme xmlns:a="http://schemas.openxmlformats.org/drawingml/2006/main" name="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7" ma:contentTypeDescription="Create a new document." ma:contentTypeScope="" ma:versionID="dae167fa484a55054f60c187409d7673">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f5326d582b3e83d5555c4d137e9012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15EF028F-CD63-4115-B68A-434D9860B703}"/>
</file>

<file path=customXml/itemProps2.xml><?xml version="1.0" encoding="utf-8"?>
<ds:datastoreItem xmlns:ds="http://schemas.openxmlformats.org/officeDocument/2006/customXml" ds:itemID="{94D468E4-8148-4415-BEF3-9436095C7B66}"/>
</file>

<file path=customXml/itemProps3.xml><?xml version="1.0" encoding="utf-8"?>
<ds:datastoreItem xmlns:ds="http://schemas.openxmlformats.org/officeDocument/2006/customXml" ds:itemID="{D3FEA84D-4DDF-4CBC-91B9-5C095FC1B069}"/>
</file>

<file path=docProps/app.xml><?xml version="1.0" encoding="utf-8"?>
<Properties xmlns="http://schemas.openxmlformats.org/officeDocument/2006/extended-properties" xmlns:vt="http://schemas.openxmlformats.org/officeDocument/2006/docPropsVTypes">
  <Template>office theme</Template>
  <TotalTime>0</TotalTime>
  <Words>874</Words>
  <Application>Microsoft Office PowerPoint</Application>
  <PresentationFormat>Laajakuva</PresentationFormat>
  <Paragraphs>37</Paragraphs>
  <Slides>8</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8</vt:i4>
      </vt:variant>
    </vt:vector>
  </HeadingPairs>
  <TitlesOfParts>
    <vt:vector size="11" baseType="lpstr">
      <vt:lpstr>Arial</vt:lpstr>
      <vt:lpstr>Source Sans Pro</vt:lpstr>
      <vt:lpstr>FunkyShapesVTI</vt:lpstr>
      <vt:lpstr>Travel raport</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Saara Biaudet</cp:lastModifiedBy>
  <cp:revision>580</cp:revision>
  <dcterms:created xsi:type="dcterms:W3CDTF">2023-12-12T11:35:46Z</dcterms:created>
  <dcterms:modified xsi:type="dcterms:W3CDTF">2024-01-15T07:32:58Z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