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9ADF01-022E-FCB3-1B13-3AC7E57E6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AF06DED-3E0D-6707-317D-7EABD16F1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86391-926D-4C18-AC9D-3BBF72A77B6A}" type="datetimeFigureOut">
              <a:rPr lang="fi-FI" smtClean="0"/>
              <a:t>7.11.2023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232D24F-7A4B-22A7-5538-535F8ED1D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A227055-1C3C-75CE-762A-6F8843B36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D1C6-3E4D-4B04-832C-F76565678A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1836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099E78B-A4FD-8A70-93AA-203DE9A5E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B2EAE81-C077-8DC6-741E-7FA249987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7E2E3F-941C-F81F-9173-4804899108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86391-926D-4C18-AC9D-3BBF72A77B6A}" type="datetimeFigureOut">
              <a:rPr lang="fi-FI" smtClean="0"/>
              <a:t>7.11.2023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D0EFBA-A367-CB19-E92E-ABC35D974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4B65AA1-04CF-F32D-76DB-4B0B64D12A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8D1C6-3E4D-4B04-832C-F76565678A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464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hidden="1">
            <a:extLst>
              <a:ext uri="{FF2B5EF4-FFF2-40B4-BE49-F238E27FC236}">
                <a16:creationId xmlns:a16="http://schemas.microsoft.com/office/drawing/2014/main" id="{461859EF-6CCD-A61A-159B-4D7A081F5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i-FI" sz="7800"/>
              <a:t>Matkaraportti</a:t>
            </a:r>
            <a:br>
              <a:rPr lang="fi-FI" sz="7800"/>
            </a:br>
            <a:r>
              <a:rPr lang="fi-FI" sz="3600"/>
              <a:t>Lokakuu 2023</a:t>
            </a:r>
            <a:br>
              <a:rPr lang="fi-FI" sz="3600"/>
            </a:br>
            <a:r>
              <a:rPr lang="fi-FI" sz="3600"/>
              <a:t>Irlanti, Dublin</a:t>
            </a:r>
            <a:endParaRPr lang="fi-FI" sz="36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200F0B5-429B-4B55-C680-EEBCAC57BF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12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hidden="1">
            <a:extLst>
              <a:ext uri="{FF2B5EF4-FFF2-40B4-BE49-F238E27FC236}">
                <a16:creationId xmlns:a16="http://schemas.microsoft.com/office/drawing/2014/main" id="{0B6A0232-1F7C-C4E7-CAAF-8A75E07CF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/>
              <a:t>Kuka mä oon?</a:t>
            </a:r>
            <a:endParaRPr lang="fi-FI" sz="36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1FD4873-96B6-88A0-D96D-B8C3CB8C15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87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hidden="1">
            <a:extLst>
              <a:ext uri="{FF2B5EF4-FFF2-40B4-BE49-F238E27FC236}">
                <a16:creationId xmlns:a16="http://schemas.microsoft.com/office/drawing/2014/main" id="{D382E980-AB5C-F825-C230-029E81AD0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Ensimmäinen päivä Irlannissa</a:t>
            </a: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03FD46AC-EDD8-0B90-7DD5-67DA240A51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18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hidden="1">
            <a:extLst>
              <a:ext uri="{FF2B5EF4-FFF2-40B4-BE49-F238E27FC236}">
                <a16:creationId xmlns:a16="http://schemas.microsoft.com/office/drawing/2014/main" id="{388AB4BD-0AD0-C009-EC35-DCEDD71F4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/>
              <a:t>Ensimmäinen viikko</a:t>
            </a: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B92389B-1B4B-7EE4-E304-BE44FD56A4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29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hidden="1">
            <a:extLst>
              <a:ext uri="{FF2B5EF4-FFF2-40B4-BE49-F238E27FC236}">
                <a16:creationId xmlns:a16="http://schemas.microsoft.com/office/drawing/2014/main" id="{550B9983-C4ED-B05F-0C34-959B484E3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/>
              <a:t>Ensimmäinen viikonloppu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9A8CBC9-071D-F131-93B6-09055D81E2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5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hidden="1">
            <a:extLst>
              <a:ext uri="{FF2B5EF4-FFF2-40B4-BE49-F238E27FC236}">
                <a16:creationId xmlns:a16="http://schemas.microsoft.com/office/drawing/2014/main" id="{80851CFA-1A78-2660-398E-504A50E23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Toinen viikko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F137778A-C490-475B-9A2C-E045A5F218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0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hidden="1">
            <a:extLst>
              <a:ext uri="{FF2B5EF4-FFF2-40B4-BE49-F238E27FC236}">
                <a16:creationId xmlns:a16="http://schemas.microsoft.com/office/drawing/2014/main" id="{1059D4C4-AE14-CC82-31CB-16D509A31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800"/>
              <a:t>Toinen viikonloppu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249E4E6-2C60-C213-FE04-5B7979F99B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85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hidden="1">
            <a:extLst>
              <a:ext uri="{FF2B5EF4-FFF2-40B4-BE49-F238E27FC236}">
                <a16:creationId xmlns:a16="http://schemas.microsoft.com/office/drawing/2014/main" id="{B8C9A4D4-E10F-698E-567A-CFCE9AC5A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Kolmas ja viimeinen viikko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AB33E2A-2ADA-CAEB-AD37-140858CB07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99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hidden="1">
            <a:extLst>
              <a:ext uri="{FF2B5EF4-FFF2-40B4-BE49-F238E27FC236}">
                <a16:creationId xmlns:a16="http://schemas.microsoft.com/office/drawing/2014/main" id="{31983E0E-6677-A6AF-CB60-27A5CE257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Lähtöpäivä</a:t>
            </a: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8EE8820-88B7-F1D3-3D9C-763AE37E2C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63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hidden="1">
            <a:extLst>
              <a:ext uri="{FF2B5EF4-FFF2-40B4-BE49-F238E27FC236}">
                <a16:creationId xmlns:a16="http://schemas.microsoft.com/office/drawing/2014/main" id="{603C175A-0AE2-556A-D891-7B149A1C2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Yhteenveto reissusta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7E6DD5D-A39B-C52E-45C9-C10110A9CB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65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09FF726532124DB69E041EE6F9F158" ma:contentTypeVersion="17" ma:contentTypeDescription="Create a new document." ma:contentTypeScope="" ma:versionID="dae167fa484a55054f60c187409d7673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f5326d582b3e83d5555c4d137e901263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4f0ea4-1378-4443-81c2-6750b6312211">
      <Terms xmlns="http://schemas.microsoft.com/office/infopath/2007/PartnerControls"/>
    </lcf76f155ced4ddcb4097134ff3c332f>
    <TaxCatchAll xmlns="2a06f0db-dbf8-46f9-a525-66c6095d9d9f" xsi:nil="true"/>
  </documentManagement>
</p:properties>
</file>

<file path=customXml/itemProps1.xml><?xml version="1.0" encoding="utf-8"?>
<ds:datastoreItem xmlns:ds="http://schemas.openxmlformats.org/officeDocument/2006/customXml" ds:itemID="{4EC41BDF-9301-4A47-8D5C-158C1468C681}"/>
</file>

<file path=customXml/itemProps2.xml><?xml version="1.0" encoding="utf-8"?>
<ds:datastoreItem xmlns:ds="http://schemas.openxmlformats.org/officeDocument/2006/customXml" ds:itemID="{E0F445C4-869A-4B10-B3FC-338BFC3DDB87}"/>
</file>

<file path=customXml/itemProps3.xml><?xml version="1.0" encoding="utf-8"?>
<ds:datastoreItem xmlns:ds="http://schemas.openxmlformats.org/officeDocument/2006/customXml" ds:itemID="{32F1F21C-22B8-4343-910E-01D15936ABAF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</Words>
  <Application>Microsoft Office PowerPoint</Application>
  <PresentationFormat>Laajakuva</PresentationFormat>
  <Paragraphs>10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Office-teema</vt:lpstr>
      <vt:lpstr>Matkaraportti Lokakuu 2023 Irlanti, Dublin</vt:lpstr>
      <vt:lpstr>Kuka mä oon?</vt:lpstr>
      <vt:lpstr>Ensimmäinen päivä Irlannissa</vt:lpstr>
      <vt:lpstr>Ensimmäinen viikko</vt:lpstr>
      <vt:lpstr>Ensimmäinen viikonloppu</vt:lpstr>
      <vt:lpstr>Toinen viikko</vt:lpstr>
      <vt:lpstr>Toinen viikonloppu</vt:lpstr>
      <vt:lpstr>Kolmas ja viimeinen viikko</vt:lpstr>
      <vt:lpstr>Lähtöpäivä</vt:lpstr>
      <vt:lpstr>Yhteenveto reissusta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Matkaraportti Lokakuu 2023 Irlanti, Dublin</dc:title>
  <dc:creator>jasmin.lemmela</dc:creator>
  <cp:lastModifiedBy>Saara Biaudet</cp:lastModifiedBy>
  <cp:revision>1</cp:revision>
  <dcterms:created xsi:type="dcterms:W3CDTF">2023-11-05T15:21:10Z</dcterms:created>
  <dcterms:modified xsi:type="dcterms:W3CDTF">2023-11-07T08:24:13Z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0x010100C309FF726532124DB69E041EE6F9F158</vt:lpwstr>
  </property>
</Properties>
</file>