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diagrams/colors2.xml" ContentType="application/vnd.openxmlformats-officedocument.drawingml.diagramColors+xml"/>
  <Override PartName="/ppt/theme/theme1.xml" ContentType="application/vnd.openxmlformats-officedocument.theme+xml"/>
  <Override PartName="/ppt/diagrams/colors1.xml" ContentType="application/vnd.openxmlformats-officedocument.drawingml.diagramColors+xml"/>
  <Override PartName="/ppt/theme/theme2.xml" ContentType="application/vnd.openxmlformats-officedocument.theme+xml"/>
  <Override PartName="/ppt/theme/theme3.xml" ContentType="application/vnd.openxmlformats-officedocument.theme+xml"/>
  <Override PartName="/ppt/diagrams/drawing2.xml" ContentType="application/vnd.ms-office.drawingml.diagramDrawing+xml"/>
  <Override PartName="/ppt/diagrams/layout1.xml" ContentType="application/vnd.openxmlformats-officedocument.drawingml.diagramLayout+xml"/>
  <Override PartName="/ppt/diagrams/drawing1.xml" ContentType="application/vnd.ms-office.drawingml.diagramDrawing+xml"/>
  <Override PartName="/ppt/diagrams/quickStyle1.xml" ContentType="application/vnd.openxmlformats-officedocument.drawingml.diagramStyle+xml"/>
  <Override PartName="/ppt/diagrams/layout2.xml" ContentType="application/vnd.openxmlformats-officedocument.drawingml.diagramLayout+xml"/>
  <Override PartName="/ppt/diagrams/quickStyle2.xml" ContentType="application/vnd.openxmlformats-officedocument.drawingml.diagram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sldIdLst>
    <p:sldId id="256" r:id="rId4"/>
    <p:sldId id="257" r:id="rId5"/>
    <p:sldId id="258" r:id="rId6"/>
    <p:sldId id="259" r:id="rId7"/>
    <p:sldId id="260" r:id="rId8"/>
    <p:sldId id="261" r:id="rId9"/>
    <p:sldId id="262" r:id="rId10"/>
    <p:sldId id="263" r:id="rId11"/>
    <p:sldId id="264" r:id="rId12"/>
    <p:sldId id="265" r:id="rId13"/>
  </p:sldIdLst>
  <p:sldSz cx="12192000" cy="6858000"/>
  <p:notesSz cx="7559675" cy="10691813"/>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customXml" Target="../customXml/item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customXml" Target="../customXml/item2.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C5E4E5-E0F7-41E9-859C-2D05ED5F992A}" type="doc">
      <dgm:prSet loTypeId="urn:microsoft.com/office/officeart/2008/layout/LinedList" loCatId="list" qsTypeId="urn:microsoft.com/office/officeart/2005/8/quickstyle/3d1" qsCatId="3D" csTypeId="urn:microsoft.com/office/officeart/2005/8/colors/accent2_2" csCatId="accent2"/>
      <dgm:spPr/>
      <dgm:t>
        <a:bodyPr/>
        <a:lstStyle/>
        <a:p>
          <a:endParaRPr lang="en-US"/>
        </a:p>
      </dgm:t>
    </dgm:pt>
    <dgm:pt modelId="{9AE5BA35-00A4-4A64-B3E8-443A804EEB26}">
      <dgm:prSet/>
      <dgm:spPr/>
      <dgm:t>
        <a:bodyPr/>
        <a:lstStyle/>
        <a:p>
          <a:r>
            <a:rPr lang="fi-FI" b="1" dirty="0"/>
            <a:t>Likaisuus:</a:t>
          </a:r>
          <a:r>
            <a:rPr lang="fi-FI" dirty="0"/>
            <a:t> Koko saarella etenkin kaupunki alueilla on tapana jättää roskat kadulle talon nurkalle, ja sitten ne haettiin kaksi kertaa viikossa. Joten kaduilla haisi välillä aika pahalta</a:t>
          </a:r>
          <a:r>
            <a:rPr lang="fi-FI" dirty="0">
              <a:solidFill>
                <a:srgbClr val="010000"/>
              </a:solidFill>
              <a:latin typeface="Calibri Light" panose="020F0302020204030204"/>
            </a:rPr>
            <a:t>.</a:t>
          </a:r>
          <a:br>
            <a:rPr lang="fi-FI" dirty="0"/>
          </a:br>
          <a:endParaRPr lang="en-US" dirty="0"/>
        </a:p>
      </dgm:t>
    </dgm:pt>
    <dgm:pt modelId="{64EF0A6D-C087-4ED0-9771-C55607D783B6}" type="parTrans" cxnId="{D7D3BB5B-A2AB-4A29-81DC-3FABEC5AD504}">
      <dgm:prSet/>
      <dgm:spPr/>
      <dgm:t>
        <a:bodyPr/>
        <a:lstStyle/>
        <a:p>
          <a:endParaRPr lang="en-US"/>
        </a:p>
      </dgm:t>
    </dgm:pt>
    <dgm:pt modelId="{74748BE2-82D4-4CC7-9853-2C282B4BD104}" type="sibTrans" cxnId="{D7D3BB5B-A2AB-4A29-81DC-3FABEC5AD504}">
      <dgm:prSet/>
      <dgm:spPr/>
      <dgm:t>
        <a:bodyPr/>
        <a:lstStyle/>
        <a:p>
          <a:endParaRPr lang="en-US"/>
        </a:p>
      </dgm:t>
    </dgm:pt>
    <dgm:pt modelId="{48D2887E-835E-40C3-B0B6-C97FD4F33EE1}">
      <dgm:prSet/>
      <dgm:spPr/>
      <dgm:t>
        <a:bodyPr/>
        <a:lstStyle/>
        <a:p>
          <a:r>
            <a:rPr lang="fi-FI" b="1" dirty="0"/>
            <a:t>Korkeat elinkustannukset:</a:t>
          </a:r>
          <a:r>
            <a:rPr lang="fi-FI" dirty="0"/>
            <a:t> Maltalla elinkustannukset voivat olla suhteellisen korkeat etenkin päivittäiset palvelut ja asuminen.</a:t>
          </a:r>
          <a:br>
            <a:rPr lang="fi-FI" dirty="0"/>
          </a:br>
          <a:endParaRPr lang="en-US" dirty="0"/>
        </a:p>
      </dgm:t>
    </dgm:pt>
    <dgm:pt modelId="{59BA1532-40D5-4900-93BE-DFF34FCA7D09}" type="parTrans" cxnId="{461021A4-E63E-4127-99F8-582637D99C76}">
      <dgm:prSet/>
      <dgm:spPr/>
      <dgm:t>
        <a:bodyPr/>
        <a:lstStyle/>
        <a:p>
          <a:endParaRPr lang="en-US"/>
        </a:p>
      </dgm:t>
    </dgm:pt>
    <dgm:pt modelId="{F386AC8E-9923-4A23-BDC1-38152EB68F84}" type="sibTrans" cxnId="{461021A4-E63E-4127-99F8-582637D99C76}">
      <dgm:prSet/>
      <dgm:spPr/>
      <dgm:t>
        <a:bodyPr/>
        <a:lstStyle/>
        <a:p>
          <a:endParaRPr lang="en-US"/>
        </a:p>
      </dgm:t>
    </dgm:pt>
    <dgm:pt modelId="{8F25CA6A-AFB7-452F-AF95-FE92CBD07312}">
      <dgm:prSet/>
      <dgm:spPr/>
      <dgm:t>
        <a:bodyPr/>
        <a:lstStyle/>
        <a:p>
          <a:r>
            <a:rPr lang="fi-FI" b="1" dirty="0"/>
            <a:t>Liikenne:</a:t>
          </a:r>
          <a:r>
            <a:rPr lang="fi-FI" dirty="0"/>
            <a:t> Liikenneruuhkat voivat olla ongelmia etenkin kaupunkialueilla, hurjat ajotyylit takseilla.</a:t>
          </a:r>
          <a:br>
            <a:rPr lang="fi-FI" dirty="0"/>
          </a:br>
          <a:endParaRPr lang="en-US" dirty="0"/>
        </a:p>
      </dgm:t>
    </dgm:pt>
    <dgm:pt modelId="{40B92089-3E5E-4A68-B372-CE2A863D9F1C}" type="parTrans" cxnId="{151AEB92-5B1D-48AE-A96E-EF04355CE1DD}">
      <dgm:prSet/>
      <dgm:spPr/>
      <dgm:t>
        <a:bodyPr/>
        <a:lstStyle/>
        <a:p>
          <a:endParaRPr lang="en-US"/>
        </a:p>
      </dgm:t>
    </dgm:pt>
    <dgm:pt modelId="{3F1247DB-CE3C-4CD9-999B-9550DAFE0E10}" type="sibTrans" cxnId="{151AEB92-5B1D-48AE-A96E-EF04355CE1DD}">
      <dgm:prSet/>
      <dgm:spPr/>
      <dgm:t>
        <a:bodyPr/>
        <a:lstStyle/>
        <a:p>
          <a:endParaRPr lang="en-US"/>
        </a:p>
      </dgm:t>
    </dgm:pt>
    <dgm:pt modelId="{B46CA173-FCA3-46AE-BF1D-76685EE2038F}">
      <dgm:prSet/>
      <dgm:spPr/>
      <dgm:t>
        <a:bodyPr/>
        <a:lstStyle/>
        <a:p>
          <a:r>
            <a:rPr lang="fi-FI" b="1" dirty="0"/>
            <a:t>Ympäristö: </a:t>
          </a:r>
          <a:r>
            <a:rPr lang="fi-FI" dirty="0"/>
            <a:t>Siinä mielessä että jalka käyvät olivat yleisellä tasolla huonot tai sitten niitä ei ollut </a:t>
          </a:r>
          <a:r>
            <a:rPr lang="fi-FI" dirty="0">
              <a:latin typeface="Calibri Light" panose="020F0302020204030204"/>
            </a:rPr>
            <a:t>ollenkaan</a:t>
          </a:r>
          <a:r>
            <a:rPr lang="fi-FI" dirty="0"/>
            <a:t>, tien ylityksessä </a:t>
          </a:r>
          <a:r>
            <a:rPr lang="fi-FI" dirty="0">
              <a:latin typeface="Calibri Light" panose="020F0302020204030204"/>
            </a:rPr>
            <a:t>periaate</a:t>
          </a:r>
          <a:r>
            <a:rPr lang="fi-FI" dirty="0"/>
            <a:t> oli</a:t>
          </a:r>
          <a:r>
            <a:rPr lang="fi-FI" dirty="0">
              <a:latin typeface="Calibri Light" panose="020F0302020204030204"/>
            </a:rPr>
            <a:t>,</a:t>
          </a:r>
          <a:r>
            <a:rPr lang="fi-FI" dirty="0"/>
            <a:t> että auto ensin ja todella äänekästä toisaalta välillä</a:t>
          </a:r>
          <a:r>
            <a:rPr lang="fi-FI" dirty="0">
              <a:solidFill>
                <a:srgbClr val="010000"/>
              </a:solidFill>
              <a:latin typeface="Calibri Light" panose="020F0302020204030204"/>
            </a:rPr>
            <a:t>.</a:t>
          </a:r>
          <a:br>
            <a:rPr lang="fi-FI" dirty="0"/>
          </a:br>
          <a:br>
            <a:rPr lang="fi-FI" dirty="0"/>
          </a:br>
          <a:endParaRPr lang="en-US" dirty="0"/>
        </a:p>
      </dgm:t>
    </dgm:pt>
    <dgm:pt modelId="{26C08086-5C6A-47EF-8A5F-6B44D9B7E02F}" type="parTrans" cxnId="{F3A4D87D-5EA6-47A5-87B1-F989EC9B4E69}">
      <dgm:prSet/>
      <dgm:spPr/>
      <dgm:t>
        <a:bodyPr/>
        <a:lstStyle/>
        <a:p>
          <a:endParaRPr lang="en-US"/>
        </a:p>
      </dgm:t>
    </dgm:pt>
    <dgm:pt modelId="{50AE0ECE-0656-4478-BDA5-590CA358BCB7}" type="sibTrans" cxnId="{F3A4D87D-5EA6-47A5-87B1-F989EC9B4E69}">
      <dgm:prSet/>
      <dgm:spPr/>
      <dgm:t>
        <a:bodyPr/>
        <a:lstStyle/>
        <a:p>
          <a:endParaRPr lang="en-US"/>
        </a:p>
      </dgm:t>
    </dgm:pt>
    <dgm:pt modelId="{E42183F6-2477-4602-AF01-FFB068DF8B4A}" type="pres">
      <dgm:prSet presAssocID="{A5C5E4E5-E0F7-41E9-859C-2D05ED5F992A}" presName="vert0" presStyleCnt="0">
        <dgm:presLayoutVars>
          <dgm:dir/>
          <dgm:animOne val="branch"/>
          <dgm:animLvl val="lvl"/>
        </dgm:presLayoutVars>
      </dgm:prSet>
      <dgm:spPr/>
    </dgm:pt>
    <dgm:pt modelId="{9FB18375-7BB6-41A0-A5AC-ECDACCD6677C}" type="pres">
      <dgm:prSet presAssocID="{9AE5BA35-00A4-4A64-B3E8-443A804EEB26}" presName="thickLine" presStyleLbl="alignNode1" presStyleIdx="0" presStyleCnt="4"/>
      <dgm:spPr/>
    </dgm:pt>
    <dgm:pt modelId="{1F54331B-63B1-4323-948B-FC6A53028EE8}" type="pres">
      <dgm:prSet presAssocID="{9AE5BA35-00A4-4A64-B3E8-443A804EEB26}" presName="horz1" presStyleCnt="0"/>
      <dgm:spPr/>
    </dgm:pt>
    <dgm:pt modelId="{E443AE80-245A-468B-AACB-957A32B69753}" type="pres">
      <dgm:prSet presAssocID="{9AE5BA35-00A4-4A64-B3E8-443A804EEB26}" presName="tx1" presStyleLbl="revTx" presStyleIdx="0" presStyleCnt="4"/>
      <dgm:spPr/>
    </dgm:pt>
    <dgm:pt modelId="{B308C9F0-3E71-459C-8F13-2C1FD333E93B}" type="pres">
      <dgm:prSet presAssocID="{9AE5BA35-00A4-4A64-B3E8-443A804EEB26}" presName="vert1" presStyleCnt="0"/>
      <dgm:spPr/>
    </dgm:pt>
    <dgm:pt modelId="{9479B088-543E-4AF5-BEEC-9E1DF1DE9934}" type="pres">
      <dgm:prSet presAssocID="{48D2887E-835E-40C3-B0B6-C97FD4F33EE1}" presName="thickLine" presStyleLbl="alignNode1" presStyleIdx="1" presStyleCnt="4"/>
      <dgm:spPr/>
    </dgm:pt>
    <dgm:pt modelId="{8A756299-6559-4858-8342-EEBC89F029B4}" type="pres">
      <dgm:prSet presAssocID="{48D2887E-835E-40C3-B0B6-C97FD4F33EE1}" presName="horz1" presStyleCnt="0"/>
      <dgm:spPr/>
    </dgm:pt>
    <dgm:pt modelId="{A9FBA6C3-5B2D-4D08-88C8-50E8E542BD44}" type="pres">
      <dgm:prSet presAssocID="{48D2887E-835E-40C3-B0B6-C97FD4F33EE1}" presName="tx1" presStyleLbl="revTx" presStyleIdx="1" presStyleCnt="4"/>
      <dgm:spPr/>
    </dgm:pt>
    <dgm:pt modelId="{F8D16917-DED4-41DB-90E3-FF1FE5118A7F}" type="pres">
      <dgm:prSet presAssocID="{48D2887E-835E-40C3-B0B6-C97FD4F33EE1}" presName="vert1" presStyleCnt="0"/>
      <dgm:spPr/>
    </dgm:pt>
    <dgm:pt modelId="{F5516AC0-556A-4158-9AC2-8612FB7DF40D}" type="pres">
      <dgm:prSet presAssocID="{8F25CA6A-AFB7-452F-AF95-FE92CBD07312}" presName="thickLine" presStyleLbl="alignNode1" presStyleIdx="2" presStyleCnt="4"/>
      <dgm:spPr/>
    </dgm:pt>
    <dgm:pt modelId="{D6981964-4BEE-4D30-A778-19F7CBAA8FA7}" type="pres">
      <dgm:prSet presAssocID="{8F25CA6A-AFB7-452F-AF95-FE92CBD07312}" presName="horz1" presStyleCnt="0"/>
      <dgm:spPr/>
    </dgm:pt>
    <dgm:pt modelId="{12D4C86A-F55E-4C09-8264-309B452C15F8}" type="pres">
      <dgm:prSet presAssocID="{8F25CA6A-AFB7-452F-AF95-FE92CBD07312}" presName="tx1" presStyleLbl="revTx" presStyleIdx="2" presStyleCnt="4"/>
      <dgm:spPr/>
    </dgm:pt>
    <dgm:pt modelId="{90AF777C-9B60-4EA0-9019-EFCF21EC698B}" type="pres">
      <dgm:prSet presAssocID="{8F25CA6A-AFB7-452F-AF95-FE92CBD07312}" presName="vert1" presStyleCnt="0"/>
      <dgm:spPr/>
    </dgm:pt>
    <dgm:pt modelId="{6E6C29DF-C158-4B85-BD4B-F7CD39E02D38}" type="pres">
      <dgm:prSet presAssocID="{B46CA173-FCA3-46AE-BF1D-76685EE2038F}" presName="thickLine" presStyleLbl="alignNode1" presStyleIdx="3" presStyleCnt="4"/>
      <dgm:spPr/>
    </dgm:pt>
    <dgm:pt modelId="{A67C3955-4BAD-42D1-AA5F-B0A3424DEE11}" type="pres">
      <dgm:prSet presAssocID="{B46CA173-FCA3-46AE-BF1D-76685EE2038F}" presName="horz1" presStyleCnt="0"/>
      <dgm:spPr/>
    </dgm:pt>
    <dgm:pt modelId="{9FCB5794-B7E9-459F-9785-562B7D1B107C}" type="pres">
      <dgm:prSet presAssocID="{B46CA173-FCA3-46AE-BF1D-76685EE2038F}" presName="tx1" presStyleLbl="revTx" presStyleIdx="3" presStyleCnt="4"/>
      <dgm:spPr/>
    </dgm:pt>
    <dgm:pt modelId="{07918BD6-081D-419C-BA94-2AC7A25696A6}" type="pres">
      <dgm:prSet presAssocID="{B46CA173-FCA3-46AE-BF1D-76685EE2038F}" presName="vert1" presStyleCnt="0"/>
      <dgm:spPr/>
    </dgm:pt>
  </dgm:ptLst>
  <dgm:cxnLst>
    <dgm:cxn modelId="{D7D3BB5B-A2AB-4A29-81DC-3FABEC5AD504}" srcId="{A5C5E4E5-E0F7-41E9-859C-2D05ED5F992A}" destId="{9AE5BA35-00A4-4A64-B3E8-443A804EEB26}" srcOrd="0" destOrd="0" parTransId="{64EF0A6D-C087-4ED0-9771-C55607D783B6}" sibTransId="{74748BE2-82D4-4CC7-9853-2C282B4BD104}"/>
    <dgm:cxn modelId="{0439C850-9FB0-47C0-A8A6-AF017B5B234C}" type="presOf" srcId="{B46CA173-FCA3-46AE-BF1D-76685EE2038F}" destId="{9FCB5794-B7E9-459F-9785-562B7D1B107C}" srcOrd="0" destOrd="0" presId="urn:microsoft.com/office/officeart/2008/layout/LinedList"/>
    <dgm:cxn modelId="{F3A4D87D-5EA6-47A5-87B1-F989EC9B4E69}" srcId="{A5C5E4E5-E0F7-41E9-859C-2D05ED5F992A}" destId="{B46CA173-FCA3-46AE-BF1D-76685EE2038F}" srcOrd="3" destOrd="0" parTransId="{26C08086-5C6A-47EF-8A5F-6B44D9B7E02F}" sibTransId="{50AE0ECE-0656-4478-BDA5-590CA358BCB7}"/>
    <dgm:cxn modelId="{151AEB92-5B1D-48AE-A96E-EF04355CE1DD}" srcId="{A5C5E4E5-E0F7-41E9-859C-2D05ED5F992A}" destId="{8F25CA6A-AFB7-452F-AF95-FE92CBD07312}" srcOrd="2" destOrd="0" parTransId="{40B92089-3E5E-4A68-B372-CE2A863D9F1C}" sibTransId="{3F1247DB-CE3C-4CD9-999B-9550DAFE0E10}"/>
    <dgm:cxn modelId="{941FB397-7031-4320-B653-7F987B458A3D}" type="presOf" srcId="{48D2887E-835E-40C3-B0B6-C97FD4F33EE1}" destId="{A9FBA6C3-5B2D-4D08-88C8-50E8E542BD44}" srcOrd="0" destOrd="0" presId="urn:microsoft.com/office/officeart/2008/layout/LinedList"/>
    <dgm:cxn modelId="{451C7D99-1ADD-4E3B-84F9-795CF8999000}" type="presOf" srcId="{9AE5BA35-00A4-4A64-B3E8-443A804EEB26}" destId="{E443AE80-245A-468B-AACB-957A32B69753}" srcOrd="0" destOrd="0" presId="urn:microsoft.com/office/officeart/2008/layout/LinedList"/>
    <dgm:cxn modelId="{461021A4-E63E-4127-99F8-582637D99C76}" srcId="{A5C5E4E5-E0F7-41E9-859C-2D05ED5F992A}" destId="{48D2887E-835E-40C3-B0B6-C97FD4F33EE1}" srcOrd="1" destOrd="0" parTransId="{59BA1532-40D5-4900-93BE-DFF34FCA7D09}" sibTransId="{F386AC8E-9923-4A23-BDC1-38152EB68F84}"/>
    <dgm:cxn modelId="{164CAAC0-D958-415E-8404-C25EE7CA1F56}" type="presOf" srcId="{A5C5E4E5-E0F7-41E9-859C-2D05ED5F992A}" destId="{E42183F6-2477-4602-AF01-FFB068DF8B4A}" srcOrd="0" destOrd="0" presId="urn:microsoft.com/office/officeart/2008/layout/LinedList"/>
    <dgm:cxn modelId="{7F3837E0-26EE-4F76-8C90-252B842561AA}" type="presOf" srcId="{8F25CA6A-AFB7-452F-AF95-FE92CBD07312}" destId="{12D4C86A-F55E-4C09-8264-309B452C15F8}" srcOrd="0" destOrd="0" presId="urn:microsoft.com/office/officeart/2008/layout/LinedList"/>
    <dgm:cxn modelId="{B25651E5-67E0-4427-83C3-1A5B4AA2B268}" type="presParOf" srcId="{E42183F6-2477-4602-AF01-FFB068DF8B4A}" destId="{9FB18375-7BB6-41A0-A5AC-ECDACCD6677C}" srcOrd="0" destOrd="0" presId="urn:microsoft.com/office/officeart/2008/layout/LinedList"/>
    <dgm:cxn modelId="{E96F6EBD-FBBA-4398-AC96-B8A1A2BB23FA}" type="presParOf" srcId="{E42183F6-2477-4602-AF01-FFB068DF8B4A}" destId="{1F54331B-63B1-4323-948B-FC6A53028EE8}" srcOrd="1" destOrd="0" presId="urn:microsoft.com/office/officeart/2008/layout/LinedList"/>
    <dgm:cxn modelId="{5DDCC086-81C0-4572-8087-10DC82F11C02}" type="presParOf" srcId="{1F54331B-63B1-4323-948B-FC6A53028EE8}" destId="{E443AE80-245A-468B-AACB-957A32B69753}" srcOrd="0" destOrd="0" presId="urn:microsoft.com/office/officeart/2008/layout/LinedList"/>
    <dgm:cxn modelId="{EE36706B-7648-4C35-97BC-74944A39FCE7}" type="presParOf" srcId="{1F54331B-63B1-4323-948B-FC6A53028EE8}" destId="{B308C9F0-3E71-459C-8F13-2C1FD333E93B}" srcOrd="1" destOrd="0" presId="urn:microsoft.com/office/officeart/2008/layout/LinedList"/>
    <dgm:cxn modelId="{57CD4DA6-EF9B-4276-9A4A-266209F370DC}" type="presParOf" srcId="{E42183F6-2477-4602-AF01-FFB068DF8B4A}" destId="{9479B088-543E-4AF5-BEEC-9E1DF1DE9934}" srcOrd="2" destOrd="0" presId="urn:microsoft.com/office/officeart/2008/layout/LinedList"/>
    <dgm:cxn modelId="{9CCC5BAD-B9A6-4118-9C0E-2A321AA928FA}" type="presParOf" srcId="{E42183F6-2477-4602-AF01-FFB068DF8B4A}" destId="{8A756299-6559-4858-8342-EEBC89F029B4}" srcOrd="3" destOrd="0" presId="urn:microsoft.com/office/officeart/2008/layout/LinedList"/>
    <dgm:cxn modelId="{5ACE16A9-0A58-448C-83FE-92A7331F2778}" type="presParOf" srcId="{8A756299-6559-4858-8342-EEBC89F029B4}" destId="{A9FBA6C3-5B2D-4D08-88C8-50E8E542BD44}" srcOrd="0" destOrd="0" presId="urn:microsoft.com/office/officeart/2008/layout/LinedList"/>
    <dgm:cxn modelId="{5BF1AB03-F1D8-4780-A536-B18CF68C88E8}" type="presParOf" srcId="{8A756299-6559-4858-8342-EEBC89F029B4}" destId="{F8D16917-DED4-41DB-90E3-FF1FE5118A7F}" srcOrd="1" destOrd="0" presId="urn:microsoft.com/office/officeart/2008/layout/LinedList"/>
    <dgm:cxn modelId="{5C150A30-5AF4-458C-9C18-4BCB3F0A077B}" type="presParOf" srcId="{E42183F6-2477-4602-AF01-FFB068DF8B4A}" destId="{F5516AC0-556A-4158-9AC2-8612FB7DF40D}" srcOrd="4" destOrd="0" presId="urn:microsoft.com/office/officeart/2008/layout/LinedList"/>
    <dgm:cxn modelId="{2EF1B12E-35B0-489C-8189-263CEC15DAC1}" type="presParOf" srcId="{E42183F6-2477-4602-AF01-FFB068DF8B4A}" destId="{D6981964-4BEE-4D30-A778-19F7CBAA8FA7}" srcOrd="5" destOrd="0" presId="urn:microsoft.com/office/officeart/2008/layout/LinedList"/>
    <dgm:cxn modelId="{260C850C-37BF-4FDA-9733-BD1F53BD0409}" type="presParOf" srcId="{D6981964-4BEE-4D30-A778-19F7CBAA8FA7}" destId="{12D4C86A-F55E-4C09-8264-309B452C15F8}" srcOrd="0" destOrd="0" presId="urn:microsoft.com/office/officeart/2008/layout/LinedList"/>
    <dgm:cxn modelId="{AB14B1EA-43A7-41A0-B0C6-EB93597034A2}" type="presParOf" srcId="{D6981964-4BEE-4D30-A778-19F7CBAA8FA7}" destId="{90AF777C-9B60-4EA0-9019-EFCF21EC698B}" srcOrd="1" destOrd="0" presId="urn:microsoft.com/office/officeart/2008/layout/LinedList"/>
    <dgm:cxn modelId="{B4DC193C-FCB8-4CC4-8D80-5C29A078BD93}" type="presParOf" srcId="{E42183F6-2477-4602-AF01-FFB068DF8B4A}" destId="{6E6C29DF-C158-4B85-BD4B-F7CD39E02D38}" srcOrd="6" destOrd="0" presId="urn:microsoft.com/office/officeart/2008/layout/LinedList"/>
    <dgm:cxn modelId="{CC687552-A2C1-4B44-BD94-B2E2AB8BC5E6}" type="presParOf" srcId="{E42183F6-2477-4602-AF01-FFB068DF8B4A}" destId="{A67C3955-4BAD-42D1-AA5F-B0A3424DEE11}" srcOrd="7" destOrd="0" presId="urn:microsoft.com/office/officeart/2008/layout/LinedList"/>
    <dgm:cxn modelId="{245F4CDA-0F2D-4148-A255-D3455AF185D1}" type="presParOf" srcId="{A67C3955-4BAD-42D1-AA5F-B0A3424DEE11}" destId="{9FCB5794-B7E9-459F-9785-562B7D1B107C}" srcOrd="0" destOrd="0" presId="urn:microsoft.com/office/officeart/2008/layout/LinedList"/>
    <dgm:cxn modelId="{7021CF85-C4D4-4B0D-AD15-9BCAA71F2AC9}" type="presParOf" srcId="{A67C3955-4BAD-42D1-AA5F-B0A3424DEE11}" destId="{07918BD6-081D-419C-BA94-2AC7A25696A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C5E4E5-E0F7-41E9-859C-2D05ED5F992A}" type="doc">
      <dgm:prSet loTypeId="urn:microsoft.com/office/officeart/2008/layout/LinedList" loCatId="list" qsTypeId="urn:microsoft.com/office/officeart/2005/8/quickstyle/3d1" qsCatId="3D" csTypeId="urn:microsoft.com/office/officeart/2005/8/colors/accent6_2" csCatId="accent6" phldr="1"/>
      <dgm:spPr/>
      <dgm:t>
        <a:bodyPr/>
        <a:lstStyle/>
        <a:p>
          <a:endParaRPr lang="en-US"/>
        </a:p>
      </dgm:t>
    </dgm:pt>
    <dgm:pt modelId="{9AE5BA35-00A4-4A64-B3E8-443A804EEB26}">
      <dgm:prSet/>
      <dgm:spPr/>
      <dgm:t>
        <a:bodyPr/>
        <a:lstStyle/>
        <a:p>
          <a:pPr rtl="0"/>
          <a:r>
            <a:rPr lang="fi-FI" b="1" dirty="0"/>
            <a:t>Ihmiset ovat tolerantteja</a:t>
          </a:r>
          <a:r>
            <a:rPr lang="fi-FI" dirty="0"/>
            <a:t> ja tottuneita ulkomaalaisiin, aksentteihin, väreihin ja värittömyyteen.</a:t>
          </a:r>
          <a:r>
            <a:rPr lang="fi-FI" dirty="0">
              <a:latin typeface="Calibri Light" panose="020F0302020204030204"/>
            </a:rPr>
            <a:t> </a:t>
          </a:r>
          <a:r>
            <a:rPr lang="fi-FI" dirty="0">
              <a:latin typeface="Calibri"/>
              <a:ea typeface="Calibri"/>
              <a:cs typeface="Calibri"/>
            </a:rPr>
            <a:t>Ihmiset ovat ystävällisiä ja avuliaita (niin kauan, kunnes sattuvat ratin taakse). </a:t>
          </a:r>
          <a:br>
            <a:rPr lang="fi-FI" dirty="0"/>
          </a:br>
          <a:endParaRPr lang="en-US" dirty="0"/>
        </a:p>
      </dgm:t>
    </dgm:pt>
    <dgm:pt modelId="{64EF0A6D-C087-4ED0-9771-C55607D783B6}" type="parTrans" cxnId="{D7D3BB5B-A2AB-4A29-81DC-3FABEC5AD504}">
      <dgm:prSet/>
      <dgm:spPr/>
      <dgm:t>
        <a:bodyPr/>
        <a:lstStyle/>
        <a:p>
          <a:endParaRPr lang="en-US"/>
        </a:p>
      </dgm:t>
    </dgm:pt>
    <dgm:pt modelId="{74748BE2-82D4-4CC7-9853-2C282B4BD104}" type="sibTrans" cxnId="{D7D3BB5B-A2AB-4A29-81DC-3FABEC5AD504}">
      <dgm:prSet/>
      <dgm:spPr/>
      <dgm:t>
        <a:bodyPr/>
        <a:lstStyle/>
        <a:p>
          <a:endParaRPr lang="en-US"/>
        </a:p>
      </dgm:t>
    </dgm:pt>
    <dgm:pt modelId="{8F25CA6A-AFB7-452F-AF95-FE92CBD07312}">
      <dgm:prSet/>
      <dgm:spPr/>
      <dgm:t>
        <a:bodyPr/>
        <a:lstStyle/>
        <a:p>
          <a:pPr rtl="0"/>
          <a:r>
            <a:rPr lang="fi-FI" b="1" dirty="0"/>
            <a:t>Englannin kielellä pärjää</a:t>
          </a:r>
          <a:r>
            <a:rPr lang="fi-FI" dirty="0"/>
            <a:t> yleisesti, melkein jokaisen kanssa</a:t>
          </a:r>
          <a:r>
            <a:rPr lang="fi-FI" dirty="0">
              <a:latin typeface="Calibri Light" panose="020F0302020204030204"/>
            </a:rPr>
            <a:t>,</a:t>
          </a:r>
          <a:r>
            <a:rPr lang="fi-FI" dirty="0"/>
            <a:t> kun kävi keskustelua englanniksi eri aksentteja tuli vastaan mutta 90% keskusteluista noin ymmärsin. </a:t>
          </a:r>
          <a:br>
            <a:rPr lang="fi-FI" dirty="0"/>
          </a:br>
          <a:endParaRPr lang="en-US" dirty="0"/>
        </a:p>
      </dgm:t>
    </dgm:pt>
    <dgm:pt modelId="{40B92089-3E5E-4A68-B372-CE2A863D9F1C}" type="parTrans" cxnId="{151AEB92-5B1D-48AE-A96E-EF04355CE1DD}">
      <dgm:prSet/>
      <dgm:spPr/>
      <dgm:t>
        <a:bodyPr/>
        <a:lstStyle/>
        <a:p>
          <a:endParaRPr lang="en-US"/>
        </a:p>
      </dgm:t>
    </dgm:pt>
    <dgm:pt modelId="{3F1247DB-CE3C-4CD9-999B-9550DAFE0E10}" type="sibTrans" cxnId="{151AEB92-5B1D-48AE-A96E-EF04355CE1DD}">
      <dgm:prSet/>
      <dgm:spPr/>
      <dgm:t>
        <a:bodyPr/>
        <a:lstStyle/>
        <a:p>
          <a:endParaRPr lang="en-US"/>
        </a:p>
      </dgm:t>
    </dgm:pt>
    <dgm:pt modelId="{B46CA173-FCA3-46AE-BF1D-76685EE2038F}">
      <dgm:prSet/>
      <dgm:spPr/>
      <dgm:t>
        <a:bodyPr/>
        <a:lstStyle/>
        <a:p>
          <a:r>
            <a:rPr lang="fi-FI" b="1" dirty="0"/>
            <a:t>Sataa todella harvoin</a:t>
          </a:r>
          <a:r>
            <a:rPr lang="fi-FI" dirty="0"/>
            <a:t> koko reissuni aikana noin 3 kertaa ja sade kesti aina vain noin vartin (15min).</a:t>
          </a:r>
          <a:br>
            <a:rPr lang="fi-FI" dirty="0"/>
          </a:br>
          <a:br>
            <a:rPr lang="fi-FI" dirty="0"/>
          </a:br>
          <a:endParaRPr lang="en-US" dirty="0"/>
        </a:p>
      </dgm:t>
    </dgm:pt>
    <dgm:pt modelId="{26C08086-5C6A-47EF-8A5F-6B44D9B7E02F}" type="parTrans" cxnId="{F3A4D87D-5EA6-47A5-87B1-F989EC9B4E69}">
      <dgm:prSet/>
      <dgm:spPr/>
      <dgm:t>
        <a:bodyPr/>
        <a:lstStyle/>
        <a:p>
          <a:endParaRPr lang="en-US"/>
        </a:p>
      </dgm:t>
    </dgm:pt>
    <dgm:pt modelId="{50AE0ECE-0656-4478-BDA5-590CA358BCB7}" type="sibTrans" cxnId="{F3A4D87D-5EA6-47A5-87B1-F989EC9B4E69}">
      <dgm:prSet/>
      <dgm:spPr/>
      <dgm:t>
        <a:bodyPr/>
        <a:lstStyle/>
        <a:p>
          <a:endParaRPr lang="en-US"/>
        </a:p>
      </dgm:t>
    </dgm:pt>
    <dgm:pt modelId="{2159275A-EB49-43B6-ABED-882AD7DF5E5B}">
      <dgm:prSet phldr="0"/>
      <dgm:spPr/>
      <dgm:t>
        <a:bodyPr/>
        <a:lstStyle/>
        <a:p>
          <a:pPr algn="l" rtl="0"/>
          <a:r>
            <a:rPr lang="fi-FI" b="1" dirty="0"/>
            <a:t>Ympäristö</a:t>
          </a:r>
          <a:r>
            <a:rPr lang="fi-FI" dirty="0"/>
            <a:t> on mielenkiintoinen, monen tuhannen vuoden historiallisia kohteita sekä moderneja ja varsin mielikuvituksellisia seutuja.</a:t>
          </a:r>
          <a:r>
            <a:rPr lang="fi-FI" dirty="0">
              <a:latin typeface="Calibri Light" panose="020F0302020204030204"/>
            </a:rPr>
            <a:t> </a:t>
          </a:r>
          <a:endParaRPr lang="en-US" dirty="0">
            <a:latin typeface="Calibri Light" panose="020F0302020204030204"/>
          </a:endParaRPr>
        </a:p>
      </dgm:t>
    </dgm:pt>
    <dgm:pt modelId="{7D44887D-FE5E-494F-AA95-30376AD77347}" type="parTrans" cxnId="{FA9590C5-E3AB-48A0-9F66-6002E75261C8}">
      <dgm:prSet/>
      <dgm:spPr/>
    </dgm:pt>
    <dgm:pt modelId="{6F0094EB-F328-45B7-8798-F4BDED987618}" type="sibTrans" cxnId="{FA9590C5-E3AB-48A0-9F66-6002E75261C8}">
      <dgm:prSet/>
      <dgm:spPr/>
    </dgm:pt>
    <dgm:pt modelId="{E42183F6-2477-4602-AF01-FFB068DF8B4A}" type="pres">
      <dgm:prSet presAssocID="{A5C5E4E5-E0F7-41E9-859C-2D05ED5F992A}" presName="vert0" presStyleCnt="0">
        <dgm:presLayoutVars>
          <dgm:dir/>
          <dgm:animOne val="branch"/>
          <dgm:animLvl val="lvl"/>
        </dgm:presLayoutVars>
      </dgm:prSet>
      <dgm:spPr/>
    </dgm:pt>
    <dgm:pt modelId="{9FB18375-7BB6-41A0-A5AC-ECDACCD6677C}" type="pres">
      <dgm:prSet presAssocID="{9AE5BA35-00A4-4A64-B3E8-443A804EEB26}" presName="thickLine" presStyleLbl="alignNode1" presStyleIdx="0" presStyleCnt="4"/>
      <dgm:spPr/>
    </dgm:pt>
    <dgm:pt modelId="{1F54331B-63B1-4323-948B-FC6A53028EE8}" type="pres">
      <dgm:prSet presAssocID="{9AE5BA35-00A4-4A64-B3E8-443A804EEB26}" presName="horz1" presStyleCnt="0"/>
      <dgm:spPr/>
    </dgm:pt>
    <dgm:pt modelId="{E443AE80-245A-468B-AACB-957A32B69753}" type="pres">
      <dgm:prSet presAssocID="{9AE5BA35-00A4-4A64-B3E8-443A804EEB26}" presName="tx1" presStyleLbl="revTx" presStyleIdx="0" presStyleCnt="4"/>
      <dgm:spPr/>
    </dgm:pt>
    <dgm:pt modelId="{B308C9F0-3E71-459C-8F13-2C1FD333E93B}" type="pres">
      <dgm:prSet presAssocID="{9AE5BA35-00A4-4A64-B3E8-443A804EEB26}" presName="vert1" presStyleCnt="0"/>
      <dgm:spPr/>
    </dgm:pt>
    <dgm:pt modelId="{F5516AC0-556A-4158-9AC2-8612FB7DF40D}" type="pres">
      <dgm:prSet presAssocID="{8F25CA6A-AFB7-452F-AF95-FE92CBD07312}" presName="thickLine" presStyleLbl="alignNode1" presStyleIdx="1" presStyleCnt="4"/>
      <dgm:spPr/>
    </dgm:pt>
    <dgm:pt modelId="{D6981964-4BEE-4D30-A778-19F7CBAA8FA7}" type="pres">
      <dgm:prSet presAssocID="{8F25CA6A-AFB7-452F-AF95-FE92CBD07312}" presName="horz1" presStyleCnt="0"/>
      <dgm:spPr/>
    </dgm:pt>
    <dgm:pt modelId="{12D4C86A-F55E-4C09-8264-309B452C15F8}" type="pres">
      <dgm:prSet presAssocID="{8F25CA6A-AFB7-452F-AF95-FE92CBD07312}" presName="tx1" presStyleLbl="revTx" presStyleIdx="1" presStyleCnt="4"/>
      <dgm:spPr/>
    </dgm:pt>
    <dgm:pt modelId="{90AF777C-9B60-4EA0-9019-EFCF21EC698B}" type="pres">
      <dgm:prSet presAssocID="{8F25CA6A-AFB7-452F-AF95-FE92CBD07312}" presName="vert1" presStyleCnt="0"/>
      <dgm:spPr/>
    </dgm:pt>
    <dgm:pt modelId="{45B05EBC-44C9-4BEA-B4DC-3A6EA65B7797}" type="pres">
      <dgm:prSet presAssocID="{2159275A-EB49-43B6-ABED-882AD7DF5E5B}" presName="thickLine" presStyleLbl="alignNode1" presStyleIdx="2" presStyleCnt="4"/>
      <dgm:spPr/>
    </dgm:pt>
    <dgm:pt modelId="{F3C18169-555A-42A2-BDA9-176B8E00F21D}" type="pres">
      <dgm:prSet presAssocID="{2159275A-EB49-43B6-ABED-882AD7DF5E5B}" presName="horz1" presStyleCnt="0"/>
      <dgm:spPr/>
    </dgm:pt>
    <dgm:pt modelId="{ADAC78A6-B332-4B82-9AF5-2B5C579F06FF}" type="pres">
      <dgm:prSet presAssocID="{2159275A-EB49-43B6-ABED-882AD7DF5E5B}" presName="tx1" presStyleLbl="revTx" presStyleIdx="2" presStyleCnt="4"/>
      <dgm:spPr/>
    </dgm:pt>
    <dgm:pt modelId="{2EF72E6D-B7DE-4CE3-90EC-F062292F01E1}" type="pres">
      <dgm:prSet presAssocID="{2159275A-EB49-43B6-ABED-882AD7DF5E5B}" presName="vert1" presStyleCnt="0"/>
      <dgm:spPr/>
    </dgm:pt>
    <dgm:pt modelId="{6E6C29DF-C158-4B85-BD4B-F7CD39E02D38}" type="pres">
      <dgm:prSet presAssocID="{B46CA173-FCA3-46AE-BF1D-76685EE2038F}" presName="thickLine" presStyleLbl="alignNode1" presStyleIdx="3" presStyleCnt="4"/>
      <dgm:spPr/>
    </dgm:pt>
    <dgm:pt modelId="{A67C3955-4BAD-42D1-AA5F-B0A3424DEE11}" type="pres">
      <dgm:prSet presAssocID="{B46CA173-FCA3-46AE-BF1D-76685EE2038F}" presName="horz1" presStyleCnt="0"/>
      <dgm:spPr/>
    </dgm:pt>
    <dgm:pt modelId="{9FCB5794-B7E9-459F-9785-562B7D1B107C}" type="pres">
      <dgm:prSet presAssocID="{B46CA173-FCA3-46AE-BF1D-76685EE2038F}" presName="tx1" presStyleLbl="revTx" presStyleIdx="3" presStyleCnt="4"/>
      <dgm:spPr/>
    </dgm:pt>
    <dgm:pt modelId="{07918BD6-081D-419C-BA94-2AC7A25696A6}" type="pres">
      <dgm:prSet presAssocID="{B46CA173-FCA3-46AE-BF1D-76685EE2038F}" presName="vert1" presStyleCnt="0"/>
      <dgm:spPr/>
    </dgm:pt>
  </dgm:ptLst>
  <dgm:cxnLst>
    <dgm:cxn modelId="{5DA9DC35-B0AF-457F-9E93-31F57DCCCDA1}" type="presOf" srcId="{B46CA173-FCA3-46AE-BF1D-76685EE2038F}" destId="{9FCB5794-B7E9-459F-9785-562B7D1B107C}" srcOrd="0" destOrd="0" presId="urn:microsoft.com/office/officeart/2008/layout/LinedList"/>
    <dgm:cxn modelId="{D7D3BB5B-A2AB-4A29-81DC-3FABEC5AD504}" srcId="{A5C5E4E5-E0F7-41E9-859C-2D05ED5F992A}" destId="{9AE5BA35-00A4-4A64-B3E8-443A804EEB26}" srcOrd="0" destOrd="0" parTransId="{64EF0A6D-C087-4ED0-9771-C55607D783B6}" sibTransId="{74748BE2-82D4-4CC7-9853-2C282B4BD104}"/>
    <dgm:cxn modelId="{5010935C-73B0-4E06-AD18-C5725F5DFBC3}" type="presOf" srcId="{8F25CA6A-AFB7-452F-AF95-FE92CBD07312}" destId="{12D4C86A-F55E-4C09-8264-309B452C15F8}" srcOrd="0" destOrd="0" presId="urn:microsoft.com/office/officeart/2008/layout/LinedList"/>
    <dgm:cxn modelId="{B479C467-0DD1-451C-AE7F-D13A3E00167C}" type="presOf" srcId="{2159275A-EB49-43B6-ABED-882AD7DF5E5B}" destId="{ADAC78A6-B332-4B82-9AF5-2B5C579F06FF}" srcOrd="0" destOrd="0" presId="urn:microsoft.com/office/officeart/2008/layout/LinedList"/>
    <dgm:cxn modelId="{00FC5A75-D524-4858-8F89-70F8F2002315}" type="presOf" srcId="{9AE5BA35-00A4-4A64-B3E8-443A804EEB26}" destId="{E443AE80-245A-468B-AACB-957A32B69753}" srcOrd="0" destOrd="0" presId="urn:microsoft.com/office/officeart/2008/layout/LinedList"/>
    <dgm:cxn modelId="{F3A4D87D-5EA6-47A5-87B1-F989EC9B4E69}" srcId="{A5C5E4E5-E0F7-41E9-859C-2D05ED5F992A}" destId="{B46CA173-FCA3-46AE-BF1D-76685EE2038F}" srcOrd="3" destOrd="0" parTransId="{26C08086-5C6A-47EF-8A5F-6B44D9B7E02F}" sibTransId="{50AE0ECE-0656-4478-BDA5-590CA358BCB7}"/>
    <dgm:cxn modelId="{151AEB92-5B1D-48AE-A96E-EF04355CE1DD}" srcId="{A5C5E4E5-E0F7-41E9-859C-2D05ED5F992A}" destId="{8F25CA6A-AFB7-452F-AF95-FE92CBD07312}" srcOrd="1" destOrd="0" parTransId="{40B92089-3E5E-4A68-B372-CE2A863D9F1C}" sibTransId="{3F1247DB-CE3C-4CD9-999B-9550DAFE0E10}"/>
    <dgm:cxn modelId="{164CAAC0-D958-415E-8404-C25EE7CA1F56}" type="presOf" srcId="{A5C5E4E5-E0F7-41E9-859C-2D05ED5F992A}" destId="{E42183F6-2477-4602-AF01-FFB068DF8B4A}" srcOrd="0" destOrd="0" presId="urn:microsoft.com/office/officeart/2008/layout/LinedList"/>
    <dgm:cxn modelId="{FA9590C5-E3AB-48A0-9F66-6002E75261C8}" srcId="{A5C5E4E5-E0F7-41E9-859C-2D05ED5F992A}" destId="{2159275A-EB49-43B6-ABED-882AD7DF5E5B}" srcOrd="2" destOrd="0" parTransId="{7D44887D-FE5E-494F-AA95-30376AD77347}" sibTransId="{6F0094EB-F328-45B7-8798-F4BDED987618}"/>
    <dgm:cxn modelId="{F645D3DB-3AB5-4696-A1C0-ED9948E44F85}" type="presParOf" srcId="{E42183F6-2477-4602-AF01-FFB068DF8B4A}" destId="{9FB18375-7BB6-41A0-A5AC-ECDACCD6677C}" srcOrd="0" destOrd="0" presId="urn:microsoft.com/office/officeart/2008/layout/LinedList"/>
    <dgm:cxn modelId="{39EAA1ED-2DAE-43C0-AA60-D3F03F37F4CB}" type="presParOf" srcId="{E42183F6-2477-4602-AF01-FFB068DF8B4A}" destId="{1F54331B-63B1-4323-948B-FC6A53028EE8}" srcOrd="1" destOrd="0" presId="urn:microsoft.com/office/officeart/2008/layout/LinedList"/>
    <dgm:cxn modelId="{4FD9F7D6-0D61-49E2-9007-0080EB52E826}" type="presParOf" srcId="{1F54331B-63B1-4323-948B-FC6A53028EE8}" destId="{E443AE80-245A-468B-AACB-957A32B69753}" srcOrd="0" destOrd="0" presId="urn:microsoft.com/office/officeart/2008/layout/LinedList"/>
    <dgm:cxn modelId="{434EAA09-3BAC-4B07-89EE-EB6DEBD9F1F2}" type="presParOf" srcId="{1F54331B-63B1-4323-948B-FC6A53028EE8}" destId="{B308C9F0-3E71-459C-8F13-2C1FD333E93B}" srcOrd="1" destOrd="0" presId="urn:microsoft.com/office/officeart/2008/layout/LinedList"/>
    <dgm:cxn modelId="{122A6578-BC10-4A7D-8D4C-523E6C160A41}" type="presParOf" srcId="{E42183F6-2477-4602-AF01-FFB068DF8B4A}" destId="{F5516AC0-556A-4158-9AC2-8612FB7DF40D}" srcOrd="2" destOrd="0" presId="urn:microsoft.com/office/officeart/2008/layout/LinedList"/>
    <dgm:cxn modelId="{039668D6-C708-426B-824F-4ABE301A6574}" type="presParOf" srcId="{E42183F6-2477-4602-AF01-FFB068DF8B4A}" destId="{D6981964-4BEE-4D30-A778-19F7CBAA8FA7}" srcOrd="3" destOrd="0" presId="urn:microsoft.com/office/officeart/2008/layout/LinedList"/>
    <dgm:cxn modelId="{3A27C978-8012-4BBB-B1D7-D853AA7F1063}" type="presParOf" srcId="{D6981964-4BEE-4D30-A778-19F7CBAA8FA7}" destId="{12D4C86A-F55E-4C09-8264-309B452C15F8}" srcOrd="0" destOrd="0" presId="urn:microsoft.com/office/officeart/2008/layout/LinedList"/>
    <dgm:cxn modelId="{26040323-8AAC-451B-B4E0-DD7BEED2E507}" type="presParOf" srcId="{D6981964-4BEE-4D30-A778-19F7CBAA8FA7}" destId="{90AF777C-9B60-4EA0-9019-EFCF21EC698B}" srcOrd="1" destOrd="0" presId="urn:microsoft.com/office/officeart/2008/layout/LinedList"/>
    <dgm:cxn modelId="{8710BF54-BCD7-4A22-AE71-6391E3AB03D7}" type="presParOf" srcId="{E42183F6-2477-4602-AF01-FFB068DF8B4A}" destId="{45B05EBC-44C9-4BEA-B4DC-3A6EA65B7797}" srcOrd="4" destOrd="0" presId="urn:microsoft.com/office/officeart/2008/layout/LinedList"/>
    <dgm:cxn modelId="{3225B2C4-282A-4CC1-B518-BA31F0A13C05}" type="presParOf" srcId="{E42183F6-2477-4602-AF01-FFB068DF8B4A}" destId="{F3C18169-555A-42A2-BDA9-176B8E00F21D}" srcOrd="5" destOrd="0" presId="urn:microsoft.com/office/officeart/2008/layout/LinedList"/>
    <dgm:cxn modelId="{025CFFFC-B1C9-43BB-B7E4-07DCE298EF94}" type="presParOf" srcId="{F3C18169-555A-42A2-BDA9-176B8E00F21D}" destId="{ADAC78A6-B332-4B82-9AF5-2B5C579F06FF}" srcOrd="0" destOrd="0" presId="urn:microsoft.com/office/officeart/2008/layout/LinedList"/>
    <dgm:cxn modelId="{0CEA957D-A6B6-4498-BF8F-69906D3D9225}" type="presParOf" srcId="{F3C18169-555A-42A2-BDA9-176B8E00F21D}" destId="{2EF72E6D-B7DE-4CE3-90EC-F062292F01E1}" srcOrd="1" destOrd="0" presId="urn:microsoft.com/office/officeart/2008/layout/LinedList"/>
    <dgm:cxn modelId="{F67BC300-2AF4-45EE-A7AF-58EDE00D6FE2}" type="presParOf" srcId="{E42183F6-2477-4602-AF01-FFB068DF8B4A}" destId="{6E6C29DF-C158-4B85-BD4B-F7CD39E02D38}" srcOrd="6" destOrd="0" presId="urn:microsoft.com/office/officeart/2008/layout/LinedList"/>
    <dgm:cxn modelId="{8C6114D9-7CF4-4463-909C-B6B614FEE4CE}" type="presParOf" srcId="{E42183F6-2477-4602-AF01-FFB068DF8B4A}" destId="{A67C3955-4BAD-42D1-AA5F-B0A3424DEE11}" srcOrd="7" destOrd="0" presId="urn:microsoft.com/office/officeart/2008/layout/LinedList"/>
    <dgm:cxn modelId="{8A49300E-4014-4E6C-98D9-77F58E5C4490}" type="presParOf" srcId="{A67C3955-4BAD-42D1-AA5F-B0A3424DEE11}" destId="{9FCB5794-B7E9-459F-9785-562B7D1B107C}" srcOrd="0" destOrd="0" presId="urn:microsoft.com/office/officeart/2008/layout/LinedList"/>
    <dgm:cxn modelId="{8CEDB15A-93D0-422B-ACD4-16D4F4152261}" type="presParOf" srcId="{A67C3955-4BAD-42D1-AA5F-B0A3424DEE11}" destId="{07918BD6-081D-419C-BA94-2AC7A25696A6}" srcOrd="1" destOrd="0" presId="urn:microsoft.com/office/officeart/2008/layout/Lin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B18375-7BB6-41A0-A5AC-ECDACCD6677C}">
      <dsp:nvSpPr>
        <dsp:cNvPr id="0" name=""/>
        <dsp:cNvSpPr/>
      </dsp:nvSpPr>
      <dsp:spPr>
        <a:xfrm>
          <a:off x="0" y="0"/>
          <a:ext cx="5015160"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miter/>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443AE80-245A-468B-AACB-957A32B69753}">
      <dsp:nvSpPr>
        <dsp:cNvPr id="0" name=""/>
        <dsp:cNvSpPr/>
      </dsp:nvSpPr>
      <dsp:spPr>
        <a:xfrm>
          <a:off x="0" y="0"/>
          <a:ext cx="5015160" cy="112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i-FI" sz="1300" b="1" kern="1200" dirty="0"/>
            <a:t>Likaisuus:</a:t>
          </a:r>
          <a:r>
            <a:rPr lang="fi-FI" sz="1300" kern="1200" dirty="0"/>
            <a:t> Koko saarella etenkin kaupunki alueilla on tapana jättää roskat kadulle talon nurkalle, ja sitten ne haettiin kaksi kertaa viikossa. Joten kaduilla haisi välillä aika pahalta</a:t>
          </a:r>
          <a:r>
            <a:rPr lang="fi-FI" sz="1300" kern="1200" dirty="0">
              <a:solidFill>
                <a:srgbClr val="010000"/>
              </a:solidFill>
              <a:latin typeface="Calibri Light" panose="020F0302020204030204"/>
            </a:rPr>
            <a:t>.</a:t>
          </a:r>
          <a:br>
            <a:rPr lang="fi-FI" sz="1300" kern="1200" dirty="0"/>
          </a:br>
          <a:endParaRPr lang="en-US" sz="1300" kern="1200" dirty="0"/>
        </a:p>
      </dsp:txBody>
      <dsp:txXfrm>
        <a:off x="0" y="0"/>
        <a:ext cx="5015160" cy="1121760"/>
      </dsp:txXfrm>
    </dsp:sp>
    <dsp:sp modelId="{9479B088-543E-4AF5-BEEC-9E1DF1DE9934}">
      <dsp:nvSpPr>
        <dsp:cNvPr id="0" name=""/>
        <dsp:cNvSpPr/>
      </dsp:nvSpPr>
      <dsp:spPr>
        <a:xfrm>
          <a:off x="0" y="1121759"/>
          <a:ext cx="5015160"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miter/>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A9FBA6C3-5B2D-4D08-88C8-50E8E542BD44}">
      <dsp:nvSpPr>
        <dsp:cNvPr id="0" name=""/>
        <dsp:cNvSpPr/>
      </dsp:nvSpPr>
      <dsp:spPr>
        <a:xfrm>
          <a:off x="0" y="1121760"/>
          <a:ext cx="5015160" cy="112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i-FI" sz="1300" b="1" kern="1200" dirty="0"/>
            <a:t>Korkeat elinkustannukset:</a:t>
          </a:r>
          <a:r>
            <a:rPr lang="fi-FI" sz="1300" kern="1200" dirty="0"/>
            <a:t> Maltalla elinkustannukset voivat olla suhteellisen korkeat etenkin päivittäiset palvelut ja asuminen.</a:t>
          </a:r>
          <a:br>
            <a:rPr lang="fi-FI" sz="1300" kern="1200" dirty="0"/>
          </a:br>
          <a:endParaRPr lang="en-US" sz="1300" kern="1200" dirty="0"/>
        </a:p>
      </dsp:txBody>
      <dsp:txXfrm>
        <a:off x="0" y="1121760"/>
        <a:ext cx="5015160" cy="1121760"/>
      </dsp:txXfrm>
    </dsp:sp>
    <dsp:sp modelId="{F5516AC0-556A-4158-9AC2-8612FB7DF40D}">
      <dsp:nvSpPr>
        <dsp:cNvPr id="0" name=""/>
        <dsp:cNvSpPr/>
      </dsp:nvSpPr>
      <dsp:spPr>
        <a:xfrm>
          <a:off x="0" y="2243519"/>
          <a:ext cx="5015160"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miter/>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2D4C86A-F55E-4C09-8264-309B452C15F8}">
      <dsp:nvSpPr>
        <dsp:cNvPr id="0" name=""/>
        <dsp:cNvSpPr/>
      </dsp:nvSpPr>
      <dsp:spPr>
        <a:xfrm>
          <a:off x="0" y="2243520"/>
          <a:ext cx="5015160" cy="112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i-FI" sz="1300" b="1" kern="1200" dirty="0"/>
            <a:t>Liikenne:</a:t>
          </a:r>
          <a:r>
            <a:rPr lang="fi-FI" sz="1300" kern="1200" dirty="0"/>
            <a:t> Liikenneruuhkat voivat olla ongelmia etenkin kaupunkialueilla, hurjat ajotyylit takseilla.</a:t>
          </a:r>
          <a:br>
            <a:rPr lang="fi-FI" sz="1300" kern="1200" dirty="0"/>
          </a:br>
          <a:endParaRPr lang="en-US" sz="1300" kern="1200" dirty="0"/>
        </a:p>
      </dsp:txBody>
      <dsp:txXfrm>
        <a:off x="0" y="2243520"/>
        <a:ext cx="5015160" cy="1121760"/>
      </dsp:txXfrm>
    </dsp:sp>
    <dsp:sp modelId="{6E6C29DF-C158-4B85-BD4B-F7CD39E02D38}">
      <dsp:nvSpPr>
        <dsp:cNvPr id="0" name=""/>
        <dsp:cNvSpPr/>
      </dsp:nvSpPr>
      <dsp:spPr>
        <a:xfrm>
          <a:off x="0" y="3365280"/>
          <a:ext cx="5015160"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miter/>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9FCB5794-B7E9-459F-9785-562B7D1B107C}">
      <dsp:nvSpPr>
        <dsp:cNvPr id="0" name=""/>
        <dsp:cNvSpPr/>
      </dsp:nvSpPr>
      <dsp:spPr>
        <a:xfrm>
          <a:off x="0" y="3365280"/>
          <a:ext cx="5015160" cy="112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i-FI" sz="1300" b="1" kern="1200" dirty="0"/>
            <a:t>Ympäristö: </a:t>
          </a:r>
          <a:r>
            <a:rPr lang="fi-FI" sz="1300" kern="1200" dirty="0"/>
            <a:t>Siinä mielessä että jalka käyvät olivat yleisellä tasolla huonot tai sitten niitä ei ollut </a:t>
          </a:r>
          <a:r>
            <a:rPr lang="fi-FI" sz="1300" kern="1200" dirty="0">
              <a:latin typeface="Calibri Light" panose="020F0302020204030204"/>
            </a:rPr>
            <a:t>ollenkaan</a:t>
          </a:r>
          <a:r>
            <a:rPr lang="fi-FI" sz="1300" kern="1200" dirty="0"/>
            <a:t>, tien ylityksessä </a:t>
          </a:r>
          <a:r>
            <a:rPr lang="fi-FI" sz="1300" kern="1200" dirty="0">
              <a:latin typeface="Calibri Light" panose="020F0302020204030204"/>
            </a:rPr>
            <a:t>periaate</a:t>
          </a:r>
          <a:r>
            <a:rPr lang="fi-FI" sz="1300" kern="1200" dirty="0"/>
            <a:t> oli</a:t>
          </a:r>
          <a:r>
            <a:rPr lang="fi-FI" sz="1300" kern="1200" dirty="0">
              <a:latin typeface="Calibri Light" panose="020F0302020204030204"/>
            </a:rPr>
            <a:t>,</a:t>
          </a:r>
          <a:r>
            <a:rPr lang="fi-FI" sz="1300" kern="1200" dirty="0"/>
            <a:t> että auto ensin ja todella äänekästä toisaalta välillä</a:t>
          </a:r>
          <a:r>
            <a:rPr lang="fi-FI" sz="1300" kern="1200" dirty="0">
              <a:solidFill>
                <a:srgbClr val="010000"/>
              </a:solidFill>
              <a:latin typeface="Calibri Light" panose="020F0302020204030204"/>
            </a:rPr>
            <a:t>.</a:t>
          </a:r>
          <a:br>
            <a:rPr lang="fi-FI" sz="1300" kern="1200" dirty="0"/>
          </a:br>
          <a:br>
            <a:rPr lang="fi-FI" sz="1300" kern="1200" dirty="0"/>
          </a:br>
          <a:endParaRPr lang="en-US" sz="1300" kern="1200" dirty="0"/>
        </a:p>
      </dsp:txBody>
      <dsp:txXfrm>
        <a:off x="0" y="3365280"/>
        <a:ext cx="5015160" cy="1121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B18375-7BB6-41A0-A5AC-ECDACCD6677C}">
      <dsp:nvSpPr>
        <dsp:cNvPr id="0" name=""/>
        <dsp:cNvSpPr/>
      </dsp:nvSpPr>
      <dsp:spPr>
        <a:xfrm>
          <a:off x="0" y="0"/>
          <a:ext cx="5015160" cy="0"/>
        </a:xfrm>
        <a:prstGeom prst="lin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miter/>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443AE80-245A-468B-AACB-957A32B69753}">
      <dsp:nvSpPr>
        <dsp:cNvPr id="0" name=""/>
        <dsp:cNvSpPr/>
      </dsp:nvSpPr>
      <dsp:spPr>
        <a:xfrm>
          <a:off x="0" y="0"/>
          <a:ext cx="5015160" cy="112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fi-FI" sz="1400" b="1" kern="1200" dirty="0"/>
            <a:t>Ihmiset ovat tolerantteja</a:t>
          </a:r>
          <a:r>
            <a:rPr lang="fi-FI" sz="1400" kern="1200" dirty="0"/>
            <a:t> ja tottuneita ulkomaalaisiin, aksentteihin, väreihin ja värittömyyteen.</a:t>
          </a:r>
          <a:r>
            <a:rPr lang="fi-FI" sz="1400" kern="1200" dirty="0">
              <a:latin typeface="Calibri Light" panose="020F0302020204030204"/>
            </a:rPr>
            <a:t> </a:t>
          </a:r>
          <a:r>
            <a:rPr lang="fi-FI" sz="1400" kern="1200" dirty="0">
              <a:latin typeface="Calibri"/>
              <a:ea typeface="Calibri"/>
              <a:cs typeface="Calibri"/>
            </a:rPr>
            <a:t>Ihmiset ovat ystävällisiä ja avuliaita (niin kauan, kunnes sattuvat ratin taakse). </a:t>
          </a:r>
          <a:br>
            <a:rPr lang="fi-FI" sz="1400" kern="1200" dirty="0"/>
          </a:br>
          <a:endParaRPr lang="en-US" sz="1400" kern="1200" dirty="0"/>
        </a:p>
      </dsp:txBody>
      <dsp:txXfrm>
        <a:off x="0" y="0"/>
        <a:ext cx="5015160" cy="1121760"/>
      </dsp:txXfrm>
    </dsp:sp>
    <dsp:sp modelId="{F5516AC0-556A-4158-9AC2-8612FB7DF40D}">
      <dsp:nvSpPr>
        <dsp:cNvPr id="0" name=""/>
        <dsp:cNvSpPr/>
      </dsp:nvSpPr>
      <dsp:spPr>
        <a:xfrm>
          <a:off x="0" y="1121759"/>
          <a:ext cx="5015160" cy="0"/>
        </a:xfrm>
        <a:prstGeom prst="lin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miter/>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2D4C86A-F55E-4C09-8264-309B452C15F8}">
      <dsp:nvSpPr>
        <dsp:cNvPr id="0" name=""/>
        <dsp:cNvSpPr/>
      </dsp:nvSpPr>
      <dsp:spPr>
        <a:xfrm>
          <a:off x="0" y="1121760"/>
          <a:ext cx="5015160" cy="112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fi-FI" sz="1400" b="1" kern="1200" dirty="0"/>
            <a:t>Englannin kielellä pärjää</a:t>
          </a:r>
          <a:r>
            <a:rPr lang="fi-FI" sz="1400" kern="1200" dirty="0"/>
            <a:t> yleisesti, melkein jokaisen kanssa</a:t>
          </a:r>
          <a:r>
            <a:rPr lang="fi-FI" sz="1400" kern="1200" dirty="0">
              <a:latin typeface="Calibri Light" panose="020F0302020204030204"/>
            </a:rPr>
            <a:t>,</a:t>
          </a:r>
          <a:r>
            <a:rPr lang="fi-FI" sz="1400" kern="1200" dirty="0"/>
            <a:t> kun kävi keskustelua englanniksi eri aksentteja tuli vastaan mutta 90% keskusteluista noin ymmärsin. </a:t>
          </a:r>
          <a:br>
            <a:rPr lang="fi-FI" sz="1400" kern="1200" dirty="0"/>
          </a:br>
          <a:endParaRPr lang="en-US" sz="1400" kern="1200" dirty="0"/>
        </a:p>
      </dsp:txBody>
      <dsp:txXfrm>
        <a:off x="0" y="1121760"/>
        <a:ext cx="5015160" cy="1121760"/>
      </dsp:txXfrm>
    </dsp:sp>
    <dsp:sp modelId="{45B05EBC-44C9-4BEA-B4DC-3A6EA65B7797}">
      <dsp:nvSpPr>
        <dsp:cNvPr id="0" name=""/>
        <dsp:cNvSpPr/>
      </dsp:nvSpPr>
      <dsp:spPr>
        <a:xfrm>
          <a:off x="0" y="2243519"/>
          <a:ext cx="5015160" cy="0"/>
        </a:xfrm>
        <a:prstGeom prst="lin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miter/>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ADAC78A6-B332-4B82-9AF5-2B5C579F06FF}">
      <dsp:nvSpPr>
        <dsp:cNvPr id="0" name=""/>
        <dsp:cNvSpPr/>
      </dsp:nvSpPr>
      <dsp:spPr>
        <a:xfrm>
          <a:off x="0" y="2243520"/>
          <a:ext cx="5015160" cy="112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fi-FI" sz="1400" b="1" kern="1200" dirty="0"/>
            <a:t>Ympäristö</a:t>
          </a:r>
          <a:r>
            <a:rPr lang="fi-FI" sz="1400" kern="1200" dirty="0"/>
            <a:t> on mielenkiintoinen, monen tuhannen vuoden historiallisia kohteita sekä moderneja ja varsin mielikuvituksellisia seutuja.</a:t>
          </a:r>
          <a:r>
            <a:rPr lang="fi-FI" sz="1400" kern="1200" dirty="0">
              <a:latin typeface="Calibri Light" panose="020F0302020204030204"/>
            </a:rPr>
            <a:t> </a:t>
          </a:r>
          <a:endParaRPr lang="en-US" sz="1400" kern="1200" dirty="0">
            <a:latin typeface="Calibri Light" panose="020F0302020204030204"/>
          </a:endParaRPr>
        </a:p>
      </dsp:txBody>
      <dsp:txXfrm>
        <a:off x="0" y="2243520"/>
        <a:ext cx="5015160" cy="1121760"/>
      </dsp:txXfrm>
    </dsp:sp>
    <dsp:sp modelId="{6E6C29DF-C158-4B85-BD4B-F7CD39E02D38}">
      <dsp:nvSpPr>
        <dsp:cNvPr id="0" name=""/>
        <dsp:cNvSpPr/>
      </dsp:nvSpPr>
      <dsp:spPr>
        <a:xfrm>
          <a:off x="0" y="3365280"/>
          <a:ext cx="5015160" cy="0"/>
        </a:xfrm>
        <a:prstGeom prst="lin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w="9525" cap="flat" cmpd="sng" algn="ctr">
          <a:solidFill>
            <a:schemeClr val="accent6">
              <a:hueOff val="0"/>
              <a:satOff val="0"/>
              <a:lumOff val="0"/>
              <a:alphaOff val="0"/>
            </a:schemeClr>
          </a:solidFill>
          <a:prstDash val="solid"/>
          <a:miter/>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9FCB5794-B7E9-459F-9785-562B7D1B107C}">
      <dsp:nvSpPr>
        <dsp:cNvPr id="0" name=""/>
        <dsp:cNvSpPr/>
      </dsp:nvSpPr>
      <dsp:spPr>
        <a:xfrm>
          <a:off x="0" y="3365280"/>
          <a:ext cx="5015160" cy="112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i-FI" sz="1400" b="1" kern="1200" dirty="0"/>
            <a:t>Sataa todella harvoin</a:t>
          </a:r>
          <a:r>
            <a:rPr lang="fi-FI" sz="1400" kern="1200" dirty="0"/>
            <a:t> koko reissuni aikana noin 3 kertaa ja sade kesti aina vain noin vartin (15min).</a:t>
          </a:r>
          <a:br>
            <a:rPr lang="fi-FI" sz="1400" kern="1200" dirty="0"/>
          </a:br>
          <a:br>
            <a:rPr lang="fi-FI" sz="1400" kern="1200" dirty="0"/>
          </a:br>
          <a:endParaRPr lang="en-US" sz="1400" kern="1200" dirty="0"/>
        </a:p>
      </dsp:txBody>
      <dsp:txXfrm>
        <a:off x="0" y="3365280"/>
        <a:ext cx="5015160" cy="112176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6" name="PlaceHolder 2"/>
          <p:cNvSpPr>
            <a:spLocks noGrp="1"/>
          </p:cNvSpPr>
          <p:nvPr>
            <p:ph type="subTitle"/>
          </p:nvPr>
        </p:nvSpPr>
        <p:spPr>
          <a:xfrm>
            <a:off x="838080" y="1825560"/>
            <a:ext cx="10515240" cy="4350960"/>
          </a:xfrm>
          <a:prstGeom prst="rect">
            <a:avLst/>
          </a:prstGeom>
        </p:spPr>
        <p:txBody>
          <a:bodyPr lIns="0" tIns="0" rIns="0" bIns="0" anchor="ctr">
            <a:noAutofit/>
          </a:bodyPr>
          <a:lstStyle/>
          <a:p>
            <a:pPr algn="ctr"/>
            <a:endParaRPr lang="fi-FI"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8" name="PlaceHolder 2"/>
          <p:cNvSpPr>
            <a:spLocks noGrp="1"/>
          </p:cNvSpPr>
          <p:nvPr>
            <p:ph type="body"/>
          </p:nvPr>
        </p:nvSpPr>
        <p:spPr>
          <a:xfrm>
            <a:off x="838080" y="1825560"/>
            <a:ext cx="10515240" cy="435096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10"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1"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p:spPr>
        <p:txBody>
          <a:bodyPr lIns="0" tIns="0" rIns="0" bIns="0" anchor="ctr">
            <a:noAutofit/>
          </a:bodyPr>
          <a:lstStyle/>
          <a:p>
            <a:pPr algn="ctr"/>
            <a:endParaRPr lang="fi-FI"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15"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6"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7"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19"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20"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21" name="PlaceHolder 4"/>
          <p:cNvSpPr>
            <a:spLocks noGrp="1"/>
          </p:cNvSpPr>
          <p:nvPr>
            <p:ph type="body"/>
          </p:nvPr>
        </p:nvSpPr>
        <p:spPr>
          <a:xfrm>
            <a:off x="622620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23"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24"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25" name="PlaceHolder 4"/>
          <p:cNvSpPr>
            <a:spLocks noGrp="1"/>
          </p:cNvSpPr>
          <p:nvPr>
            <p:ph type="body"/>
          </p:nvPr>
        </p:nvSpPr>
        <p:spPr>
          <a:xfrm>
            <a:off x="838080" y="4098240"/>
            <a:ext cx="1051524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27" name="PlaceHolder 2"/>
          <p:cNvSpPr>
            <a:spLocks noGrp="1"/>
          </p:cNvSpPr>
          <p:nvPr>
            <p:ph type="body"/>
          </p:nvPr>
        </p:nvSpPr>
        <p:spPr>
          <a:xfrm>
            <a:off x="838080" y="1825560"/>
            <a:ext cx="1051524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28" name="PlaceHolder 3"/>
          <p:cNvSpPr>
            <a:spLocks noGrp="1"/>
          </p:cNvSpPr>
          <p:nvPr>
            <p:ph type="body"/>
          </p:nvPr>
        </p:nvSpPr>
        <p:spPr>
          <a:xfrm>
            <a:off x="838080" y="4098240"/>
            <a:ext cx="1051524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30"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31"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32"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33" name="PlaceHolder 5"/>
          <p:cNvSpPr>
            <a:spLocks noGrp="1"/>
          </p:cNvSpPr>
          <p:nvPr>
            <p:ph type="body"/>
          </p:nvPr>
        </p:nvSpPr>
        <p:spPr>
          <a:xfrm>
            <a:off x="622620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35" name="PlaceHolder 2"/>
          <p:cNvSpPr>
            <a:spLocks noGrp="1"/>
          </p:cNvSpPr>
          <p:nvPr>
            <p:ph type="body"/>
          </p:nvPr>
        </p:nvSpPr>
        <p:spPr>
          <a:xfrm>
            <a:off x="838080" y="182556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36" name="PlaceHolder 3"/>
          <p:cNvSpPr>
            <a:spLocks noGrp="1"/>
          </p:cNvSpPr>
          <p:nvPr>
            <p:ph type="body"/>
          </p:nvPr>
        </p:nvSpPr>
        <p:spPr>
          <a:xfrm>
            <a:off x="4393440" y="182556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37" name="PlaceHolder 4"/>
          <p:cNvSpPr>
            <a:spLocks noGrp="1"/>
          </p:cNvSpPr>
          <p:nvPr>
            <p:ph type="body"/>
          </p:nvPr>
        </p:nvSpPr>
        <p:spPr>
          <a:xfrm>
            <a:off x="7949160" y="182556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38" name="PlaceHolder 5"/>
          <p:cNvSpPr>
            <a:spLocks noGrp="1"/>
          </p:cNvSpPr>
          <p:nvPr>
            <p:ph type="body"/>
          </p:nvPr>
        </p:nvSpPr>
        <p:spPr>
          <a:xfrm>
            <a:off x="838080" y="409824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39" name="PlaceHolder 6"/>
          <p:cNvSpPr>
            <a:spLocks noGrp="1"/>
          </p:cNvSpPr>
          <p:nvPr>
            <p:ph type="body"/>
          </p:nvPr>
        </p:nvSpPr>
        <p:spPr>
          <a:xfrm>
            <a:off x="4393440" y="409824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40" name="PlaceHolder 7"/>
          <p:cNvSpPr>
            <a:spLocks noGrp="1"/>
          </p:cNvSpPr>
          <p:nvPr>
            <p:ph type="body"/>
          </p:nvPr>
        </p:nvSpPr>
        <p:spPr>
          <a:xfrm>
            <a:off x="7949160" y="409824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47" name="PlaceHolder 2"/>
          <p:cNvSpPr>
            <a:spLocks noGrp="1"/>
          </p:cNvSpPr>
          <p:nvPr>
            <p:ph type="subTitle"/>
          </p:nvPr>
        </p:nvSpPr>
        <p:spPr>
          <a:xfrm>
            <a:off x="838080" y="1825560"/>
            <a:ext cx="10515240" cy="4350960"/>
          </a:xfrm>
          <a:prstGeom prst="rect">
            <a:avLst/>
          </a:prstGeom>
        </p:spPr>
        <p:txBody>
          <a:bodyPr lIns="0" tIns="0" rIns="0" bIns="0" anchor="ctr">
            <a:noAutofit/>
          </a:bodyPr>
          <a:lstStyle/>
          <a:p>
            <a:pPr algn="ctr"/>
            <a:endParaRPr lang="fi-FI"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49" name="PlaceHolder 2"/>
          <p:cNvSpPr>
            <a:spLocks noGrp="1"/>
          </p:cNvSpPr>
          <p:nvPr>
            <p:ph type="body"/>
          </p:nvPr>
        </p:nvSpPr>
        <p:spPr>
          <a:xfrm>
            <a:off x="838080" y="1825560"/>
            <a:ext cx="10515240" cy="435096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51"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52"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38080" y="365040"/>
            <a:ext cx="10515240" cy="6144120"/>
          </a:xfrm>
          <a:prstGeom prst="rect">
            <a:avLst/>
          </a:prstGeom>
        </p:spPr>
        <p:txBody>
          <a:bodyPr lIns="0" tIns="0" rIns="0" bIns="0" anchor="ctr">
            <a:noAutofit/>
          </a:bodyPr>
          <a:lstStyle/>
          <a:p>
            <a:pPr algn="ctr"/>
            <a:endParaRPr lang="fi-FI"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56"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57"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58"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60"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61"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62" name="PlaceHolder 4"/>
          <p:cNvSpPr>
            <a:spLocks noGrp="1"/>
          </p:cNvSpPr>
          <p:nvPr>
            <p:ph type="body"/>
          </p:nvPr>
        </p:nvSpPr>
        <p:spPr>
          <a:xfrm>
            <a:off x="622620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64"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65"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66" name="PlaceHolder 4"/>
          <p:cNvSpPr>
            <a:spLocks noGrp="1"/>
          </p:cNvSpPr>
          <p:nvPr>
            <p:ph type="body"/>
          </p:nvPr>
        </p:nvSpPr>
        <p:spPr>
          <a:xfrm>
            <a:off x="838080" y="4098240"/>
            <a:ext cx="1051524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68" name="PlaceHolder 2"/>
          <p:cNvSpPr>
            <a:spLocks noGrp="1"/>
          </p:cNvSpPr>
          <p:nvPr>
            <p:ph type="body"/>
          </p:nvPr>
        </p:nvSpPr>
        <p:spPr>
          <a:xfrm>
            <a:off x="838080" y="1825560"/>
            <a:ext cx="1051524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69" name="PlaceHolder 3"/>
          <p:cNvSpPr>
            <a:spLocks noGrp="1"/>
          </p:cNvSpPr>
          <p:nvPr>
            <p:ph type="body"/>
          </p:nvPr>
        </p:nvSpPr>
        <p:spPr>
          <a:xfrm>
            <a:off x="838080" y="4098240"/>
            <a:ext cx="1051524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71"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72"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73"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74" name="PlaceHolder 5"/>
          <p:cNvSpPr>
            <a:spLocks noGrp="1"/>
          </p:cNvSpPr>
          <p:nvPr>
            <p:ph type="body"/>
          </p:nvPr>
        </p:nvSpPr>
        <p:spPr>
          <a:xfrm>
            <a:off x="622620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76" name="PlaceHolder 2"/>
          <p:cNvSpPr>
            <a:spLocks noGrp="1"/>
          </p:cNvSpPr>
          <p:nvPr>
            <p:ph type="body"/>
          </p:nvPr>
        </p:nvSpPr>
        <p:spPr>
          <a:xfrm>
            <a:off x="838080" y="182556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77" name="PlaceHolder 3"/>
          <p:cNvSpPr>
            <a:spLocks noGrp="1"/>
          </p:cNvSpPr>
          <p:nvPr>
            <p:ph type="body"/>
          </p:nvPr>
        </p:nvSpPr>
        <p:spPr>
          <a:xfrm>
            <a:off x="4393440" y="182556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78" name="PlaceHolder 4"/>
          <p:cNvSpPr>
            <a:spLocks noGrp="1"/>
          </p:cNvSpPr>
          <p:nvPr>
            <p:ph type="body"/>
          </p:nvPr>
        </p:nvSpPr>
        <p:spPr>
          <a:xfrm>
            <a:off x="7949160" y="182556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79" name="PlaceHolder 5"/>
          <p:cNvSpPr>
            <a:spLocks noGrp="1"/>
          </p:cNvSpPr>
          <p:nvPr>
            <p:ph type="body"/>
          </p:nvPr>
        </p:nvSpPr>
        <p:spPr>
          <a:xfrm>
            <a:off x="838080" y="409824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80" name="PlaceHolder 6"/>
          <p:cNvSpPr>
            <a:spLocks noGrp="1"/>
          </p:cNvSpPr>
          <p:nvPr>
            <p:ph type="body"/>
          </p:nvPr>
        </p:nvSpPr>
        <p:spPr>
          <a:xfrm>
            <a:off x="4393440" y="409824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81" name="PlaceHolder 7"/>
          <p:cNvSpPr>
            <a:spLocks noGrp="1"/>
          </p:cNvSpPr>
          <p:nvPr>
            <p:ph type="body"/>
          </p:nvPr>
        </p:nvSpPr>
        <p:spPr>
          <a:xfrm>
            <a:off x="7949160" y="409824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0"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91" name="PlaceHolder 2"/>
          <p:cNvSpPr>
            <a:spLocks noGrp="1"/>
          </p:cNvSpPr>
          <p:nvPr>
            <p:ph type="subTitle"/>
          </p:nvPr>
        </p:nvSpPr>
        <p:spPr>
          <a:xfrm>
            <a:off x="838080" y="1825560"/>
            <a:ext cx="10515240" cy="4350960"/>
          </a:xfrm>
          <a:prstGeom prst="rect">
            <a:avLst/>
          </a:prstGeom>
        </p:spPr>
        <p:txBody>
          <a:bodyPr lIns="0" tIns="0" rIns="0" bIns="0" anchor="ctr">
            <a:noAutofit/>
          </a:bodyPr>
          <a:lstStyle/>
          <a:p>
            <a:pPr algn="ctr"/>
            <a:endParaRPr lang="fi-FI"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93" name="PlaceHolder 2"/>
          <p:cNvSpPr>
            <a:spLocks noGrp="1"/>
          </p:cNvSpPr>
          <p:nvPr>
            <p:ph type="body"/>
          </p:nvPr>
        </p:nvSpPr>
        <p:spPr>
          <a:xfrm>
            <a:off x="838080" y="1825560"/>
            <a:ext cx="10515240" cy="435096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95"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96"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7"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8" name="PlaceHolder 1"/>
          <p:cNvSpPr>
            <a:spLocks noGrp="1"/>
          </p:cNvSpPr>
          <p:nvPr>
            <p:ph type="subTitle"/>
          </p:nvPr>
        </p:nvSpPr>
        <p:spPr>
          <a:xfrm>
            <a:off x="838080" y="365040"/>
            <a:ext cx="10515240" cy="6144120"/>
          </a:xfrm>
          <a:prstGeom prst="rect">
            <a:avLst/>
          </a:prstGeom>
        </p:spPr>
        <p:txBody>
          <a:bodyPr lIns="0" tIns="0" rIns="0" bIns="0" anchor="ctr">
            <a:noAutofit/>
          </a:bodyPr>
          <a:lstStyle/>
          <a:p>
            <a:pPr algn="ctr"/>
            <a:endParaRPr lang="fi-FI"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100"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01"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02"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104"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05"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06" name="PlaceHolder 4"/>
          <p:cNvSpPr>
            <a:spLocks noGrp="1"/>
          </p:cNvSpPr>
          <p:nvPr>
            <p:ph type="body"/>
          </p:nvPr>
        </p:nvSpPr>
        <p:spPr>
          <a:xfrm>
            <a:off x="622620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108"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09"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10" name="PlaceHolder 4"/>
          <p:cNvSpPr>
            <a:spLocks noGrp="1"/>
          </p:cNvSpPr>
          <p:nvPr>
            <p:ph type="body"/>
          </p:nvPr>
        </p:nvSpPr>
        <p:spPr>
          <a:xfrm>
            <a:off x="838080" y="4098240"/>
            <a:ext cx="1051524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112" name="PlaceHolder 2"/>
          <p:cNvSpPr>
            <a:spLocks noGrp="1"/>
          </p:cNvSpPr>
          <p:nvPr>
            <p:ph type="body"/>
          </p:nvPr>
        </p:nvSpPr>
        <p:spPr>
          <a:xfrm>
            <a:off x="838080" y="1825560"/>
            <a:ext cx="1051524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13" name="PlaceHolder 3"/>
          <p:cNvSpPr>
            <a:spLocks noGrp="1"/>
          </p:cNvSpPr>
          <p:nvPr>
            <p:ph type="body"/>
          </p:nvPr>
        </p:nvSpPr>
        <p:spPr>
          <a:xfrm>
            <a:off x="838080" y="4098240"/>
            <a:ext cx="1051524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115"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16"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17"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18" name="PlaceHolder 5"/>
          <p:cNvSpPr>
            <a:spLocks noGrp="1"/>
          </p:cNvSpPr>
          <p:nvPr>
            <p:ph type="body"/>
          </p:nvPr>
        </p:nvSpPr>
        <p:spPr>
          <a:xfrm>
            <a:off x="6226200" y="4098240"/>
            <a:ext cx="513108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fi-FI" sz="1800" b="0" strike="noStrike" spc="-1">
              <a:solidFill>
                <a:srgbClr val="000000"/>
              </a:solidFill>
              <a:latin typeface="Calibri"/>
            </a:endParaRPr>
          </a:p>
        </p:txBody>
      </p:sp>
      <p:sp>
        <p:nvSpPr>
          <p:cNvPr id="120" name="PlaceHolder 2"/>
          <p:cNvSpPr>
            <a:spLocks noGrp="1"/>
          </p:cNvSpPr>
          <p:nvPr>
            <p:ph type="body"/>
          </p:nvPr>
        </p:nvSpPr>
        <p:spPr>
          <a:xfrm>
            <a:off x="838080" y="182556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21" name="PlaceHolder 3"/>
          <p:cNvSpPr>
            <a:spLocks noGrp="1"/>
          </p:cNvSpPr>
          <p:nvPr>
            <p:ph type="body"/>
          </p:nvPr>
        </p:nvSpPr>
        <p:spPr>
          <a:xfrm>
            <a:off x="4393440" y="182556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22" name="PlaceHolder 4"/>
          <p:cNvSpPr>
            <a:spLocks noGrp="1"/>
          </p:cNvSpPr>
          <p:nvPr>
            <p:ph type="body"/>
          </p:nvPr>
        </p:nvSpPr>
        <p:spPr>
          <a:xfrm>
            <a:off x="7949160" y="182556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23" name="PlaceHolder 5"/>
          <p:cNvSpPr>
            <a:spLocks noGrp="1"/>
          </p:cNvSpPr>
          <p:nvPr>
            <p:ph type="body"/>
          </p:nvPr>
        </p:nvSpPr>
        <p:spPr>
          <a:xfrm>
            <a:off x="838080" y="409824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24" name="PlaceHolder 6"/>
          <p:cNvSpPr>
            <a:spLocks noGrp="1"/>
          </p:cNvSpPr>
          <p:nvPr>
            <p:ph type="body"/>
          </p:nvPr>
        </p:nvSpPr>
        <p:spPr>
          <a:xfrm>
            <a:off x="4393440" y="409824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
        <p:nvSpPr>
          <p:cNvPr id="125" name="PlaceHolder 7"/>
          <p:cNvSpPr>
            <a:spLocks noGrp="1"/>
          </p:cNvSpPr>
          <p:nvPr>
            <p:ph type="body"/>
          </p:nvPr>
        </p:nvSpPr>
        <p:spPr>
          <a:xfrm>
            <a:off x="7949160" y="4098240"/>
            <a:ext cx="3385800" cy="2075040"/>
          </a:xfrm>
          <a:prstGeom prst="rect">
            <a:avLst/>
          </a:prstGeom>
        </p:spPr>
        <p:txBody>
          <a:bodyPr lIns="0" tIns="0" rIns="0" bIns="0">
            <a:normAutofit/>
          </a:bodyPr>
          <a:lstStyle/>
          <a:p>
            <a:endParaRPr lang="fi-FI" sz="28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p:spPr>
        <p:txBody>
          <a:bodyPr anchor="b">
            <a:noAutofit/>
          </a:bodyPr>
          <a:lstStyle/>
          <a:p>
            <a:pPr algn="ctr">
              <a:lnSpc>
                <a:spcPct val="90000"/>
              </a:lnSpc>
            </a:pPr>
            <a:r>
              <a:rPr lang="fi-FI" sz="6000" b="0" strike="noStrike" spc="-1">
                <a:solidFill>
                  <a:srgbClr val="000000"/>
                </a:solidFill>
                <a:latin typeface="Calibri Light"/>
              </a:rPr>
              <a:t>Muokkaa perustyyl. napsautt.</a:t>
            </a:r>
            <a:endParaRPr lang="fi-FI" sz="6000" b="0" strike="noStrike" spc="-1">
              <a:solidFill>
                <a:srgbClr val="000000"/>
              </a:solidFill>
              <a:latin typeface="Calibri"/>
            </a:endParaRPr>
          </a:p>
        </p:txBody>
      </p:sp>
      <p:sp>
        <p:nvSpPr>
          <p:cNvPr id="6" name="PlaceHolder 2"/>
          <p:cNvSpPr>
            <a:spLocks noGrp="1"/>
          </p:cNvSpPr>
          <p:nvPr>
            <p:ph type="dt"/>
          </p:nvPr>
        </p:nvSpPr>
        <p:spPr>
          <a:xfrm>
            <a:off x="838080" y="6356520"/>
            <a:ext cx="2742840" cy="364680"/>
          </a:xfrm>
          <a:prstGeom prst="rect">
            <a:avLst/>
          </a:prstGeom>
        </p:spPr>
        <p:txBody>
          <a:bodyPr anchor="ctr">
            <a:noAutofit/>
          </a:bodyPr>
          <a:lstStyle/>
          <a:p>
            <a:pPr>
              <a:lnSpc>
                <a:spcPct val="100000"/>
              </a:lnSpc>
            </a:pPr>
            <a:fld id="{3A67C74C-DBAC-4642-A122-694B9648DBE6}" type="datetime">
              <a:rPr lang="fi-FI" sz="1200" b="0" strike="noStrike" spc="-1">
                <a:solidFill>
                  <a:srgbClr val="8B8B8B"/>
                </a:solidFill>
                <a:latin typeface="Calibri"/>
              </a:rPr>
              <a:t>20.11.2023</a:t>
            </a:fld>
            <a:endParaRPr lang="fi-FI" sz="1200" b="0" strike="noStrike" spc="-1">
              <a:latin typeface="Times New Roman"/>
            </a:endParaRPr>
          </a:p>
        </p:txBody>
      </p:sp>
      <p:sp>
        <p:nvSpPr>
          <p:cNvPr id="2" name="PlaceHolder 3"/>
          <p:cNvSpPr>
            <a:spLocks noGrp="1"/>
          </p:cNvSpPr>
          <p:nvPr>
            <p:ph type="ftr"/>
          </p:nvPr>
        </p:nvSpPr>
        <p:spPr>
          <a:xfrm>
            <a:off x="4038480" y="6356520"/>
            <a:ext cx="4114440" cy="364680"/>
          </a:xfrm>
          <a:prstGeom prst="rect">
            <a:avLst/>
          </a:prstGeom>
        </p:spPr>
        <p:txBody>
          <a:bodyPr anchor="ctr">
            <a:noAutofit/>
          </a:bodyPr>
          <a:lstStyle/>
          <a:p>
            <a:endParaRPr lang="fi-FI" sz="2400" b="0" strike="noStrike" spc="-1">
              <a:latin typeface="Times New Roman"/>
            </a:endParaRPr>
          </a:p>
        </p:txBody>
      </p:sp>
      <p:sp>
        <p:nvSpPr>
          <p:cNvPr id="3" name="PlaceHolder 4"/>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3C61847C-9FFE-4CC1-A15B-06F959A0AD7E}" type="slidenum">
              <a:rPr lang="fi-FI" sz="1200" b="0" strike="noStrike" spc="-1">
                <a:solidFill>
                  <a:srgbClr val="8B8B8B"/>
                </a:solidFill>
                <a:latin typeface="Calibri"/>
              </a:rPr>
              <a:t>‹#›</a:t>
            </a:fld>
            <a:endParaRPr lang="fi-FI" sz="1200" b="0" strike="noStrike" spc="-1">
              <a:latin typeface="Times New Roman"/>
            </a:endParaRPr>
          </a:p>
        </p:txBody>
      </p:sp>
      <p:sp>
        <p:nvSpPr>
          <p:cNvPr id="4"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i-FI" sz="2800" b="0" strike="noStrike" spc="-1">
                <a:solidFill>
                  <a:srgbClr val="000000"/>
                </a:solidFill>
                <a:latin typeface="Calibri"/>
              </a:rPr>
              <a:t>Click to edit the outline text format</a:t>
            </a:r>
          </a:p>
          <a:p>
            <a:pPr marL="864000" lvl="1" indent="-324000">
              <a:spcBef>
                <a:spcPts val="1134"/>
              </a:spcBef>
              <a:buClr>
                <a:srgbClr val="000000"/>
              </a:buClr>
              <a:buSzPct val="75000"/>
              <a:buFont typeface="Symbol" charset="2"/>
              <a:buChar char=""/>
            </a:pPr>
            <a:r>
              <a:rPr lang="fi-FI" sz="2000" b="0" strike="noStrike" spc="-1">
                <a:solidFill>
                  <a:srgbClr val="000000"/>
                </a:solidFill>
                <a:latin typeface="Calibri"/>
              </a:rPr>
              <a:t>Toinen jäsennystaso</a:t>
            </a:r>
          </a:p>
          <a:p>
            <a:pPr marL="1296000" lvl="2" indent="-288000">
              <a:spcBef>
                <a:spcPts val="850"/>
              </a:spcBef>
              <a:buClr>
                <a:srgbClr val="000000"/>
              </a:buClr>
              <a:buSzPct val="45000"/>
              <a:buFont typeface="Wingdings" charset="2"/>
              <a:buChar char=""/>
            </a:pPr>
            <a:r>
              <a:rPr lang="fi-FI" sz="1800" b="0" strike="noStrike" spc="-1">
                <a:solidFill>
                  <a:srgbClr val="000000"/>
                </a:solidFill>
                <a:latin typeface="Calibri"/>
              </a:rPr>
              <a:t>Kolmas jäsennystaso</a:t>
            </a:r>
          </a:p>
          <a:p>
            <a:pPr marL="1728000" lvl="3" indent="-216000">
              <a:spcBef>
                <a:spcPts val="567"/>
              </a:spcBef>
              <a:buClr>
                <a:srgbClr val="000000"/>
              </a:buClr>
              <a:buSzPct val="75000"/>
              <a:buFont typeface="Symbol" charset="2"/>
              <a:buChar char=""/>
            </a:pPr>
            <a:r>
              <a:rPr lang="fi-FI" sz="1800" b="0" strike="noStrike" spc="-1">
                <a:solidFill>
                  <a:srgbClr val="000000"/>
                </a:solidFill>
                <a:latin typeface="Calibri"/>
              </a:rPr>
              <a:t>Neljäs jäsennystaso</a:t>
            </a:r>
          </a:p>
          <a:p>
            <a:pPr marL="2160000" lvl="4" indent="-216000">
              <a:spcBef>
                <a:spcPts val="283"/>
              </a:spcBef>
              <a:buClr>
                <a:srgbClr val="000000"/>
              </a:buClr>
              <a:buSzPct val="45000"/>
              <a:buFont typeface="Wingdings" charset="2"/>
              <a:buChar char=""/>
            </a:pPr>
            <a:r>
              <a:rPr lang="fi-FI" sz="2000" b="0" strike="noStrike" spc="-1">
                <a:solidFill>
                  <a:srgbClr val="000000"/>
                </a:solidFill>
                <a:latin typeface="Calibri"/>
              </a:rPr>
              <a:t>Viides jäsennystaso</a:t>
            </a:r>
          </a:p>
          <a:p>
            <a:pPr marL="2592000" lvl="5" indent="-216000">
              <a:spcBef>
                <a:spcPts val="283"/>
              </a:spcBef>
              <a:buClr>
                <a:srgbClr val="000000"/>
              </a:buClr>
              <a:buSzPct val="45000"/>
              <a:buFont typeface="Wingdings" charset="2"/>
              <a:buChar char=""/>
            </a:pPr>
            <a:r>
              <a:rPr lang="fi-FI" sz="2000" b="0" strike="noStrike" spc="-1">
                <a:solidFill>
                  <a:srgbClr val="000000"/>
                </a:solidFill>
                <a:latin typeface="Calibri"/>
              </a:rPr>
              <a:t>Kuudes jäsennystaso</a:t>
            </a:r>
          </a:p>
          <a:p>
            <a:pPr marL="3024000" lvl="6" indent="-216000">
              <a:spcBef>
                <a:spcPts val="283"/>
              </a:spcBef>
              <a:buClr>
                <a:srgbClr val="000000"/>
              </a:buClr>
              <a:buSzPct val="45000"/>
              <a:buFont typeface="Wingdings" charset="2"/>
              <a:buChar char=""/>
            </a:pPr>
            <a:r>
              <a:rPr lang="fi-FI" sz="2000" b="0" strike="noStrike" spc="-1">
                <a:solidFill>
                  <a:srgbClr val="000000"/>
                </a:solidFill>
                <a:latin typeface="Calibri"/>
              </a:rPr>
              <a:t>Seitsemäs jäsennystaso</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p:spPr>
        <p:txBody>
          <a:bodyPr anchor="ctr">
            <a:noAutofit/>
          </a:bodyPr>
          <a:lstStyle/>
          <a:p>
            <a:pPr>
              <a:lnSpc>
                <a:spcPct val="90000"/>
              </a:lnSpc>
            </a:pPr>
            <a:r>
              <a:rPr lang="fi-FI" sz="4400" b="0" strike="noStrike" spc="-1">
                <a:solidFill>
                  <a:srgbClr val="000000"/>
                </a:solidFill>
                <a:latin typeface="Calibri Light"/>
              </a:rPr>
              <a:t>Muokkaa perustyyl. napsautt.</a:t>
            </a:r>
            <a:endParaRPr lang="fi-FI" sz="4400" b="0" strike="noStrike" spc="-1">
              <a:solidFill>
                <a:srgbClr val="000000"/>
              </a:solidFill>
              <a:latin typeface="Calibri"/>
            </a:endParaRPr>
          </a:p>
        </p:txBody>
      </p:sp>
      <p:sp>
        <p:nvSpPr>
          <p:cNvPr id="42" name="PlaceHolder 2"/>
          <p:cNvSpPr>
            <a:spLocks noGrp="1"/>
          </p:cNvSpPr>
          <p:nvPr>
            <p:ph type="body"/>
          </p:nvPr>
        </p:nvSpPr>
        <p:spPr>
          <a:xfrm>
            <a:off x="838080" y="1825560"/>
            <a:ext cx="10515240" cy="4350960"/>
          </a:xfrm>
          <a:prstGeom prst="rect">
            <a:avLst/>
          </a:prstGeom>
        </p:spPr>
        <p:txBody>
          <a:bodyPr>
            <a:noAutofit/>
          </a:bodyPr>
          <a:lstStyle/>
          <a:p>
            <a:pPr marL="228600" indent="-228240">
              <a:lnSpc>
                <a:spcPct val="90000"/>
              </a:lnSpc>
              <a:spcBef>
                <a:spcPts val="1001"/>
              </a:spcBef>
              <a:buClr>
                <a:srgbClr val="000000"/>
              </a:buClr>
              <a:buFont typeface="Arial"/>
              <a:buChar char="•"/>
            </a:pPr>
            <a:r>
              <a:rPr lang="fi-FI" sz="2800" b="0" strike="noStrike" spc="-1">
                <a:solidFill>
                  <a:srgbClr val="000000"/>
                </a:solidFill>
                <a:latin typeface="Calibri"/>
              </a:rPr>
              <a:t>Muokkaa tekstin perustyylejä napsauttamalla</a:t>
            </a:r>
          </a:p>
          <a:p>
            <a:pPr marL="685800" lvl="1" indent="-228240">
              <a:lnSpc>
                <a:spcPct val="90000"/>
              </a:lnSpc>
              <a:spcBef>
                <a:spcPts val="499"/>
              </a:spcBef>
              <a:buClr>
                <a:srgbClr val="000000"/>
              </a:buClr>
              <a:buFont typeface="Arial"/>
              <a:buChar char="•"/>
            </a:pPr>
            <a:r>
              <a:rPr lang="fi-FI" sz="2400" b="0" strike="noStrike" spc="-1">
                <a:solidFill>
                  <a:srgbClr val="000000"/>
                </a:solidFill>
                <a:latin typeface="Calibri"/>
              </a:rPr>
              <a:t>toinen taso</a:t>
            </a:r>
          </a:p>
          <a:p>
            <a:pPr marL="1143000" lvl="2" indent="-228240">
              <a:lnSpc>
                <a:spcPct val="90000"/>
              </a:lnSpc>
              <a:spcBef>
                <a:spcPts val="499"/>
              </a:spcBef>
              <a:buClr>
                <a:srgbClr val="000000"/>
              </a:buClr>
              <a:buFont typeface="Arial"/>
              <a:buChar char="•"/>
            </a:pPr>
            <a:r>
              <a:rPr lang="fi-FI" sz="2000" b="0" strike="noStrike" spc="-1">
                <a:solidFill>
                  <a:srgbClr val="000000"/>
                </a:solidFill>
                <a:latin typeface="Calibri"/>
              </a:rPr>
              <a:t>kolmas taso</a:t>
            </a:r>
          </a:p>
          <a:p>
            <a:pPr marL="1600200" lvl="3" indent="-228240">
              <a:lnSpc>
                <a:spcPct val="90000"/>
              </a:lnSpc>
              <a:spcBef>
                <a:spcPts val="499"/>
              </a:spcBef>
              <a:buClr>
                <a:srgbClr val="000000"/>
              </a:buClr>
              <a:buFont typeface="Arial"/>
              <a:buChar char="•"/>
            </a:pPr>
            <a:r>
              <a:rPr lang="fi-FI" sz="1800" b="0" strike="noStrike" spc="-1">
                <a:solidFill>
                  <a:srgbClr val="000000"/>
                </a:solidFill>
                <a:latin typeface="Calibri"/>
              </a:rPr>
              <a:t>neljäs taso</a:t>
            </a:r>
          </a:p>
          <a:p>
            <a:pPr marL="2057400" lvl="4" indent="-228240">
              <a:lnSpc>
                <a:spcPct val="90000"/>
              </a:lnSpc>
              <a:spcBef>
                <a:spcPts val="499"/>
              </a:spcBef>
              <a:buClr>
                <a:srgbClr val="000000"/>
              </a:buClr>
              <a:buFont typeface="Arial"/>
              <a:buChar char="•"/>
            </a:pPr>
            <a:r>
              <a:rPr lang="fi-FI" sz="1800" b="0" strike="noStrike" spc="-1">
                <a:solidFill>
                  <a:srgbClr val="000000"/>
                </a:solidFill>
                <a:latin typeface="Calibri"/>
              </a:rPr>
              <a:t>viides taso</a:t>
            </a:r>
          </a:p>
        </p:txBody>
      </p:sp>
      <p:sp>
        <p:nvSpPr>
          <p:cNvPr id="43" name="PlaceHolder 3"/>
          <p:cNvSpPr>
            <a:spLocks noGrp="1"/>
          </p:cNvSpPr>
          <p:nvPr>
            <p:ph type="dt"/>
          </p:nvPr>
        </p:nvSpPr>
        <p:spPr>
          <a:xfrm>
            <a:off x="838080" y="6356520"/>
            <a:ext cx="2742840" cy="364680"/>
          </a:xfrm>
          <a:prstGeom prst="rect">
            <a:avLst/>
          </a:prstGeom>
        </p:spPr>
        <p:txBody>
          <a:bodyPr anchor="ctr">
            <a:noAutofit/>
          </a:bodyPr>
          <a:lstStyle/>
          <a:p>
            <a:pPr>
              <a:lnSpc>
                <a:spcPct val="100000"/>
              </a:lnSpc>
            </a:pPr>
            <a:fld id="{66DF9DA1-DFB8-471C-B3FA-97FA53F9A56F}" type="datetime">
              <a:rPr lang="fi-FI" sz="1200" b="0" strike="noStrike" spc="-1">
                <a:solidFill>
                  <a:srgbClr val="8B8B8B"/>
                </a:solidFill>
                <a:latin typeface="Calibri"/>
              </a:rPr>
              <a:t>20.11.2023</a:t>
            </a:fld>
            <a:endParaRPr lang="fi-FI" sz="1200" b="0" strike="noStrike" spc="-1">
              <a:latin typeface="Times New Roman"/>
            </a:endParaRPr>
          </a:p>
        </p:txBody>
      </p:sp>
      <p:sp>
        <p:nvSpPr>
          <p:cNvPr id="44" name="PlaceHolder 4"/>
          <p:cNvSpPr>
            <a:spLocks noGrp="1"/>
          </p:cNvSpPr>
          <p:nvPr>
            <p:ph type="ftr"/>
          </p:nvPr>
        </p:nvSpPr>
        <p:spPr>
          <a:xfrm>
            <a:off x="4038480" y="6356520"/>
            <a:ext cx="4114440" cy="364680"/>
          </a:xfrm>
          <a:prstGeom prst="rect">
            <a:avLst/>
          </a:prstGeom>
        </p:spPr>
        <p:txBody>
          <a:bodyPr anchor="ctr">
            <a:noAutofit/>
          </a:bodyPr>
          <a:lstStyle/>
          <a:p>
            <a:endParaRPr lang="fi-FI" sz="2400" b="0" strike="noStrike" spc="-1">
              <a:latin typeface="Times New Roman"/>
            </a:endParaRPr>
          </a:p>
        </p:txBody>
      </p:sp>
      <p:sp>
        <p:nvSpPr>
          <p:cNvPr id="45" name="PlaceHolder 5"/>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7F8125C4-55C5-47C2-9263-9401B9A01299}" type="slidenum">
              <a:rPr lang="fi-FI" sz="1200" b="0" strike="noStrike" spc="-1">
                <a:solidFill>
                  <a:srgbClr val="8B8B8B"/>
                </a:solidFill>
                <a:latin typeface="Calibri"/>
              </a:rPr>
              <a:t>‹#›</a:t>
            </a:fld>
            <a:endParaRPr lang="fi-FI"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839880" y="365040"/>
            <a:ext cx="10515240" cy="1325160"/>
          </a:xfrm>
          <a:prstGeom prst="rect">
            <a:avLst/>
          </a:prstGeom>
        </p:spPr>
        <p:txBody>
          <a:bodyPr anchor="ctr">
            <a:noAutofit/>
          </a:bodyPr>
          <a:lstStyle/>
          <a:p>
            <a:pPr>
              <a:lnSpc>
                <a:spcPct val="90000"/>
              </a:lnSpc>
            </a:pPr>
            <a:r>
              <a:rPr lang="fi-FI" sz="4400" b="0" strike="noStrike" spc="-1">
                <a:solidFill>
                  <a:srgbClr val="000000"/>
                </a:solidFill>
                <a:latin typeface="Calibri Light"/>
              </a:rPr>
              <a:t>Muokkaa perustyyl. napsautt.</a:t>
            </a:r>
            <a:endParaRPr lang="fi-FI" sz="4400" b="0" strike="noStrike" spc="-1">
              <a:solidFill>
                <a:srgbClr val="000000"/>
              </a:solidFill>
              <a:latin typeface="Calibri"/>
            </a:endParaRPr>
          </a:p>
        </p:txBody>
      </p:sp>
      <p:sp>
        <p:nvSpPr>
          <p:cNvPr id="83" name="PlaceHolder 2"/>
          <p:cNvSpPr>
            <a:spLocks noGrp="1"/>
          </p:cNvSpPr>
          <p:nvPr>
            <p:ph type="body"/>
          </p:nvPr>
        </p:nvSpPr>
        <p:spPr>
          <a:xfrm>
            <a:off x="839880" y="1681200"/>
            <a:ext cx="5157360" cy="823680"/>
          </a:xfrm>
          <a:prstGeom prst="rect">
            <a:avLst/>
          </a:prstGeom>
        </p:spPr>
        <p:txBody>
          <a:bodyPr anchor="b">
            <a:noAutofit/>
          </a:bodyPr>
          <a:lstStyle/>
          <a:p>
            <a:pPr>
              <a:lnSpc>
                <a:spcPct val="90000"/>
              </a:lnSpc>
              <a:spcBef>
                <a:spcPts val="1001"/>
              </a:spcBef>
              <a:tabLst>
                <a:tab pos="0" algn="l"/>
              </a:tabLst>
            </a:pPr>
            <a:r>
              <a:rPr lang="fi-FI" sz="2400" b="1" strike="noStrike" spc="-1">
                <a:solidFill>
                  <a:srgbClr val="000000"/>
                </a:solidFill>
                <a:latin typeface="Calibri"/>
              </a:rPr>
              <a:t>Muokkaa tekstin perustyylejä napsauttamalla</a:t>
            </a:r>
            <a:endParaRPr lang="fi-FI" sz="2400" b="0" strike="noStrike" spc="-1">
              <a:solidFill>
                <a:srgbClr val="000000"/>
              </a:solidFill>
              <a:latin typeface="Calibri"/>
            </a:endParaRPr>
          </a:p>
        </p:txBody>
      </p:sp>
      <p:sp>
        <p:nvSpPr>
          <p:cNvPr id="84" name="PlaceHolder 3"/>
          <p:cNvSpPr>
            <a:spLocks noGrp="1"/>
          </p:cNvSpPr>
          <p:nvPr>
            <p:ph type="body"/>
          </p:nvPr>
        </p:nvSpPr>
        <p:spPr>
          <a:xfrm>
            <a:off x="839880" y="2505240"/>
            <a:ext cx="5157360" cy="3684240"/>
          </a:xfrm>
          <a:prstGeom prst="rect">
            <a:avLst/>
          </a:prstGeom>
        </p:spPr>
        <p:txBody>
          <a:bodyPr>
            <a:noAutofit/>
          </a:bodyPr>
          <a:lstStyle/>
          <a:p>
            <a:pPr marL="228600" indent="-228240">
              <a:lnSpc>
                <a:spcPct val="90000"/>
              </a:lnSpc>
              <a:spcBef>
                <a:spcPts val="1001"/>
              </a:spcBef>
              <a:buClr>
                <a:srgbClr val="000000"/>
              </a:buClr>
              <a:buFont typeface="Arial"/>
              <a:buChar char="•"/>
            </a:pPr>
            <a:r>
              <a:rPr lang="fi-FI" sz="2800" b="0" strike="noStrike" spc="-1">
                <a:solidFill>
                  <a:srgbClr val="000000"/>
                </a:solidFill>
                <a:latin typeface="Calibri"/>
              </a:rPr>
              <a:t>Muokkaa tekstin perustyylejä napsauttamalla</a:t>
            </a:r>
          </a:p>
          <a:p>
            <a:pPr marL="685800" lvl="1" indent="-228240">
              <a:lnSpc>
                <a:spcPct val="90000"/>
              </a:lnSpc>
              <a:spcBef>
                <a:spcPts val="499"/>
              </a:spcBef>
              <a:buClr>
                <a:srgbClr val="000000"/>
              </a:buClr>
              <a:buFont typeface="Arial"/>
              <a:buChar char="•"/>
            </a:pPr>
            <a:r>
              <a:rPr lang="fi-FI" sz="2400" b="0" strike="noStrike" spc="-1">
                <a:solidFill>
                  <a:srgbClr val="000000"/>
                </a:solidFill>
                <a:latin typeface="Calibri"/>
              </a:rPr>
              <a:t>toinen taso</a:t>
            </a:r>
          </a:p>
          <a:p>
            <a:pPr marL="1143000" lvl="2" indent="-228240">
              <a:lnSpc>
                <a:spcPct val="90000"/>
              </a:lnSpc>
              <a:spcBef>
                <a:spcPts val="499"/>
              </a:spcBef>
              <a:buClr>
                <a:srgbClr val="000000"/>
              </a:buClr>
              <a:buFont typeface="Arial"/>
              <a:buChar char="•"/>
            </a:pPr>
            <a:r>
              <a:rPr lang="fi-FI" sz="2000" b="0" strike="noStrike" spc="-1">
                <a:solidFill>
                  <a:srgbClr val="000000"/>
                </a:solidFill>
                <a:latin typeface="Calibri"/>
              </a:rPr>
              <a:t>kolmas taso</a:t>
            </a:r>
          </a:p>
          <a:p>
            <a:pPr marL="1600200" lvl="3" indent="-228240">
              <a:lnSpc>
                <a:spcPct val="90000"/>
              </a:lnSpc>
              <a:spcBef>
                <a:spcPts val="499"/>
              </a:spcBef>
              <a:buClr>
                <a:srgbClr val="000000"/>
              </a:buClr>
              <a:buFont typeface="Arial"/>
              <a:buChar char="•"/>
            </a:pPr>
            <a:r>
              <a:rPr lang="fi-FI" sz="1800" b="0" strike="noStrike" spc="-1">
                <a:solidFill>
                  <a:srgbClr val="000000"/>
                </a:solidFill>
                <a:latin typeface="Calibri"/>
              </a:rPr>
              <a:t>neljäs taso</a:t>
            </a:r>
          </a:p>
          <a:p>
            <a:pPr marL="2057400" lvl="4" indent="-228240">
              <a:lnSpc>
                <a:spcPct val="90000"/>
              </a:lnSpc>
              <a:spcBef>
                <a:spcPts val="499"/>
              </a:spcBef>
              <a:buClr>
                <a:srgbClr val="000000"/>
              </a:buClr>
              <a:buFont typeface="Arial"/>
              <a:buChar char="•"/>
            </a:pPr>
            <a:r>
              <a:rPr lang="fi-FI" sz="1800" b="0" strike="noStrike" spc="-1">
                <a:solidFill>
                  <a:srgbClr val="000000"/>
                </a:solidFill>
                <a:latin typeface="Calibri"/>
              </a:rPr>
              <a:t>viides taso</a:t>
            </a:r>
          </a:p>
        </p:txBody>
      </p:sp>
      <p:sp>
        <p:nvSpPr>
          <p:cNvPr id="85" name="PlaceHolder 4"/>
          <p:cNvSpPr>
            <a:spLocks noGrp="1"/>
          </p:cNvSpPr>
          <p:nvPr>
            <p:ph type="body"/>
          </p:nvPr>
        </p:nvSpPr>
        <p:spPr>
          <a:xfrm>
            <a:off x="6172200" y="1681200"/>
            <a:ext cx="5182920" cy="823680"/>
          </a:xfrm>
          <a:prstGeom prst="rect">
            <a:avLst/>
          </a:prstGeom>
        </p:spPr>
        <p:txBody>
          <a:bodyPr anchor="b">
            <a:noAutofit/>
          </a:bodyPr>
          <a:lstStyle/>
          <a:p>
            <a:pPr>
              <a:lnSpc>
                <a:spcPct val="90000"/>
              </a:lnSpc>
              <a:spcBef>
                <a:spcPts val="1001"/>
              </a:spcBef>
              <a:tabLst>
                <a:tab pos="0" algn="l"/>
              </a:tabLst>
            </a:pPr>
            <a:r>
              <a:rPr lang="fi-FI" sz="2400" b="1" strike="noStrike" spc="-1">
                <a:solidFill>
                  <a:srgbClr val="000000"/>
                </a:solidFill>
                <a:latin typeface="Calibri"/>
              </a:rPr>
              <a:t>Muokkaa tekstin perustyylejä napsauttamalla</a:t>
            </a:r>
            <a:endParaRPr lang="fi-FI" sz="2400" b="0" strike="noStrike" spc="-1">
              <a:solidFill>
                <a:srgbClr val="000000"/>
              </a:solidFill>
              <a:latin typeface="Calibri"/>
            </a:endParaRPr>
          </a:p>
        </p:txBody>
      </p:sp>
      <p:sp>
        <p:nvSpPr>
          <p:cNvPr id="86" name="PlaceHolder 5"/>
          <p:cNvSpPr>
            <a:spLocks noGrp="1"/>
          </p:cNvSpPr>
          <p:nvPr>
            <p:ph type="body"/>
          </p:nvPr>
        </p:nvSpPr>
        <p:spPr>
          <a:xfrm>
            <a:off x="6172200" y="2505240"/>
            <a:ext cx="5182920" cy="3684240"/>
          </a:xfrm>
          <a:prstGeom prst="rect">
            <a:avLst/>
          </a:prstGeom>
        </p:spPr>
        <p:txBody>
          <a:bodyPr>
            <a:noAutofit/>
          </a:bodyPr>
          <a:lstStyle/>
          <a:p>
            <a:pPr marL="228600" indent="-228240">
              <a:lnSpc>
                <a:spcPct val="90000"/>
              </a:lnSpc>
              <a:spcBef>
                <a:spcPts val="1001"/>
              </a:spcBef>
              <a:buClr>
                <a:srgbClr val="000000"/>
              </a:buClr>
              <a:buFont typeface="Arial"/>
              <a:buChar char="•"/>
            </a:pPr>
            <a:r>
              <a:rPr lang="fi-FI" sz="2800" b="0" strike="noStrike" spc="-1">
                <a:solidFill>
                  <a:srgbClr val="000000"/>
                </a:solidFill>
                <a:latin typeface="Calibri"/>
              </a:rPr>
              <a:t>Muokkaa tekstin perustyylejä napsauttamalla</a:t>
            </a:r>
          </a:p>
          <a:p>
            <a:pPr marL="685800" lvl="1" indent="-228240">
              <a:lnSpc>
                <a:spcPct val="90000"/>
              </a:lnSpc>
              <a:spcBef>
                <a:spcPts val="499"/>
              </a:spcBef>
              <a:buClr>
                <a:srgbClr val="000000"/>
              </a:buClr>
              <a:buFont typeface="Arial"/>
              <a:buChar char="•"/>
            </a:pPr>
            <a:r>
              <a:rPr lang="fi-FI" sz="2400" b="0" strike="noStrike" spc="-1">
                <a:solidFill>
                  <a:srgbClr val="000000"/>
                </a:solidFill>
                <a:latin typeface="Calibri"/>
              </a:rPr>
              <a:t>toinen taso</a:t>
            </a:r>
          </a:p>
          <a:p>
            <a:pPr marL="1143000" lvl="2" indent="-228240">
              <a:lnSpc>
                <a:spcPct val="90000"/>
              </a:lnSpc>
              <a:spcBef>
                <a:spcPts val="499"/>
              </a:spcBef>
              <a:buClr>
                <a:srgbClr val="000000"/>
              </a:buClr>
              <a:buFont typeface="Arial"/>
              <a:buChar char="•"/>
            </a:pPr>
            <a:r>
              <a:rPr lang="fi-FI" sz="2000" b="0" strike="noStrike" spc="-1">
                <a:solidFill>
                  <a:srgbClr val="000000"/>
                </a:solidFill>
                <a:latin typeface="Calibri"/>
              </a:rPr>
              <a:t>kolmas taso</a:t>
            </a:r>
          </a:p>
          <a:p>
            <a:pPr marL="1600200" lvl="3" indent="-228240">
              <a:lnSpc>
                <a:spcPct val="90000"/>
              </a:lnSpc>
              <a:spcBef>
                <a:spcPts val="499"/>
              </a:spcBef>
              <a:buClr>
                <a:srgbClr val="000000"/>
              </a:buClr>
              <a:buFont typeface="Arial"/>
              <a:buChar char="•"/>
            </a:pPr>
            <a:r>
              <a:rPr lang="fi-FI" sz="1800" b="0" strike="noStrike" spc="-1">
                <a:solidFill>
                  <a:srgbClr val="000000"/>
                </a:solidFill>
                <a:latin typeface="Calibri"/>
              </a:rPr>
              <a:t>neljäs taso</a:t>
            </a:r>
          </a:p>
          <a:p>
            <a:pPr marL="2057400" lvl="4" indent="-228240">
              <a:lnSpc>
                <a:spcPct val="90000"/>
              </a:lnSpc>
              <a:spcBef>
                <a:spcPts val="499"/>
              </a:spcBef>
              <a:buClr>
                <a:srgbClr val="000000"/>
              </a:buClr>
              <a:buFont typeface="Arial"/>
              <a:buChar char="•"/>
            </a:pPr>
            <a:r>
              <a:rPr lang="fi-FI" sz="1800" b="0" strike="noStrike" spc="-1">
                <a:solidFill>
                  <a:srgbClr val="000000"/>
                </a:solidFill>
                <a:latin typeface="Calibri"/>
              </a:rPr>
              <a:t>viides taso</a:t>
            </a:r>
          </a:p>
        </p:txBody>
      </p:sp>
      <p:sp>
        <p:nvSpPr>
          <p:cNvPr id="87" name="PlaceHolder 6"/>
          <p:cNvSpPr>
            <a:spLocks noGrp="1"/>
          </p:cNvSpPr>
          <p:nvPr>
            <p:ph type="dt"/>
          </p:nvPr>
        </p:nvSpPr>
        <p:spPr>
          <a:xfrm>
            <a:off x="838080" y="6356520"/>
            <a:ext cx="2742840" cy="364680"/>
          </a:xfrm>
          <a:prstGeom prst="rect">
            <a:avLst/>
          </a:prstGeom>
        </p:spPr>
        <p:txBody>
          <a:bodyPr anchor="ctr">
            <a:noAutofit/>
          </a:bodyPr>
          <a:lstStyle/>
          <a:p>
            <a:pPr>
              <a:lnSpc>
                <a:spcPct val="100000"/>
              </a:lnSpc>
            </a:pPr>
            <a:fld id="{4F9FBEAE-E0AA-4C32-B306-1E63941662E3}" type="datetime">
              <a:rPr lang="fi-FI" sz="1200" b="0" strike="noStrike" spc="-1">
                <a:solidFill>
                  <a:srgbClr val="8B8B8B"/>
                </a:solidFill>
                <a:latin typeface="Calibri"/>
              </a:rPr>
              <a:t>20.11.2023</a:t>
            </a:fld>
            <a:endParaRPr lang="fi-FI" sz="1200" b="0" strike="noStrike" spc="-1">
              <a:latin typeface="Times New Roman"/>
            </a:endParaRPr>
          </a:p>
        </p:txBody>
      </p:sp>
      <p:sp>
        <p:nvSpPr>
          <p:cNvPr id="88" name="PlaceHolder 7"/>
          <p:cNvSpPr>
            <a:spLocks noGrp="1"/>
          </p:cNvSpPr>
          <p:nvPr>
            <p:ph type="ftr"/>
          </p:nvPr>
        </p:nvSpPr>
        <p:spPr>
          <a:xfrm>
            <a:off x="4038480" y="6356520"/>
            <a:ext cx="4114440" cy="364680"/>
          </a:xfrm>
          <a:prstGeom prst="rect">
            <a:avLst/>
          </a:prstGeom>
        </p:spPr>
        <p:txBody>
          <a:bodyPr anchor="ctr">
            <a:noAutofit/>
          </a:bodyPr>
          <a:lstStyle/>
          <a:p>
            <a:endParaRPr lang="fi-FI" sz="2400" b="0" strike="noStrike" spc="-1">
              <a:latin typeface="Times New Roman"/>
            </a:endParaRPr>
          </a:p>
        </p:txBody>
      </p:sp>
      <p:sp>
        <p:nvSpPr>
          <p:cNvPr id="89" name="PlaceHolder 8"/>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43DC6595-9BBE-4DDB-BA7E-403A7651E25F}" type="slidenum">
              <a:rPr lang="fi-FI" sz="1200" b="0" strike="noStrike" spc="-1">
                <a:solidFill>
                  <a:srgbClr val="8B8B8B"/>
                </a:solidFill>
                <a:latin typeface="Calibri"/>
              </a:rPr>
              <a:t>‹#›</a:t>
            </a:fld>
            <a:endParaRPr lang="fi-FI"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13.xml"/><Relationship Id="rId6" Type="http://schemas.openxmlformats.org/officeDocument/2006/relationships/image" Target="../media/image7.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image" Target="../media/image12.gif"/><Relationship Id="rId1" Type="http://schemas.openxmlformats.org/officeDocument/2006/relationships/slideLayout" Target="../slideLayouts/slideLayout25.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13.xml"/><Relationship Id="rId5" Type="http://schemas.openxmlformats.org/officeDocument/2006/relationships/image" Target="../media/image15.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 name="TextShape 1"/>
          <p:cNvSpPr txBox="1"/>
          <p:nvPr/>
        </p:nvSpPr>
        <p:spPr>
          <a:xfrm>
            <a:off x="2187720" y="4838040"/>
            <a:ext cx="7984440" cy="1235880"/>
          </a:xfrm>
          <a:prstGeom prst="rect">
            <a:avLst/>
          </a:prstGeom>
          <a:noFill/>
          <a:ln w="0">
            <a:noFill/>
          </a:ln>
        </p:spPr>
        <p:txBody>
          <a:bodyPr anchor="b">
            <a:normAutofit fontScale="70000"/>
          </a:bodyPr>
          <a:lstStyle/>
          <a:p>
            <a:pPr algn="ctr">
              <a:lnSpc>
                <a:spcPct val="90000"/>
              </a:lnSpc>
            </a:pPr>
            <a:br/>
            <a:br/>
            <a:r>
              <a:rPr lang="fi-FI" sz="4000" b="1" strike="noStrike" spc="-1">
                <a:solidFill>
                  <a:srgbClr val="000000"/>
                </a:solidFill>
                <a:latin typeface="Calibri Light"/>
              </a:rPr>
              <a:t>Matkaraportti</a:t>
            </a:r>
            <a:br/>
            <a:r>
              <a:rPr lang="fi-FI" sz="2000" b="0" strike="noStrike" spc="-1">
                <a:solidFill>
                  <a:srgbClr val="44546A"/>
                </a:solidFill>
                <a:latin typeface="Calibri Light"/>
              </a:rPr>
              <a:t>Anssi Rasmus</a:t>
            </a:r>
            <a:br/>
            <a:r>
              <a:rPr lang="fi-FI" sz="2000" b="0" strike="noStrike" spc="-1">
                <a:solidFill>
                  <a:srgbClr val="44546A"/>
                </a:solidFill>
                <a:latin typeface="Calibri Light"/>
              </a:rPr>
              <a:t>Merkonomi</a:t>
            </a:r>
            <a:br/>
            <a:r>
              <a:rPr lang="fi-FI" sz="2000" b="0" strike="noStrike" spc="-1">
                <a:solidFill>
                  <a:srgbClr val="44546A"/>
                </a:solidFill>
                <a:latin typeface="Calibri Light"/>
              </a:rPr>
              <a:t>27.8 - 4.11.2023</a:t>
            </a:r>
            <a:endParaRPr lang="fi-FI" sz="2000" b="0" strike="noStrike" spc="-1">
              <a:solidFill>
                <a:srgbClr val="000000"/>
              </a:solidFill>
              <a:latin typeface="Calibri"/>
            </a:endParaRPr>
          </a:p>
        </p:txBody>
      </p:sp>
      <p:sp>
        <p:nvSpPr>
          <p:cNvPr id="127" name="TextShape 2"/>
          <p:cNvSpPr txBox="1"/>
          <p:nvPr/>
        </p:nvSpPr>
        <p:spPr>
          <a:xfrm>
            <a:off x="2187720" y="6189480"/>
            <a:ext cx="7984440" cy="667440"/>
          </a:xfrm>
          <a:prstGeom prst="rect">
            <a:avLst/>
          </a:prstGeom>
          <a:noFill/>
          <a:ln w="0">
            <a:noFill/>
          </a:ln>
        </p:spPr>
        <p:txBody>
          <a:bodyPr>
            <a:normAutofit/>
          </a:bodyPr>
          <a:lstStyle/>
          <a:p>
            <a:pPr algn="ctr">
              <a:lnSpc>
                <a:spcPct val="90000"/>
              </a:lnSpc>
              <a:spcBef>
                <a:spcPts val="1001"/>
              </a:spcBef>
              <a:tabLst>
                <a:tab pos="0" algn="l"/>
              </a:tabLst>
            </a:pPr>
            <a:r>
              <a:rPr lang="fi-FI" sz="1600" b="0" strike="noStrike" spc="-1">
                <a:solidFill>
                  <a:srgbClr val="44546A"/>
                </a:solidFill>
                <a:latin typeface="Calibri"/>
              </a:rPr>
              <a:t>Msida, Malta: </a:t>
            </a:r>
            <a:r>
              <a:rPr lang="fi-FI" sz="1600" b="0" u="sng" strike="noStrike" spc="-1">
                <a:solidFill>
                  <a:srgbClr val="44546A"/>
                </a:solidFill>
                <a:uFillTx/>
                <a:latin typeface="Calibri"/>
              </a:rPr>
              <a:t>Royal Malta Golf club</a:t>
            </a:r>
            <a:r>
              <a:rPr lang="fi-FI" sz="1600" b="0" strike="noStrike" spc="-1">
                <a:solidFill>
                  <a:srgbClr val="44546A"/>
                </a:solidFill>
                <a:latin typeface="Calibri"/>
              </a:rPr>
              <a:t> (itse hankittu)</a:t>
            </a:r>
            <a:endParaRPr lang="fi-FI" sz="1600" b="0" strike="noStrike" spc="-1">
              <a:latin typeface="Arial"/>
            </a:endParaRPr>
          </a:p>
        </p:txBody>
      </p:sp>
      <p:sp>
        <p:nvSpPr>
          <p:cNvPr id="128" name="CustomShape 3"/>
          <p:cNvSpPr/>
          <p:nvPr/>
        </p:nvSpPr>
        <p:spPr>
          <a:xfrm>
            <a:off x="0" y="0"/>
            <a:ext cx="4063320" cy="3982320"/>
          </a:xfrm>
          <a:prstGeom prst="roundRect">
            <a:avLst>
              <a:gd name="adj" fmla="val 8594"/>
            </a:avLst>
          </a:prstGeom>
          <a:blipFill rotWithShape="0">
            <a:blip r:embed="rId2"/>
            <a:srcRect b="26503"/>
            <a:stretch/>
          </a:blipFill>
          <a:ln w="0">
            <a:noFill/>
          </a:ln>
          <a:effectLst>
            <a:reflection blurRad="12700" stA="38000" endPos="28000" dist="5000" dir="5400000" sy="-100000" algn="bl" rotWithShape="0"/>
          </a:effectLst>
        </p:spPr>
        <p:style>
          <a:lnRef idx="0">
            <a:scrgbClr r="0" g="0" b="0"/>
          </a:lnRef>
          <a:fillRef idx="0">
            <a:scrgbClr r="0" g="0" b="0"/>
          </a:fillRef>
          <a:effectRef idx="0">
            <a:scrgbClr r="0" g="0" b="0"/>
          </a:effectRef>
          <a:fontRef idx="minor"/>
        </p:style>
        <p:txBody>
          <a:bodyPr/>
          <a:lstStyle/>
          <a:p>
            <a:endParaRPr lang="fi-FI"/>
          </a:p>
        </p:txBody>
      </p:sp>
      <p:sp>
        <p:nvSpPr>
          <p:cNvPr id="129" name="CustomShape 4"/>
          <p:cNvSpPr/>
          <p:nvPr/>
        </p:nvSpPr>
        <p:spPr>
          <a:xfrm>
            <a:off x="4062600" y="0"/>
            <a:ext cx="4063320" cy="3982320"/>
          </a:xfrm>
          <a:prstGeom prst="roundRect">
            <a:avLst>
              <a:gd name="adj" fmla="val 8594"/>
            </a:avLst>
          </a:prstGeom>
          <a:blipFill rotWithShape="0">
            <a:blip r:embed="rId3"/>
            <a:srcRect t="26504" r="-1" b="-1"/>
            <a:stretch/>
          </a:blipFill>
          <a:ln w="0">
            <a:noFill/>
          </a:ln>
          <a:effectLst>
            <a:reflection blurRad="12700" stA="38000" endPos="28000" dist="5000" dir="5400000" sy="-100000" algn="bl" rotWithShape="0"/>
          </a:effectLst>
        </p:spPr>
        <p:style>
          <a:lnRef idx="0">
            <a:scrgbClr r="0" g="0" b="0"/>
          </a:lnRef>
          <a:fillRef idx="0">
            <a:scrgbClr r="0" g="0" b="0"/>
          </a:fillRef>
          <a:effectRef idx="0">
            <a:scrgbClr r="0" g="0" b="0"/>
          </a:effectRef>
          <a:fontRef idx="minor"/>
        </p:style>
        <p:txBody>
          <a:bodyPr/>
          <a:lstStyle/>
          <a:p>
            <a:endParaRPr lang="fi-FI"/>
          </a:p>
        </p:txBody>
      </p:sp>
      <p:sp>
        <p:nvSpPr>
          <p:cNvPr id="130" name="CustomShape 5"/>
          <p:cNvSpPr/>
          <p:nvPr/>
        </p:nvSpPr>
        <p:spPr>
          <a:xfrm>
            <a:off x="8128080" y="0"/>
            <a:ext cx="4063320" cy="3982320"/>
          </a:xfrm>
          <a:prstGeom prst="roundRect">
            <a:avLst>
              <a:gd name="adj" fmla="val 8594"/>
            </a:avLst>
          </a:prstGeom>
          <a:blipFill rotWithShape="0">
            <a:blip r:embed="rId4"/>
            <a:srcRect l="23473" r="-2" b="-3"/>
            <a:stretch/>
          </a:blipFill>
          <a:ln w="0">
            <a:noFill/>
          </a:ln>
          <a:effectLst>
            <a:reflection blurRad="12700" stA="38000" endPos="28000" dist="5000" dir="5400000" sy="-100000" algn="bl" rotWithShape="0"/>
          </a:effectLst>
        </p:spPr>
        <p:style>
          <a:lnRef idx="0">
            <a:scrgbClr r="0" g="0" b="0"/>
          </a:lnRef>
          <a:fillRef idx="0">
            <a:scrgbClr r="0" g="0" b="0"/>
          </a:fillRef>
          <a:effectRef idx="0">
            <a:scrgbClr r="0" g="0" b="0"/>
          </a:effectRef>
          <a:fontRef idx="minor"/>
        </p:style>
        <p:txBody>
          <a:bodyPr/>
          <a:lstStyle/>
          <a:p>
            <a:endParaRPr lang="fi-FI"/>
          </a:p>
        </p:txBody>
      </p:sp>
      <p:grpSp>
        <p:nvGrpSpPr>
          <p:cNvPr id="131" name="Group 6"/>
          <p:cNvGrpSpPr/>
          <p:nvPr/>
        </p:nvGrpSpPr>
        <p:grpSpPr>
          <a:xfrm>
            <a:off x="-30600" y="4887720"/>
            <a:ext cx="2154600" cy="2196360"/>
            <a:chOff x="-30600" y="4887720"/>
            <a:chExt cx="2154600" cy="2196360"/>
          </a:xfrm>
        </p:grpSpPr>
        <p:sp>
          <p:nvSpPr>
            <p:cNvPr id="132" name="CustomShape 7"/>
            <p:cNvSpPr/>
            <p:nvPr/>
          </p:nvSpPr>
          <p:spPr>
            <a:xfrm rot="19084200">
              <a:off x="414720" y="5076720"/>
              <a:ext cx="1263600" cy="1817640"/>
            </a:xfrm>
            <a:custGeom>
              <a:avLst/>
              <a:gdLst/>
              <a:ahLst/>
              <a:cxnLst/>
              <a:rect l="l" t="t" r="r" b="b"/>
              <a:pathLst>
                <a:path w="1127866" h="1622520">
                  <a:moveTo>
                    <a:pt x="855248" y="402898"/>
                  </a:moveTo>
                  <a:cubicBezTo>
                    <a:pt x="853627" y="400570"/>
                    <a:pt x="851274" y="399163"/>
                    <a:pt x="848081" y="398865"/>
                  </a:cubicBezTo>
                  <a:cubicBezTo>
                    <a:pt x="822532" y="396491"/>
                    <a:pt x="654401" y="429576"/>
                    <a:pt x="568035" y="462614"/>
                  </a:cubicBezTo>
                  <a:cubicBezTo>
                    <a:pt x="481668" y="495653"/>
                    <a:pt x="369807" y="578860"/>
                    <a:pt x="329880" y="597097"/>
                  </a:cubicBezTo>
                  <a:cubicBezTo>
                    <a:pt x="289954" y="615333"/>
                    <a:pt x="311920" y="607275"/>
                    <a:pt x="328473" y="572035"/>
                  </a:cubicBezTo>
                  <a:cubicBezTo>
                    <a:pt x="345026" y="536794"/>
                    <a:pt x="413759" y="461222"/>
                    <a:pt x="429199" y="385656"/>
                  </a:cubicBezTo>
                  <a:cubicBezTo>
                    <a:pt x="444345" y="311528"/>
                    <a:pt x="444173" y="271797"/>
                    <a:pt x="433245" y="188854"/>
                  </a:cubicBezTo>
                  <a:cubicBezTo>
                    <a:pt x="419727" y="119473"/>
                    <a:pt x="403555" y="65606"/>
                    <a:pt x="365438" y="0"/>
                  </a:cubicBezTo>
                  <a:cubicBezTo>
                    <a:pt x="338466" y="10015"/>
                    <a:pt x="298699" y="61964"/>
                    <a:pt x="269406" y="98117"/>
                  </a:cubicBezTo>
                  <a:cubicBezTo>
                    <a:pt x="235927" y="139435"/>
                    <a:pt x="208796" y="176632"/>
                    <a:pt x="175275" y="246350"/>
                  </a:cubicBezTo>
                  <a:cubicBezTo>
                    <a:pt x="141753" y="316067"/>
                    <a:pt x="97470" y="397232"/>
                    <a:pt x="68276" y="516424"/>
                  </a:cubicBezTo>
                  <a:cubicBezTo>
                    <a:pt x="39082" y="635617"/>
                    <a:pt x="1626" y="825623"/>
                    <a:pt x="114" y="961504"/>
                  </a:cubicBezTo>
                  <a:cubicBezTo>
                    <a:pt x="-1400" y="1097384"/>
                    <a:pt x="12273" y="1220987"/>
                    <a:pt x="36005" y="1344303"/>
                  </a:cubicBezTo>
                  <a:lnTo>
                    <a:pt x="46838" y="1387574"/>
                  </a:lnTo>
                  <a:lnTo>
                    <a:pt x="308373" y="1622520"/>
                  </a:lnTo>
                  <a:lnTo>
                    <a:pt x="289552" y="1571009"/>
                  </a:lnTo>
                  <a:cubicBezTo>
                    <a:pt x="266021" y="1501473"/>
                    <a:pt x="241466" y="1408537"/>
                    <a:pt x="225711" y="1336088"/>
                  </a:cubicBezTo>
                  <a:cubicBezTo>
                    <a:pt x="209956" y="1263639"/>
                    <a:pt x="199300" y="1174196"/>
                    <a:pt x="195024" y="1136312"/>
                  </a:cubicBezTo>
                  <a:cubicBezTo>
                    <a:pt x="190748" y="1098429"/>
                    <a:pt x="190263" y="1101976"/>
                    <a:pt x="200055" y="1108788"/>
                  </a:cubicBezTo>
                  <a:cubicBezTo>
                    <a:pt x="209848" y="1115600"/>
                    <a:pt x="287915" y="1164907"/>
                    <a:pt x="346105" y="1188197"/>
                  </a:cubicBezTo>
                  <a:cubicBezTo>
                    <a:pt x="404295" y="1211488"/>
                    <a:pt x="485271" y="1237259"/>
                    <a:pt x="549199" y="1248533"/>
                  </a:cubicBezTo>
                  <a:cubicBezTo>
                    <a:pt x="613126" y="1259808"/>
                    <a:pt x="661666" y="1264279"/>
                    <a:pt x="729669" y="1255844"/>
                  </a:cubicBezTo>
                  <a:cubicBezTo>
                    <a:pt x="797673" y="1247409"/>
                    <a:pt x="895314" y="1222960"/>
                    <a:pt x="957219" y="1197923"/>
                  </a:cubicBezTo>
                  <a:cubicBezTo>
                    <a:pt x="1019125" y="1172884"/>
                    <a:pt x="1074646" y="1128370"/>
                    <a:pt x="1101104" y="1105615"/>
                  </a:cubicBezTo>
                  <a:cubicBezTo>
                    <a:pt x="1127561" y="1082859"/>
                    <a:pt x="1137875" y="1079796"/>
                    <a:pt x="1115963" y="1061393"/>
                  </a:cubicBezTo>
                  <a:cubicBezTo>
                    <a:pt x="1094051" y="1042990"/>
                    <a:pt x="1031944" y="1015193"/>
                    <a:pt x="969631" y="995196"/>
                  </a:cubicBezTo>
                  <a:cubicBezTo>
                    <a:pt x="907317" y="975200"/>
                    <a:pt x="830967" y="950549"/>
                    <a:pt x="742082" y="941412"/>
                  </a:cubicBezTo>
                  <a:cubicBezTo>
                    <a:pt x="653196" y="932274"/>
                    <a:pt x="503426" y="942552"/>
                    <a:pt x="436317" y="940372"/>
                  </a:cubicBezTo>
                  <a:cubicBezTo>
                    <a:pt x="369209" y="938191"/>
                    <a:pt x="334012" y="934899"/>
                    <a:pt x="339433" y="928328"/>
                  </a:cubicBezTo>
                  <a:cubicBezTo>
                    <a:pt x="344854" y="921757"/>
                    <a:pt x="475024" y="864733"/>
                    <a:pt x="534092" y="825005"/>
                  </a:cubicBezTo>
                  <a:cubicBezTo>
                    <a:pt x="593160" y="785276"/>
                    <a:pt x="646248" y="740270"/>
                    <a:pt x="693841" y="689959"/>
                  </a:cubicBezTo>
                  <a:cubicBezTo>
                    <a:pt x="741434" y="639648"/>
                    <a:pt x="793942" y="571653"/>
                    <a:pt x="819649" y="523137"/>
                  </a:cubicBezTo>
                  <a:cubicBezTo>
                    <a:pt x="842142" y="480686"/>
                    <a:pt x="866601" y="419198"/>
                    <a:pt x="855248" y="402898"/>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p:style>
          <p:txBody>
            <a:bodyPr/>
            <a:lstStyle/>
            <a:p>
              <a:endParaRPr lang="fi-FI"/>
            </a:p>
          </p:txBody>
        </p:sp>
        <p:sp>
          <p:nvSpPr>
            <p:cNvPr id="133" name="CustomShape 8"/>
            <p:cNvSpPr/>
            <p:nvPr/>
          </p:nvSpPr>
          <p:spPr>
            <a:xfrm rot="19084200">
              <a:off x="414720" y="5076720"/>
              <a:ext cx="1263600" cy="1817640"/>
            </a:xfrm>
            <a:custGeom>
              <a:avLst/>
              <a:gdLst/>
              <a:ahLst/>
              <a:cxnLst/>
              <a:rect l="l" t="t" r="r" b="b"/>
              <a:pathLst>
                <a:path w="1127866" h="1622520">
                  <a:moveTo>
                    <a:pt x="855248" y="402898"/>
                  </a:moveTo>
                  <a:cubicBezTo>
                    <a:pt x="853627" y="400570"/>
                    <a:pt x="851274" y="399163"/>
                    <a:pt x="848081" y="398865"/>
                  </a:cubicBezTo>
                  <a:cubicBezTo>
                    <a:pt x="822532" y="396491"/>
                    <a:pt x="654401" y="429576"/>
                    <a:pt x="568035" y="462614"/>
                  </a:cubicBezTo>
                  <a:cubicBezTo>
                    <a:pt x="481668" y="495653"/>
                    <a:pt x="369807" y="578860"/>
                    <a:pt x="329880" y="597097"/>
                  </a:cubicBezTo>
                  <a:cubicBezTo>
                    <a:pt x="289954" y="615333"/>
                    <a:pt x="311920" y="607275"/>
                    <a:pt x="328473" y="572035"/>
                  </a:cubicBezTo>
                  <a:cubicBezTo>
                    <a:pt x="345026" y="536794"/>
                    <a:pt x="413759" y="461222"/>
                    <a:pt x="429199" y="385656"/>
                  </a:cubicBezTo>
                  <a:cubicBezTo>
                    <a:pt x="444345" y="311528"/>
                    <a:pt x="444173" y="271797"/>
                    <a:pt x="433245" y="188854"/>
                  </a:cubicBezTo>
                  <a:cubicBezTo>
                    <a:pt x="419727" y="119473"/>
                    <a:pt x="403555" y="65606"/>
                    <a:pt x="365438" y="0"/>
                  </a:cubicBezTo>
                  <a:cubicBezTo>
                    <a:pt x="338466" y="10015"/>
                    <a:pt x="298699" y="61964"/>
                    <a:pt x="269406" y="98117"/>
                  </a:cubicBezTo>
                  <a:cubicBezTo>
                    <a:pt x="235927" y="139435"/>
                    <a:pt x="208796" y="176632"/>
                    <a:pt x="175275" y="246350"/>
                  </a:cubicBezTo>
                  <a:cubicBezTo>
                    <a:pt x="141753" y="316067"/>
                    <a:pt x="97470" y="397232"/>
                    <a:pt x="68276" y="516424"/>
                  </a:cubicBezTo>
                  <a:cubicBezTo>
                    <a:pt x="39082" y="635617"/>
                    <a:pt x="1626" y="825623"/>
                    <a:pt x="114" y="961504"/>
                  </a:cubicBezTo>
                  <a:cubicBezTo>
                    <a:pt x="-1400" y="1097384"/>
                    <a:pt x="12273" y="1220987"/>
                    <a:pt x="36005" y="1344303"/>
                  </a:cubicBezTo>
                  <a:lnTo>
                    <a:pt x="46838" y="1387574"/>
                  </a:lnTo>
                  <a:lnTo>
                    <a:pt x="308373" y="1622520"/>
                  </a:lnTo>
                  <a:lnTo>
                    <a:pt x="289552" y="1571009"/>
                  </a:lnTo>
                  <a:cubicBezTo>
                    <a:pt x="266021" y="1501473"/>
                    <a:pt x="241466" y="1408537"/>
                    <a:pt x="225711" y="1336088"/>
                  </a:cubicBezTo>
                  <a:cubicBezTo>
                    <a:pt x="209956" y="1263639"/>
                    <a:pt x="199300" y="1174196"/>
                    <a:pt x="195024" y="1136312"/>
                  </a:cubicBezTo>
                  <a:cubicBezTo>
                    <a:pt x="190748" y="1098429"/>
                    <a:pt x="190263" y="1101976"/>
                    <a:pt x="200055" y="1108788"/>
                  </a:cubicBezTo>
                  <a:cubicBezTo>
                    <a:pt x="209848" y="1115600"/>
                    <a:pt x="287915" y="1164907"/>
                    <a:pt x="346105" y="1188197"/>
                  </a:cubicBezTo>
                  <a:cubicBezTo>
                    <a:pt x="404295" y="1211488"/>
                    <a:pt x="485271" y="1237259"/>
                    <a:pt x="549199" y="1248533"/>
                  </a:cubicBezTo>
                  <a:cubicBezTo>
                    <a:pt x="613126" y="1259808"/>
                    <a:pt x="661666" y="1264279"/>
                    <a:pt x="729669" y="1255844"/>
                  </a:cubicBezTo>
                  <a:cubicBezTo>
                    <a:pt x="797673" y="1247409"/>
                    <a:pt x="895314" y="1222960"/>
                    <a:pt x="957219" y="1197923"/>
                  </a:cubicBezTo>
                  <a:cubicBezTo>
                    <a:pt x="1019125" y="1172884"/>
                    <a:pt x="1074646" y="1128370"/>
                    <a:pt x="1101104" y="1105615"/>
                  </a:cubicBezTo>
                  <a:cubicBezTo>
                    <a:pt x="1127561" y="1082859"/>
                    <a:pt x="1137875" y="1079796"/>
                    <a:pt x="1115963" y="1061393"/>
                  </a:cubicBezTo>
                  <a:cubicBezTo>
                    <a:pt x="1094051" y="1042990"/>
                    <a:pt x="1031944" y="1015193"/>
                    <a:pt x="969631" y="995196"/>
                  </a:cubicBezTo>
                  <a:cubicBezTo>
                    <a:pt x="907317" y="975200"/>
                    <a:pt x="830967" y="950549"/>
                    <a:pt x="742082" y="941412"/>
                  </a:cubicBezTo>
                  <a:cubicBezTo>
                    <a:pt x="653196" y="932274"/>
                    <a:pt x="503426" y="942552"/>
                    <a:pt x="436317" y="940372"/>
                  </a:cubicBezTo>
                  <a:cubicBezTo>
                    <a:pt x="369209" y="938191"/>
                    <a:pt x="334012" y="934899"/>
                    <a:pt x="339433" y="928328"/>
                  </a:cubicBezTo>
                  <a:cubicBezTo>
                    <a:pt x="344854" y="921757"/>
                    <a:pt x="475024" y="864733"/>
                    <a:pt x="534092" y="825005"/>
                  </a:cubicBezTo>
                  <a:cubicBezTo>
                    <a:pt x="593160" y="785276"/>
                    <a:pt x="646248" y="740270"/>
                    <a:pt x="693841" y="689959"/>
                  </a:cubicBezTo>
                  <a:cubicBezTo>
                    <a:pt x="741434" y="639648"/>
                    <a:pt x="793942" y="571653"/>
                    <a:pt x="819649" y="523137"/>
                  </a:cubicBezTo>
                  <a:cubicBezTo>
                    <a:pt x="842142" y="480686"/>
                    <a:pt x="866601" y="419198"/>
                    <a:pt x="855248" y="402898"/>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p:style>
          <p:txBody>
            <a:bodyPr/>
            <a:lstStyle/>
            <a:p>
              <a:endParaRPr lang="fi-FI"/>
            </a:p>
          </p:txBody>
        </p:sp>
      </p:grpSp>
      <p:grpSp>
        <p:nvGrpSpPr>
          <p:cNvPr id="134" name="Group 9"/>
          <p:cNvGrpSpPr/>
          <p:nvPr/>
        </p:nvGrpSpPr>
        <p:grpSpPr>
          <a:xfrm>
            <a:off x="10568160" y="4109040"/>
            <a:ext cx="1329480" cy="1368720"/>
            <a:chOff x="10568160" y="4109040"/>
            <a:chExt cx="1329480" cy="1368720"/>
          </a:xfrm>
        </p:grpSpPr>
        <p:sp>
          <p:nvSpPr>
            <p:cNvPr id="135" name="CustomShape 10"/>
            <p:cNvSpPr/>
            <p:nvPr/>
          </p:nvSpPr>
          <p:spPr>
            <a:xfrm rot="12703800" flipH="1" flipV="1">
              <a:off x="10772640" y="4273200"/>
              <a:ext cx="919800" cy="1040400"/>
            </a:xfrm>
            <a:custGeom>
              <a:avLst/>
              <a:gdLst/>
              <a:ahLst/>
              <a:cxnLst/>
              <a:rect l="l" t="t" r="r" b="b"/>
              <a:pathLst>
                <a:path w="2756051" h="3104764">
                  <a:moveTo>
                    <a:pt x="1724485" y="3048970"/>
                  </a:moveTo>
                  <a:cubicBezTo>
                    <a:pt x="1426081" y="3097614"/>
                    <a:pt x="890450" y="3169785"/>
                    <a:pt x="636290" y="2986647"/>
                  </a:cubicBezTo>
                  <a:cubicBezTo>
                    <a:pt x="382130" y="2803509"/>
                    <a:pt x="304348" y="2347624"/>
                    <a:pt x="199526" y="1950140"/>
                  </a:cubicBezTo>
                  <a:cubicBezTo>
                    <a:pt x="94704" y="1552656"/>
                    <a:pt x="46699" y="911723"/>
                    <a:pt x="13905" y="662147"/>
                  </a:cubicBezTo>
                  <a:cubicBezTo>
                    <a:pt x="-18889" y="412571"/>
                    <a:pt x="-5767" y="466901"/>
                    <a:pt x="187691" y="568171"/>
                  </a:cubicBezTo>
                  <a:cubicBezTo>
                    <a:pt x="426385" y="718543"/>
                    <a:pt x="966028" y="1274493"/>
                    <a:pt x="1466857" y="1895688"/>
                  </a:cubicBezTo>
                  <a:cubicBezTo>
                    <a:pt x="1695003" y="1589952"/>
                    <a:pt x="2238101" y="85449"/>
                    <a:pt x="2303430" y="0"/>
                  </a:cubicBezTo>
                  <a:cubicBezTo>
                    <a:pt x="2464274" y="367081"/>
                    <a:pt x="2638530" y="907149"/>
                    <a:pt x="2684129" y="1170525"/>
                  </a:cubicBezTo>
                  <a:lnTo>
                    <a:pt x="2756014" y="1836106"/>
                  </a:lnTo>
                  <a:cubicBezTo>
                    <a:pt x="2758138" y="2311745"/>
                    <a:pt x="2669555" y="2417589"/>
                    <a:pt x="2426713" y="2694786"/>
                  </a:cubicBezTo>
                  <a:cubicBezTo>
                    <a:pt x="2254164" y="2847789"/>
                    <a:pt x="2022889" y="3000327"/>
                    <a:pt x="1724485" y="3048970"/>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p:style>
          <p:txBody>
            <a:bodyPr/>
            <a:lstStyle/>
            <a:p>
              <a:endParaRPr lang="fi-FI"/>
            </a:p>
          </p:txBody>
        </p:sp>
        <p:sp>
          <p:nvSpPr>
            <p:cNvPr id="136" name="CustomShape 11"/>
            <p:cNvSpPr/>
            <p:nvPr/>
          </p:nvSpPr>
          <p:spPr>
            <a:xfrm rot="12703800" flipH="1" flipV="1">
              <a:off x="10772640" y="4273200"/>
              <a:ext cx="919800" cy="1040400"/>
            </a:xfrm>
            <a:custGeom>
              <a:avLst/>
              <a:gdLst/>
              <a:ahLst/>
              <a:cxnLst/>
              <a:rect l="l" t="t" r="r" b="b"/>
              <a:pathLst>
                <a:path w="2756051" h="3104764">
                  <a:moveTo>
                    <a:pt x="1724485" y="3048970"/>
                  </a:moveTo>
                  <a:cubicBezTo>
                    <a:pt x="1426081" y="3097614"/>
                    <a:pt x="890450" y="3169785"/>
                    <a:pt x="636290" y="2986647"/>
                  </a:cubicBezTo>
                  <a:cubicBezTo>
                    <a:pt x="382130" y="2803509"/>
                    <a:pt x="304348" y="2347624"/>
                    <a:pt x="199526" y="1950140"/>
                  </a:cubicBezTo>
                  <a:cubicBezTo>
                    <a:pt x="94704" y="1552656"/>
                    <a:pt x="46699" y="911723"/>
                    <a:pt x="13905" y="662147"/>
                  </a:cubicBezTo>
                  <a:cubicBezTo>
                    <a:pt x="-18889" y="412571"/>
                    <a:pt x="-5767" y="466901"/>
                    <a:pt x="187691" y="568171"/>
                  </a:cubicBezTo>
                  <a:cubicBezTo>
                    <a:pt x="426385" y="718543"/>
                    <a:pt x="966028" y="1274493"/>
                    <a:pt x="1466857" y="1895688"/>
                  </a:cubicBezTo>
                  <a:cubicBezTo>
                    <a:pt x="1695003" y="1589952"/>
                    <a:pt x="2238101" y="85449"/>
                    <a:pt x="2303430" y="0"/>
                  </a:cubicBezTo>
                  <a:cubicBezTo>
                    <a:pt x="2464274" y="367081"/>
                    <a:pt x="2638530" y="907149"/>
                    <a:pt x="2684129" y="1170525"/>
                  </a:cubicBezTo>
                  <a:lnTo>
                    <a:pt x="2756014" y="1836106"/>
                  </a:lnTo>
                  <a:cubicBezTo>
                    <a:pt x="2758138" y="2311745"/>
                    <a:pt x="2669555" y="2417589"/>
                    <a:pt x="2426713" y="2694786"/>
                  </a:cubicBezTo>
                  <a:cubicBezTo>
                    <a:pt x="2254164" y="2847789"/>
                    <a:pt x="2022889" y="3000327"/>
                    <a:pt x="1724485" y="3048970"/>
                  </a:cubicBezTo>
                  <a:close/>
                </a:path>
              </a:pathLst>
            </a:custGeom>
            <a:solidFill>
              <a:schemeClr val="accent3">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p:style>
          <p:txBody>
            <a:bodyPr/>
            <a:lstStyle/>
            <a:p>
              <a:endParaRPr lang="fi-FI"/>
            </a:p>
          </p:txBody>
        </p:sp>
      </p:grpSp>
      <p:sp>
        <p:nvSpPr>
          <p:cNvPr id="137" name="CustomShape 12"/>
          <p:cNvSpPr/>
          <p:nvPr/>
        </p:nvSpPr>
        <p:spPr>
          <a:xfrm rot="20479200">
            <a:off x="11201040" y="5593320"/>
            <a:ext cx="351000" cy="354240"/>
          </a:xfrm>
          <a:custGeom>
            <a:avLst/>
            <a:gdLst/>
            <a:ahLst/>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p:style>
        <p:txBody>
          <a:bodyPr/>
          <a:lstStyle/>
          <a:p>
            <a:endParaRPr lang="fi-FI"/>
          </a:p>
        </p:txBody>
      </p:sp>
      <p:sp>
        <p:nvSpPr>
          <p:cNvPr id="138" name="CustomShape 13"/>
          <p:cNvSpPr/>
          <p:nvPr/>
        </p:nvSpPr>
        <p:spPr>
          <a:xfrm flipV="1">
            <a:off x="3184920" y="6125400"/>
            <a:ext cx="5821200" cy="9720"/>
          </a:xfrm>
          <a:custGeom>
            <a:avLst/>
            <a:gdLst/>
            <a:ahLst/>
            <a:cxnLst/>
            <a:rect l="l" t="t" r="r" b="b"/>
            <a:pathLst>
              <a:path w="21600" h="21600">
                <a:moveTo>
                  <a:pt x="0" y="0"/>
                </a:moveTo>
                <a:lnTo>
                  <a:pt x="21600" y="21600"/>
                </a:lnTo>
              </a:path>
            </a:pathLst>
          </a:custGeom>
          <a:noFill/>
          <a:ln>
            <a:solidFill>
              <a:srgbClr val="FFC000"/>
            </a:solidFill>
          </a:ln>
        </p:spPr>
        <p:style>
          <a:lnRef idx="3">
            <a:schemeClr val="dk1"/>
          </a:lnRef>
          <a:fillRef idx="0">
            <a:schemeClr val="dk1"/>
          </a:fillRef>
          <a:effectRef idx="2">
            <a:schemeClr val="dk1"/>
          </a:effectRef>
          <a:fontRef idx="minor"/>
        </p:style>
        <p:txBody>
          <a:bodyPr/>
          <a:lstStyle/>
          <a:p>
            <a:endParaRPr lang="fi-FI"/>
          </a:p>
        </p:txBody>
      </p:sp>
      <p:pic>
        <p:nvPicPr>
          <p:cNvPr id="139" name="Kuva 7" descr="Kuva, joka sisältää kohteen symboli, kuvitus, muotoilu&#10;&#10;Kuvaus luotu automaattisesti"/>
          <p:cNvPicPr/>
          <p:nvPr/>
        </p:nvPicPr>
        <p:blipFill>
          <a:blip r:embed="rId5"/>
          <a:stretch/>
        </p:blipFill>
        <p:spPr>
          <a:xfrm>
            <a:off x="3183840" y="5299200"/>
            <a:ext cx="1168560" cy="778680"/>
          </a:xfrm>
          <a:prstGeom prst="rect">
            <a:avLst/>
          </a:prstGeom>
          <a:ln w="0">
            <a:noFill/>
          </a:ln>
        </p:spPr>
      </p:pic>
      <p:pic>
        <p:nvPicPr>
          <p:cNvPr id="140" name="Kuva 8" descr="Kuva, joka sisältää kohteen symboli, kuvitus, muotoilu&#10;&#10;Kuvaus luotu automaattisesti"/>
          <p:cNvPicPr/>
          <p:nvPr/>
        </p:nvPicPr>
        <p:blipFill>
          <a:blip r:embed="rId5"/>
          <a:stretch/>
        </p:blipFill>
        <p:spPr>
          <a:xfrm>
            <a:off x="7839360" y="5299200"/>
            <a:ext cx="1168560" cy="778680"/>
          </a:xfrm>
          <a:prstGeom prst="rect">
            <a:avLst/>
          </a:prstGeom>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 name="CustomShape 1"/>
          <p:cNvSpPr/>
          <p:nvPr/>
        </p:nvSpPr>
        <p:spPr>
          <a:xfrm>
            <a:off x="288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sp>
        <p:nvSpPr>
          <p:cNvPr id="142" name="CustomShape 2"/>
          <p:cNvSpPr/>
          <p:nvPr/>
        </p:nvSpPr>
        <p:spPr>
          <a:xfrm>
            <a:off x="10208520" y="0"/>
            <a:ext cx="1134720" cy="477720"/>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sp>
        <p:nvSpPr>
          <p:cNvPr id="143" name="TextShape 3"/>
          <p:cNvSpPr txBox="1"/>
          <p:nvPr/>
        </p:nvSpPr>
        <p:spPr>
          <a:xfrm>
            <a:off x="838080" y="365040"/>
            <a:ext cx="10515240" cy="1325160"/>
          </a:xfrm>
          <a:prstGeom prst="rect">
            <a:avLst/>
          </a:prstGeom>
          <a:noFill/>
          <a:ln w="0">
            <a:noFill/>
          </a:ln>
        </p:spPr>
        <p:txBody>
          <a:bodyPr anchor="ctr">
            <a:normAutofit/>
          </a:bodyPr>
          <a:lstStyle/>
          <a:p>
            <a:pPr>
              <a:lnSpc>
                <a:spcPct val="90000"/>
              </a:lnSpc>
            </a:pPr>
            <a:r>
              <a:rPr lang="fi-FI" sz="4000" b="0" strike="noStrike" spc="-1">
                <a:solidFill>
                  <a:srgbClr val="000000"/>
                </a:solidFill>
                <a:latin typeface="Calibri Light"/>
              </a:rPr>
              <a:t>Kansainvälisellejaksolle hakeutuminen:</a:t>
            </a:r>
            <a:endParaRPr lang="fi-FI" sz="4000" b="0" strike="noStrike" spc="-1">
              <a:solidFill>
                <a:srgbClr val="000000"/>
              </a:solidFill>
              <a:latin typeface="Calibri"/>
            </a:endParaRPr>
          </a:p>
        </p:txBody>
      </p:sp>
      <p:sp>
        <p:nvSpPr>
          <p:cNvPr id="144" name="CustomShape 4"/>
          <p:cNvSpPr/>
          <p:nvPr/>
        </p:nvSpPr>
        <p:spPr>
          <a:xfrm rot="5400000" flipV="1">
            <a:off x="555480" y="2183400"/>
            <a:ext cx="4083120" cy="4083120"/>
          </a:xfrm>
          <a:prstGeom prst="arc">
            <a:avLst>
              <a:gd name="adj1" fmla="val 16200000"/>
              <a:gd name="adj2" fmla="val 0"/>
            </a:avLst>
          </a:prstGeom>
          <a:noFill/>
          <a:ln w="127000" cap="rnd">
            <a:solidFill>
              <a:schemeClr val="accent4"/>
            </a:solidFill>
            <a:prstDash val="dash"/>
          </a:ln>
        </p:spPr>
        <p:style>
          <a:lnRef idx="1">
            <a:schemeClr val="accent1"/>
          </a:lnRef>
          <a:fillRef idx="0">
            <a:schemeClr val="accent1"/>
          </a:fillRef>
          <a:effectRef idx="0">
            <a:schemeClr val="accent1"/>
          </a:effectRef>
          <a:fontRef idx="minor"/>
        </p:style>
        <p:txBody>
          <a:bodyPr/>
          <a:lstStyle/>
          <a:p>
            <a:endParaRPr lang="fi-FI"/>
          </a:p>
        </p:txBody>
      </p:sp>
      <p:sp>
        <p:nvSpPr>
          <p:cNvPr id="145" name="TextShape 5"/>
          <p:cNvSpPr txBox="1"/>
          <p:nvPr/>
        </p:nvSpPr>
        <p:spPr>
          <a:xfrm>
            <a:off x="838080" y="1825560"/>
            <a:ext cx="10515240" cy="4350960"/>
          </a:xfrm>
          <a:prstGeom prst="rect">
            <a:avLst/>
          </a:prstGeom>
          <a:noFill/>
          <a:ln w="0">
            <a:noFill/>
          </a:ln>
        </p:spPr>
        <p:txBody>
          <a:bodyPr>
            <a:normAutofit/>
          </a:bodyPr>
          <a:lstStyle/>
          <a:p>
            <a:pPr marL="228600" indent="-228240">
              <a:lnSpc>
                <a:spcPct val="90000"/>
              </a:lnSpc>
              <a:spcBef>
                <a:spcPts val="1001"/>
              </a:spcBef>
              <a:buClr>
                <a:srgbClr val="000000"/>
              </a:buClr>
              <a:buFont typeface="Arial"/>
              <a:buChar char="•"/>
            </a:pPr>
            <a:r>
              <a:rPr lang="fi-FI" sz="1800" b="0" strike="noStrike" spc="-1">
                <a:solidFill>
                  <a:srgbClr val="000000"/>
                </a:solidFill>
                <a:latin typeface="Calibri"/>
              </a:rPr>
              <a:t>Olin kuullut kansainvälisestä jaksosta jo ennen kuin aloitin Keudalla opiskelut. Muistan, että ensimmäisten kuukausien aikana jo kysyin vastuuopettajaltani, että onko minun mahdollista lähteä kyseiselle reissulle.</a:t>
            </a:r>
          </a:p>
          <a:p>
            <a:pPr>
              <a:lnSpc>
                <a:spcPct val="90000"/>
              </a:lnSpc>
              <a:spcBef>
                <a:spcPts val="1001"/>
              </a:spcBef>
            </a:pPr>
            <a:endParaRPr lang="fi-FI" sz="1800" b="0" strike="noStrike" spc="-1">
              <a:solidFill>
                <a:srgbClr val="000000"/>
              </a:solidFill>
              <a:latin typeface="Calibri"/>
            </a:endParaRPr>
          </a:p>
          <a:p>
            <a:pPr marL="228600" indent="-228240">
              <a:lnSpc>
                <a:spcPct val="90000"/>
              </a:lnSpc>
              <a:spcBef>
                <a:spcPts val="1001"/>
              </a:spcBef>
              <a:buClr>
                <a:srgbClr val="000000"/>
              </a:buClr>
              <a:buFont typeface="Arial"/>
              <a:buChar char="•"/>
            </a:pPr>
            <a:r>
              <a:rPr lang="fi-FI" sz="1800" b="0" strike="noStrike" spc="-1">
                <a:solidFill>
                  <a:srgbClr val="000000"/>
                </a:solidFill>
                <a:latin typeface="Calibri"/>
              </a:rPr>
              <a:t>Ja 2023 keväällä pääsin vihdoin hakemaan kansainväliselle jaksolle. Valmennus alkoi ja minulla oli selvä idea, mitä halusin tehdä, myös mihin halusin mennä.</a:t>
            </a:r>
          </a:p>
          <a:p>
            <a:pPr>
              <a:lnSpc>
                <a:spcPct val="90000"/>
              </a:lnSpc>
              <a:spcBef>
                <a:spcPts val="1001"/>
              </a:spcBef>
            </a:pPr>
            <a:endParaRPr lang="fi-FI" sz="1800" b="0" strike="noStrike" spc="-1">
              <a:solidFill>
                <a:srgbClr val="000000"/>
              </a:solidFill>
              <a:latin typeface="Calibri"/>
            </a:endParaRPr>
          </a:p>
          <a:p>
            <a:pPr marL="228600" indent="-228240">
              <a:lnSpc>
                <a:spcPct val="90000"/>
              </a:lnSpc>
              <a:spcBef>
                <a:spcPts val="1001"/>
              </a:spcBef>
              <a:buClr>
                <a:srgbClr val="000000"/>
              </a:buClr>
              <a:buFont typeface="Arial"/>
              <a:buChar char="•"/>
            </a:pPr>
            <a:r>
              <a:rPr lang="fi-FI" sz="1800" b="0" strike="noStrike" spc="-1">
                <a:solidFill>
                  <a:srgbClr val="000000"/>
                </a:solidFill>
                <a:latin typeface="Calibri"/>
              </a:rPr>
              <a:t>Mielestäni valmennus oli hyvä, hyödyllinen, kattava ja se antoi ainakin itselleni hyvän pohjan kansainväliselle jaksolle.</a:t>
            </a:r>
          </a:p>
          <a:p>
            <a:pPr>
              <a:lnSpc>
                <a:spcPct val="90000"/>
              </a:lnSpc>
              <a:spcBef>
                <a:spcPts val="1001"/>
              </a:spcBef>
            </a:pP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p:txBody>
      </p:sp>
      <p:pic>
        <p:nvPicPr>
          <p:cNvPr id="146" name="Kuva 6" descr="Kuva, joka sisältää kohteen symboli, kuvitus, muotoilu&#10;&#10;Kuvaus luotu automaattisesti"/>
          <p:cNvPicPr/>
          <p:nvPr/>
        </p:nvPicPr>
        <p:blipFill>
          <a:blip r:embed="rId2"/>
          <a:stretch/>
        </p:blipFill>
        <p:spPr>
          <a:xfrm>
            <a:off x="10678320" y="-3240"/>
            <a:ext cx="1513080" cy="1008360"/>
          </a:xfrm>
          <a:prstGeom prst="rect">
            <a:avLst/>
          </a:prstGeom>
          <a:ln w="0">
            <a:noFill/>
          </a:ln>
        </p:spPr>
      </p:pic>
      <p:sp>
        <p:nvSpPr>
          <p:cNvPr id="147" name="CustomShape 6"/>
          <p:cNvSpPr/>
          <p:nvPr/>
        </p:nvSpPr>
        <p:spPr>
          <a:xfrm>
            <a:off x="3048120" y="5462640"/>
            <a:ext cx="6095520" cy="31716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i-FI"/>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sp>
        <p:nvSpPr>
          <p:cNvPr id="149" name="TextShape 2"/>
          <p:cNvSpPr txBox="1"/>
          <p:nvPr/>
        </p:nvSpPr>
        <p:spPr>
          <a:xfrm>
            <a:off x="838080" y="345960"/>
            <a:ext cx="5120280" cy="1325160"/>
          </a:xfrm>
          <a:prstGeom prst="rect">
            <a:avLst/>
          </a:prstGeom>
          <a:noFill/>
          <a:ln w="0">
            <a:noFill/>
          </a:ln>
        </p:spPr>
        <p:txBody>
          <a:bodyPr anchor="ctr">
            <a:normAutofit/>
          </a:bodyPr>
          <a:lstStyle/>
          <a:p>
            <a:pPr>
              <a:lnSpc>
                <a:spcPct val="90000"/>
              </a:lnSpc>
            </a:pPr>
            <a:r>
              <a:rPr lang="en-US" sz="4000" b="0" strike="noStrike" spc="-1">
                <a:solidFill>
                  <a:srgbClr val="000000"/>
                </a:solidFill>
                <a:latin typeface="Calibri Light"/>
              </a:rPr>
              <a:t>Maltalla asuminen/majoitus:</a:t>
            </a:r>
            <a:endParaRPr lang="fi-FI" sz="4000" b="0" strike="noStrike" spc="-1">
              <a:solidFill>
                <a:srgbClr val="000000"/>
              </a:solidFill>
              <a:latin typeface="Calibri"/>
            </a:endParaRPr>
          </a:p>
        </p:txBody>
      </p:sp>
      <p:sp>
        <p:nvSpPr>
          <p:cNvPr id="150" name="TextShape 3"/>
          <p:cNvSpPr txBox="1"/>
          <p:nvPr/>
        </p:nvSpPr>
        <p:spPr>
          <a:xfrm>
            <a:off x="838080" y="1815120"/>
            <a:ext cx="5091840" cy="4721400"/>
          </a:xfrm>
          <a:prstGeom prst="rect">
            <a:avLst/>
          </a:prstGeom>
          <a:noFill/>
          <a:ln w="0">
            <a:noFill/>
          </a:ln>
        </p:spPr>
        <p:txBody>
          <a:bodyPr>
            <a:normAutofit/>
          </a:bodyPr>
          <a:lstStyle/>
          <a:p>
            <a:pPr marL="228600" indent="-228240">
              <a:lnSpc>
                <a:spcPct val="90000"/>
              </a:lnSpc>
              <a:spcBef>
                <a:spcPts val="1001"/>
              </a:spcBef>
              <a:buClr>
                <a:srgbClr val="000000"/>
              </a:buClr>
              <a:buFont typeface="Arial"/>
              <a:buChar char="•"/>
            </a:pPr>
            <a:r>
              <a:rPr lang="en-US" sz="1800" b="0" strike="noStrike" spc="-1">
                <a:solidFill>
                  <a:srgbClr val="000000"/>
                </a:solidFill>
                <a:latin typeface="Calibri"/>
                <a:ea typeface="Calibri"/>
              </a:rPr>
              <a:t>Keuda mahdollisti minulle poikkeus tilanteessa asuinpaikan easy bridgen kautta, ja olin todellakin vakuuttunut. Kyseisessä asunnossa asui aina yksi minun lisäkseni ja sattumoisin aina Saksalainen. </a:t>
            </a:r>
            <a:endParaRPr lang="fi-FI" sz="1800" b="0" strike="noStrike" spc="-1">
              <a:solidFill>
                <a:srgbClr val="000000"/>
              </a:solidFill>
              <a:latin typeface="Calibri"/>
            </a:endParaRPr>
          </a:p>
          <a:p>
            <a:pPr marL="228600" indent="-228240">
              <a:lnSpc>
                <a:spcPct val="90000"/>
              </a:lnSpc>
              <a:spcBef>
                <a:spcPts val="1001"/>
              </a:spcBef>
              <a:buClr>
                <a:srgbClr val="000000"/>
              </a:buClr>
              <a:buFont typeface="Arial"/>
              <a:buChar char="•"/>
            </a:pPr>
            <a:r>
              <a:rPr lang="en-US" sz="1800" b="0" strike="noStrike" spc="-1">
                <a:solidFill>
                  <a:srgbClr val="000000"/>
                </a:solidFill>
                <a:latin typeface="Calibri"/>
                <a:ea typeface="Calibri"/>
              </a:rPr>
              <a:t>Talon sijainti oli mitä paras, koska se oli niin keskellä kaikkea, joten mihin halusinkaan mennä se onnistui moitteettomasti. Kävi vielä tuuri, että parvekkeelta näkyi jonkin sortin maisemat.</a:t>
            </a: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a:p>
            <a:pPr marL="228600" indent="-228240">
              <a:lnSpc>
                <a:spcPct val="90000"/>
              </a:lnSpc>
              <a:spcBef>
                <a:spcPts val="1001"/>
              </a:spcBef>
              <a:buClr>
                <a:srgbClr val="000000"/>
              </a:buClr>
              <a:buFont typeface="Arial"/>
              <a:buChar char="•"/>
            </a:pPr>
            <a:r>
              <a:rPr lang="en-US" sz="1800" b="0" strike="noStrike" spc="-1">
                <a:solidFill>
                  <a:srgbClr val="000000"/>
                </a:solidFill>
                <a:latin typeface="Calibri"/>
                <a:ea typeface="Calibri"/>
              </a:rPr>
              <a:t>Asunnosta kyllä huomasi myös todellakin eron Suomeen, että nyt oltiin ulkomailla. Sillä löytyi ohuet seinät, kylmä lattia, vesi piti lämmittyä ja </a:t>
            </a:r>
            <a:r>
              <a:rPr lang="en-US" sz="1800" b="1" strike="noStrike" spc="-1">
                <a:solidFill>
                  <a:srgbClr val="000000"/>
                </a:solidFill>
                <a:latin typeface="Calibri"/>
                <a:ea typeface="Calibri"/>
              </a:rPr>
              <a:t>ac</a:t>
            </a:r>
            <a:r>
              <a:rPr lang="en-US" sz="1800" b="0" strike="noStrike" spc="-1">
                <a:solidFill>
                  <a:srgbClr val="000000"/>
                </a:solidFill>
                <a:latin typeface="Calibri"/>
                <a:ea typeface="Calibri"/>
              </a:rPr>
              <a:t> löytyi joka huoneesta.</a:t>
            </a:r>
            <a:endParaRPr lang="fi-FI" sz="1800" b="0" strike="noStrike" spc="-1">
              <a:solidFill>
                <a:srgbClr val="000000"/>
              </a:solidFill>
              <a:latin typeface="Calibri"/>
            </a:endParaRPr>
          </a:p>
          <a:p>
            <a:pPr marL="228600" indent="-228240">
              <a:lnSpc>
                <a:spcPct val="90000"/>
              </a:lnSpc>
              <a:spcBef>
                <a:spcPts val="1001"/>
              </a:spcBef>
              <a:buClr>
                <a:srgbClr val="000000"/>
              </a:buClr>
              <a:buFont typeface="Arial"/>
              <a:buChar char="•"/>
            </a:pPr>
            <a:r>
              <a:rPr lang="en-US" sz="1800" b="0" strike="noStrike" spc="-1">
                <a:solidFill>
                  <a:srgbClr val="000000"/>
                </a:solidFill>
                <a:latin typeface="Calibri"/>
                <a:ea typeface="Calibri"/>
              </a:rPr>
              <a:t>Mutta lyhyesti suosittelen kyseistä organisaatiota easybridgeä, ja myös kiitos heille majoituksesta. </a:t>
            </a: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a:p>
            <a:pPr>
              <a:lnSpc>
                <a:spcPct val="90000"/>
              </a:lnSpc>
              <a:spcBef>
                <a:spcPts val="1001"/>
              </a:spcBef>
            </a:pPr>
            <a:endParaRPr lang="fi-FI" sz="1800" b="0" strike="noStrike" spc="-1">
              <a:solidFill>
                <a:srgbClr val="000000"/>
              </a:solidFill>
              <a:latin typeface="Calibri"/>
            </a:endParaRPr>
          </a:p>
        </p:txBody>
      </p:sp>
      <p:sp>
        <p:nvSpPr>
          <p:cNvPr id="151" name="CustomShape 4"/>
          <p:cNvSpPr/>
          <p:nvPr/>
        </p:nvSpPr>
        <p:spPr>
          <a:xfrm>
            <a:off x="10420560" y="1364760"/>
            <a:ext cx="947160" cy="921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pic>
        <p:nvPicPr>
          <p:cNvPr id="152" name="Sisällön paikkamerkki 3" descr="Kuva, joka sisältää kohteen seinä, sisä-, tuoli, huonekalu&#10;&#10;Kuvaus luotu automaattisesti"/>
          <p:cNvPicPr/>
          <p:nvPr/>
        </p:nvPicPr>
        <p:blipFill>
          <a:blip r:embed="rId2"/>
          <a:srcRect t="6114" b="22417"/>
          <a:stretch/>
        </p:blipFill>
        <p:spPr>
          <a:xfrm>
            <a:off x="7901280" y="2727720"/>
            <a:ext cx="4290480" cy="4129920"/>
          </a:xfrm>
          <a:prstGeom prst="rect">
            <a:avLst/>
          </a:prstGeom>
          <a:ln w="0">
            <a:noFill/>
          </a:ln>
        </p:spPr>
      </p:pic>
      <p:sp>
        <p:nvSpPr>
          <p:cNvPr id="153" name="CustomShape 5"/>
          <p:cNvSpPr/>
          <p:nvPr/>
        </p:nvSpPr>
        <p:spPr>
          <a:xfrm rot="4758600" flipV="1">
            <a:off x="6033960" y="-672840"/>
            <a:ext cx="4020840" cy="4020840"/>
          </a:xfrm>
          <a:prstGeom prst="arc">
            <a:avLst>
              <a:gd name="adj1" fmla="val 16200000"/>
              <a:gd name="adj2" fmla="val 20093138"/>
            </a:avLst>
          </a:prstGeom>
          <a:noFill/>
          <a:ln w="127000" cap="rnd">
            <a:solidFill>
              <a:schemeClr val="accent4"/>
            </a:solidFill>
            <a:prstDash val="dash"/>
          </a:ln>
        </p:spPr>
        <p:style>
          <a:lnRef idx="1">
            <a:schemeClr val="accent1"/>
          </a:lnRef>
          <a:fillRef idx="0">
            <a:schemeClr val="accent1"/>
          </a:fillRef>
          <a:effectRef idx="0">
            <a:schemeClr val="accent1"/>
          </a:effectRef>
          <a:fontRef idx="minor"/>
        </p:style>
        <p:txBody>
          <a:bodyPr/>
          <a:lstStyle/>
          <a:p>
            <a:endParaRPr lang="fi-FI"/>
          </a:p>
        </p:txBody>
      </p:sp>
      <p:pic>
        <p:nvPicPr>
          <p:cNvPr id="154" name="Kuva 5" descr="Kuva, joka sisältää kohteen taivas, piha-, talo, ikkuna&#10;&#10;Kuvaus luotu automaattisesti"/>
          <p:cNvPicPr/>
          <p:nvPr/>
        </p:nvPicPr>
        <p:blipFill>
          <a:blip r:embed="rId3"/>
          <a:srcRect t="18816" b="22215"/>
          <a:stretch/>
        </p:blipFill>
        <p:spPr>
          <a:xfrm>
            <a:off x="6261480" y="0"/>
            <a:ext cx="3519000" cy="3007440"/>
          </a:xfrm>
          <a:prstGeom prst="rect">
            <a:avLst/>
          </a:prstGeom>
          <a:ln w="0">
            <a:noFill/>
          </a:ln>
        </p:spPr>
      </p:pic>
      <p:pic>
        <p:nvPicPr>
          <p:cNvPr id="155" name="Kuva 6" descr="Kuva, joka sisältää kohteen symboli, kuvitus, muotoilu&#10;&#10;Kuvaus luotu automaattisesti"/>
          <p:cNvPicPr/>
          <p:nvPr/>
        </p:nvPicPr>
        <p:blipFill>
          <a:blip r:embed="rId4"/>
          <a:stretch/>
        </p:blipFill>
        <p:spPr>
          <a:xfrm>
            <a:off x="10672920" y="1440"/>
            <a:ext cx="1514160" cy="1009440"/>
          </a:xfrm>
          <a:prstGeom prst="rect">
            <a:avLst/>
          </a:prstGeom>
          <a:ln w="0">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sp>
        <p:nvSpPr>
          <p:cNvPr id="157" name="TextShape 2"/>
          <p:cNvSpPr txBox="1"/>
          <p:nvPr/>
        </p:nvSpPr>
        <p:spPr>
          <a:xfrm>
            <a:off x="6353280" y="365040"/>
            <a:ext cx="5393160" cy="1325160"/>
          </a:xfrm>
          <a:prstGeom prst="rect">
            <a:avLst/>
          </a:prstGeom>
          <a:noFill/>
          <a:ln w="0">
            <a:noFill/>
          </a:ln>
        </p:spPr>
        <p:txBody>
          <a:bodyPr anchor="ctr">
            <a:normAutofit/>
          </a:bodyPr>
          <a:lstStyle/>
          <a:p>
            <a:pPr>
              <a:lnSpc>
                <a:spcPct val="90000"/>
              </a:lnSpc>
            </a:pPr>
            <a:r>
              <a:rPr lang="en-US" sz="4400" b="0" strike="noStrike" spc="-1">
                <a:solidFill>
                  <a:srgbClr val="000000"/>
                </a:solidFill>
                <a:latin typeface="Calibri Light"/>
              </a:rPr>
              <a:t>Työt/Työ kokemus Royal Malta Golf Club:</a:t>
            </a:r>
            <a:endParaRPr lang="fi-FI" sz="4400" b="0" strike="noStrike" spc="-1">
              <a:solidFill>
                <a:srgbClr val="000000"/>
              </a:solidFill>
              <a:latin typeface="Calibri"/>
            </a:endParaRPr>
          </a:p>
        </p:txBody>
      </p:sp>
      <p:sp>
        <p:nvSpPr>
          <p:cNvPr id="158" name="CustomShape 3"/>
          <p:cNvSpPr/>
          <p:nvPr/>
        </p:nvSpPr>
        <p:spPr>
          <a:xfrm>
            <a:off x="582480" y="0"/>
            <a:ext cx="1290600" cy="700200"/>
          </a:xfrm>
          <a:custGeom>
            <a:avLst/>
            <a:gdLst/>
            <a:ahLst/>
            <a:cxnLst/>
            <a:rect l="l" t="t" r="r" b="b"/>
            <a:pathLst>
              <a:path w="1290924" h="700685">
                <a:moveTo>
                  <a:pt x="0" y="0"/>
                </a:moveTo>
                <a:lnTo>
                  <a:pt x="125445" y="0"/>
                </a:lnTo>
                <a:lnTo>
                  <a:pt x="125445" y="529211"/>
                </a:lnTo>
                <a:lnTo>
                  <a:pt x="1040371" y="0"/>
                </a:lnTo>
                <a:lnTo>
                  <a:pt x="1290924" y="0"/>
                </a:lnTo>
                <a:lnTo>
                  <a:pt x="94085" y="692290"/>
                </a:lnTo>
                <a:cubicBezTo>
                  <a:pt x="84551" y="697800"/>
                  <a:pt x="73733" y="700695"/>
                  <a:pt x="62724" y="700685"/>
                </a:cubicBezTo>
                <a:cubicBezTo>
                  <a:pt x="28082" y="700685"/>
                  <a:pt x="0" y="672604"/>
                  <a:pt x="0" y="637963"/>
                </a:cubicBezTo>
                <a:close/>
              </a:path>
            </a:pathLst>
          </a:custGeom>
          <a:solidFill>
            <a:schemeClr val="accent6"/>
          </a:solidFill>
          <a:ln w="9525">
            <a:noFill/>
          </a:ln>
        </p:spPr>
        <p:style>
          <a:lnRef idx="0">
            <a:scrgbClr r="0" g="0" b="0"/>
          </a:lnRef>
          <a:fillRef idx="0">
            <a:scrgbClr r="0" g="0" b="0"/>
          </a:fillRef>
          <a:effectRef idx="0">
            <a:scrgbClr r="0" g="0" b="0"/>
          </a:effectRef>
          <a:fontRef idx="minor"/>
        </p:style>
        <p:txBody>
          <a:bodyPr/>
          <a:lstStyle/>
          <a:p>
            <a:endParaRPr lang="fi-FI"/>
          </a:p>
        </p:txBody>
      </p:sp>
      <p:sp>
        <p:nvSpPr>
          <p:cNvPr id="159" name="CustomShape 4"/>
          <p:cNvSpPr/>
          <p:nvPr/>
        </p:nvSpPr>
        <p:spPr>
          <a:xfrm>
            <a:off x="2844720" y="-720"/>
            <a:ext cx="842040" cy="329040"/>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pic>
        <p:nvPicPr>
          <p:cNvPr id="160" name="Sisällön paikkamerkki 12" descr="The Royal Malta Golf Club"/>
          <p:cNvPicPr/>
          <p:nvPr/>
        </p:nvPicPr>
        <p:blipFill>
          <a:blip r:embed="rId2"/>
          <a:stretch/>
        </p:blipFill>
        <p:spPr>
          <a:xfrm>
            <a:off x="582480" y="880200"/>
            <a:ext cx="2532960" cy="2532960"/>
          </a:xfrm>
          <a:prstGeom prst="rect">
            <a:avLst/>
          </a:prstGeom>
          <a:ln w="0">
            <a:noFill/>
          </a:ln>
        </p:spPr>
      </p:pic>
      <p:pic>
        <p:nvPicPr>
          <p:cNvPr id="161" name="Sisällön paikkamerkki 3" descr="The Royal Malta Golf Club, Marsa, Malta - Albrecht Golf Guide"/>
          <p:cNvPicPr/>
          <p:nvPr/>
        </p:nvPicPr>
        <p:blipFill>
          <a:blip r:embed="rId3"/>
          <a:srcRect l="3193"/>
          <a:stretch/>
        </p:blipFill>
        <p:spPr>
          <a:xfrm>
            <a:off x="3354840" y="786600"/>
            <a:ext cx="2616480" cy="2024640"/>
          </a:xfrm>
          <a:prstGeom prst="rect">
            <a:avLst/>
          </a:prstGeom>
          <a:ln w="0">
            <a:noFill/>
          </a:ln>
        </p:spPr>
      </p:pic>
      <p:pic>
        <p:nvPicPr>
          <p:cNvPr id="162" name="Kuva 5" descr="Royal Malta hires Macpherson to extend and redesign course"/>
          <p:cNvPicPr/>
          <p:nvPr/>
        </p:nvPicPr>
        <p:blipFill>
          <a:blip r:embed="rId4"/>
          <a:srcRect l="9879" r="23760"/>
          <a:stretch/>
        </p:blipFill>
        <p:spPr>
          <a:xfrm>
            <a:off x="582480" y="3818880"/>
            <a:ext cx="2552400" cy="2163240"/>
          </a:xfrm>
          <a:prstGeom prst="rect">
            <a:avLst/>
          </a:prstGeom>
          <a:ln w="0">
            <a:noFill/>
          </a:ln>
        </p:spPr>
      </p:pic>
      <p:pic>
        <p:nvPicPr>
          <p:cNvPr id="163" name="Kuva 2" descr="Kuva, joka sisältää kohteen piha-, henkilö, vaate, ruoho&#10;&#10;Kuvaus luotu automaattisesti"/>
          <p:cNvPicPr/>
          <p:nvPr/>
        </p:nvPicPr>
        <p:blipFill>
          <a:blip r:embed="rId5"/>
          <a:stretch/>
        </p:blipFill>
        <p:spPr>
          <a:xfrm>
            <a:off x="3349440" y="3483720"/>
            <a:ext cx="2624040" cy="2013480"/>
          </a:xfrm>
          <a:prstGeom prst="rect">
            <a:avLst/>
          </a:prstGeom>
          <a:ln w="0">
            <a:noFill/>
          </a:ln>
        </p:spPr>
      </p:pic>
      <p:sp>
        <p:nvSpPr>
          <p:cNvPr id="164" name="CustomShape 5"/>
          <p:cNvSpPr/>
          <p:nvPr/>
        </p:nvSpPr>
        <p:spPr>
          <a:xfrm>
            <a:off x="6353280" y="1802880"/>
            <a:ext cx="5393160" cy="4760280"/>
          </a:xfrm>
          <a:prstGeom prst="rect">
            <a:avLst/>
          </a:prstGeom>
          <a:noFill/>
          <a:ln w="0">
            <a:noFill/>
          </a:ln>
        </p:spPr>
        <p:style>
          <a:lnRef idx="0">
            <a:scrgbClr r="0" g="0" b="0"/>
          </a:lnRef>
          <a:fillRef idx="0">
            <a:scrgbClr r="0" g="0" b="0"/>
          </a:fillRef>
          <a:effectRef idx="0">
            <a:scrgbClr r="0" g="0" b="0"/>
          </a:effectRef>
          <a:fontRef idx="minor"/>
        </p:style>
        <p:txBody>
          <a:bodyPr>
            <a:normAutofit/>
          </a:bodyPr>
          <a:lstStyle/>
          <a:p>
            <a:pPr marL="285840" indent="-228240">
              <a:lnSpc>
                <a:spcPct val="90000"/>
              </a:lnSpc>
              <a:spcAft>
                <a:spcPts val="601"/>
              </a:spcAft>
              <a:buClr>
                <a:srgbClr val="000000"/>
              </a:buClr>
              <a:buFont typeface="Arial"/>
              <a:buChar char="•"/>
            </a:pPr>
            <a:r>
              <a:rPr lang="en-US" sz="1800" b="0" strike="noStrike" spc="-1">
                <a:solidFill>
                  <a:srgbClr val="000000"/>
                </a:solidFill>
                <a:latin typeface="Calibri"/>
              </a:rPr>
              <a:t>Minun työharjoitteluni maltalla oli Royal Malta Golf Clubilla ja paikkani oli itse hankittu. Olin lähtökohtaisesti halunnut pelata Golffia ulkomailla, jonka työpaikka siten mahdollisti, kyseinen reissu siis ei liittynyt pääosin opintoihini. </a:t>
            </a:r>
            <a:endParaRPr lang="fi-FI" sz="1800" b="0" strike="noStrike" spc="-1">
              <a:latin typeface="Arial"/>
            </a:endParaRPr>
          </a:p>
          <a:p>
            <a:pPr>
              <a:lnSpc>
                <a:spcPct val="90000"/>
              </a:lnSpc>
              <a:spcAft>
                <a:spcPts val="601"/>
              </a:spcAft>
            </a:pPr>
            <a:endParaRPr lang="fi-FI" sz="1800" b="0" strike="noStrike" spc="-1">
              <a:latin typeface="Arial"/>
            </a:endParaRPr>
          </a:p>
          <a:p>
            <a:pPr marL="285840" indent="-228240">
              <a:lnSpc>
                <a:spcPct val="90000"/>
              </a:lnSpc>
              <a:spcAft>
                <a:spcPts val="601"/>
              </a:spcAft>
              <a:buClr>
                <a:srgbClr val="000000"/>
              </a:buClr>
              <a:buFont typeface="Arial"/>
              <a:buChar char="•"/>
            </a:pPr>
            <a:r>
              <a:rPr lang="en-US" sz="1800" b="0" strike="noStrike" spc="-1">
                <a:solidFill>
                  <a:srgbClr val="000000"/>
                </a:solidFill>
                <a:latin typeface="Calibri"/>
              </a:rPr>
              <a:t>Työni oli tuttua, koska olin tehnyt vastaavaa entuudestaan jo Suomessa. Työ päiväni kesti (8 tuntia) tein päivää 6am to 2pm, joka meni siinä mielessä hyvin, koska sitten minulla oli päivällä aikaa hyvin. Työnkuvani oli aamusin leikata joko tiit tai raffi, ja sitten tauon jälkeen tehtiin tiiminä eri kenttää kehittäviä työtehtäviä.</a:t>
            </a:r>
            <a:endParaRPr lang="fi-FI" sz="1800" b="0" strike="noStrike" spc="-1">
              <a:latin typeface="Arial"/>
            </a:endParaRPr>
          </a:p>
          <a:p>
            <a:pPr>
              <a:lnSpc>
                <a:spcPct val="90000"/>
              </a:lnSpc>
              <a:spcAft>
                <a:spcPts val="601"/>
              </a:spcAft>
            </a:pPr>
            <a:endParaRPr lang="fi-FI" sz="1800" b="0" strike="noStrike" spc="-1">
              <a:latin typeface="Arial"/>
            </a:endParaRPr>
          </a:p>
          <a:p>
            <a:pPr marL="285840" indent="-228240">
              <a:lnSpc>
                <a:spcPct val="90000"/>
              </a:lnSpc>
              <a:spcAft>
                <a:spcPts val="601"/>
              </a:spcAft>
              <a:buClr>
                <a:srgbClr val="000000"/>
              </a:buClr>
              <a:buFont typeface="Arial"/>
              <a:buChar char="•"/>
            </a:pPr>
            <a:r>
              <a:rPr lang="en-US" sz="1800" b="0" strike="noStrike" spc="-1">
                <a:solidFill>
                  <a:srgbClr val="000000"/>
                </a:solidFill>
                <a:latin typeface="Calibri"/>
              </a:rPr>
              <a:t>Työpaikka kustansi minulle työpäivän aikana ruuan ja sen, että sain pelata työpaikallani ilmaiseksi, milloin halusin. Tuli myös hieman opittua espanjaa, koska kaikki työkaverini olivat Columbialaisia.</a:t>
            </a:r>
            <a:endParaRPr lang="fi-FI" sz="1800" b="0" strike="noStrike" spc="-1">
              <a:latin typeface="Arial"/>
            </a:endParaRPr>
          </a:p>
          <a:p>
            <a:pPr>
              <a:lnSpc>
                <a:spcPct val="90000"/>
              </a:lnSpc>
              <a:spcAft>
                <a:spcPts val="601"/>
              </a:spcAft>
            </a:pPr>
            <a:endParaRPr lang="fi-FI" sz="1800" b="0" strike="noStrike" spc="-1">
              <a:latin typeface="Arial"/>
            </a:endParaRPr>
          </a:p>
        </p:txBody>
      </p:sp>
      <p:sp>
        <p:nvSpPr>
          <p:cNvPr id="165" name="CustomShape 6"/>
          <p:cNvSpPr/>
          <p:nvPr/>
        </p:nvSpPr>
        <p:spPr>
          <a:xfrm>
            <a:off x="2208960" y="6356520"/>
            <a:ext cx="1211400" cy="501120"/>
          </a:xfrm>
          <a:custGeom>
            <a:avLst/>
            <a:gdLst/>
            <a:ahLst/>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sp>
        <p:nvSpPr>
          <p:cNvPr id="166" name="CustomShape 7"/>
          <p:cNvSpPr/>
          <p:nvPr/>
        </p:nvSpPr>
        <p:spPr>
          <a:xfrm rot="21195600">
            <a:off x="3940560" y="6009480"/>
            <a:ext cx="1702080" cy="951480"/>
          </a:xfrm>
          <a:custGeom>
            <a:avLst/>
            <a:gdLst/>
            <a:ahLst/>
            <a:cxnLst/>
            <a:rect l="l" t="t" r="r" b="b"/>
            <a:pathLst>
              <a:path w="1702506" h="951685">
                <a:moveTo>
                  <a:pt x="1585229" y="764759"/>
                </a:moveTo>
                <a:cubicBezTo>
                  <a:pt x="1600438" y="768789"/>
                  <a:pt x="1614156" y="778436"/>
                  <a:pt x="1623024" y="792810"/>
                </a:cubicBezTo>
                <a:lnTo>
                  <a:pt x="1702506" y="951685"/>
                </a:lnTo>
                <a:lnTo>
                  <a:pt x="1551862" y="933877"/>
                </a:lnTo>
                <a:lnTo>
                  <a:pt x="1513200" y="856627"/>
                </a:lnTo>
                <a:cubicBezTo>
                  <a:pt x="1496379" y="825834"/>
                  <a:pt x="1507704" y="787236"/>
                  <a:pt x="1538499" y="770415"/>
                </a:cubicBezTo>
                <a:cubicBezTo>
                  <a:pt x="1553325" y="762319"/>
                  <a:pt x="1570022" y="760730"/>
                  <a:pt x="1585229" y="764759"/>
                </a:cubicBezTo>
                <a:close/>
                <a:moveTo>
                  <a:pt x="933455" y="161308"/>
                </a:moveTo>
                <a:cubicBezTo>
                  <a:pt x="941692" y="161855"/>
                  <a:pt x="949960" y="164024"/>
                  <a:pt x="957797" y="167970"/>
                </a:cubicBezTo>
                <a:cubicBezTo>
                  <a:pt x="1076184" y="227289"/>
                  <a:pt x="1186759" y="301068"/>
                  <a:pt x="1286982" y="387616"/>
                </a:cubicBezTo>
                <a:cubicBezTo>
                  <a:pt x="1313547" y="410457"/>
                  <a:pt x="1316565"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89" y="172649"/>
                  <a:pt x="908742" y="159670"/>
                  <a:pt x="933455" y="161308"/>
                </a:cubicBezTo>
                <a:close/>
                <a:moveTo>
                  <a:pt x="454020" y="13474"/>
                </a:moveTo>
                <a:cubicBezTo>
                  <a:pt x="462713" y="14543"/>
                  <a:pt x="470778" y="17324"/>
                  <a:pt x="477919" y="21437"/>
                </a:cubicBez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lose/>
              </a:path>
            </a:pathLst>
          </a:custGeom>
          <a:solidFill>
            <a:schemeClr val="accent4"/>
          </a:solidFill>
          <a:ln w="9525">
            <a:noFill/>
          </a:ln>
        </p:spPr>
        <p:style>
          <a:lnRef idx="0">
            <a:scrgbClr r="0" g="0" b="0"/>
          </a:lnRef>
          <a:fillRef idx="0">
            <a:scrgbClr r="0" g="0" b="0"/>
          </a:fillRef>
          <a:effectRef idx="0">
            <a:scrgbClr r="0" g="0" b="0"/>
          </a:effectRef>
          <a:fontRef idx="minor"/>
        </p:style>
        <p:txBody>
          <a:bodyPr/>
          <a:lstStyle/>
          <a:p>
            <a:endParaRPr lang="fi-FI"/>
          </a:p>
        </p:txBody>
      </p:sp>
      <p:pic>
        <p:nvPicPr>
          <p:cNvPr id="167" name="Kuva 10" descr="Kuva, joka sisältää kohteen symboli, kuvitus, muotoilu&#10;&#10;Kuvaus luotu automaattisesti"/>
          <p:cNvPicPr/>
          <p:nvPr/>
        </p:nvPicPr>
        <p:blipFill>
          <a:blip r:embed="rId6"/>
          <a:stretch/>
        </p:blipFill>
        <p:spPr>
          <a:xfrm>
            <a:off x="10672920" y="1440"/>
            <a:ext cx="1514160" cy="1009440"/>
          </a:xfrm>
          <a:prstGeom prst="rect">
            <a:avLst/>
          </a:prstGeom>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CustomShape 1"/>
          <p:cNvSpPr/>
          <p:nvPr/>
        </p:nvSpPr>
        <p:spPr>
          <a:xfrm>
            <a:off x="9852840" y="5046840"/>
            <a:ext cx="2168280" cy="1762560"/>
          </a:xfrm>
          <a:prstGeom prst="roundRect">
            <a:avLst>
              <a:gd name="adj" fmla="val 16667"/>
            </a:avLst>
          </a:prstGeom>
          <a:blipFill rotWithShape="0">
            <a:blip r:embed="rId2"/>
            <a:stretch/>
          </a:blipFill>
          <a:ln w="0">
            <a:noFill/>
          </a:ln>
          <a:effectLst>
            <a:outerShdw blurRad="152400" dist="11525" dir="868217"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style>
          <a:lnRef idx="0">
            <a:scrgbClr r="0" g="0" b="0"/>
          </a:lnRef>
          <a:fillRef idx="0">
            <a:scrgbClr r="0" g="0" b="0"/>
          </a:fillRef>
          <a:effectRef idx="0">
            <a:scrgbClr r="0" g="0" b="0"/>
          </a:effectRef>
          <a:fontRef idx="minor"/>
        </p:style>
        <p:txBody>
          <a:bodyPr/>
          <a:lstStyle/>
          <a:p>
            <a:endParaRPr lang="fi-FI"/>
          </a:p>
        </p:txBody>
      </p:sp>
      <p:sp>
        <p:nvSpPr>
          <p:cNvPr id="169" name="TextShape 2"/>
          <p:cNvSpPr txBox="1"/>
          <p:nvPr/>
        </p:nvSpPr>
        <p:spPr>
          <a:xfrm>
            <a:off x="839880" y="365040"/>
            <a:ext cx="10515240" cy="1325160"/>
          </a:xfrm>
          <a:prstGeom prst="rect">
            <a:avLst/>
          </a:prstGeom>
          <a:noFill/>
          <a:ln w="0">
            <a:noFill/>
          </a:ln>
        </p:spPr>
        <p:txBody>
          <a:bodyPr anchor="ctr">
            <a:noAutofit/>
          </a:bodyPr>
          <a:lstStyle/>
          <a:p>
            <a:pPr>
              <a:lnSpc>
                <a:spcPct val="90000"/>
              </a:lnSpc>
            </a:pPr>
            <a:r>
              <a:rPr lang="fi-FI" sz="4400" b="0" strike="noStrike" spc="-1">
                <a:solidFill>
                  <a:srgbClr val="000000"/>
                </a:solidFill>
                <a:latin typeface="Calibri Light"/>
              </a:rPr>
              <a:t>Malta hyvät ja huonot puolet!!!</a:t>
            </a:r>
            <a:endParaRPr lang="fi-FI" sz="4400" b="0" strike="noStrike" spc="-1">
              <a:solidFill>
                <a:srgbClr val="000000"/>
              </a:solidFill>
              <a:latin typeface="Calibri"/>
            </a:endParaRPr>
          </a:p>
        </p:txBody>
      </p:sp>
      <p:graphicFrame>
        <p:nvGraphicFramePr>
          <p:cNvPr id="3" name="Diagram1"/>
          <p:cNvGraphicFramePr/>
          <p:nvPr>
            <p:extLst>
              <p:ext uri="{D42A27DB-BD31-4B8C-83A1-F6EECF244321}">
                <p14:modId xmlns:p14="http://schemas.microsoft.com/office/powerpoint/2010/main" val="1278811399"/>
              </p:ext>
            </p:extLst>
          </p:nvPr>
        </p:nvGraphicFramePr>
        <p:xfrm>
          <a:off x="839880" y="2007360"/>
          <a:ext cx="5015160" cy="4487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0" name="TextShape 3"/>
          <p:cNvSpPr txBox="1"/>
          <p:nvPr/>
        </p:nvSpPr>
        <p:spPr>
          <a:xfrm>
            <a:off x="5847120" y="1173240"/>
            <a:ext cx="5182920" cy="823680"/>
          </a:xfrm>
          <a:prstGeom prst="rect">
            <a:avLst/>
          </a:prstGeom>
          <a:noFill/>
          <a:ln w="0">
            <a:noFill/>
          </a:ln>
        </p:spPr>
        <p:txBody>
          <a:bodyPr anchor="b">
            <a:noAutofit/>
          </a:bodyPr>
          <a:lstStyle/>
          <a:p>
            <a:pPr>
              <a:lnSpc>
                <a:spcPct val="90000"/>
              </a:lnSpc>
              <a:spcBef>
                <a:spcPts val="1001"/>
              </a:spcBef>
              <a:tabLst>
                <a:tab pos="0" algn="l"/>
              </a:tabLst>
            </a:pPr>
            <a:r>
              <a:rPr lang="fi-FI" sz="2400" b="1" strike="noStrike" spc="-1">
                <a:solidFill>
                  <a:srgbClr val="000000"/>
                </a:solidFill>
                <a:latin typeface="Calibri"/>
              </a:rPr>
              <a:t>Hyvät puolet</a:t>
            </a:r>
            <a:endParaRPr lang="fi-FI" sz="2400" b="0" strike="noStrike" spc="-1">
              <a:solidFill>
                <a:srgbClr val="000000"/>
              </a:solidFill>
              <a:latin typeface="Calibri"/>
            </a:endParaRPr>
          </a:p>
        </p:txBody>
      </p:sp>
      <p:pic>
        <p:nvPicPr>
          <p:cNvPr id="171" name="Kuva 7" descr="Kuva, joka sisältää kohteen symboli, kuvitus, muotoilu&#10;&#10;Kuvaus luotu automaattisesti"/>
          <p:cNvPicPr/>
          <p:nvPr/>
        </p:nvPicPr>
        <p:blipFill>
          <a:blip r:embed="rId8"/>
          <a:stretch/>
        </p:blipFill>
        <p:spPr>
          <a:xfrm>
            <a:off x="10678320" y="-3240"/>
            <a:ext cx="1513080" cy="1008360"/>
          </a:xfrm>
          <a:prstGeom prst="rect">
            <a:avLst/>
          </a:prstGeom>
          <a:ln w="0">
            <a:noFill/>
          </a:ln>
        </p:spPr>
      </p:pic>
      <p:sp>
        <p:nvSpPr>
          <p:cNvPr id="172" name="CustomShape 4"/>
          <p:cNvSpPr/>
          <p:nvPr/>
        </p:nvSpPr>
        <p:spPr>
          <a:xfrm>
            <a:off x="843120" y="1483200"/>
            <a:ext cx="2742840" cy="456840"/>
          </a:xfrm>
          <a:prstGeom prst="rect">
            <a:avLst/>
          </a:prstGeom>
          <a:noFill/>
          <a:ln w="0">
            <a:noFill/>
          </a:ln>
        </p:spPr>
        <p:style>
          <a:lnRef idx="0">
            <a:scrgbClr r="0" g="0" b="0"/>
          </a:lnRef>
          <a:fillRef idx="0">
            <a:scrgbClr r="0" g="0" b="0"/>
          </a:fillRef>
          <a:effectRef idx="0">
            <a:scrgbClr r="0" g="0" b="0"/>
          </a:effectRef>
          <a:fontRef idx="minor"/>
        </p:style>
        <p:txBody>
          <a:bodyPr>
            <a:spAutoFit/>
          </a:bodyPr>
          <a:lstStyle/>
          <a:p>
            <a:pPr>
              <a:lnSpc>
                <a:spcPct val="100000"/>
              </a:lnSpc>
            </a:pPr>
            <a:r>
              <a:rPr lang="fi-FI" sz="2400" b="1" strike="noStrike" spc="-1">
                <a:solidFill>
                  <a:srgbClr val="000000"/>
                </a:solidFill>
                <a:latin typeface="Calibri"/>
              </a:rPr>
              <a:t>Huonot puolet</a:t>
            </a:r>
            <a:endParaRPr lang="fi-FI" sz="2400" b="0" strike="noStrike" spc="-1">
              <a:latin typeface="Arial"/>
            </a:endParaRPr>
          </a:p>
        </p:txBody>
      </p:sp>
      <p:sp>
        <p:nvSpPr>
          <p:cNvPr id="173" name="TextShape 5"/>
          <p:cNvSpPr txBox="1"/>
          <p:nvPr/>
        </p:nvSpPr>
        <p:spPr>
          <a:xfrm>
            <a:off x="5837040" y="2007360"/>
            <a:ext cx="5182920" cy="4487040"/>
          </a:xfrm>
          <a:prstGeom prst="rect">
            <a:avLst/>
          </a:prstGeom>
          <a:noFill/>
          <a:ln w="0">
            <a:noFill/>
          </a:ln>
        </p:spPr>
        <p:txBody>
          <a:bodyPr>
            <a:normAutofit/>
          </a:bodyPr>
          <a:lstStyle/>
          <a:p>
            <a:pPr>
              <a:lnSpc>
                <a:spcPct val="90000"/>
              </a:lnSpc>
              <a:spcBef>
                <a:spcPts val="1001"/>
              </a:spcBef>
            </a:pPr>
            <a:endParaRPr lang="fi-FI" sz="2800" b="0" strike="noStrike" spc="-1">
              <a:solidFill>
                <a:srgbClr val="000000"/>
              </a:solidFill>
              <a:latin typeface="Calibri"/>
            </a:endParaRPr>
          </a:p>
          <a:p>
            <a:pPr>
              <a:lnSpc>
                <a:spcPct val="90000"/>
              </a:lnSpc>
              <a:spcBef>
                <a:spcPts val="1001"/>
              </a:spcBef>
            </a:pPr>
            <a:endParaRPr lang="fi-FI" sz="2800" b="0" strike="noStrike" spc="-1">
              <a:solidFill>
                <a:srgbClr val="000000"/>
              </a:solidFill>
              <a:latin typeface="Calibri"/>
            </a:endParaRPr>
          </a:p>
        </p:txBody>
      </p:sp>
      <p:sp>
        <p:nvSpPr>
          <p:cNvPr id="174" name="CustomShape 6"/>
          <p:cNvSpPr/>
          <p:nvPr/>
        </p:nvSpPr>
        <p:spPr>
          <a:xfrm>
            <a:off x="2233440" y="6515280"/>
            <a:ext cx="7724520" cy="31716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i-FI"/>
          </a:p>
        </p:txBody>
      </p:sp>
      <p:graphicFrame>
        <p:nvGraphicFramePr>
          <p:cNvPr id="2" name="Diagram2"/>
          <p:cNvGraphicFramePr/>
          <p:nvPr>
            <p:extLst>
              <p:ext uri="{D42A27DB-BD31-4B8C-83A1-F6EECF244321}">
                <p14:modId xmlns:p14="http://schemas.microsoft.com/office/powerpoint/2010/main" val="3549948748"/>
              </p:ext>
            </p:extLst>
          </p:nvPr>
        </p:nvGraphicFramePr>
        <p:xfrm>
          <a:off x="5929920" y="2007360"/>
          <a:ext cx="5015160" cy="448704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sp>
        <p:nvSpPr>
          <p:cNvPr id="176" name="TextShape 2"/>
          <p:cNvSpPr txBox="1"/>
          <p:nvPr/>
        </p:nvSpPr>
        <p:spPr>
          <a:xfrm>
            <a:off x="817920" y="386280"/>
            <a:ext cx="5120280" cy="1325160"/>
          </a:xfrm>
          <a:prstGeom prst="rect">
            <a:avLst/>
          </a:prstGeom>
          <a:noFill/>
          <a:ln w="0">
            <a:noFill/>
          </a:ln>
        </p:spPr>
        <p:txBody>
          <a:bodyPr anchor="ctr">
            <a:noAutofit/>
          </a:bodyPr>
          <a:lstStyle/>
          <a:p>
            <a:pPr>
              <a:lnSpc>
                <a:spcPct val="90000"/>
              </a:lnSpc>
            </a:pPr>
            <a:r>
              <a:rPr lang="fi-FI" sz="4000" b="0" strike="noStrike" spc="-1">
                <a:solidFill>
                  <a:srgbClr val="000000"/>
                </a:solidFill>
                <a:latin typeface="Calibri Light"/>
                <a:ea typeface="Calibri Light"/>
              </a:rPr>
              <a:t>Elämä Maltalla/miten matka meni kokonaisuudessaan.</a:t>
            </a:r>
            <a:endParaRPr lang="fi-FI" sz="4000" b="0" strike="noStrike" spc="-1">
              <a:solidFill>
                <a:srgbClr val="000000"/>
              </a:solidFill>
              <a:latin typeface="Calibri"/>
            </a:endParaRPr>
          </a:p>
        </p:txBody>
      </p:sp>
      <p:sp>
        <p:nvSpPr>
          <p:cNvPr id="177" name="CustomShape 3"/>
          <p:cNvSpPr/>
          <p:nvPr/>
        </p:nvSpPr>
        <p:spPr>
          <a:xfrm>
            <a:off x="10420560" y="1364760"/>
            <a:ext cx="947160" cy="921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sp>
        <p:nvSpPr>
          <p:cNvPr id="178" name="CustomShape 4"/>
          <p:cNvSpPr/>
          <p:nvPr/>
        </p:nvSpPr>
        <p:spPr>
          <a:xfrm rot="4758600" flipV="1">
            <a:off x="6033960" y="-672840"/>
            <a:ext cx="4020840" cy="4020840"/>
          </a:xfrm>
          <a:prstGeom prst="arc">
            <a:avLst>
              <a:gd name="adj1" fmla="val 16200000"/>
              <a:gd name="adj2" fmla="val 20093138"/>
            </a:avLst>
          </a:prstGeom>
          <a:noFill/>
          <a:ln w="127000" cap="rnd">
            <a:solidFill>
              <a:schemeClr val="accent4"/>
            </a:solidFill>
            <a:prstDash val="dash"/>
          </a:ln>
        </p:spPr>
        <p:style>
          <a:lnRef idx="1">
            <a:schemeClr val="accent1"/>
          </a:lnRef>
          <a:fillRef idx="0">
            <a:schemeClr val="accent1"/>
          </a:fillRef>
          <a:effectRef idx="0">
            <a:schemeClr val="accent1"/>
          </a:effectRef>
          <a:fontRef idx="minor"/>
        </p:style>
        <p:txBody>
          <a:bodyPr/>
          <a:lstStyle/>
          <a:p>
            <a:endParaRPr lang="fi-FI"/>
          </a:p>
        </p:txBody>
      </p:sp>
      <p:pic>
        <p:nvPicPr>
          <p:cNvPr id="179" name="Sisällön paikkamerkki 7" descr="Kuva, joka sisältää kohteen piha-, ranta, taivas, vesi&#10;&#10;Kuvaus luotu automaattisesti"/>
          <p:cNvPicPr/>
          <p:nvPr/>
        </p:nvPicPr>
        <p:blipFill>
          <a:blip r:embed="rId2"/>
          <a:srcRect t="33049" b="2853"/>
          <a:stretch/>
        </p:blipFill>
        <p:spPr>
          <a:xfrm>
            <a:off x="6525720" y="0"/>
            <a:ext cx="3519000" cy="3007440"/>
          </a:xfrm>
          <a:prstGeom prst="rect">
            <a:avLst/>
          </a:prstGeom>
          <a:ln w="0">
            <a:noFill/>
          </a:ln>
        </p:spPr>
      </p:pic>
      <p:sp>
        <p:nvSpPr>
          <p:cNvPr id="180" name="CustomShape 5"/>
          <p:cNvSpPr/>
          <p:nvPr/>
        </p:nvSpPr>
        <p:spPr>
          <a:xfrm>
            <a:off x="843120" y="1813680"/>
            <a:ext cx="5049000" cy="9720"/>
          </a:xfrm>
          <a:custGeom>
            <a:avLst/>
            <a:gdLst/>
            <a:ahLst/>
            <a:cxnLst/>
            <a:rect l="l" t="t" r="r" b="b"/>
            <a:pathLst>
              <a:path w="21600" h="21600">
                <a:moveTo>
                  <a:pt x="0" y="0"/>
                </a:moveTo>
                <a:lnTo>
                  <a:pt x="21600" y="21600"/>
                </a:lnTo>
              </a:path>
            </a:pathLst>
          </a:custGeom>
          <a:noFill/>
          <a:ln>
            <a:solidFill>
              <a:srgbClr val="ED7D31"/>
            </a:solidFill>
          </a:ln>
        </p:spPr>
        <p:style>
          <a:lnRef idx="3">
            <a:schemeClr val="accent2"/>
          </a:lnRef>
          <a:fillRef idx="0">
            <a:schemeClr val="accent2"/>
          </a:fillRef>
          <a:effectRef idx="2">
            <a:schemeClr val="accent2"/>
          </a:effectRef>
          <a:fontRef idx="minor"/>
        </p:style>
        <p:txBody>
          <a:bodyPr/>
          <a:lstStyle/>
          <a:p>
            <a:endParaRPr lang="fi-FI"/>
          </a:p>
        </p:txBody>
      </p:sp>
      <p:pic>
        <p:nvPicPr>
          <p:cNvPr id="181" name="Kuva 14" descr="Kuva, joka sisältää kohteen symboli, kuvitus, muotoilu&#10;&#10;Kuvaus luotu automaattisesti"/>
          <p:cNvPicPr/>
          <p:nvPr/>
        </p:nvPicPr>
        <p:blipFill>
          <a:blip r:embed="rId3"/>
          <a:stretch/>
        </p:blipFill>
        <p:spPr>
          <a:xfrm>
            <a:off x="10678320" y="-3240"/>
            <a:ext cx="1513080" cy="1008360"/>
          </a:xfrm>
          <a:prstGeom prst="rect">
            <a:avLst/>
          </a:prstGeom>
          <a:ln w="0">
            <a:noFill/>
          </a:ln>
        </p:spPr>
      </p:pic>
      <p:sp>
        <p:nvSpPr>
          <p:cNvPr id="182" name="CustomShape 6"/>
          <p:cNvSpPr/>
          <p:nvPr/>
        </p:nvSpPr>
        <p:spPr>
          <a:xfrm>
            <a:off x="822960" y="1879560"/>
            <a:ext cx="5038920" cy="4959000"/>
          </a:xfrm>
          <a:prstGeom prst="rect">
            <a:avLst/>
          </a:prstGeom>
          <a:noFill/>
          <a:ln w="0">
            <a:noFill/>
          </a:ln>
        </p:spPr>
        <p:style>
          <a:lnRef idx="0">
            <a:scrgbClr r="0" g="0" b="0"/>
          </a:lnRef>
          <a:fillRef idx="0">
            <a:scrgbClr r="0" g="0" b="0"/>
          </a:fillRef>
          <a:effectRef idx="0">
            <a:scrgbClr r="0" g="0" b="0"/>
          </a:effectRef>
          <a:fontRef idx="minor"/>
        </p:style>
        <p:txBody>
          <a:bodyPr>
            <a:spAutoFit/>
          </a:bodyPr>
          <a:lstStyle/>
          <a:p>
            <a:pPr marL="285840" indent="-285480">
              <a:lnSpc>
                <a:spcPct val="100000"/>
              </a:lnSpc>
              <a:buClr>
                <a:srgbClr val="000000"/>
              </a:buClr>
              <a:buFont typeface="Arial"/>
              <a:buChar char="•"/>
            </a:pPr>
            <a:r>
              <a:rPr lang="fi-FI" sz="1600" b="0" strike="noStrike" spc="-1">
                <a:solidFill>
                  <a:srgbClr val="000000"/>
                </a:solidFill>
                <a:latin typeface="Calibri Light"/>
                <a:ea typeface="Calibri"/>
              </a:rPr>
              <a:t>Kun saavuin Maltalle kaikki oli uutta, ja minua odotti 10 viikkoa elämistä ulkomailla. Lyhyesti ensimmäiset viikot oli uusien asioiden näkemistä, opettelua, totuttelua ja odottelua. Ei siinä kauaa mennytkään, kun aloin saamaan saarella kavereita ja arki alkoi muodostumaan. Ystäviä reissun aikana tuli niin työpaikalta, kuin suomalaisia saarella asuvia, ja paljon muita muiden maiden kansalaisia.</a:t>
            </a:r>
            <a:endParaRPr lang="fi-FI" sz="1600" b="0" strike="noStrike" spc="-1">
              <a:latin typeface="Arial"/>
            </a:endParaRPr>
          </a:p>
          <a:p>
            <a:pPr>
              <a:lnSpc>
                <a:spcPct val="100000"/>
              </a:lnSpc>
            </a:pPr>
            <a:endParaRPr lang="fi-FI" sz="1600" b="0" strike="noStrike" spc="-1">
              <a:latin typeface="Arial"/>
            </a:endParaRPr>
          </a:p>
          <a:p>
            <a:pPr marL="285840" indent="-285480">
              <a:lnSpc>
                <a:spcPct val="100000"/>
              </a:lnSpc>
              <a:buClr>
                <a:srgbClr val="000000"/>
              </a:buClr>
              <a:buFont typeface="Arial"/>
              <a:buChar char="•"/>
            </a:pPr>
            <a:r>
              <a:rPr lang="fi-FI" sz="1600" b="0" strike="noStrike" spc="-1">
                <a:solidFill>
                  <a:srgbClr val="000000"/>
                </a:solidFill>
                <a:latin typeface="Calibri Light"/>
                <a:ea typeface="Calibri"/>
              </a:rPr>
              <a:t>Tekeminen ei millään loppunut, jouduin välillä hillitä itseäni, koska halusin nähdä ja kokea kaiken, mitä tältä saarelta oli tarjota pienessä ajassa.</a:t>
            </a:r>
            <a:endParaRPr lang="fi-FI" sz="1600" b="0" strike="noStrike" spc="-1">
              <a:latin typeface="Arial"/>
            </a:endParaRPr>
          </a:p>
          <a:p>
            <a:pPr>
              <a:lnSpc>
                <a:spcPct val="100000"/>
              </a:lnSpc>
            </a:pPr>
            <a:endParaRPr lang="fi-FI" sz="1600" b="0" strike="noStrike" spc="-1">
              <a:latin typeface="Arial"/>
            </a:endParaRPr>
          </a:p>
          <a:p>
            <a:pPr marL="285840" indent="-285480">
              <a:lnSpc>
                <a:spcPct val="100000"/>
              </a:lnSpc>
              <a:buClr>
                <a:srgbClr val="000000"/>
              </a:buClr>
              <a:buFont typeface="Arial"/>
              <a:buChar char="•"/>
            </a:pPr>
            <a:r>
              <a:rPr lang="fi-FI" sz="1600" b="0" strike="noStrike" spc="-1">
                <a:solidFill>
                  <a:srgbClr val="000000"/>
                </a:solidFill>
                <a:latin typeface="Calibri Light"/>
                <a:ea typeface="Calibri"/>
              </a:rPr>
              <a:t>Kansainvälinen jaksoni kokonaisuudessaan oli kyllä opettava reissu, että opin samalla paljon itsestäni kuin Maltasta, kehityin monissa elämän osa-alueissa ja vieläkin kiitän itseäni siitä, että lähdin tälle reissulle.</a:t>
            </a:r>
            <a:endParaRPr lang="fi-FI" sz="1600" b="0" strike="noStrike" spc="-1">
              <a:latin typeface="Arial"/>
            </a:endParaRPr>
          </a:p>
          <a:p>
            <a:pPr>
              <a:lnSpc>
                <a:spcPct val="100000"/>
              </a:lnSpc>
            </a:pPr>
            <a:endParaRPr lang="fi-FI" sz="1600" b="0" strike="noStrike" spc="-1">
              <a:latin typeface="Arial"/>
            </a:endParaRPr>
          </a:p>
          <a:p>
            <a:pPr marL="285840" indent="-285480">
              <a:lnSpc>
                <a:spcPct val="100000"/>
              </a:lnSpc>
              <a:buClr>
                <a:srgbClr val="000000"/>
              </a:buClr>
              <a:buFont typeface="Arial"/>
              <a:buChar char="•"/>
            </a:pPr>
            <a:r>
              <a:rPr lang="fi-FI" sz="1600" b="0" strike="noStrike" spc="-1">
                <a:solidFill>
                  <a:srgbClr val="000000"/>
                </a:solidFill>
                <a:latin typeface="Calibri Light"/>
                <a:ea typeface="Calibri"/>
              </a:rPr>
              <a:t>En kylläkään ikinä saanut bussikorttiani, jonka tilasin mihinköhän se on päätynyt.</a:t>
            </a:r>
            <a:endParaRPr lang="fi-FI" sz="1600" b="0" strike="noStrike" spc="-1">
              <a:latin typeface="Arial"/>
            </a:endParaRPr>
          </a:p>
        </p:txBody>
      </p:sp>
      <p:pic>
        <p:nvPicPr>
          <p:cNvPr id="183" name="Kuva 12" descr="Malta (MNI) | Historia Alternativa | FANDOM powered by Wikia"/>
          <p:cNvPicPr/>
          <p:nvPr/>
        </p:nvPicPr>
        <p:blipFill>
          <a:blip r:embed="rId4"/>
          <a:stretch/>
        </p:blipFill>
        <p:spPr>
          <a:xfrm>
            <a:off x="5926680" y="3787200"/>
            <a:ext cx="1466280" cy="1924920"/>
          </a:xfrm>
          <a:prstGeom prst="rect">
            <a:avLst/>
          </a:prstGeom>
          <a:ln w="0">
            <a:noFill/>
          </a:ln>
        </p:spPr>
      </p:pic>
      <p:pic>
        <p:nvPicPr>
          <p:cNvPr id="184" name="Sisällön paikkamerkki 19"/>
          <p:cNvPicPr/>
          <p:nvPr/>
        </p:nvPicPr>
        <p:blipFill>
          <a:blip r:embed="rId5"/>
          <a:stretch/>
        </p:blipFill>
        <p:spPr>
          <a:xfrm>
            <a:off x="8727120" y="4561920"/>
            <a:ext cx="3464640" cy="2298600"/>
          </a:xfrm>
          <a:prstGeom prst="rect">
            <a:avLst/>
          </a:prstGeom>
          <a:ln w="0">
            <a:noFill/>
          </a:ln>
        </p:spPr>
      </p:pic>
      <p:sp>
        <p:nvSpPr>
          <p:cNvPr id="185" name="CustomShape 7"/>
          <p:cNvSpPr/>
          <p:nvPr/>
        </p:nvSpPr>
        <p:spPr>
          <a:xfrm rot="19740000">
            <a:off x="7870320" y="3690720"/>
            <a:ext cx="4612320" cy="3911400"/>
          </a:xfrm>
          <a:prstGeom prst="blockArc">
            <a:avLst>
              <a:gd name="adj1" fmla="val 10800000"/>
              <a:gd name="adj2" fmla="val 0"/>
              <a:gd name="adj3" fmla="val 25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p:style>
        <p:txBody>
          <a:bodyPr/>
          <a:lstStyle/>
          <a:p>
            <a:endParaRPr lang="fi-FI"/>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sp>
        <p:nvSpPr>
          <p:cNvPr id="187" name="TextShape 2"/>
          <p:cNvSpPr txBox="1"/>
          <p:nvPr/>
        </p:nvSpPr>
        <p:spPr>
          <a:xfrm>
            <a:off x="838080" y="345960"/>
            <a:ext cx="5120280" cy="1325160"/>
          </a:xfrm>
          <a:prstGeom prst="rect">
            <a:avLst/>
          </a:prstGeom>
          <a:noFill/>
          <a:ln w="0">
            <a:noFill/>
          </a:ln>
        </p:spPr>
        <p:txBody>
          <a:bodyPr anchor="ctr">
            <a:normAutofit/>
          </a:bodyPr>
          <a:lstStyle/>
          <a:p>
            <a:pPr>
              <a:lnSpc>
                <a:spcPct val="90000"/>
              </a:lnSpc>
            </a:pPr>
            <a:r>
              <a:rPr lang="fi-FI" sz="4400" b="0" strike="noStrike" spc="-1">
                <a:solidFill>
                  <a:srgbClr val="000000"/>
                </a:solidFill>
                <a:latin typeface="Calibri Light"/>
                <a:ea typeface="Calibri Light"/>
              </a:rPr>
              <a:t>Kokemukset:</a:t>
            </a:r>
            <a:endParaRPr lang="fi-FI" sz="4400" b="0" strike="noStrike" spc="-1">
              <a:solidFill>
                <a:srgbClr val="000000"/>
              </a:solidFill>
              <a:latin typeface="Calibri"/>
            </a:endParaRPr>
          </a:p>
        </p:txBody>
      </p:sp>
      <p:sp>
        <p:nvSpPr>
          <p:cNvPr id="188" name="TextShape 3"/>
          <p:cNvSpPr txBox="1"/>
          <p:nvPr/>
        </p:nvSpPr>
        <p:spPr>
          <a:xfrm>
            <a:off x="838080" y="1815120"/>
            <a:ext cx="5091840" cy="4901400"/>
          </a:xfrm>
          <a:prstGeom prst="rect">
            <a:avLst/>
          </a:prstGeom>
          <a:noFill/>
          <a:ln w="0">
            <a:noFill/>
          </a:ln>
        </p:spPr>
        <p:txBody>
          <a:bodyPr>
            <a:normAutofit/>
          </a:bodyPr>
          <a:lstStyle/>
          <a:p>
            <a:pPr marL="285840" indent="-285480">
              <a:lnSpc>
                <a:spcPct val="90000"/>
              </a:lnSpc>
              <a:spcBef>
                <a:spcPts val="1001"/>
              </a:spcBef>
              <a:buClr>
                <a:srgbClr val="000000"/>
              </a:buClr>
              <a:buFont typeface="Arial"/>
              <a:buChar char="•"/>
            </a:pPr>
            <a:r>
              <a:rPr lang="fi-FI" sz="1600" b="0" strike="noStrike" spc="-1">
                <a:solidFill>
                  <a:srgbClr val="000000"/>
                </a:solidFill>
                <a:latin typeface="Calibri Light"/>
                <a:ea typeface="Calibri Light"/>
              </a:rPr>
              <a:t>Jo ensimmäisten viikkojen jälkeen koin maltan turvalliseksi maaksi, heidän tavoilleen oli  henkilökohtaisesti helppoa asettua, ja siitä se lähti. </a:t>
            </a:r>
            <a:endParaRPr lang="fi-FI" sz="1600" b="0" strike="noStrike" spc="-1">
              <a:solidFill>
                <a:srgbClr val="000000"/>
              </a:solidFill>
              <a:latin typeface="Calibri"/>
            </a:endParaRPr>
          </a:p>
          <a:p>
            <a:pPr marL="285840" indent="-285480">
              <a:lnSpc>
                <a:spcPct val="90000"/>
              </a:lnSpc>
              <a:spcBef>
                <a:spcPts val="1001"/>
              </a:spcBef>
              <a:buClr>
                <a:srgbClr val="000000"/>
              </a:buClr>
              <a:buFont typeface="Arial"/>
              <a:buChar char="•"/>
            </a:pPr>
            <a:r>
              <a:rPr lang="fi-FI" sz="1600" b="0" strike="noStrike" spc="-1">
                <a:solidFill>
                  <a:srgbClr val="000000"/>
                </a:solidFill>
                <a:latin typeface="Calibri Light"/>
                <a:ea typeface="Calibri Light"/>
              </a:rPr>
              <a:t>Koin mielestäni matkan aikana ääripäät paljon hyviä ja huonoja asioita, mutta kokonaisuudessa positiivisia, esim., miten sain reissuni parhaimmat kaveritkin, kun vain kokeilin jotain uutta ja tein paljon spontaanisia asioita miettimättä.</a:t>
            </a:r>
            <a:endParaRPr lang="fi-FI" sz="1600" b="0" strike="noStrike" spc="-1">
              <a:solidFill>
                <a:srgbClr val="000000"/>
              </a:solidFill>
              <a:latin typeface="Calibri"/>
            </a:endParaRPr>
          </a:p>
          <a:p>
            <a:pPr marL="285840" indent="-285480">
              <a:lnSpc>
                <a:spcPct val="90000"/>
              </a:lnSpc>
              <a:spcBef>
                <a:spcPts val="1001"/>
              </a:spcBef>
              <a:buClr>
                <a:srgbClr val="000000"/>
              </a:buClr>
              <a:buFont typeface="Arial"/>
              <a:buChar char="•"/>
            </a:pPr>
            <a:r>
              <a:rPr lang="fi-FI" sz="1600" b="0" strike="noStrike" spc="-1">
                <a:solidFill>
                  <a:srgbClr val="000000"/>
                </a:solidFill>
                <a:latin typeface="Calibri Light"/>
                <a:ea typeface="Calibri Light"/>
              </a:rPr>
              <a:t>Pääsin olemaan reissun aikana myös opas, kun perheeni tuli käymään Maltalla. Se vasta hauskaa oli, kun pääsin näyttämään heille, Maltan kaikki parhaimmat paikat ja millaista elämä siellä päin oli. Koin myös perheeni kanssa paljon uusia asioita koska, olin säästänyt joitain kohteita meille kaikille koettavaksi.</a:t>
            </a:r>
            <a:endParaRPr lang="fi-FI" sz="1600" b="0" strike="noStrike" spc="-1">
              <a:solidFill>
                <a:srgbClr val="000000"/>
              </a:solidFill>
              <a:latin typeface="Calibri"/>
            </a:endParaRPr>
          </a:p>
          <a:p>
            <a:pPr marL="285840" indent="-285480">
              <a:lnSpc>
                <a:spcPct val="90000"/>
              </a:lnSpc>
              <a:spcBef>
                <a:spcPts val="1001"/>
              </a:spcBef>
              <a:buClr>
                <a:srgbClr val="000000"/>
              </a:buClr>
              <a:buFont typeface="Arial"/>
              <a:buChar char="•"/>
            </a:pPr>
            <a:r>
              <a:rPr lang="fi-FI" sz="1600" b="0" strike="noStrike" spc="-1">
                <a:solidFill>
                  <a:srgbClr val="000000"/>
                </a:solidFill>
                <a:latin typeface="Calibri Light"/>
                <a:ea typeface="Calibri Light"/>
              </a:rPr>
              <a:t>Kokemuksia tuli todella paljon, mitä ei kaikkia tähän mahdu kertoa, mutta sen haluan kertoa, että löydän kyllä itseni vielä joku päivä tältä pieneltä Maltan saarelta:)</a:t>
            </a:r>
            <a:endParaRPr lang="fi-FI" sz="1600" b="0" strike="noStrike" spc="-1">
              <a:solidFill>
                <a:srgbClr val="000000"/>
              </a:solidFill>
              <a:latin typeface="Calibri"/>
            </a:endParaRPr>
          </a:p>
          <a:p>
            <a:pPr>
              <a:lnSpc>
                <a:spcPct val="90000"/>
              </a:lnSpc>
              <a:spcBef>
                <a:spcPts val="1001"/>
              </a:spcBef>
            </a:pPr>
            <a:endParaRPr lang="fi-FI" sz="1600" b="0" strike="noStrike" spc="-1">
              <a:solidFill>
                <a:srgbClr val="000000"/>
              </a:solidFill>
              <a:latin typeface="Calibri"/>
            </a:endParaRPr>
          </a:p>
          <a:p>
            <a:pPr>
              <a:lnSpc>
                <a:spcPct val="90000"/>
              </a:lnSpc>
              <a:spcBef>
                <a:spcPts val="1001"/>
              </a:spcBef>
            </a:pPr>
            <a:endParaRPr lang="fi-FI" sz="1600" b="0" strike="noStrike" spc="-1">
              <a:solidFill>
                <a:srgbClr val="000000"/>
              </a:solidFill>
              <a:latin typeface="Calibri"/>
            </a:endParaRPr>
          </a:p>
          <a:p>
            <a:pPr>
              <a:lnSpc>
                <a:spcPct val="90000"/>
              </a:lnSpc>
              <a:spcBef>
                <a:spcPts val="1001"/>
              </a:spcBef>
            </a:pPr>
            <a:endParaRPr lang="fi-FI" sz="1600" b="0" strike="noStrike" spc="-1">
              <a:solidFill>
                <a:srgbClr val="000000"/>
              </a:solidFill>
              <a:latin typeface="Calibri"/>
            </a:endParaRPr>
          </a:p>
          <a:p>
            <a:pPr>
              <a:lnSpc>
                <a:spcPct val="90000"/>
              </a:lnSpc>
              <a:spcBef>
                <a:spcPts val="1001"/>
              </a:spcBef>
              <a:tabLst>
                <a:tab pos="0" algn="l"/>
              </a:tabLst>
            </a:pPr>
            <a:endParaRPr lang="fi-FI" sz="1600" b="0" strike="noStrike" spc="-1">
              <a:solidFill>
                <a:srgbClr val="000000"/>
              </a:solidFill>
              <a:latin typeface="Calibri"/>
            </a:endParaRPr>
          </a:p>
        </p:txBody>
      </p:sp>
      <p:sp>
        <p:nvSpPr>
          <p:cNvPr id="189" name="CustomShape 4"/>
          <p:cNvSpPr/>
          <p:nvPr/>
        </p:nvSpPr>
        <p:spPr>
          <a:xfrm>
            <a:off x="10420560" y="1364760"/>
            <a:ext cx="947160" cy="921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pic>
        <p:nvPicPr>
          <p:cNvPr id="190" name="Kuva 3" descr="Kuva, joka sisältää kohteen piha-, henkilö, vaate, taivas&#10;&#10;Kuvaus luotu automaattisesti"/>
          <p:cNvPicPr/>
          <p:nvPr/>
        </p:nvPicPr>
        <p:blipFill>
          <a:blip r:embed="rId2"/>
          <a:srcRect t="19951" r="-3" b="7855"/>
          <a:stretch/>
        </p:blipFill>
        <p:spPr>
          <a:xfrm>
            <a:off x="7901280" y="2727720"/>
            <a:ext cx="4290480" cy="4129920"/>
          </a:xfrm>
          <a:prstGeom prst="rect">
            <a:avLst/>
          </a:prstGeom>
          <a:ln w="0">
            <a:noFill/>
          </a:ln>
        </p:spPr>
      </p:pic>
      <p:sp>
        <p:nvSpPr>
          <p:cNvPr id="191" name="CustomShape 5"/>
          <p:cNvSpPr/>
          <p:nvPr/>
        </p:nvSpPr>
        <p:spPr>
          <a:xfrm rot="4758600" flipV="1">
            <a:off x="6033960" y="-672840"/>
            <a:ext cx="4020840" cy="4020840"/>
          </a:xfrm>
          <a:prstGeom prst="arc">
            <a:avLst>
              <a:gd name="adj1" fmla="val 16200000"/>
              <a:gd name="adj2" fmla="val 20093138"/>
            </a:avLst>
          </a:prstGeom>
          <a:noFill/>
          <a:ln w="127000" cap="rnd">
            <a:solidFill>
              <a:schemeClr val="accent4"/>
            </a:solidFill>
            <a:prstDash val="dash"/>
          </a:ln>
        </p:spPr>
        <p:style>
          <a:lnRef idx="1">
            <a:schemeClr val="accent1"/>
          </a:lnRef>
          <a:fillRef idx="0">
            <a:schemeClr val="accent1"/>
          </a:fillRef>
          <a:effectRef idx="0">
            <a:schemeClr val="accent1"/>
          </a:effectRef>
          <a:fontRef idx="minor"/>
        </p:style>
        <p:txBody>
          <a:bodyPr/>
          <a:lstStyle/>
          <a:p>
            <a:endParaRPr lang="fi-FI"/>
          </a:p>
        </p:txBody>
      </p:sp>
      <p:pic>
        <p:nvPicPr>
          <p:cNvPr id="192" name="Kuva 4" descr="Kuva, joka sisältää kohteen piha-, rakennus, vaate, mies&#10;&#10;Kuvaus luotu automaattisesti"/>
          <p:cNvPicPr/>
          <p:nvPr/>
        </p:nvPicPr>
        <p:blipFill>
          <a:blip r:embed="rId3"/>
          <a:srcRect t="17952" b="17952"/>
          <a:stretch/>
        </p:blipFill>
        <p:spPr>
          <a:xfrm>
            <a:off x="6347880" y="0"/>
            <a:ext cx="3519000" cy="3007440"/>
          </a:xfrm>
          <a:prstGeom prst="rect">
            <a:avLst/>
          </a:prstGeom>
          <a:ln w="0">
            <a:noFill/>
          </a:ln>
        </p:spPr>
      </p:pic>
      <p:pic>
        <p:nvPicPr>
          <p:cNvPr id="193" name="Kuva 6" descr="Kuva, joka sisältää kohteen symboli, kuvitus, muotoilu&#10;&#10;Kuvaus luotu automaattisesti"/>
          <p:cNvPicPr/>
          <p:nvPr/>
        </p:nvPicPr>
        <p:blipFill>
          <a:blip r:embed="rId4"/>
          <a:stretch/>
        </p:blipFill>
        <p:spPr>
          <a:xfrm>
            <a:off x="10678320" y="-3240"/>
            <a:ext cx="1513080" cy="1008360"/>
          </a:xfrm>
          <a:prstGeom prst="rect">
            <a:avLst/>
          </a:prstGeom>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sp>
        <p:nvSpPr>
          <p:cNvPr id="195" name="TextShape 2"/>
          <p:cNvSpPr txBox="1"/>
          <p:nvPr/>
        </p:nvSpPr>
        <p:spPr>
          <a:xfrm>
            <a:off x="3960360" y="20160"/>
            <a:ext cx="4266720" cy="1351080"/>
          </a:xfrm>
          <a:prstGeom prst="rect">
            <a:avLst/>
          </a:prstGeom>
          <a:noFill/>
          <a:ln w="0">
            <a:noFill/>
          </a:ln>
        </p:spPr>
        <p:txBody>
          <a:bodyPr anchor="ctr">
            <a:normAutofit/>
          </a:bodyPr>
          <a:lstStyle/>
          <a:p>
            <a:pPr algn="ctr">
              <a:lnSpc>
                <a:spcPct val="90000"/>
              </a:lnSpc>
            </a:pPr>
            <a:r>
              <a:rPr lang="fi-FI" sz="4400" b="0" strike="noStrike" spc="-1">
                <a:solidFill>
                  <a:srgbClr val="262626"/>
                </a:solidFill>
                <a:latin typeface="Calibri Light"/>
                <a:ea typeface="Calibri Light"/>
              </a:rPr>
              <a:t>Ruokakulttuuri:</a:t>
            </a:r>
            <a:endParaRPr lang="fi-FI" sz="4400" b="0" strike="noStrike" spc="-1">
              <a:solidFill>
                <a:srgbClr val="000000"/>
              </a:solidFill>
              <a:latin typeface="Calibri"/>
            </a:endParaRPr>
          </a:p>
        </p:txBody>
      </p:sp>
      <p:pic>
        <p:nvPicPr>
          <p:cNvPr id="196" name="Sisällön paikkamerkki 7" descr="Kuva, joka sisältää kohteen ruoka, juoma, virvoke, pullo&#10;&#10;Kuvaus luotu automaattisesti"/>
          <p:cNvPicPr/>
          <p:nvPr/>
        </p:nvPicPr>
        <p:blipFill>
          <a:blip r:embed="rId2"/>
          <a:srcRect l="13383" r="5886"/>
          <a:stretch/>
        </p:blipFill>
        <p:spPr>
          <a:xfrm>
            <a:off x="0" y="0"/>
            <a:ext cx="3695400" cy="6857640"/>
          </a:xfrm>
          <a:prstGeom prst="rect">
            <a:avLst/>
          </a:prstGeom>
          <a:ln w="0">
            <a:noFill/>
          </a:ln>
        </p:spPr>
      </p:pic>
      <p:sp>
        <p:nvSpPr>
          <p:cNvPr id="197" name="TextShape 3"/>
          <p:cNvSpPr txBox="1"/>
          <p:nvPr/>
        </p:nvSpPr>
        <p:spPr>
          <a:xfrm>
            <a:off x="3701160" y="938160"/>
            <a:ext cx="4713840" cy="5919480"/>
          </a:xfrm>
          <a:prstGeom prst="rect">
            <a:avLst/>
          </a:prstGeom>
          <a:noFill/>
          <a:ln w="0">
            <a:noFill/>
          </a:ln>
        </p:spPr>
        <p:txBody>
          <a:bodyPr>
            <a:normAutofit/>
          </a:bodyPr>
          <a:lstStyle/>
          <a:p>
            <a:pPr>
              <a:lnSpc>
                <a:spcPct val="90000"/>
              </a:lnSpc>
              <a:spcBef>
                <a:spcPts val="1001"/>
              </a:spcBef>
              <a:tabLst>
                <a:tab pos="0" algn="l"/>
              </a:tabLst>
            </a:pPr>
            <a:r>
              <a:rPr lang="fi-FI" sz="1400" b="0" strike="noStrike" spc="-1">
                <a:solidFill>
                  <a:srgbClr val="262626"/>
                </a:solidFill>
                <a:latin typeface="Calibri Light"/>
                <a:ea typeface="Calibri"/>
              </a:rPr>
              <a:t>Maltalainen ruokakulttuuri on monipuolinen ja minä itse tykkäsin siitä todella paljon. Maltan ruoka tyyli on saman tyyppistä kuin muualla välimerellä, mutta pienellä omalla lisämausteellaan. Kana pastizzit niitä meni eniten vain 0,60€ per ja todella hyvää. En ihan ehtinyt kokemaan ihan kaikkia Maltan perinne ruokia, mutta tässä on kulttuurisimmat</a:t>
            </a:r>
            <a:endParaRPr lang="fi-FI" sz="1400" b="0" strike="noStrike" spc="-1">
              <a:solidFill>
                <a:srgbClr val="000000"/>
              </a:solidFill>
              <a:latin typeface="Calibri"/>
            </a:endParaRPr>
          </a:p>
          <a:p>
            <a:pPr marL="228600" indent="-228240">
              <a:lnSpc>
                <a:spcPct val="90000"/>
              </a:lnSpc>
              <a:spcBef>
                <a:spcPts val="1001"/>
              </a:spcBef>
              <a:buClr>
                <a:srgbClr val="262626"/>
              </a:buClr>
              <a:buFont typeface="Arial"/>
              <a:buChar char="•"/>
              <a:tabLst>
                <a:tab pos="0" algn="l"/>
              </a:tabLst>
            </a:pPr>
            <a:r>
              <a:rPr lang="fi-FI" sz="1400" b="1" strike="noStrike" spc="-1">
                <a:solidFill>
                  <a:srgbClr val="262626"/>
                </a:solidFill>
                <a:latin typeface="Calibri Light"/>
                <a:ea typeface="Calibri"/>
              </a:rPr>
              <a:t>Välimerellinen vaikutus:</a:t>
            </a:r>
            <a:r>
              <a:rPr lang="fi-FI" sz="1400" b="0" strike="noStrike" spc="-1">
                <a:solidFill>
                  <a:srgbClr val="262626"/>
                </a:solidFill>
                <a:latin typeface="Calibri Light"/>
                <a:ea typeface="Calibri"/>
              </a:rPr>
              <a:t> Maltalaisessa keittiössä on  Välimeren vaikutus. Se sisältää runsaasti oliiviöljyä, tuoreita vihanneksia, yrttejä ja kalaa. </a:t>
            </a:r>
            <a:endParaRPr lang="fi-FI" sz="1400" b="0" strike="noStrike" spc="-1">
              <a:solidFill>
                <a:srgbClr val="000000"/>
              </a:solidFill>
              <a:latin typeface="Calibri"/>
            </a:endParaRPr>
          </a:p>
          <a:p>
            <a:pPr marL="228600" indent="-228240">
              <a:lnSpc>
                <a:spcPct val="90000"/>
              </a:lnSpc>
              <a:spcBef>
                <a:spcPts val="1001"/>
              </a:spcBef>
              <a:buClr>
                <a:srgbClr val="262626"/>
              </a:buClr>
              <a:buFont typeface="Arial"/>
              <a:buChar char="•"/>
              <a:tabLst>
                <a:tab pos="0" algn="l"/>
              </a:tabLst>
            </a:pPr>
            <a:r>
              <a:rPr lang="fi-FI" sz="1400" b="1" strike="noStrike" spc="-1">
                <a:solidFill>
                  <a:srgbClr val="262626"/>
                </a:solidFill>
                <a:latin typeface="Calibri Light"/>
                <a:ea typeface="Calibri"/>
              </a:rPr>
              <a:t>Pastizzit ja Ftira:</a:t>
            </a:r>
            <a:r>
              <a:rPr lang="fi-FI" sz="1400" b="0" strike="noStrike" spc="-1">
                <a:solidFill>
                  <a:srgbClr val="262626"/>
                </a:solidFill>
                <a:latin typeface="Calibri Light"/>
                <a:ea typeface="Calibri"/>
              </a:rPr>
              <a:t> Pastizzi on perinteinen maltaisista leivonnaisista, joka on jokaisen herkku. Ftira on paikallinen leipä, joka muistuttaa pitaa.</a:t>
            </a:r>
            <a:endParaRPr lang="fi-FI" sz="1400" b="0" strike="noStrike" spc="-1">
              <a:solidFill>
                <a:srgbClr val="000000"/>
              </a:solidFill>
              <a:latin typeface="Calibri"/>
            </a:endParaRPr>
          </a:p>
          <a:p>
            <a:pPr marL="228600" indent="-228240">
              <a:lnSpc>
                <a:spcPct val="90000"/>
              </a:lnSpc>
              <a:spcBef>
                <a:spcPts val="1001"/>
              </a:spcBef>
              <a:buClr>
                <a:srgbClr val="262626"/>
              </a:buClr>
              <a:buFont typeface="Arial"/>
              <a:buChar char="•"/>
              <a:tabLst>
                <a:tab pos="0" algn="l"/>
              </a:tabLst>
            </a:pPr>
            <a:r>
              <a:rPr lang="fi-FI" sz="1400" b="1" strike="noStrike" spc="-1">
                <a:solidFill>
                  <a:srgbClr val="262626"/>
                </a:solidFill>
                <a:latin typeface="Calibri Light"/>
                <a:ea typeface="Calibri"/>
              </a:rPr>
              <a:t>Kaninliha:</a:t>
            </a:r>
            <a:r>
              <a:rPr lang="fi-FI" sz="1400" b="0" strike="noStrike" spc="-1">
                <a:solidFill>
                  <a:srgbClr val="262626"/>
                </a:solidFill>
                <a:latin typeface="Calibri Light"/>
                <a:ea typeface="Calibri"/>
              </a:rPr>
              <a:t> Maltalaiset ovat perinteisesti suosineet kaninlihaa. Yksi perinteinen ruokalaji on </a:t>
            </a:r>
            <a:r>
              <a:rPr lang="fi-FI" sz="1400" b="1" strike="noStrike" spc="-1">
                <a:solidFill>
                  <a:srgbClr val="262626"/>
                </a:solidFill>
                <a:latin typeface="Calibri Light"/>
                <a:ea typeface="Calibri"/>
              </a:rPr>
              <a:t>Fenkata</a:t>
            </a:r>
            <a:r>
              <a:rPr lang="fi-FI" sz="1400" b="0" strike="noStrike" spc="-1">
                <a:solidFill>
                  <a:srgbClr val="262626"/>
                </a:solidFill>
                <a:latin typeface="Calibri Light"/>
                <a:ea typeface="Calibri"/>
              </a:rPr>
              <a:t>, joka on kaninliharuoka.</a:t>
            </a:r>
            <a:endParaRPr lang="fi-FI" sz="1400" b="0" strike="noStrike" spc="-1">
              <a:solidFill>
                <a:srgbClr val="000000"/>
              </a:solidFill>
              <a:latin typeface="Calibri"/>
            </a:endParaRPr>
          </a:p>
          <a:p>
            <a:pPr marL="228600" indent="-228240">
              <a:lnSpc>
                <a:spcPct val="90000"/>
              </a:lnSpc>
              <a:spcBef>
                <a:spcPts val="1001"/>
              </a:spcBef>
              <a:buClr>
                <a:srgbClr val="262626"/>
              </a:buClr>
              <a:buFont typeface="Arial"/>
              <a:buChar char="•"/>
              <a:tabLst>
                <a:tab pos="0" algn="l"/>
              </a:tabLst>
            </a:pPr>
            <a:r>
              <a:rPr lang="fi-FI" sz="1400" b="1" strike="noStrike" spc="-1">
                <a:solidFill>
                  <a:srgbClr val="262626"/>
                </a:solidFill>
                <a:latin typeface="Calibri Light"/>
                <a:ea typeface="Calibri"/>
              </a:rPr>
              <a:t>Meriruoat:</a:t>
            </a:r>
            <a:r>
              <a:rPr lang="fi-FI" sz="1400" b="0" strike="noStrike" spc="-1">
                <a:solidFill>
                  <a:srgbClr val="262626"/>
                </a:solidFill>
                <a:latin typeface="Calibri Light"/>
                <a:ea typeface="Calibri"/>
              </a:rPr>
              <a:t> Maltalla on rikas kalastushistoria ja siksi monet paikalliset ruoat perustuvat tuoreisiin kalaan ja äyriäisiin. </a:t>
            </a:r>
            <a:endParaRPr lang="fi-FI" sz="1400" b="0" strike="noStrike" spc="-1">
              <a:solidFill>
                <a:srgbClr val="000000"/>
              </a:solidFill>
              <a:latin typeface="Calibri"/>
            </a:endParaRPr>
          </a:p>
          <a:p>
            <a:pPr marL="228600" indent="-228240">
              <a:lnSpc>
                <a:spcPct val="90000"/>
              </a:lnSpc>
              <a:spcBef>
                <a:spcPts val="1001"/>
              </a:spcBef>
              <a:buClr>
                <a:srgbClr val="262626"/>
              </a:buClr>
              <a:buFont typeface="Arial"/>
              <a:buChar char="•"/>
              <a:tabLst>
                <a:tab pos="0" algn="l"/>
              </a:tabLst>
            </a:pPr>
            <a:r>
              <a:rPr lang="fi-FI" sz="1400" b="1" strike="noStrike" spc="-1">
                <a:solidFill>
                  <a:srgbClr val="262626"/>
                </a:solidFill>
                <a:latin typeface="Calibri Light"/>
                <a:ea typeface="Calibri"/>
              </a:rPr>
              <a:t>Maltan makeiset:</a:t>
            </a:r>
            <a:r>
              <a:rPr lang="fi-FI" sz="1400" b="0" strike="noStrike" spc="-1">
                <a:solidFill>
                  <a:srgbClr val="262626"/>
                </a:solidFill>
                <a:latin typeface="Calibri Light"/>
                <a:ea typeface="Calibri"/>
              </a:rPr>
              <a:t> Jälkiruokapuolella maltalaiset makeiset, kuten kannoli ja imqaret, monista kioskeista myös sai maltalaista jäätelöä.</a:t>
            </a:r>
            <a:endParaRPr lang="fi-FI" sz="1400" b="0" strike="noStrike" spc="-1">
              <a:solidFill>
                <a:srgbClr val="000000"/>
              </a:solidFill>
              <a:latin typeface="Calibri"/>
            </a:endParaRPr>
          </a:p>
          <a:p>
            <a:pPr marL="228600" indent="-228240">
              <a:lnSpc>
                <a:spcPct val="90000"/>
              </a:lnSpc>
              <a:spcBef>
                <a:spcPts val="1001"/>
              </a:spcBef>
              <a:buClr>
                <a:srgbClr val="262626"/>
              </a:buClr>
              <a:buFont typeface="Arial"/>
              <a:buChar char="•"/>
              <a:tabLst>
                <a:tab pos="0" algn="l"/>
              </a:tabLst>
            </a:pPr>
            <a:r>
              <a:rPr lang="fi-FI" sz="1400" b="1" strike="noStrike" spc="-1">
                <a:solidFill>
                  <a:srgbClr val="262626"/>
                </a:solidFill>
                <a:latin typeface="Calibri Light"/>
                <a:ea typeface="Calibri"/>
              </a:rPr>
              <a:t>Kahvi:</a:t>
            </a:r>
            <a:r>
              <a:rPr lang="fi-FI" sz="1400" b="0" strike="noStrike" spc="-1">
                <a:solidFill>
                  <a:srgbClr val="262626"/>
                </a:solidFill>
                <a:latin typeface="Calibri Light"/>
                <a:ea typeface="Calibri"/>
              </a:rPr>
              <a:t> Maltaisilla on vahva kahvikulttuuri, sielläkin juotiin paljon kahvia, mutta ei se ollu lähelläkään yhtä hyvää kuin meidän juhlamokka:)</a:t>
            </a:r>
            <a:endParaRPr lang="fi-FI" sz="1400" b="0" strike="noStrike" spc="-1">
              <a:solidFill>
                <a:srgbClr val="000000"/>
              </a:solidFill>
              <a:latin typeface="Calibri"/>
            </a:endParaRPr>
          </a:p>
          <a:p>
            <a:pPr marL="228600" indent="-228240">
              <a:lnSpc>
                <a:spcPct val="90000"/>
              </a:lnSpc>
              <a:spcBef>
                <a:spcPts val="1001"/>
              </a:spcBef>
              <a:buClr>
                <a:srgbClr val="262626"/>
              </a:buClr>
              <a:buFont typeface="Arial"/>
              <a:buChar char="•"/>
              <a:tabLst>
                <a:tab pos="0" algn="l"/>
              </a:tabLst>
            </a:pPr>
            <a:r>
              <a:rPr lang="fi-FI" sz="1400" b="1" strike="noStrike" spc="-1">
                <a:solidFill>
                  <a:srgbClr val="262626"/>
                </a:solidFill>
                <a:latin typeface="Calibri Light"/>
                <a:ea typeface="Calibri"/>
              </a:rPr>
              <a:t>Kinnie: </a:t>
            </a:r>
            <a:r>
              <a:rPr lang="fi-FI" sz="1400" b="0" strike="noStrike" spc="-1">
                <a:solidFill>
                  <a:srgbClr val="262626"/>
                </a:solidFill>
                <a:latin typeface="Calibri Light"/>
                <a:ea typeface="Calibri"/>
              </a:rPr>
              <a:t>On Maltalainen soft drink eli limu, joka perinteinen virvoike Maltan saarella suosittelen kovasti.</a:t>
            </a:r>
            <a:endParaRPr lang="fi-FI" sz="1400" b="0" strike="noStrike" spc="-1">
              <a:solidFill>
                <a:srgbClr val="000000"/>
              </a:solidFill>
              <a:latin typeface="Calibri"/>
            </a:endParaRPr>
          </a:p>
          <a:p>
            <a:pPr>
              <a:lnSpc>
                <a:spcPct val="90000"/>
              </a:lnSpc>
              <a:spcBef>
                <a:spcPts val="1001"/>
              </a:spcBef>
              <a:tabLst>
                <a:tab pos="0" algn="l"/>
              </a:tabLst>
            </a:pPr>
            <a:endParaRPr lang="fi-FI" sz="1400" b="0" strike="noStrike" spc="-1">
              <a:solidFill>
                <a:srgbClr val="000000"/>
              </a:solidFill>
              <a:latin typeface="Calibri"/>
            </a:endParaRPr>
          </a:p>
          <a:p>
            <a:pPr>
              <a:lnSpc>
                <a:spcPct val="90000"/>
              </a:lnSpc>
              <a:spcBef>
                <a:spcPts val="1001"/>
              </a:spcBef>
              <a:tabLst>
                <a:tab pos="0" algn="l"/>
              </a:tabLst>
            </a:pPr>
            <a:endParaRPr lang="fi-FI" sz="1400" b="0" strike="noStrike" spc="-1">
              <a:solidFill>
                <a:srgbClr val="000000"/>
              </a:solidFill>
              <a:latin typeface="Calibri"/>
            </a:endParaRPr>
          </a:p>
        </p:txBody>
      </p:sp>
      <p:pic>
        <p:nvPicPr>
          <p:cNvPr id="198" name="Sisällön paikkamerkki 5" descr="Kuva, joka sisältää kohteen ruoka, Välipala, pikaruoka, annos&#10;&#10;Kuvaus luotu automaattisesti"/>
          <p:cNvPicPr/>
          <p:nvPr/>
        </p:nvPicPr>
        <p:blipFill>
          <a:blip r:embed="rId3"/>
          <a:srcRect l="17514" r="29841"/>
          <a:stretch/>
        </p:blipFill>
        <p:spPr>
          <a:xfrm>
            <a:off x="8580600" y="0"/>
            <a:ext cx="3611160" cy="6857640"/>
          </a:xfrm>
          <a:prstGeom prst="rect">
            <a:avLst/>
          </a:prstGeom>
          <a:ln w="0">
            <a:noFill/>
          </a:ln>
        </p:spPr>
      </p:pic>
      <p:sp>
        <p:nvSpPr>
          <p:cNvPr id="199" name="CustomShape 4"/>
          <p:cNvSpPr/>
          <p:nvPr/>
        </p:nvSpPr>
        <p:spPr>
          <a:xfrm>
            <a:off x="6476760" y="368640"/>
            <a:ext cx="1587240" cy="31716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i-FI"/>
          </a:p>
        </p:txBody>
      </p:sp>
      <p:sp>
        <p:nvSpPr>
          <p:cNvPr id="200" name="CustomShape 5"/>
          <p:cNvSpPr/>
          <p:nvPr/>
        </p:nvSpPr>
        <p:spPr>
          <a:xfrm>
            <a:off x="8200080" y="420120"/>
            <a:ext cx="332280" cy="198360"/>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a:spAutoFit/>
          </a:bodyPr>
          <a:lstStyle/>
          <a:p>
            <a:pPr algn="r">
              <a:lnSpc>
                <a:spcPct val="100000"/>
              </a:lnSpc>
              <a:spcAft>
                <a:spcPts val="601"/>
              </a:spcAft>
            </a:pPr>
            <a:r>
              <a:rPr lang="en-US" sz="700" b="0" strike="noStrike" spc="-1">
                <a:solidFill>
                  <a:srgbClr val="FFFFFF"/>
                </a:solidFill>
                <a:latin typeface="Calibri"/>
              </a:rPr>
              <a:t>D.</a:t>
            </a:r>
            <a:endParaRPr lang="fi-FI" sz="700" b="0" strike="noStrike" spc="-1">
              <a:latin typeface="Arial"/>
            </a:endParaRPr>
          </a:p>
        </p:txBody>
      </p:sp>
      <p:pic>
        <p:nvPicPr>
          <p:cNvPr id="201" name="Sisällön paikkamerkki 3" descr="Kuva, joka sisältää kohteen symboli, kuvitus, muotoilu&#10;&#10;Kuvaus luotu automaattisesti"/>
          <p:cNvPicPr/>
          <p:nvPr/>
        </p:nvPicPr>
        <p:blipFill>
          <a:blip r:embed="rId4"/>
          <a:stretch/>
        </p:blipFill>
        <p:spPr>
          <a:xfrm>
            <a:off x="10672920" y="1440"/>
            <a:ext cx="1514160" cy="1009440"/>
          </a:xfrm>
          <a:prstGeom prst="rect">
            <a:avLst/>
          </a:prstGeom>
          <a:ln w="0">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2"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pic>
        <p:nvPicPr>
          <p:cNvPr id="203" name="Kuva 3" descr="ferry MALTA TO GOZO unbelievable vieo - YouTube"/>
          <p:cNvPicPr/>
          <p:nvPr/>
        </p:nvPicPr>
        <p:blipFill>
          <a:blip r:embed="rId2"/>
          <a:srcRect t="7307" b="16798"/>
          <a:stretch/>
        </p:blipFill>
        <p:spPr>
          <a:xfrm>
            <a:off x="4267080" y="0"/>
            <a:ext cx="7924320" cy="3382920"/>
          </a:xfrm>
          <a:prstGeom prst="rect">
            <a:avLst/>
          </a:prstGeom>
          <a:ln w="0">
            <a:noFill/>
          </a:ln>
        </p:spPr>
      </p:pic>
      <p:pic>
        <p:nvPicPr>
          <p:cNvPr id="204" name="Kuva 6"/>
          <p:cNvPicPr/>
          <p:nvPr/>
        </p:nvPicPr>
        <p:blipFill>
          <a:blip r:embed="rId3"/>
          <a:srcRect t="26630" b="17407"/>
          <a:stretch/>
        </p:blipFill>
        <p:spPr>
          <a:xfrm>
            <a:off x="4650840" y="3474720"/>
            <a:ext cx="7555320" cy="3382920"/>
          </a:xfrm>
          <a:prstGeom prst="rect">
            <a:avLst/>
          </a:prstGeom>
          <a:ln w="0">
            <a:noFill/>
          </a:ln>
        </p:spPr>
      </p:pic>
      <p:sp>
        <p:nvSpPr>
          <p:cNvPr id="205" name="CustomShape 2"/>
          <p:cNvSpPr/>
          <p:nvPr/>
        </p:nvSpPr>
        <p:spPr>
          <a:xfrm>
            <a:off x="0" y="0"/>
            <a:ext cx="6243840" cy="6857640"/>
          </a:xfrm>
          <a:custGeom>
            <a:avLst/>
            <a:gdLst/>
            <a:ahLst/>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fi-FI"/>
          </a:p>
        </p:txBody>
      </p:sp>
      <p:sp>
        <p:nvSpPr>
          <p:cNvPr id="206" name="TextShape 3"/>
          <p:cNvSpPr txBox="1"/>
          <p:nvPr/>
        </p:nvSpPr>
        <p:spPr>
          <a:xfrm>
            <a:off x="186120" y="0"/>
            <a:ext cx="4429080" cy="1855080"/>
          </a:xfrm>
          <a:prstGeom prst="rect">
            <a:avLst/>
          </a:prstGeom>
          <a:noFill/>
          <a:ln w="0">
            <a:noFill/>
          </a:ln>
        </p:spPr>
        <p:txBody>
          <a:bodyPr anchor="b">
            <a:normAutofit/>
          </a:bodyPr>
          <a:lstStyle/>
          <a:p>
            <a:pPr>
              <a:lnSpc>
                <a:spcPct val="90000"/>
              </a:lnSpc>
            </a:pPr>
            <a:r>
              <a:rPr lang="fi-FI" sz="4000" b="0" strike="noStrike" spc="-1">
                <a:solidFill>
                  <a:srgbClr val="000000"/>
                </a:solidFill>
                <a:latin typeface="Calibri Light"/>
              </a:rPr>
              <a:t>Suositukset Maltalle lähtijälle:  </a:t>
            </a:r>
            <a:endParaRPr lang="fi-FI" sz="4000" b="0" strike="noStrike" spc="-1">
              <a:solidFill>
                <a:srgbClr val="000000"/>
              </a:solidFill>
              <a:latin typeface="Calibri"/>
            </a:endParaRPr>
          </a:p>
        </p:txBody>
      </p:sp>
      <p:sp>
        <p:nvSpPr>
          <p:cNvPr id="207" name="TextShape 4"/>
          <p:cNvSpPr txBox="1"/>
          <p:nvPr/>
        </p:nvSpPr>
        <p:spPr>
          <a:xfrm>
            <a:off x="228600" y="2079720"/>
            <a:ext cx="4388040" cy="4772880"/>
          </a:xfrm>
          <a:prstGeom prst="rect">
            <a:avLst/>
          </a:prstGeom>
          <a:noFill/>
          <a:ln w="0">
            <a:noFill/>
          </a:ln>
        </p:spPr>
        <p:txBody>
          <a:bodyPr>
            <a:noAutofit/>
          </a:bodyPr>
          <a:lstStyle/>
          <a:p>
            <a:pPr marL="171360" indent="-171000">
              <a:lnSpc>
                <a:spcPct val="90000"/>
              </a:lnSpc>
              <a:spcBef>
                <a:spcPts val="1001"/>
              </a:spcBef>
              <a:buClr>
                <a:srgbClr val="222222"/>
              </a:buClr>
              <a:buFont typeface="Arial"/>
              <a:buChar char="•"/>
            </a:pPr>
            <a:r>
              <a:rPr lang="fi-FI" sz="1400" b="1" strike="noStrike" spc="-1">
                <a:solidFill>
                  <a:srgbClr val="222222"/>
                </a:solidFill>
                <a:latin typeface="Calibri"/>
                <a:ea typeface="Calibri"/>
              </a:rPr>
              <a:t>Historialliset nähtävyydet:</a:t>
            </a:r>
            <a:r>
              <a:rPr lang="fi-FI" sz="1400" b="0" strike="noStrike" spc="-1">
                <a:solidFill>
                  <a:srgbClr val="222222"/>
                </a:solidFill>
                <a:latin typeface="Calibri"/>
                <a:ea typeface="Calibri"/>
              </a:rPr>
              <a:t> Malta on rikas historiallisista kohteistaan, kuten Vallettan vanhakaupunki, joka on UNESCOn maailmanperintökohde.</a:t>
            </a:r>
            <a:endParaRPr lang="fi-FI" sz="1400" b="0" strike="noStrike" spc="-1">
              <a:solidFill>
                <a:srgbClr val="000000"/>
              </a:solidFill>
              <a:latin typeface="Calibri"/>
            </a:endParaRPr>
          </a:p>
          <a:p>
            <a:pPr marL="228600" indent="-228240">
              <a:lnSpc>
                <a:spcPct val="90000"/>
              </a:lnSpc>
              <a:spcBef>
                <a:spcPts val="1001"/>
              </a:spcBef>
              <a:buClr>
                <a:srgbClr val="222222"/>
              </a:buClr>
              <a:buFont typeface="Arial"/>
              <a:buChar char="•"/>
            </a:pPr>
            <a:r>
              <a:rPr lang="fi-FI" sz="1400" b="1" strike="noStrike" spc="-1">
                <a:solidFill>
                  <a:srgbClr val="222222"/>
                </a:solidFill>
                <a:latin typeface="Calibri"/>
                <a:ea typeface="Calibri"/>
              </a:rPr>
              <a:t>Rantaelämä:</a:t>
            </a:r>
            <a:r>
              <a:rPr lang="fi-FI" sz="1400" b="0" strike="noStrike" spc="-1">
                <a:solidFill>
                  <a:srgbClr val="222222"/>
                </a:solidFill>
                <a:latin typeface="Calibri"/>
                <a:ea typeface="Calibri"/>
              </a:rPr>
              <a:t> Nauti Maltan aurinkoisista päivistä ja upeista rannoista. Esimerkiksi Golden Bay ja Blue Lagoon ovat suosittuja kohteita rentoutumiseen ja veden aktiviteetteihin.</a:t>
            </a:r>
            <a:endParaRPr lang="fi-FI" sz="1400" b="0" strike="noStrike" spc="-1">
              <a:solidFill>
                <a:srgbClr val="000000"/>
              </a:solidFill>
              <a:latin typeface="Calibri"/>
            </a:endParaRPr>
          </a:p>
          <a:p>
            <a:pPr marL="228600" indent="-228240">
              <a:lnSpc>
                <a:spcPct val="90000"/>
              </a:lnSpc>
              <a:spcBef>
                <a:spcPts val="1001"/>
              </a:spcBef>
              <a:buClr>
                <a:srgbClr val="222222"/>
              </a:buClr>
              <a:buFont typeface="Arial"/>
              <a:buChar char="•"/>
            </a:pPr>
            <a:r>
              <a:rPr lang="fi-FI" sz="1400" b="1" strike="noStrike" spc="-1">
                <a:solidFill>
                  <a:srgbClr val="222222"/>
                </a:solidFill>
                <a:latin typeface="Calibri"/>
                <a:ea typeface="Calibri"/>
              </a:rPr>
              <a:t>Sukellus:</a:t>
            </a:r>
            <a:r>
              <a:rPr lang="fi-FI" sz="1400" b="0" strike="noStrike" spc="-1">
                <a:solidFill>
                  <a:srgbClr val="222222"/>
                </a:solidFill>
                <a:latin typeface="Calibri"/>
                <a:ea typeface="Calibri"/>
              </a:rPr>
              <a:t> Maltalla on upeat sukellusmahdollisuudet kristallinkirkkaissa vesissä. Voit tutkia saaren ympärillä olevia sukelluskohteita ja ihailla värikkäitä mereneläviä.</a:t>
            </a:r>
            <a:endParaRPr lang="fi-FI" sz="1400" b="0" strike="noStrike" spc="-1">
              <a:solidFill>
                <a:srgbClr val="000000"/>
              </a:solidFill>
              <a:latin typeface="Calibri"/>
            </a:endParaRPr>
          </a:p>
          <a:p>
            <a:pPr marL="228600" indent="-228240">
              <a:lnSpc>
                <a:spcPct val="90000"/>
              </a:lnSpc>
              <a:spcBef>
                <a:spcPts val="1001"/>
              </a:spcBef>
              <a:buClr>
                <a:srgbClr val="222222"/>
              </a:buClr>
              <a:buFont typeface="Arial"/>
              <a:buChar char="•"/>
            </a:pPr>
            <a:r>
              <a:rPr lang="fi-FI" sz="1400" b="1" strike="noStrike" spc="-1">
                <a:solidFill>
                  <a:srgbClr val="222222"/>
                </a:solidFill>
                <a:latin typeface="Calibri"/>
                <a:ea typeface="Calibri"/>
              </a:rPr>
              <a:t>Vaellus ja luonnonpuistot:</a:t>
            </a:r>
            <a:r>
              <a:rPr lang="fi-FI" sz="1400" b="0" strike="noStrike" spc="-1">
                <a:solidFill>
                  <a:srgbClr val="222222"/>
                </a:solidFill>
                <a:latin typeface="Calibri"/>
                <a:ea typeface="Calibri"/>
              </a:rPr>
              <a:t> Tutustu Maltan kauniiseen luontoon esimerkiksi Dwejra-alueella tai Dinglin luonnonpuistossa. Voit tehdä vaelluksia ja nauttia upeista maisemista.</a:t>
            </a:r>
            <a:endParaRPr lang="fi-FI" sz="1400" b="0" strike="noStrike" spc="-1">
              <a:solidFill>
                <a:srgbClr val="000000"/>
              </a:solidFill>
              <a:latin typeface="Calibri"/>
            </a:endParaRPr>
          </a:p>
          <a:p>
            <a:pPr marL="228600" indent="-228240">
              <a:lnSpc>
                <a:spcPct val="90000"/>
              </a:lnSpc>
              <a:spcBef>
                <a:spcPts val="1001"/>
              </a:spcBef>
              <a:buClr>
                <a:srgbClr val="222222"/>
              </a:buClr>
              <a:buFont typeface="Arial"/>
              <a:buChar char="•"/>
            </a:pPr>
            <a:r>
              <a:rPr lang="fi-FI" sz="1400" b="1" strike="noStrike" spc="-1">
                <a:solidFill>
                  <a:srgbClr val="222222"/>
                </a:solidFill>
                <a:latin typeface="Calibri"/>
                <a:ea typeface="Calibri"/>
              </a:rPr>
              <a:t>Museot:</a:t>
            </a:r>
            <a:r>
              <a:rPr lang="fi-FI" sz="1400" b="0" strike="noStrike" spc="-1">
                <a:solidFill>
                  <a:srgbClr val="222222"/>
                </a:solidFill>
                <a:latin typeface="Calibri"/>
                <a:ea typeface="Calibri"/>
              </a:rPr>
              <a:t> Vieraile erilaisissa museoissa, kuten Maltan kansallismuseossa, jossa voit oppia lisää saaren historiasta, kulttuurista ja taiteesta.</a:t>
            </a:r>
            <a:endParaRPr lang="fi-FI" sz="1400" b="0" strike="noStrike" spc="-1">
              <a:solidFill>
                <a:srgbClr val="000000"/>
              </a:solidFill>
              <a:latin typeface="Calibri"/>
            </a:endParaRPr>
          </a:p>
          <a:p>
            <a:pPr marL="228600" indent="-228240">
              <a:lnSpc>
                <a:spcPct val="90000"/>
              </a:lnSpc>
              <a:spcBef>
                <a:spcPts val="1001"/>
              </a:spcBef>
              <a:buClr>
                <a:srgbClr val="222222"/>
              </a:buClr>
              <a:buFont typeface="Arial"/>
              <a:buChar char="•"/>
            </a:pPr>
            <a:r>
              <a:rPr lang="fi-FI" sz="1400" b="1" strike="noStrike" spc="-1">
                <a:solidFill>
                  <a:srgbClr val="222222"/>
                </a:solidFill>
                <a:latin typeface="Calibri"/>
                <a:ea typeface="Calibri"/>
              </a:rPr>
              <a:t>Ekskursiot:</a:t>
            </a:r>
            <a:r>
              <a:rPr lang="fi-FI" sz="1400" b="0" strike="noStrike" spc="-1">
                <a:solidFill>
                  <a:srgbClr val="222222"/>
                </a:solidFill>
                <a:latin typeface="Calibri"/>
                <a:ea typeface="Calibri"/>
              </a:rPr>
              <a:t> Osallistu järjestetyille retkille, kuten Gozon saaren tutkimusretkelle tai veneretkelle Maltan ympärillä oleville pienille saarille.</a:t>
            </a:r>
            <a:endParaRPr lang="fi-FI" sz="1400" b="0" strike="noStrike" spc="-1">
              <a:solidFill>
                <a:srgbClr val="000000"/>
              </a:solidFill>
              <a:latin typeface="Calibri"/>
            </a:endParaRPr>
          </a:p>
          <a:p>
            <a:pPr>
              <a:lnSpc>
                <a:spcPct val="90000"/>
              </a:lnSpc>
              <a:spcBef>
                <a:spcPts val="1001"/>
              </a:spcBef>
              <a:tabLst>
                <a:tab pos="0" algn="l"/>
              </a:tabLst>
            </a:pPr>
            <a:endParaRPr lang="fi-FI" sz="1400" b="0" strike="noStrike" spc="-1">
              <a:solidFill>
                <a:srgbClr val="000000"/>
              </a:solidFill>
              <a:latin typeface="Calibri"/>
            </a:endParaRPr>
          </a:p>
          <a:p>
            <a:pPr>
              <a:lnSpc>
                <a:spcPct val="90000"/>
              </a:lnSpc>
              <a:spcBef>
                <a:spcPts val="1001"/>
              </a:spcBef>
              <a:tabLst>
                <a:tab pos="0" algn="l"/>
              </a:tabLst>
            </a:pPr>
            <a:endParaRPr lang="fi-FI" sz="1400" b="0" strike="noStrike" spc="-1">
              <a:solidFill>
                <a:srgbClr val="000000"/>
              </a:solidFill>
              <a:latin typeface="Calibri"/>
            </a:endParaRPr>
          </a:p>
          <a:p>
            <a:pPr>
              <a:lnSpc>
                <a:spcPct val="90000"/>
              </a:lnSpc>
              <a:spcBef>
                <a:spcPts val="1001"/>
              </a:spcBef>
              <a:tabLst>
                <a:tab pos="0" algn="l"/>
              </a:tabLst>
            </a:pPr>
            <a:endParaRPr lang="fi-FI" sz="1400" b="0" strike="noStrike" spc="-1">
              <a:solidFill>
                <a:srgbClr val="000000"/>
              </a:solidFill>
              <a:latin typeface="Calibri"/>
            </a:endParaRPr>
          </a:p>
          <a:p>
            <a:pPr>
              <a:lnSpc>
                <a:spcPct val="90000"/>
              </a:lnSpc>
              <a:spcBef>
                <a:spcPts val="1001"/>
              </a:spcBef>
              <a:tabLst>
                <a:tab pos="0" algn="l"/>
              </a:tabLst>
            </a:pPr>
            <a:endParaRPr lang="fi-FI" sz="1400" b="0" strike="noStrike" spc="-1">
              <a:solidFill>
                <a:srgbClr val="000000"/>
              </a:solidFill>
              <a:latin typeface="Calibri"/>
            </a:endParaRPr>
          </a:p>
        </p:txBody>
      </p:sp>
      <p:pic>
        <p:nvPicPr>
          <p:cNvPr id="208" name="Sisällön paikkamerkki 3" descr="Kuva, joka sisältää kohteen symboli, kuvitus, muotoilu&#10;&#10;Kuvaus luotu automaattisesti"/>
          <p:cNvPicPr/>
          <p:nvPr/>
        </p:nvPicPr>
        <p:blipFill>
          <a:blip r:embed="rId4"/>
          <a:stretch/>
        </p:blipFill>
        <p:spPr>
          <a:xfrm>
            <a:off x="10672920" y="1440"/>
            <a:ext cx="1514160" cy="100944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1000"/>
                                  </p:stCondLst>
                                  <p:iterate>
                                    <p:tmAbs val="100"/>
                                  </p:iterate>
                                  <p:childTnLst>
                                    <p:set>
                                      <p:cBhvr>
                                        <p:cTn id="6" dur="1" fill="hold">
                                          <p:stCondLst>
                                            <p:cond delay="0"/>
                                          </p:stCondLst>
                                        </p:cTn>
                                        <p:tgtEl>
                                          <p:spTgt spid="206"/>
                                        </p:tgtEl>
                                        <p:attrNameLst>
                                          <p:attrName>style.visibility</p:attrName>
                                        </p:attrNameLst>
                                      </p:cBhvr>
                                      <p:to>
                                        <p:strVal val="visible"/>
                                      </p:to>
                                    </p:set>
                                    <p:animEffect transition="in" filter="fade">
                                      <p:cBhvr additive="repl">
                                        <p:cTn id="7" dur="7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 name="TextShape 1"/>
          <p:cNvSpPr txBox="1"/>
          <p:nvPr/>
        </p:nvSpPr>
        <p:spPr>
          <a:xfrm>
            <a:off x="6795720" y="572400"/>
            <a:ext cx="4260960" cy="1631880"/>
          </a:xfrm>
          <a:prstGeom prst="rect">
            <a:avLst/>
          </a:prstGeom>
          <a:noFill/>
          <a:ln w="0">
            <a:noFill/>
          </a:ln>
        </p:spPr>
        <p:txBody>
          <a:bodyPr anchor="b">
            <a:normAutofit/>
          </a:bodyPr>
          <a:lstStyle/>
          <a:p>
            <a:pPr>
              <a:lnSpc>
                <a:spcPct val="90000"/>
              </a:lnSpc>
            </a:pPr>
            <a:r>
              <a:rPr lang="en-US" sz="3600" b="0" strike="noStrike" spc="-1">
                <a:solidFill>
                  <a:srgbClr val="000000"/>
                </a:solidFill>
                <a:latin typeface="Calibri Light"/>
              </a:rPr>
              <a:t>Itsearvionti/</a:t>
            </a:r>
            <a:br/>
            <a:r>
              <a:rPr lang="en-US" sz="3600" b="0" strike="noStrike" spc="-1">
                <a:solidFill>
                  <a:srgbClr val="000000"/>
                </a:solidFill>
                <a:latin typeface="Calibri Light"/>
              </a:rPr>
              <a:t>mitä opin matkalta:</a:t>
            </a:r>
            <a:endParaRPr lang="fi-FI" sz="3600" b="0" strike="noStrike" spc="-1">
              <a:solidFill>
                <a:srgbClr val="000000"/>
              </a:solidFill>
              <a:latin typeface="Calibri"/>
            </a:endParaRPr>
          </a:p>
        </p:txBody>
      </p:sp>
      <p:pic>
        <p:nvPicPr>
          <p:cNvPr id="210" name="Kuva 2" descr="Kuva, joka sisältää kohteen piha-, vesi, taivas, turismi&#10;&#10;Kuvaus luotu automaattisesti"/>
          <p:cNvPicPr/>
          <p:nvPr/>
        </p:nvPicPr>
        <p:blipFill>
          <a:blip r:embed="rId2"/>
          <a:srcRect t="852" r="-3" b="-3"/>
          <a:stretch/>
        </p:blipFill>
        <p:spPr>
          <a:xfrm>
            <a:off x="673200" y="742680"/>
            <a:ext cx="5259240" cy="5403600"/>
          </a:xfrm>
          <a:prstGeom prst="rect">
            <a:avLst/>
          </a:prstGeom>
          <a:ln w="0">
            <a:noFill/>
          </a:ln>
        </p:spPr>
      </p:pic>
      <p:sp>
        <p:nvSpPr>
          <p:cNvPr id="211" name="CustomShape 2"/>
          <p:cNvSpPr/>
          <p:nvPr/>
        </p:nvSpPr>
        <p:spPr>
          <a:xfrm rot="18468600">
            <a:off x="-339840" y="696960"/>
            <a:ext cx="1642680" cy="544320"/>
          </a:xfrm>
          <a:custGeom>
            <a:avLst/>
            <a:gdLst/>
            <a:ahLst/>
            <a:cxnLst/>
            <a:rect l="l" t="t" r="r" b="b"/>
            <a:pathLst>
              <a:path w="1643189" h="544521">
                <a:moveTo>
                  <a:pt x="1643189" y="346794"/>
                </a:moveTo>
                <a:cubicBezTo>
                  <a:pt x="1638813" y="389822"/>
                  <a:pt x="1615452" y="550769"/>
                  <a:pt x="1600235" y="544334"/>
                </a:cubicBezTo>
                <a:cubicBezTo>
                  <a:pt x="1564346" y="546282"/>
                  <a:pt x="802795" y="474858"/>
                  <a:pt x="589940" y="402182"/>
                </a:cubicBezTo>
                <a:cubicBezTo>
                  <a:pt x="346522" y="358974"/>
                  <a:pt x="136903" y="338520"/>
                  <a:pt x="220" y="300576"/>
                </a:cubicBezTo>
                <a:lnTo>
                  <a:pt x="0" y="300433"/>
                </a:lnTo>
                <a:lnTo>
                  <a:pt x="387245" y="0"/>
                </a:lnTo>
                <a:lnTo>
                  <a:pt x="487701" y="27350"/>
                </a:lnTo>
                <a:cubicBezTo>
                  <a:pt x="950135" y="152040"/>
                  <a:pt x="1605749" y="322251"/>
                  <a:pt x="1643189" y="34679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p:style>
        <p:txBody>
          <a:bodyPr/>
          <a:lstStyle/>
          <a:p>
            <a:endParaRPr lang="fi-FI"/>
          </a:p>
        </p:txBody>
      </p:sp>
      <p:sp>
        <p:nvSpPr>
          <p:cNvPr id="212" name="CustomShape 3"/>
          <p:cNvSpPr/>
          <p:nvPr/>
        </p:nvSpPr>
        <p:spPr>
          <a:xfrm rot="18468600">
            <a:off x="-339840" y="696960"/>
            <a:ext cx="1642680" cy="544320"/>
          </a:xfrm>
          <a:custGeom>
            <a:avLst/>
            <a:gdLst/>
            <a:ahLst/>
            <a:cxnLst/>
            <a:rect l="l" t="t" r="r" b="b"/>
            <a:pathLst>
              <a:path w="1643189" h="544521">
                <a:moveTo>
                  <a:pt x="1643189" y="346794"/>
                </a:moveTo>
                <a:cubicBezTo>
                  <a:pt x="1638813" y="389822"/>
                  <a:pt x="1615452" y="550769"/>
                  <a:pt x="1600235" y="544334"/>
                </a:cubicBezTo>
                <a:cubicBezTo>
                  <a:pt x="1564346" y="546282"/>
                  <a:pt x="802795" y="474858"/>
                  <a:pt x="589940" y="402182"/>
                </a:cubicBezTo>
                <a:cubicBezTo>
                  <a:pt x="346522" y="358974"/>
                  <a:pt x="136903" y="338520"/>
                  <a:pt x="220" y="300576"/>
                </a:cubicBezTo>
                <a:lnTo>
                  <a:pt x="0" y="300433"/>
                </a:lnTo>
                <a:lnTo>
                  <a:pt x="387245" y="0"/>
                </a:lnTo>
                <a:lnTo>
                  <a:pt x="487701" y="27350"/>
                </a:lnTo>
                <a:cubicBezTo>
                  <a:pt x="950135" y="152040"/>
                  <a:pt x="1605749" y="322251"/>
                  <a:pt x="1643189" y="346794"/>
                </a:cubicBezTo>
                <a:close/>
              </a:path>
            </a:pathLst>
          </a:custGeom>
          <a:solidFill>
            <a:schemeClr val="accent3">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p:style>
        <p:txBody>
          <a:bodyPr/>
          <a:lstStyle/>
          <a:p>
            <a:endParaRPr lang="fi-FI"/>
          </a:p>
        </p:txBody>
      </p:sp>
      <p:sp>
        <p:nvSpPr>
          <p:cNvPr id="213" name="CustomShape 4"/>
          <p:cNvSpPr/>
          <p:nvPr/>
        </p:nvSpPr>
        <p:spPr>
          <a:xfrm rot="20479200">
            <a:off x="1478160" y="539280"/>
            <a:ext cx="351000" cy="354240"/>
          </a:xfrm>
          <a:custGeom>
            <a:avLst/>
            <a:gdLst/>
            <a:ahLst/>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p:style>
        <p:txBody>
          <a:bodyPr/>
          <a:lstStyle/>
          <a:p>
            <a:endParaRPr lang="fi-FI"/>
          </a:p>
        </p:txBody>
      </p:sp>
      <p:sp>
        <p:nvSpPr>
          <p:cNvPr id="214" name="CustomShape 5"/>
          <p:cNvSpPr/>
          <p:nvPr/>
        </p:nvSpPr>
        <p:spPr>
          <a:xfrm rot="684000">
            <a:off x="487440" y="5052240"/>
            <a:ext cx="2064600" cy="1924200"/>
          </a:xfrm>
          <a:custGeom>
            <a:avLst/>
            <a:gdLst/>
            <a:ahLst/>
            <a:cxnLst/>
            <a:rect l="l" t="t" r="r" b="b"/>
            <a:pathLst>
              <a:path w="2065137" h="1924710">
                <a:moveTo>
                  <a:pt x="705420" y="660"/>
                </a:moveTo>
                <a:cubicBezTo>
                  <a:pt x="724555" y="-6202"/>
                  <a:pt x="740102" y="41829"/>
                  <a:pt x="752061" y="79831"/>
                </a:cubicBezTo>
                <a:cubicBezTo>
                  <a:pt x="764020" y="117834"/>
                  <a:pt x="750818" y="149491"/>
                  <a:pt x="777174" y="228674"/>
                </a:cubicBezTo>
                <a:cubicBezTo>
                  <a:pt x="803530" y="307858"/>
                  <a:pt x="849033" y="426581"/>
                  <a:pt x="910196" y="554933"/>
                </a:cubicBezTo>
                <a:cubicBezTo>
                  <a:pt x="971359" y="683284"/>
                  <a:pt x="1093328" y="876111"/>
                  <a:pt x="1144151" y="998783"/>
                </a:cubicBezTo>
                <a:cubicBezTo>
                  <a:pt x="1194974" y="1121454"/>
                  <a:pt x="1196960" y="1228246"/>
                  <a:pt x="1215136" y="1290963"/>
                </a:cubicBezTo>
                <a:cubicBezTo>
                  <a:pt x="1233313" y="1353680"/>
                  <a:pt x="1247222" y="1399355"/>
                  <a:pt x="1253210" y="1375081"/>
                </a:cubicBezTo>
                <a:cubicBezTo>
                  <a:pt x="1259198" y="1350807"/>
                  <a:pt x="1238683" y="1244847"/>
                  <a:pt x="1251063" y="1145318"/>
                </a:cubicBezTo>
                <a:cubicBezTo>
                  <a:pt x="1263442" y="1045789"/>
                  <a:pt x="1279104" y="901650"/>
                  <a:pt x="1327486" y="777906"/>
                </a:cubicBezTo>
                <a:cubicBezTo>
                  <a:pt x="1375868" y="654162"/>
                  <a:pt x="1471068" y="480695"/>
                  <a:pt x="1541356" y="402852"/>
                </a:cubicBezTo>
                <a:cubicBezTo>
                  <a:pt x="1611644" y="325009"/>
                  <a:pt x="1730332" y="299107"/>
                  <a:pt x="1749218" y="310849"/>
                </a:cubicBezTo>
                <a:cubicBezTo>
                  <a:pt x="1768103" y="322590"/>
                  <a:pt x="1682908" y="412576"/>
                  <a:pt x="1654670" y="473302"/>
                </a:cubicBezTo>
                <a:cubicBezTo>
                  <a:pt x="1626432" y="534028"/>
                  <a:pt x="1608366" y="554133"/>
                  <a:pt x="1579791" y="675203"/>
                </a:cubicBezTo>
                <a:cubicBezTo>
                  <a:pt x="1551215" y="796273"/>
                  <a:pt x="1494004" y="1076501"/>
                  <a:pt x="1483218" y="1199721"/>
                </a:cubicBezTo>
                <a:cubicBezTo>
                  <a:pt x="1472431" y="1322941"/>
                  <a:pt x="1498661" y="1418966"/>
                  <a:pt x="1515071" y="1414524"/>
                </a:cubicBezTo>
                <a:cubicBezTo>
                  <a:pt x="1531480" y="1410083"/>
                  <a:pt x="1652119" y="1179574"/>
                  <a:pt x="1732857" y="1097678"/>
                </a:cubicBezTo>
                <a:cubicBezTo>
                  <a:pt x="1813596" y="1015783"/>
                  <a:pt x="1944717" y="952922"/>
                  <a:pt x="1999503" y="923150"/>
                </a:cubicBezTo>
                <a:cubicBezTo>
                  <a:pt x="2054289" y="893379"/>
                  <a:pt x="2073950" y="860092"/>
                  <a:pt x="2061573" y="919052"/>
                </a:cubicBezTo>
                <a:cubicBezTo>
                  <a:pt x="2049196" y="978011"/>
                  <a:pt x="1975032" y="1158687"/>
                  <a:pt x="1925241" y="1276908"/>
                </a:cubicBezTo>
                <a:cubicBezTo>
                  <a:pt x="1875450" y="1395130"/>
                  <a:pt x="1809564" y="1548725"/>
                  <a:pt x="1762828" y="1628380"/>
                </a:cubicBezTo>
                <a:cubicBezTo>
                  <a:pt x="1751144" y="1648294"/>
                  <a:pt x="1739620" y="1663811"/>
                  <a:pt x="1728483" y="1676471"/>
                </a:cubicBezTo>
                <a:lnTo>
                  <a:pt x="1721032" y="1683673"/>
                </a:lnTo>
                <a:lnTo>
                  <a:pt x="525849" y="1924710"/>
                </a:lnTo>
                <a:lnTo>
                  <a:pt x="519988" y="1923526"/>
                </a:lnTo>
                <a:cubicBezTo>
                  <a:pt x="464666" y="1908631"/>
                  <a:pt x="420748" y="1885004"/>
                  <a:pt x="368278" y="1849772"/>
                </a:cubicBezTo>
                <a:cubicBezTo>
                  <a:pt x="298318" y="1802797"/>
                  <a:pt x="214520" y="1765077"/>
                  <a:pt x="160089" y="1653766"/>
                </a:cubicBezTo>
                <a:cubicBezTo>
                  <a:pt x="105658" y="1542454"/>
                  <a:pt x="68005" y="1293798"/>
                  <a:pt x="41695" y="1181902"/>
                </a:cubicBezTo>
                <a:cubicBezTo>
                  <a:pt x="15385" y="1070006"/>
                  <a:pt x="-7337" y="995057"/>
                  <a:pt x="2230" y="982389"/>
                </a:cubicBezTo>
                <a:cubicBezTo>
                  <a:pt x="11797" y="969722"/>
                  <a:pt x="51262" y="1035171"/>
                  <a:pt x="99098" y="1105897"/>
                </a:cubicBezTo>
                <a:cubicBezTo>
                  <a:pt x="146934" y="1176624"/>
                  <a:pt x="211517" y="1317919"/>
                  <a:pt x="289246" y="1406750"/>
                </a:cubicBezTo>
                <a:cubicBezTo>
                  <a:pt x="366976" y="1495581"/>
                  <a:pt x="470426" y="1590695"/>
                  <a:pt x="565475" y="1638885"/>
                </a:cubicBezTo>
                <a:cubicBezTo>
                  <a:pt x="660525" y="1687074"/>
                  <a:pt x="777978" y="1688406"/>
                  <a:pt x="859542" y="1695888"/>
                </a:cubicBezTo>
                <a:cubicBezTo>
                  <a:pt x="941107" y="1703370"/>
                  <a:pt x="1068593" y="1702409"/>
                  <a:pt x="1054865" y="1683777"/>
                </a:cubicBezTo>
                <a:cubicBezTo>
                  <a:pt x="1041137" y="1665144"/>
                  <a:pt x="871292" y="1635016"/>
                  <a:pt x="777174" y="1584095"/>
                </a:cubicBezTo>
                <a:cubicBezTo>
                  <a:pt x="683057" y="1533173"/>
                  <a:pt x="596580" y="1481228"/>
                  <a:pt x="490158" y="1378248"/>
                </a:cubicBezTo>
                <a:cubicBezTo>
                  <a:pt x="383736" y="1275268"/>
                  <a:pt x="332299" y="1139149"/>
                  <a:pt x="264132" y="1001390"/>
                </a:cubicBezTo>
                <a:cubicBezTo>
                  <a:pt x="195966" y="863632"/>
                  <a:pt x="111655" y="634034"/>
                  <a:pt x="81159" y="551695"/>
                </a:cubicBezTo>
                <a:cubicBezTo>
                  <a:pt x="50664" y="469357"/>
                  <a:pt x="46478" y="486247"/>
                  <a:pt x="81159" y="507359"/>
                </a:cubicBezTo>
                <a:cubicBezTo>
                  <a:pt x="115841" y="528471"/>
                  <a:pt x="222874" y="619255"/>
                  <a:pt x="289246" y="678370"/>
                </a:cubicBezTo>
                <a:cubicBezTo>
                  <a:pt x="355619" y="737485"/>
                  <a:pt x="368564" y="746723"/>
                  <a:pt x="479395" y="862048"/>
                </a:cubicBezTo>
                <a:cubicBezTo>
                  <a:pt x="590227" y="977374"/>
                  <a:pt x="873940" y="1296427"/>
                  <a:pt x="954236" y="1370320"/>
                </a:cubicBezTo>
                <a:cubicBezTo>
                  <a:pt x="1034532" y="1444214"/>
                  <a:pt x="998455" y="1380094"/>
                  <a:pt x="961171" y="1305410"/>
                </a:cubicBezTo>
                <a:cubicBezTo>
                  <a:pt x="923887" y="1230727"/>
                  <a:pt x="795284" y="1060505"/>
                  <a:pt x="730534" y="922219"/>
                </a:cubicBezTo>
                <a:cubicBezTo>
                  <a:pt x="665785" y="783932"/>
                  <a:pt x="588222" y="609226"/>
                  <a:pt x="572676" y="475691"/>
                </a:cubicBezTo>
                <a:cubicBezTo>
                  <a:pt x="557128" y="342154"/>
                  <a:pt x="615130" y="200173"/>
                  <a:pt x="637254" y="121001"/>
                </a:cubicBezTo>
                <a:cubicBezTo>
                  <a:pt x="659378" y="41829"/>
                  <a:pt x="686286" y="7522"/>
                  <a:pt x="705420" y="660"/>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p:style>
        <p:txBody>
          <a:bodyPr/>
          <a:lstStyle/>
          <a:p>
            <a:endParaRPr lang="fi-FI"/>
          </a:p>
        </p:txBody>
      </p:sp>
      <p:pic>
        <p:nvPicPr>
          <p:cNvPr id="215" name="Sisällön paikkamerkki 3" descr="Kuva, joka sisältää kohteen symboli, kuvitus, muotoilu&#10;&#10;Kuvaus luotu automaattisesti"/>
          <p:cNvPicPr/>
          <p:nvPr/>
        </p:nvPicPr>
        <p:blipFill>
          <a:blip r:embed="rId3"/>
          <a:stretch/>
        </p:blipFill>
        <p:spPr>
          <a:xfrm>
            <a:off x="10672920" y="1440"/>
            <a:ext cx="1514160" cy="1009440"/>
          </a:xfrm>
          <a:prstGeom prst="rect">
            <a:avLst/>
          </a:prstGeom>
          <a:ln w="0">
            <a:noFill/>
          </a:ln>
        </p:spPr>
      </p:pic>
      <p:sp>
        <p:nvSpPr>
          <p:cNvPr id="216" name="CustomShape 6"/>
          <p:cNvSpPr/>
          <p:nvPr/>
        </p:nvSpPr>
        <p:spPr>
          <a:xfrm>
            <a:off x="6878160" y="2260440"/>
            <a:ext cx="4226040" cy="9720"/>
          </a:xfrm>
          <a:custGeom>
            <a:avLst/>
            <a:gdLst/>
            <a:ahLst/>
            <a:cxnLst/>
            <a:rect l="l" t="t" r="r" b="b"/>
            <a:pathLst>
              <a:path w="21600" h="21600">
                <a:moveTo>
                  <a:pt x="0" y="0"/>
                </a:moveTo>
                <a:lnTo>
                  <a:pt x="21600" y="21600"/>
                </a:lnTo>
              </a:path>
            </a:pathLst>
          </a:custGeom>
          <a:noFill/>
          <a:ln>
            <a:solidFill>
              <a:srgbClr val="000000"/>
            </a:solidFill>
          </a:ln>
        </p:spPr>
        <p:style>
          <a:lnRef idx="3">
            <a:schemeClr val="dk1"/>
          </a:lnRef>
          <a:fillRef idx="0">
            <a:schemeClr val="dk1"/>
          </a:fillRef>
          <a:effectRef idx="2">
            <a:schemeClr val="dk1"/>
          </a:effectRef>
          <a:fontRef idx="minor"/>
        </p:style>
        <p:txBody>
          <a:bodyPr/>
          <a:lstStyle/>
          <a:p>
            <a:endParaRPr lang="fi-FI"/>
          </a:p>
        </p:txBody>
      </p:sp>
      <p:sp>
        <p:nvSpPr>
          <p:cNvPr id="217" name="CustomShape 7"/>
          <p:cNvSpPr/>
          <p:nvPr/>
        </p:nvSpPr>
        <p:spPr>
          <a:xfrm>
            <a:off x="6794640" y="2434320"/>
            <a:ext cx="5392080" cy="4415400"/>
          </a:xfrm>
          <a:prstGeom prst="rect">
            <a:avLst/>
          </a:prstGeom>
          <a:noFill/>
          <a:ln w="0">
            <a:noFill/>
          </a:ln>
        </p:spPr>
        <p:style>
          <a:lnRef idx="0">
            <a:scrgbClr r="0" g="0" b="0"/>
          </a:lnRef>
          <a:fillRef idx="0">
            <a:scrgbClr r="0" g="0" b="0"/>
          </a:fillRef>
          <a:effectRef idx="0">
            <a:scrgbClr r="0" g="0" b="0"/>
          </a:effectRef>
          <a:fontRef idx="minor"/>
        </p:style>
        <p:txBody>
          <a:bodyPr>
            <a:spAutoFit/>
          </a:bodyPr>
          <a:lstStyle/>
          <a:p>
            <a:pPr>
              <a:lnSpc>
                <a:spcPct val="100000"/>
              </a:lnSpc>
            </a:pPr>
            <a:r>
              <a:rPr lang="fi-FI" sz="1400" b="0" strike="noStrike" spc="-1">
                <a:solidFill>
                  <a:srgbClr val="000000"/>
                </a:solidFill>
                <a:latin typeface="Calibri"/>
                <a:ea typeface="Calibri"/>
              </a:rPr>
              <a:t>Kansainvälinen jakso voi olla erittäin rikastuttava kokemus kaikille lähtijöille ja niin se oli minullekin. Elämää yksin ensimmäistä kertaa ja vielä ulkomailla oli iso opetus. Nyt aion hyödyntää Maltalla opittuja taitoja myös arkielämässäni Suomessa.</a:t>
            </a:r>
            <a:endParaRPr lang="fi-FI" sz="1400" b="0" strike="noStrike" spc="-1">
              <a:latin typeface="Arial"/>
            </a:endParaRPr>
          </a:p>
          <a:p>
            <a:pPr>
              <a:lnSpc>
                <a:spcPct val="100000"/>
              </a:lnSpc>
            </a:pPr>
            <a:endParaRPr lang="fi-FI" sz="1400" b="0" strike="noStrike" spc="-1">
              <a:latin typeface="Arial"/>
            </a:endParaRPr>
          </a:p>
          <a:p>
            <a:pPr marL="285840" indent="-285480">
              <a:lnSpc>
                <a:spcPct val="100000"/>
              </a:lnSpc>
              <a:buClr>
                <a:srgbClr val="000000"/>
              </a:buClr>
              <a:buFont typeface="Arial"/>
              <a:buChar char="•"/>
            </a:pPr>
            <a:r>
              <a:rPr lang="fi-FI" sz="1400" b="1" strike="noStrike" spc="-1">
                <a:solidFill>
                  <a:srgbClr val="000000"/>
                </a:solidFill>
                <a:latin typeface="Calibri"/>
                <a:ea typeface="Calibri"/>
              </a:rPr>
              <a:t>Kulttuurien kohtaaminen:</a:t>
            </a:r>
            <a:r>
              <a:rPr lang="fi-FI" sz="1400" b="0" strike="noStrike" spc="-1">
                <a:solidFill>
                  <a:srgbClr val="000000"/>
                </a:solidFill>
                <a:latin typeface="Calibri"/>
                <a:ea typeface="Calibri"/>
              </a:rPr>
              <a:t> Se avarsi todella hyvin maailmankuvaani ja auttoi ymmärtämään erilaisia näkökulmia. Kuulin myös matkan aikana todella paljon erikieliä ja opin tunnistamaan jotain sanoja.</a:t>
            </a:r>
            <a:endParaRPr lang="fi-FI" sz="1400" b="0" strike="noStrike" spc="-1">
              <a:latin typeface="Arial"/>
            </a:endParaRPr>
          </a:p>
          <a:p>
            <a:pPr>
              <a:lnSpc>
                <a:spcPct val="100000"/>
              </a:lnSpc>
            </a:pPr>
            <a:endParaRPr lang="fi-FI" sz="1400" b="0" strike="noStrike" spc="-1">
              <a:latin typeface="Arial"/>
            </a:endParaRPr>
          </a:p>
          <a:p>
            <a:pPr marL="285840" indent="-285480">
              <a:lnSpc>
                <a:spcPct val="100000"/>
              </a:lnSpc>
              <a:buClr>
                <a:srgbClr val="000000"/>
              </a:buClr>
              <a:buFont typeface="Arial"/>
              <a:buChar char="•"/>
            </a:pPr>
            <a:r>
              <a:rPr lang="fi-FI" sz="1400" b="1" strike="noStrike" spc="-1">
                <a:solidFill>
                  <a:srgbClr val="000000"/>
                </a:solidFill>
                <a:latin typeface="Calibri"/>
                <a:ea typeface="Calibri"/>
              </a:rPr>
              <a:t>Kielitaidon kehittyminen:</a:t>
            </a:r>
            <a:r>
              <a:rPr lang="fi-FI" sz="1400" b="0" strike="noStrike" spc="-1">
                <a:solidFill>
                  <a:srgbClr val="000000"/>
                </a:solidFill>
                <a:latin typeface="Calibri"/>
                <a:ea typeface="Calibri"/>
              </a:rPr>
              <a:t> Oleskelu vieraassa maassa merkittävästi paransi kielitaitoani. Päivittäinen 'smalltalk' paikallisten kanssa auttoi kielen oppimisessa ja varmuuden lisäämisessä. </a:t>
            </a:r>
            <a:endParaRPr lang="fi-FI" sz="1400" b="0" strike="noStrike" spc="-1">
              <a:latin typeface="Arial"/>
            </a:endParaRPr>
          </a:p>
          <a:p>
            <a:pPr>
              <a:lnSpc>
                <a:spcPct val="100000"/>
              </a:lnSpc>
            </a:pPr>
            <a:endParaRPr lang="fi-FI" sz="1400" b="0" strike="noStrike" spc="-1">
              <a:latin typeface="Arial"/>
            </a:endParaRPr>
          </a:p>
          <a:p>
            <a:pPr marL="285840" indent="-285480">
              <a:lnSpc>
                <a:spcPct val="100000"/>
              </a:lnSpc>
              <a:buClr>
                <a:srgbClr val="000000"/>
              </a:buClr>
              <a:buFont typeface="Arial"/>
              <a:buChar char="•"/>
            </a:pPr>
            <a:r>
              <a:rPr lang="fi-FI" sz="1400" b="1" strike="noStrike" spc="-1">
                <a:solidFill>
                  <a:srgbClr val="000000"/>
                </a:solidFill>
                <a:latin typeface="Calibri"/>
                <a:ea typeface="Calibri"/>
              </a:rPr>
              <a:t>Itsensä löytäminen:</a:t>
            </a:r>
            <a:r>
              <a:rPr lang="fi-FI" sz="1400" b="0" strike="noStrike" spc="-1">
                <a:solidFill>
                  <a:srgbClr val="000000"/>
                </a:solidFill>
                <a:latin typeface="Calibri"/>
                <a:ea typeface="Calibri"/>
              </a:rPr>
              <a:t> Uusi ympäristö ja itsenäinen elämä auttoivat minua löytämään itseäni ja kehittymään henkisesti.</a:t>
            </a:r>
            <a:endParaRPr lang="fi-FI" sz="1400" b="0" strike="noStrike" spc="-1">
              <a:latin typeface="Arial"/>
            </a:endParaRPr>
          </a:p>
          <a:p>
            <a:pPr>
              <a:lnSpc>
                <a:spcPct val="100000"/>
              </a:lnSpc>
            </a:pPr>
            <a:endParaRPr lang="fi-FI" sz="1400" b="0" strike="noStrike" spc="-1">
              <a:latin typeface="Arial"/>
            </a:endParaRPr>
          </a:p>
          <a:p>
            <a:pPr marL="285840" indent="-285480">
              <a:lnSpc>
                <a:spcPct val="100000"/>
              </a:lnSpc>
              <a:buClr>
                <a:srgbClr val="000000"/>
              </a:buClr>
              <a:buFont typeface="Arial"/>
              <a:buChar char="•"/>
            </a:pPr>
            <a:r>
              <a:rPr lang="fi-FI" sz="1400" b="1" strike="noStrike" spc="-1">
                <a:solidFill>
                  <a:srgbClr val="000000"/>
                </a:solidFill>
                <a:latin typeface="Calibri"/>
                <a:ea typeface="Calibri"/>
              </a:rPr>
              <a:t>Kansainväliset verkostot: </a:t>
            </a:r>
            <a:r>
              <a:rPr lang="fi-FI" sz="1400" b="0" strike="noStrike" spc="-1">
                <a:solidFill>
                  <a:srgbClr val="000000"/>
                </a:solidFill>
                <a:latin typeface="Calibri"/>
                <a:ea typeface="Calibri"/>
              </a:rPr>
              <a:t>Matkan aikana löysin itseni monesti kaltaisteni kanssa eli muitten vaihdossa olevien. Nämä kohtaamiset johtivat ystävyyssuhteisiin joka sitten loi kansainvälisiä verkostoja.</a:t>
            </a:r>
            <a:endParaRPr lang="fi-FI" sz="1400" b="0" strike="noStrike" spc="-1">
              <a:latin typeface="Arial"/>
            </a:endParaRPr>
          </a:p>
          <a:p>
            <a:pPr>
              <a:lnSpc>
                <a:spcPct val="100000"/>
              </a:lnSpc>
            </a:pPr>
            <a:endParaRPr lang="fi-FI" sz="1400" b="0" strike="noStrike" spc="-1">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7" ma:contentTypeDescription="Luo uusi asiakirja." ma:contentTypeScope="" ma:versionID="1f03a97af01c2834037d751ec44ac5b0">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eff433bc12972ebc77f22fa33c04ed80"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229E11-EC2A-4B46-954C-F75DC6F8701D}"/>
</file>

<file path=customXml/itemProps2.xml><?xml version="1.0" encoding="utf-8"?>
<ds:datastoreItem xmlns:ds="http://schemas.openxmlformats.org/officeDocument/2006/customXml" ds:itemID="{589041E3-79DF-4C08-AE67-E3BB730FB9BF}"/>
</file>

<file path=docProps/app.xml><?xml version="1.0" encoding="utf-8"?>
<Properties xmlns="http://schemas.openxmlformats.org/officeDocument/2006/extended-properties" xmlns:vt="http://schemas.openxmlformats.org/officeDocument/2006/docPropsVTypes">
  <Template/>
  <TotalTime>0</TotalTime>
  <Words>1269</Words>
  <Application>Microsoft Office PowerPoint</Application>
  <PresentationFormat>Laajakuva</PresentationFormat>
  <Paragraphs>82</Paragraphs>
  <Slides>10</Slides>
  <Notes>0</Notes>
  <HiddenSlides>0</HiddenSlides>
  <MMClips>0</MMClips>
  <ScaleCrop>false</ScaleCrop>
  <HeadingPairs>
    <vt:vector size="6" baseType="variant">
      <vt:variant>
        <vt:lpstr>Käytetyt fontit</vt:lpstr>
      </vt:variant>
      <vt:variant>
        <vt:i4>6</vt:i4>
      </vt:variant>
      <vt:variant>
        <vt:lpstr>Teema</vt:lpstr>
      </vt:variant>
      <vt:variant>
        <vt:i4>3</vt:i4>
      </vt:variant>
      <vt:variant>
        <vt:lpstr>Dian otsikot</vt:lpstr>
      </vt:variant>
      <vt:variant>
        <vt:i4>10</vt:i4>
      </vt:variant>
    </vt:vector>
  </HeadingPairs>
  <TitlesOfParts>
    <vt:vector size="19" baseType="lpstr">
      <vt:lpstr>Arial</vt:lpstr>
      <vt:lpstr>Calibri</vt:lpstr>
      <vt:lpstr>Calibri Light</vt:lpstr>
      <vt:lpstr>Symbol</vt:lpstr>
      <vt:lpstr>Times New Roman</vt:lpstr>
      <vt:lpstr>Wingdings</vt:lpstr>
      <vt:lpstr>Office Theme</vt:lpstr>
      <vt:lpstr>Office Theme</vt:lpstr>
      <vt:lpstr>Office Theme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subject/>
  <dc:creator>Saara Biaudet</dc:creator>
  <dc:description/>
  <cp:lastModifiedBy>Saara Biaudet</cp:lastModifiedBy>
  <cp:revision>1586</cp:revision>
  <dcterms:created xsi:type="dcterms:W3CDTF">2023-11-13T11:04:05Z</dcterms:created>
  <dcterms:modified xsi:type="dcterms:W3CDTF">2023-11-20T08:59:36Z</dcterms:modified>
  <dc:language>fi-FI</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Laajakuva</vt:lpwstr>
  </property>
  <property fmtid="{D5CDD505-2E9C-101B-9397-08002B2CF9AE}" pid="9" name="ScaleCrop">
    <vt:bool>false</vt:bool>
  </property>
  <property fmtid="{D5CDD505-2E9C-101B-9397-08002B2CF9AE}" pid="10" name="ShareDoc">
    <vt:bool>false</vt:bool>
  </property>
  <property fmtid="{D5CDD505-2E9C-101B-9397-08002B2CF9AE}" pid="11" name="Slides">
    <vt:i4>10</vt:i4>
  </property>
</Properties>
</file>