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B7B181-8DFB-D641-8DE3-B00CD02237C2}" v="83" dt="2023-10-30T17:25:14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1.11.2023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337AFA-3550-A66C-A616-48B19890F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>
                <a:ea typeface="Calibri Light"/>
                <a:cs typeface="Calibri Light"/>
              </a:rPr>
              <a:t>Matkaraportti</a:t>
            </a:r>
            <a:endParaRPr lang="fi-FI" b="1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A5B9499-E8A4-7D0A-6408-1F0E5BCF79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fi-FI">
                <a:ea typeface="Calibri"/>
                <a:cs typeface="Calibri"/>
              </a:rPr>
              <a:t>Eero </a:t>
            </a:r>
            <a:r>
              <a:rPr lang="fi-FI" err="1">
                <a:ea typeface="Calibri"/>
                <a:cs typeface="Calibri"/>
              </a:rPr>
              <a:t>Liukola</a:t>
            </a:r>
            <a:endParaRPr lang="fi-FI">
              <a:ea typeface="Calibri"/>
              <a:cs typeface="Calibri"/>
            </a:endParaRPr>
          </a:p>
          <a:p>
            <a:r>
              <a:rPr lang="fi-FI">
                <a:ea typeface="Calibri"/>
                <a:cs typeface="Calibri"/>
              </a:rPr>
              <a:t>Talotekniikan perustutkinto</a:t>
            </a:r>
          </a:p>
          <a:p>
            <a:r>
              <a:rPr lang="fi-FI">
                <a:ea typeface="Calibri"/>
                <a:cs typeface="Calibri"/>
              </a:rPr>
              <a:t>18.9-7.10</a:t>
            </a:r>
          </a:p>
          <a:p>
            <a:r>
              <a:rPr lang="fi-FI">
                <a:ea typeface="Calibri"/>
                <a:cs typeface="Calibri"/>
              </a:rPr>
              <a:t>Orleans, Ranska</a:t>
            </a:r>
          </a:p>
          <a:p>
            <a:r>
              <a:rPr lang="fi-FI">
                <a:cs typeface="Calibri"/>
              </a:rPr>
              <a:t>Koulu: BTP CFA Centre-</a:t>
            </a:r>
            <a:r>
              <a:rPr lang="fi-FI" err="1">
                <a:cs typeface="Calibri"/>
              </a:rPr>
              <a:t>Val</a:t>
            </a:r>
            <a:r>
              <a:rPr lang="fi-FI">
                <a:cs typeface="Calibri"/>
              </a:rPr>
              <a:t> de Loire</a:t>
            </a:r>
          </a:p>
        </p:txBody>
      </p:sp>
    </p:spTree>
    <p:extLst>
      <p:ext uri="{BB962C8B-B14F-4D97-AF65-F5344CB8AC3E}">
        <p14:creationId xmlns:p14="http://schemas.microsoft.com/office/powerpoint/2010/main" val="196812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8C067F7-865D-749F-2E1E-00214B8BF8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9" r="-2" b="23907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A08CE23-A7BE-8AA8-44B9-A4BB18391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r>
              <a:rPr lang="fi-FI">
                <a:cs typeface="Calibri Light"/>
              </a:rPr>
              <a:t>Matkaan valmistautuminen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55AC6E-7E11-2C26-0DA4-8ABD20F9B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48" y="1868487"/>
            <a:ext cx="572148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200" dirty="0">
                <a:cs typeface="Calibri"/>
              </a:rPr>
              <a:t>Meiltä kysyttiin, kiinnostaisiko ketään lähteä Ranskaan vaihtoon ja olin heti valmis lähtemään.</a:t>
            </a:r>
          </a:p>
          <a:p>
            <a:r>
              <a:rPr lang="fi-FI" sz="2200" dirty="0">
                <a:cs typeface="Calibri"/>
              </a:rPr>
              <a:t>Lähdettiin sitten suunnittelemaan opettajan ja matkaan lähtevien oppilaiden kanssa matkaa.</a:t>
            </a:r>
            <a:endParaRPr lang="fi-FI" sz="2200" dirty="0">
              <a:ea typeface="Calibri"/>
              <a:cs typeface="Calibri"/>
            </a:endParaRPr>
          </a:p>
          <a:p>
            <a:r>
              <a:rPr lang="fi-FI" sz="2200" dirty="0">
                <a:cs typeface="Calibri"/>
              </a:rPr>
              <a:t>Ajattelin koko matkaa vain uutena kokemuksena meni se sitten miten meni</a:t>
            </a:r>
            <a:endParaRPr lang="fi-FI" sz="2200" dirty="0">
              <a:ea typeface="Calibri"/>
              <a:cs typeface="Calibri"/>
            </a:endParaRPr>
          </a:p>
          <a:p>
            <a:r>
              <a:rPr lang="fi-FI" sz="2200" dirty="0">
                <a:cs typeface="Calibri"/>
              </a:rPr>
              <a:t>Tämä oli myös minun ensimmäinen ulkomaan reissu muualle kuin naapurimaihin ja ensimmäinen kerta lentokoneessa joka oli ihan siistiä.</a:t>
            </a:r>
            <a:endParaRPr lang="fi-FI" sz="2200" dirty="0">
              <a:ea typeface="Calibri"/>
              <a:cs typeface="Calibri"/>
            </a:endParaRPr>
          </a:p>
          <a:p>
            <a:endParaRPr lang="fi-FI" sz="2200" dirty="0">
              <a:cs typeface="Calibri"/>
            </a:endParaRPr>
          </a:p>
          <a:p>
            <a:pPr marL="0" indent="0">
              <a:buNone/>
            </a:pPr>
            <a:endParaRPr lang="fi-FI" sz="2200" dirty="0">
              <a:cs typeface="Calibri"/>
            </a:endParaRPr>
          </a:p>
          <a:p>
            <a:endParaRPr lang="fi-FI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848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164828C-2BEC-3430-11DB-72914D6EE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fi-FI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Majoitus 1</a:t>
            </a:r>
            <a:endParaRPr lang="fi-FI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5AE3433-2FF1-3501-5A83-07E8E88AA7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2" r="2537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76692E-5CE8-48E2-84E7-5F485095B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Majoituimme koulun opiskelija-asunnossa joka oli vastapäätä koulusta.</a:t>
            </a:r>
          </a:p>
          <a:p>
            <a:r>
              <a:rPr lang="fi-FI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Majoitus oli aika </a:t>
            </a:r>
            <a:r>
              <a:rPr lang="fi-FI" sz="2000" err="1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kämänen</a:t>
            </a:r>
            <a:r>
              <a:rPr lang="fi-FI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: putkivuoto keskellä käytävää, sängyissä likaset patjat ja suihku joka ampu joka suuntaan.</a:t>
            </a:r>
            <a:endParaRPr lang="fi-FI" sz="2000">
              <a:solidFill>
                <a:schemeClr val="tx1">
                  <a:lumMod val="85000"/>
                  <a:lumOff val="15000"/>
                </a:schemeClr>
              </a:solidFill>
              <a:ea typeface="Calibri"/>
              <a:cs typeface="Calibri"/>
            </a:endParaRPr>
          </a:p>
          <a:p>
            <a:r>
              <a:rPr lang="fi-FI" sz="20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Olimme kahden hengen huoneissa.</a:t>
            </a:r>
            <a:endParaRPr lang="fi-FI" sz="2000">
              <a:solidFill>
                <a:schemeClr val="tx1">
                  <a:lumMod val="85000"/>
                  <a:lumOff val="15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DB360E4-EC56-949D-D010-3CF96A9671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85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232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12C63567-9A18-430B-817B-152D609F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BC3FF71-9E9D-FC0E-7EF6-2C447FA5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019" y="554009"/>
            <a:ext cx="4789763" cy="1662878"/>
          </a:xfrm>
        </p:spPr>
        <p:txBody>
          <a:bodyPr>
            <a:normAutofit/>
          </a:bodyPr>
          <a:lstStyle/>
          <a:p>
            <a:r>
              <a:rPr lang="fi-FI" sz="4000">
                <a:cs typeface="Calibri Light"/>
              </a:rPr>
              <a:t>Majoitus 2</a:t>
            </a:r>
            <a:endParaRPr lang="fi-FI" sz="400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C8B8957-16CA-05B5-4A42-41B5A244CF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2" b="16337"/>
          <a:stretch/>
        </p:blipFill>
        <p:spPr>
          <a:xfrm>
            <a:off x="20" y="10"/>
            <a:ext cx="3003103" cy="391288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394302F-3157-5CAC-721A-83F0976637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29" r="-2" b="19580"/>
          <a:stretch/>
        </p:blipFill>
        <p:spPr>
          <a:xfrm>
            <a:off x="3180257" y="10"/>
            <a:ext cx="3016307" cy="2223328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FD6E136-E7F9-4600-FC86-8E2AF7107B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74" r="-1" b="19743"/>
          <a:stretch/>
        </p:blipFill>
        <p:spPr>
          <a:xfrm>
            <a:off x="-1" y="4079988"/>
            <a:ext cx="3003123" cy="277801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1B961D14-5A63-BB4D-EF0F-CF7CC1E10D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1" r="-2" b="30483"/>
          <a:stretch/>
        </p:blipFill>
        <p:spPr>
          <a:xfrm>
            <a:off x="3180256" y="2395057"/>
            <a:ext cx="3016307" cy="2055326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EF19BFDC-A4DD-4EA4-F926-8361BF0703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61" r="-2" b="26164"/>
          <a:stretch/>
        </p:blipFill>
        <p:spPr>
          <a:xfrm>
            <a:off x="3180257" y="4629236"/>
            <a:ext cx="3016307" cy="2228765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1A9CC0-B65A-A0A6-D6DA-C91396397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4019" y="2412009"/>
            <a:ext cx="4789763" cy="37138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000">
                <a:cs typeface="Calibri"/>
              </a:rPr>
              <a:t>Viiden päivän jälkeen pääsimme toiseen asuntoon </a:t>
            </a:r>
            <a:r>
              <a:rPr lang="fi-FI" sz="2000" err="1">
                <a:cs typeface="Calibri"/>
              </a:rPr>
              <a:t>Bookingin</a:t>
            </a:r>
            <a:r>
              <a:rPr lang="fi-FI" sz="2000">
                <a:cs typeface="Calibri"/>
              </a:rPr>
              <a:t> kautta, joka olikin jo aika paljon parempi.</a:t>
            </a:r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385775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AB13476-CE21-4746-B044-FD491AC84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1725C23-12A5-1C17-9732-3A8A97B3F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anchor="b">
            <a:normAutofit/>
          </a:bodyPr>
          <a:lstStyle/>
          <a:p>
            <a:r>
              <a:rPr lang="fi-FI" sz="5400">
                <a:cs typeface="Calibri Light"/>
              </a:rPr>
              <a:t>Koulu</a:t>
            </a:r>
            <a:endParaRPr lang="fi-FI" sz="540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23160"/>
            <a:ext cx="3877056" cy="18288"/>
          </a:xfrm>
          <a:custGeom>
            <a:avLst/>
            <a:gdLst>
              <a:gd name="connsiteX0" fmla="*/ 0 w 3877056"/>
              <a:gd name="connsiteY0" fmla="*/ 0 h 18288"/>
              <a:gd name="connsiteX1" fmla="*/ 723717 w 3877056"/>
              <a:gd name="connsiteY1" fmla="*/ 0 h 18288"/>
              <a:gd name="connsiteX2" fmla="*/ 1447434 w 3877056"/>
              <a:gd name="connsiteY2" fmla="*/ 0 h 18288"/>
              <a:gd name="connsiteX3" fmla="*/ 1977299 w 3877056"/>
              <a:gd name="connsiteY3" fmla="*/ 0 h 18288"/>
              <a:gd name="connsiteX4" fmla="*/ 2623475 w 3877056"/>
              <a:gd name="connsiteY4" fmla="*/ 0 h 18288"/>
              <a:gd name="connsiteX5" fmla="*/ 3192109 w 3877056"/>
              <a:gd name="connsiteY5" fmla="*/ 0 h 18288"/>
              <a:gd name="connsiteX6" fmla="*/ 3877056 w 3877056"/>
              <a:gd name="connsiteY6" fmla="*/ 0 h 18288"/>
              <a:gd name="connsiteX7" fmla="*/ 3877056 w 3877056"/>
              <a:gd name="connsiteY7" fmla="*/ 18288 h 18288"/>
              <a:gd name="connsiteX8" fmla="*/ 3230880 w 3877056"/>
              <a:gd name="connsiteY8" fmla="*/ 18288 h 18288"/>
              <a:gd name="connsiteX9" fmla="*/ 2662245 w 3877056"/>
              <a:gd name="connsiteY9" fmla="*/ 18288 h 18288"/>
              <a:gd name="connsiteX10" fmla="*/ 2016069 w 3877056"/>
              <a:gd name="connsiteY10" fmla="*/ 18288 h 18288"/>
              <a:gd name="connsiteX11" fmla="*/ 1408664 w 3877056"/>
              <a:gd name="connsiteY11" fmla="*/ 18288 h 18288"/>
              <a:gd name="connsiteX12" fmla="*/ 840029 w 3877056"/>
              <a:gd name="connsiteY12" fmla="*/ 18288 h 18288"/>
              <a:gd name="connsiteX13" fmla="*/ 0 w 3877056"/>
              <a:gd name="connsiteY13" fmla="*/ 18288 h 18288"/>
              <a:gd name="connsiteX14" fmla="*/ 0 w 3877056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52E9F2-CF7A-6677-5000-F17D767ED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098951" cy="33863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200" dirty="0">
                <a:cs typeface="Calibri"/>
              </a:rPr>
              <a:t>Koulu oli oikein kiva vaikka ulkopuolelta se </a:t>
            </a:r>
            <a:r>
              <a:rPr lang="fi-FI" sz="2200" dirty="0" err="1">
                <a:cs typeface="Calibri"/>
              </a:rPr>
              <a:t>vaikuttikin</a:t>
            </a:r>
            <a:r>
              <a:rPr lang="fi-FI" sz="2200" dirty="0">
                <a:cs typeface="Calibri"/>
              </a:rPr>
              <a:t> vähän kurjalta.</a:t>
            </a:r>
            <a:endParaRPr lang="fi-FI" sz="2200" dirty="0"/>
          </a:p>
          <a:p>
            <a:pPr marL="0" indent="0">
              <a:buNone/>
            </a:pPr>
            <a:r>
              <a:rPr lang="fi-FI" sz="2200" dirty="0">
                <a:cs typeface="Calibri"/>
              </a:rPr>
              <a:t>Meille opetettiin paljon uutta esim. </a:t>
            </a:r>
            <a:r>
              <a:rPr lang="fi-FI" sz="2200">
                <a:cs typeface="Calibri"/>
              </a:rPr>
              <a:t>seinän eristystä </a:t>
            </a:r>
            <a:r>
              <a:rPr lang="fi-FI" sz="2200" dirty="0">
                <a:cs typeface="Calibri"/>
              </a:rPr>
              <a:t>maalaamista/taidetta, lisäksi pääsimme tutustumaan ranskalaisiin LVI </a:t>
            </a:r>
            <a:r>
              <a:rPr lang="fi-FI" sz="2200" dirty="0" err="1">
                <a:cs typeface="Calibri"/>
              </a:rPr>
              <a:t>työskentelymenetelmiin</a:t>
            </a:r>
            <a:r>
              <a:rPr lang="fi-FI" sz="2200" dirty="0">
                <a:cs typeface="Calibri"/>
              </a:rPr>
              <a:t>.</a:t>
            </a:r>
            <a:endParaRPr lang="fi-FI" sz="22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D74B2CE-1BA4-7094-EAF4-AA2D314213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6" r="2" b="18618"/>
          <a:stretch/>
        </p:blipFill>
        <p:spPr>
          <a:xfrm>
            <a:off x="5027601" y="1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7940217-2A2E-F201-26B0-F5CF60D63A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6" r="2" b="33297"/>
          <a:stretch/>
        </p:blipFill>
        <p:spPr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6221260-A9DB-FB1E-9359-066A7FCB13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7" b="38197"/>
          <a:stretch/>
        </p:blipFill>
        <p:spPr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B4B077EB-A137-C743-242B-33E80B2B8A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49" r="-2" b="33735"/>
          <a:stretch/>
        </p:blipFill>
        <p:spPr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3745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39BCA50-5C8B-4034-853C-B29176644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B018903-3549-4A3B-A9DF-B26757CA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E5D3F77-D07F-4F7D-97A2-E36683020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C6F5A2D-56A0-4ED7-A3E2-3CF67608F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3C63569-6644-44EF-D1DE-EB04951F4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7" y="458033"/>
            <a:ext cx="5257798" cy="72622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2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Kouluruoka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BE7BA8-2EEF-D77D-C2B2-3B8618ECF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339" y="464372"/>
            <a:ext cx="5257798" cy="660181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20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rPr>
              <a:t>Kouluruoka oli aika monipuolista ja ihan hyvää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F44CDA63-2BCB-8A05-75F0-0FF972BD1C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7" b="29128"/>
          <a:stretch/>
        </p:blipFill>
        <p:spPr>
          <a:xfrm>
            <a:off x="550863" y="1557339"/>
            <a:ext cx="358975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4ED34555-996E-AC36-73CF-900B7641CF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8" r="1" b="15413"/>
          <a:stretch/>
        </p:blipFill>
        <p:spPr>
          <a:xfrm>
            <a:off x="4322198" y="1557339"/>
            <a:ext cx="3567884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768C80A-B2B4-3DA0-2AC0-179CFA0D6F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2" r="-2" b="23992"/>
          <a:stretch/>
        </p:blipFill>
        <p:spPr>
          <a:xfrm>
            <a:off x="8070082" y="1557339"/>
            <a:ext cx="356760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63919941-723C-E8A4-7D1F-2BC705F4A46C}"/>
              </a:ext>
            </a:extLst>
          </p:cNvPr>
          <p:cNvSpPr txBox="1"/>
          <p:nvPr/>
        </p:nvSpPr>
        <p:spPr>
          <a:xfrm>
            <a:off x="5187795" y="252389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269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2DAA6C16-BF9B-4A3E-BC70-EE6015D4F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939FB0A-78B9-BAB0-AFDC-6BDE83B0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fi-FI" sz="4000">
                <a:solidFill>
                  <a:schemeClr val="bg1"/>
                </a:solidFill>
                <a:cs typeface="Calibri Light"/>
              </a:rPr>
              <a:t>Vapaa-aika</a:t>
            </a:r>
            <a:endParaRPr lang="fi-FI" sz="4000">
              <a:solidFill>
                <a:schemeClr val="bg1"/>
              </a:solidFill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E9721BA-2350-AAD1-8BE7-F1DB046A33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3" r="1" b="15294"/>
          <a:stretch/>
        </p:blipFill>
        <p:spPr>
          <a:xfrm>
            <a:off x="-4" y="10"/>
            <a:ext cx="2952750" cy="3940619"/>
          </a:xfrm>
          <a:custGeom>
            <a:avLst/>
            <a:gdLst/>
            <a:ahLst/>
            <a:cxnLst/>
            <a:rect l="l" t="t" r="r" b="b"/>
            <a:pathLst>
              <a:path w="2952750" h="3940629">
                <a:moveTo>
                  <a:pt x="0" y="0"/>
                </a:moveTo>
                <a:lnTo>
                  <a:pt x="2952750" y="0"/>
                </a:lnTo>
                <a:lnTo>
                  <a:pt x="2952749" y="3847994"/>
                </a:lnTo>
                <a:lnTo>
                  <a:pt x="0" y="3940629"/>
                </a:lnTo>
                <a:close/>
              </a:path>
            </a:pathLst>
          </a:cu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0656ECC4-5B0D-975E-F2C2-7996948CDD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9" b="15257"/>
          <a:stretch/>
        </p:blipFill>
        <p:spPr>
          <a:xfrm>
            <a:off x="3143253" y="10"/>
            <a:ext cx="2857499" cy="3842008"/>
          </a:xfrm>
          <a:custGeom>
            <a:avLst/>
            <a:gdLst/>
            <a:ahLst/>
            <a:cxnLst/>
            <a:rect l="l" t="t" r="r" b="b"/>
            <a:pathLst>
              <a:path w="2857499" h="3842018">
                <a:moveTo>
                  <a:pt x="0" y="0"/>
                </a:moveTo>
                <a:lnTo>
                  <a:pt x="2857499" y="0"/>
                </a:lnTo>
                <a:lnTo>
                  <a:pt x="2857499" y="3799815"/>
                </a:lnTo>
                <a:lnTo>
                  <a:pt x="2408465" y="3766458"/>
                </a:lnTo>
                <a:lnTo>
                  <a:pt x="0" y="3842018"/>
                </a:lnTo>
                <a:close/>
              </a:path>
            </a:pathLst>
          </a:cu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8A62FFA0-41B9-008A-8ECB-D6631920ED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3" b="28901"/>
          <a:stretch/>
        </p:blipFill>
        <p:spPr>
          <a:xfrm>
            <a:off x="6191251" y="10"/>
            <a:ext cx="2857499" cy="4026227"/>
          </a:xfrm>
          <a:custGeom>
            <a:avLst/>
            <a:gdLst/>
            <a:ahLst/>
            <a:cxnLst/>
            <a:rect l="l" t="t" r="r" b="b"/>
            <a:pathLst>
              <a:path w="2857499" h="4026237">
                <a:moveTo>
                  <a:pt x="0" y="0"/>
                </a:moveTo>
                <a:lnTo>
                  <a:pt x="2857499" y="0"/>
                </a:lnTo>
                <a:lnTo>
                  <a:pt x="2857499" y="4026237"/>
                </a:lnTo>
                <a:lnTo>
                  <a:pt x="0" y="3813966"/>
                </a:lnTo>
                <a:close/>
              </a:path>
            </a:pathLst>
          </a:cu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DD6AFC7-0998-0D89-C269-3A9D65F489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34" r="1" b="6438"/>
          <a:stretch/>
        </p:blipFill>
        <p:spPr>
          <a:xfrm>
            <a:off x="9239249" y="10"/>
            <a:ext cx="2952751" cy="4049475"/>
          </a:xfrm>
          <a:custGeom>
            <a:avLst/>
            <a:gdLst/>
            <a:ahLst/>
            <a:cxnLst/>
            <a:rect l="l" t="t" r="r" b="b"/>
            <a:pathLst>
              <a:path w="2952751" h="4049485">
                <a:moveTo>
                  <a:pt x="0" y="0"/>
                </a:moveTo>
                <a:lnTo>
                  <a:pt x="2952751" y="0"/>
                </a:lnTo>
                <a:lnTo>
                  <a:pt x="2952750" y="3940629"/>
                </a:lnTo>
                <a:lnTo>
                  <a:pt x="122465" y="4049485"/>
                </a:lnTo>
                <a:lnTo>
                  <a:pt x="0" y="4040388"/>
                </a:lnTo>
                <a:close/>
              </a:path>
            </a:pathLst>
          </a:custGeom>
        </p:spPr>
      </p:pic>
      <p:grpSp>
        <p:nvGrpSpPr>
          <p:cNvPr id="30" name="Group 22">
            <a:extLst>
              <a:ext uri="{FF2B5EF4-FFF2-40B4-BE49-F238E27FC236}">
                <a16:creationId xmlns:a16="http://schemas.microsoft.com/office/drawing/2014/main" id="{31655B4F-4050-4B1F-82A8-180E74CF9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EA4C97B-84C4-4658-A6D6-600CB62B43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4FE591E-19B9-480D-9B26-EB96D70C2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6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D45CF0-4EE9-EC1B-F15C-5DB537C3E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766266"/>
            <a:ext cx="5692774" cy="10800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fi-FI" sz="1700">
                <a:solidFill>
                  <a:schemeClr val="bg1">
                    <a:alpha val="80000"/>
                  </a:schemeClr>
                </a:solidFill>
                <a:cs typeface="Calibri" panose="020F0502020204030204"/>
              </a:rPr>
              <a:t>Vapaa-aikaa vietimme aika paljon Orleansin keskustassa, mutta kävimme myös yhtenä viikonloppuna Pariisissa ja toisena viikonloppuna </a:t>
            </a:r>
            <a:r>
              <a:rPr lang="fi-FI" sz="1700" i="0" u="none" strike="noStrike">
                <a:solidFill>
                  <a:schemeClr val="bg1">
                    <a:alpha val="80000"/>
                  </a:schemeClr>
                </a:solidFill>
                <a:effectLst/>
                <a:latin typeface="Calibri"/>
                <a:cs typeface="Calibri"/>
              </a:rPr>
              <a:t>Versailles’n</a:t>
            </a:r>
            <a:r>
              <a:rPr lang="fi-FI" sz="1700" i="0" u="none" strike="noStrike">
                <a:solidFill>
                  <a:schemeClr val="bg1">
                    <a:alpha val="80000"/>
                  </a:schemeClr>
                </a:solidFill>
                <a:effectLst/>
                <a:latin typeface="-apple-system"/>
              </a:rPr>
              <a:t> </a:t>
            </a:r>
            <a:r>
              <a:rPr lang="fi-FI" sz="1700">
                <a:solidFill>
                  <a:schemeClr val="bg1">
                    <a:alpha val="80000"/>
                  </a:schemeClr>
                </a:solidFill>
                <a:latin typeface="Calibri"/>
                <a:cs typeface="Calibri"/>
              </a:rPr>
              <a:t>palatsissa. </a:t>
            </a:r>
            <a:endParaRPr lang="fi-FI" sz="170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413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B1C23670-6CC0-D736-FDE8-E3E2853F9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4" r="1" b="4284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3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0BB3646-EEC1-B5B7-0374-D425E052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fi-FI">
                <a:cs typeface="Calibri Light"/>
              </a:rPr>
              <a:t>Negatiiviset 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BA75EB6-43CF-686C-0BD7-AFF286B4AB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9" r="1" b="28024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BC7D731-B8B8-31C8-0240-DD6786430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fi-FI" sz="2000">
                <a:cs typeface="Calibri" panose="020F0502020204030204"/>
              </a:rPr>
              <a:t>Negatiivistä ei ollut paljoa mutta sitäkin oli esim. Ranskassa englannintaito oli huonoa ja Ranskassa suunnitellaan paljon asioita viimetinkaan.</a:t>
            </a:r>
          </a:p>
        </p:txBody>
      </p:sp>
    </p:spTree>
    <p:extLst>
      <p:ext uri="{BB962C8B-B14F-4D97-AF65-F5344CB8AC3E}">
        <p14:creationId xmlns:p14="http://schemas.microsoft.com/office/powerpoint/2010/main" val="372479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89D43F-74BF-10FF-7C4D-93FF0B4CB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endParaRPr lang="fi-FI" sz="540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90902B-656A-BC1C-5041-FB99D9B3C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200">
                <a:cs typeface="Calibri"/>
              </a:rPr>
              <a:t>Loppupeleissä matka oli todellakin lähtemisen arvoista ja voin täysin suositella lähtemään </a:t>
            </a:r>
            <a:r>
              <a:rPr lang="fi-FI" sz="2200" err="1">
                <a:cs typeface="Calibri"/>
              </a:rPr>
              <a:t>kv</a:t>
            </a:r>
            <a:r>
              <a:rPr lang="fi-FI" sz="2200">
                <a:cs typeface="Calibri"/>
              </a:rPr>
              <a:t>-jaksolle jos se on vain mahdollista.</a:t>
            </a:r>
          </a:p>
          <a:p>
            <a:pPr marL="0" indent="0">
              <a:buNone/>
            </a:pPr>
            <a:r>
              <a:rPr lang="fi-FI" sz="2200">
                <a:cs typeface="Calibri"/>
              </a:rPr>
              <a:t>Kiitos jakson järjestäneille tästä reissusta.</a:t>
            </a:r>
            <a:endParaRPr lang="fi-FI" sz="2200">
              <a:ea typeface="Calibri"/>
              <a:cs typeface="Calibri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56EF9ED-04B1-4E55-8262-53AA6BC9C4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52" r="1" b="2273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7163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09FF726532124DB69E041EE6F9F158" ma:contentTypeVersion="17" ma:contentTypeDescription="Create a new document." ma:contentTypeScope="" ma:versionID="dae167fa484a55054f60c187409d7673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f5326d582b3e83d5555c4d137e901263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4f0ea4-1378-4443-81c2-6750b6312211">
      <Terms xmlns="http://schemas.microsoft.com/office/infopath/2007/PartnerControls"/>
    </lcf76f155ced4ddcb4097134ff3c332f>
    <TaxCatchAll xmlns="2a06f0db-dbf8-46f9-a525-66c6095d9d9f" xsi:nil="true"/>
  </documentManagement>
</p:properties>
</file>

<file path=customXml/itemProps1.xml><?xml version="1.0" encoding="utf-8"?>
<ds:datastoreItem xmlns:ds="http://schemas.openxmlformats.org/officeDocument/2006/customXml" ds:itemID="{05432CCC-9504-4FFA-AA71-7E53F9B2ED9E}"/>
</file>

<file path=customXml/itemProps2.xml><?xml version="1.0" encoding="utf-8"?>
<ds:datastoreItem xmlns:ds="http://schemas.openxmlformats.org/officeDocument/2006/customXml" ds:itemID="{7F146DA8-CB65-478E-A88B-D22BDF5BF056}"/>
</file>

<file path=customXml/itemProps3.xml><?xml version="1.0" encoding="utf-8"?>
<ds:datastoreItem xmlns:ds="http://schemas.openxmlformats.org/officeDocument/2006/customXml" ds:itemID="{AA82E0A0-EEEA-43CF-9877-8F5E37594024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Laajakuva</PresentationFormat>
  <Slides>10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1" baseType="lpstr">
      <vt:lpstr>Office-teema</vt:lpstr>
      <vt:lpstr>Matkaraportti</vt:lpstr>
      <vt:lpstr>Matkaan valmistautuminen</vt:lpstr>
      <vt:lpstr>Majoitus 1</vt:lpstr>
      <vt:lpstr>Majoitus 2</vt:lpstr>
      <vt:lpstr>Koulu</vt:lpstr>
      <vt:lpstr>Kouluruoka</vt:lpstr>
      <vt:lpstr>Vapaa-aika</vt:lpstr>
      <vt:lpstr>PowerPoint-esitys</vt:lpstr>
      <vt:lpstr>Negatiiviset 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</dc:title>
  <dc:creator/>
  <cp:lastModifiedBy>eero.liukola</cp:lastModifiedBy>
  <cp:revision>3</cp:revision>
  <dcterms:created xsi:type="dcterms:W3CDTF">2023-10-30T14:20:32Z</dcterms:created>
  <dcterms:modified xsi:type="dcterms:W3CDTF">2023-11-01T09:03:30Z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0x010100C309FF726532124DB69E041EE6F9F158</vt:lpwstr>
  </property>
</Properties>
</file>