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5" r:id="rId5"/>
  </p:sldMasterIdLst>
  <p:notesMasterIdLst>
    <p:notesMasterId r:id="rId13"/>
  </p:notesMasterIdLst>
  <p:sldIdLst>
    <p:sldId id="256" r:id="rId6"/>
    <p:sldId id="265" r:id="rId7"/>
    <p:sldId id="263" r:id="rId8"/>
    <p:sldId id="261" r:id="rId9"/>
    <p:sldId id="262" r:id="rId10"/>
    <p:sldId id="264" r:id="rId11"/>
    <p:sldId id="266" r:id="rId1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A4A1A0F-54F2-202E-2E3A-7017803B3245}" name="Jenna Kauppi" initials="JK" userId="S::jenna.kauppi@keuda.fi::84f10dc8-df70-4879-a631-57fcc69a616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ira Lempinen" initials="KL" lastIdx="1" clrIdx="0">
    <p:extLst>
      <p:ext uri="{19B8F6BF-5375-455C-9EA6-DF929625EA0E}">
        <p15:presenceInfo xmlns:p15="http://schemas.microsoft.com/office/powerpoint/2012/main" userId="S::kiira.lempinen@keuda.fi::0d973c09-871c-4567-9c24-8cd2f20873c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D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9F4962-B09C-3A9E-7423-D70DE8AFC3BE}" v="4" dt="2023-10-18T09:52:48.275"/>
    <p1510:client id="{97C9BB52-97CC-73A4-2E9B-AD2242110E9C}" v="81" dt="2023-10-18T07:37:48.665"/>
    <p1510:client id="{9EC6ABF6-E943-1E76-D7DC-1B9FB8DF9714}" v="2" dt="2023-10-18T05:10:19.702"/>
    <p1510:client id="{BDEFF937-D5CF-8758-3523-80450F607FDB}" v="20" dt="2023-10-18T06:09:58.949"/>
    <p1510:client id="{CA1EA027-F03C-30FE-C000-F64DA482B65E}" v="63" dt="2023-10-16T08:49:50.541"/>
    <p1510:client id="{D97D209B-3738-4DB7-BCDB-1FFDF577E27B}" v="18" dt="2023-10-16T08:42:55.899"/>
    <p1510:client id="{E89FD471-EC81-5207-5946-88FB76DD4C59}" v="160" dt="2023-10-18T06:02:39.6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ara Biaudet" userId="2522c732-334d-4db7-a8f2-8b09e53f6dc1" providerId="ADAL" clId="{9EB0370F-8E68-4F58-86ED-06A3A0BD3CAA}"/>
    <pc:docChg chg="undo redo custSel addSld delSld modSld sldOrd">
      <pc:chgData name="Saara Biaudet" userId="2522c732-334d-4db7-a8f2-8b09e53f6dc1" providerId="ADAL" clId="{9EB0370F-8E68-4F58-86ED-06A3A0BD3CAA}" dt="2023-10-16T08:40:16.092" v="3948" actId="12"/>
      <pc:docMkLst>
        <pc:docMk/>
      </pc:docMkLst>
      <pc:sldChg chg="delSp modSp mod">
        <pc:chgData name="Saara Biaudet" userId="2522c732-334d-4db7-a8f2-8b09e53f6dc1" providerId="ADAL" clId="{9EB0370F-8E68-4F58-86ED-06A3A0BD3CAA}" dt="2023-10-16T08:20:40.447" v="3067" actId="20577"/>
        <pc:sldMkLst>
          <pc:docMk/>
          <pc:sldMk cId="3489876285" sldId="256"/>
        </pc:sldMkLst>
        <pc:spChg chg="mod">
          <ac:chgData name="Saara Biaudet" userId="2522c732-334d-4db7-a8f2-8b09e53f6dc1" providerId="ADAL" clId="{9EB0370F-8E68-4F58-86ED-06A3A0BD3CAA}" dt="2023-10-16T08:20:40.447" v="3067" actId="20577"/>
          <ac:spMkLst>
            <pc:docMk/>
            <pc:sldMk cId="3489876285" sldId="256"/>
            <ac:spMk id="2" creationId="{781D8FFD-6354-4FD3-BBCF-2DF4CC473274}"/>
          </ac:spMkLst>
        </pc:spChg>
        <pc:spChg chg="mod">
          <ac:chgData name="Saara Biaudet" userId="2522c732-334d-4db7-a8f2-8b09e53f6dc1" providerId="ADAL" clId="{9EB0370F-8E68-4F58-86ED-06A3A0BD3CAA}" dt="2023-10-16T07:43:32.370" v="1531" actId="255"/>
          <ac:spMkLst>
            <pc:docMk/>
            <pc:sldMk cId="3489876285" sldId="256"/>
            <ac:spMk id="3" creationId="{CBB6B741-3504-4149-93A7-EDE667EDC2D1}"/>
          </ac:spMkLst>
        </pc:spChg>
        <pc:spChg chg="mod">
          <ac:chgData name="Saara Biaudet" userId="2522c732-334d-4db7-a8f2-8b09e53f6dc1" providerId="ADAL" clId="{9EB0370F-8E68-4F58-86ED-06A3A0BD3CAA}" dt="2023-10-16T08:18:39.078" v="3062" actId="20577"/>
          <ac:spMkLst>
            <pc:docMk/>
            <pc:sldMk cId="3489876285" sldId="256"/>
            <ac:spMk id="4" creationId="{92DCF660-8F60-4B84-9392-51C16BCBA26C}"/>
          </ac:spMkLst>
        </pc:spChg>
        <pc:spChg chg="del mod">
          <ac:chgData name="Saara Biaudet" userId="2522c732-334d-4db7-a8f2-8b09e53f6dc1" providerId="ADAL" clId="{9EB0370F-8E68-4F58-86ED-06A3A0BD3CAA}" dt="2023-10-16T07:21:21.800" v="27" actId="478"/>
          <ac:spMkLst>
            <pc:docMk/>
            <pc:sldMk cId="3489876285" sldId="256"/>
            <ac:spMk id="7" creationId="{6BAC030E-1346-48D2-A7AD-00C8245F4889}"/>
          </ac:spMkLst>
        </pc:spChg>
      </pc:sldChg>
      <pc:sldChg chg="del">
        <pc:chgData name="Saara Biaudet" userId="2522c732-334d-4db7-a8f2-8b09e53f6dc1" providerId="ADAL" clId="{9EB0370F-8E68-4F58-86ED-06A3A0BD3CAA}" dt="2023-10-16T07:20:44.569" v="0" actId="47"/>
        <pc:sldMkLst>
          <pc:docMk/>
          <pc:sldMk cId="2191415469" sldId="257"/>
        </pc:sldMkLst>
      </pc:sldChg>
      <pc:sldChg chg="del">
        <pc:chgData name="Saara Biaudet" userId="2522c732-334d-4db7-a8f2-8b09e53f6dc1" providerId="ADAL" clId="{9EB0370F-8E68-4F58-86ED-06A3A0BD3CAA}" dt="2023-10-16T07:20:57.485" v="8" actId="47"/>
        <pc:sldMkLst>
          <pc:docMk/>
          <pc:sldMk cId="3657572540" sldId="258"/>
        </pc:sldMkLst>
      </pc:sldChg>
      <pc:sldChg chg="delSp modSp del mod">
        <pc:chgData name="Saara Biaudet" userId="2522c732-334d-4db7-a8f2-8b09e53f6dc1" providerId="ADAL" clId="{9EB0370F-8E68-4F58-86ED-06A3A0BD3CAA}" dt="2023-10-16T07:24:01.366" v="265" actId="47"/>
        <pc:sldMkLst>
          <pc:docMk/>
          <pc:sldMk cId="3336196042" sldId="259"/>
        </pc:sldMkLst>
        <pc:spChg chg="mod">
          <ac:chgData name="Saara Biaudet" userId="2522c732-334d-4db7-a8f2-8b09e53f6dc1" providerId="ADAL" clId="{9EB0370F-8E68-4F58-86ED-06A3A0BD3CAA}" dt="2023-10-16T07:22:19.253" v="136" actId="20577"/>
          <ac:spMkLst>
            <pc:docMk/>
            <pc:sldMk cId="3336196042" sldId="259"/>
            <ac:spMk id="2" creationId="{B8385A0C-AC1B-4208-91B3-F4F9DBF4FBC0}"/>
          </ac:spMkLst>
        </pc:spChg>
        <pc:spChg chg="del">
          <ac:chgData name="Saara Biaudet" userId="2522c732-334d-4db7-a8f2-8b09e53f6dc1" providerId="ADAL" clId="{9EB0370F-8E68-4F58-86ED-06A3A0BD3CAA}" dt="2023-10-16T07:22:24.297" v="139" actId="478"/>
          <ac:spMkLst>
            <pc:docMk/>
            <pc:sldMk cId="3336196042" sldId="259"/>
            <ac:spMk id="3" creationId="{2B31CD0A-B438-469E-8893-CCD774A9A3B3}"/>
          </ac:spMkLst>
        </pc:spChg>
        <pc:spChg chg="del">
          <ac:chgData name="Saara Biaudet" userId="2522c732-334d-4db7-a8f2-8b09e53f6dc1" providerId="ADAL" clId="{9EB0370F-8E68-4F58-86ED-06A3A0BD3CAA}" dt="2023-10-16T07:22:23.664" v="138" actId="478"/>
          <ac:spMkLst>
            <pc:docMk/>
            <pc:sldMk cId="3336196042" sldId="259"/>
            <ac:spMk id="7" creationId="{B97B5B3F-A095-4897-B630-44BC7D3F59DB}"/>
          </ac:spMkLst>
        </pc:spChg>
        <pc:spChg chg="mod">
          <ac:chgData name="Saara Biaudet" userId="2522c732-334d-4db7-a8f2-8b09e53f6dc1" providerId="ADAL" clId="{9EB0370F-8E68-4F58-86ED-06A3A0BD3CAA}" dt="2023-10-16T07:23:41.309" v="254" actId="20577"/>
          <ac:spMkLst>
            <pc:docMk/>
            <pc:sldMk cId="3336196042" sldId="259"/>
            <ac:spMk id="11" creationId="{B0956F3C-DE0C-451C-A05F-68AF4ED5116B}"/>
          </ac:spMkLst>
        </pc:spChg>
      </pc:sldChg>
      <pc:sldChg chg="modSp new del mod">
        <pc:chgData name="Saara Biaudet" userId="2522c732-334d-4db7-a8f2-8b09e53f6dc1" providerId="ADAL" clId="{9EB0370F-8E68-4F58-86ED-06A3A0BD3CAA}" dt="2023-10-16T07:22:50.376" v="172" actId="47"/>
        <pc:sldMkLst>
          <pc:docMk/>
          <pc:sldMk cId="988693103" sldId="260"/>
        </pc:sldMkLst>
        <pc:spChg chg="mod">
          <ac:chgData name="Saara Biaudet" userId="2522c732-334d-4db7-a8f2-8b09e53f6dc1" providerId="ADAL" clId="{9EB0370F-8E68-4F58-86ED-06A3A0BD3CAA}" dt="2023-10-16T07:22:40.701" v="170" actId="20577"/>
          <ac:spMkLst>
            <pc:docMk/>
            <pc:sldMk cId="988693103" sldId="260"/>
            <ac:spMk id="2" creationId="{D24CB45A-F998-E449-1A07-BD89B355A93F}"/>
          </ac:spMkLst>
        </pc:spChg>
      </pc:sldChg>
      <pc:sldChg chg="del">
        <pc:chgData name="Saara Biaudet" userId="2522c732-334d-4db7-a8f2-8b09e53f6dc1" providerId="ADAL" clId="{9EB0370F-8E68-4F58-86ED-06A3A0BD3CAA}" dt="2023-10-16T07:20:51.523" v="4" actId="47"/>
        <pc:sldMkLst>
          <pc:docMk/>
          <pc:sldMk cId="3066022810" sldId="260"/>
        </pc:sldMkLst>
      </pc:sldChg>
      <pc:sldChg chg="addSp modSp new mod">
        <pc:chgData name="Saara Biaudet" userId="2522c732-334d-4db7-a8f2-8b09e53f6dc1" providerId="ADAL" clId="{9EB0370F-8E68-4F58-86ED-06A3A0BD3CAA}" dt="2023-10-16T08:32:10.622" v="3618" actId="255"/>
        <pc:sldMkLst>
          <pc:docMk/>
          <pc:sldMk cId="841463433" sldId="261"/>
        </pc:sldMkLst>
        <pc:spChg chg="mod">
          <ac:chgData name="Saara Biaudet" userId="2522c732-334d-4db7-a8f2-8b09e53f6dc1" providerId="ADAL" clId="{9EB0370F-8E68-4F58-86ED-06A3A0BD3CAA}" dt="2023-10-16T08:32:10.622" v="3618" actId="255"/>
          <ac:spMkLst>
            <pc:docMk/>
            <pc:sldMk cId="841463433" sldId="261"/>
            <ac:spMk id="2" creationId="{D8FCC271-A131-E3E4-7584-CC16EB3B5FDB}"/>
          </ac:spMkLst>
        </pc:spChg>
        <pc:spChg chg="mod">
          <ac:chgData name="Saara Biaudet" userId="2522c732-334d-4db7-a8f2-8b09e53f6dc1" providerId="ADAL" clId="{9EB0370F-8E68-4F58-86ED-06A3A0BD3CAA}" dt="2023-10-16T08:14:46.807" v="2804" actId="12"/>
          <ac:spMkLst>
            <pc:docMk/>
            <pc:sldMk cId="841463433" sldId="261"/>
            <ac:spMk id="3" creationId="{B08730C0-0B37-46D5-DCC7-10390032A332}"/>
          </ac:spMkLst>
        </pc:spChg>
        <pc:picChg chg="add mod">
          <ac:chgData name="Saara Biaudet" userId="2522c732-334d-4db7-a8f2-8b09e53f6dc1" providerId="ADAL" clId="{9EB0370F-8E68-4F58-86ED-06A3A0BD3CAA}" dt="2023-10-16T08:10:20.845" v="2785" actId="1076"/>
          <ac:picMkLst>
            <pc:docMk/>
            <pc:sldMk cId="841463433" sldId="261"/>
            <ac:picMk id="8" creationId="{F0F44D74-2E54-F3AA-8C70-BC4D1611935F}"/>
          </ac:picMkLst>
        </pc:picChg>
        <pc:picChg chg="add mod">
          <ac:chgData name="Saara Biaudet" userId="2522c732-334d-4db7-a8f2-8b09e53f6dc1" providerId="ADAL" clId="{9EB0370F-8E68-4F58-86ED-06A3A0BD3CAA}" dt="2023-10-16T08:12:42.547" v="2788" actId="1076"/>
          <ac:picMkLst>
            <pc:docMk/>
            <pc:sldMk cId="841463433" sldId="261"/>
            <ac:picMk id="10" creationId="{21E6FB77-68CA-5D69-2A9C-A8ED5C46851F}"/>
          </ac:picMkLst>
        </pc:picChg>
      </pc:sldChg>
      <pc:sldChg chg="del">
        <pc:chgData name="Saara Biaudet" userId="2522c732-334d-4db7-a8f2-8b09e53f6dc1" providerId="ADAL" clId="{9EB0370F-8E68-4F58-86ED-06A3A0BD3CAA}" dt="2023-10-16T07:20:46.280" v="1" actId="47"/>
        <pc:sldMkLst>
          <pc:docMk/>
          <pc:sldMk cId="1430728184" sldId="261"/>
        </pc:sldMkLst>
      </pc:sldChg>
      <pc:sldChg chg="del">
        <pc:chgData name="Saara Biaudet" userId="2522c732-334d-4db7-a8f2-8b09e53f6dc1" providerId="ADAL" clId="{9EB0370F-8E68-4F58-86ED-06A3A0BD3CAA}" dt="2023-10-16T07:20:50.419" v="3" actId="47"/>
        <pc:sldMkLst>
          <pc:docMk/>
          <pc:sldMk cId="3074288968" sldId="262"/>
        </pc:sldMkLst>
      </pc:sldChg>
      <pc:sldChg chg="addSp modSp new mod">
        <pc:chgData name="Saara Biaudet" userId="2522c732-334d-4db7-a8f2-8b09e53f6dc1" providerId="ADAL" clId="{9EB0370F-8E68-4F58-86ED-06A3A0BD3CAA}" dt="2023-10-16T08:32:22.821" v="3620" actId="255"/>
        <pc:sldMkLst>
          <pc:docMk/>
          <pc:sldMk cId="3532078238" sldId="262"/>
        </pc:sldMkLst>
        <pc:spChg chg="mod">
          <ac:chgData name="Saara Biaudet" userId="2522c732-334d-4db7-a8f2-8b09e53f6dc1" providerId="ADAL" clId="{9EB0370F-8E68-4F58-86ED-06A3A0BD3CAA}" dt="2023-10-16T08:32:22.821" v="3620" actId="255"/>
          <ac:spMkLst>
            <pc:docMk/>
            <pc:sldMk cId="3532078238" sldId="262"/>
            <ac:spMk id="2" creationId="{5327F5F7-2640-3ACB-9F58-0B315512DFD6}"/>
          </ac:spMkLst>
        </pc:spChg>
        <pc:spChg chg="mod">
          <ac:chgData name="Saara Biaudet" userId="2522c732-334d-4db7-a8f2-8b09e53f6dc1" providerId="ADAL" clId="{9EB0370F-8E68-4F58-86ED-06A3A0BD3CAA}" dt="2023-10-16T08:17:43.228" v="3004" actId="5793"/>
          <ac:spMkLst>
            <pc:docMk/>
            <pc:sldMk cId="3532078238" sldId="262"/>
            <ac:spMk id="3" creationId="{E3212EDD-C1DE-9C33-9177-D3FE695FDA84}"/>
          </ac:spMkLst>
        </pc:spChg>
        <pc:picChg chg="add mod">
          <ac:chgData name="Saara Biaudet" userId="2522c732-334d-4db7-a8f2-8b09e53f6dc1" providerId="ADAL" clId="{9EB0370F-8E68-4F58-86ED-06A3A0BD3CAA}" dt="2023-10-16T08:17:13.490" v="2994" actId="1076"/>
          <ac:picMkLst>
            <pc:docMk/>
            <pc:sldMk cId="3532078238" sldId="262"/>
            <ac:picMk id="8" creationId="{33378E40-504F-65B8-5F2E-A0281870B38E}"/>
          </ac:picMkLst>
        </pc:picChg>
      </pc:sldChg>
      <pc:sldChg chg="del">
        <pc:chgData name="Saara Biaudet" userId="2522c732-334d-4db7-a8f2-8b09e53f6dc1" providerId="ADAL" clId="{9EB0370F-8E68-4F58-86ED-06A3A0BD3CAA}" dt="2023-10-16T07:20:48.999" v="2" actId="47"/>
        <pc:sldMkLst>
          <pc:docMk/>
          <pc:sldMk cId="1499769114" sldId="263"/>
        </pc:sldMkLst>
      </pc:sldChg>
      <pc:sldChg chg="new del">
        <pc:chgData name="Saara Biaudet" userId="2522c732-334d-4db7-a8f2-8b09e53f6dc1" providerId="ADAL" clId="{9EB0370F-8E68-4F58-86ED-06A3A0BD3CAA}" dt="2023-10-16T07:24:06.964" v="267" actId="47"/>
        <pc:sldMkLst>
          <pc:docMk/>
          <pc:sldMk cId="2002577224" sldId="263"/>
        </pc:sldMkLst>
      </pc:sldChg>
      <pc:sldChg chg="modSp new del mod">
        <pc:chgData name="Saara Biaudet" userId="2522c732-334d-4db7-a8f2-8b09e53f6dc1" providerId="ADAL" clId="{9EB0370F-8E68-4F58-86ED-06A3A0BD3CAA}" dt="2023-10-16T07:23:53.517" v="264" actId="47"/>
        <pc:sldMkLst>
          <pc:docMk/>
          <pc:sldMk cId="3212115565" sldId="263"/>
        </pc:sldMkLst>
        <pc:spChg chg="mod">
          <ac:chgData name="Saara Biaudet" userId="2522c732-334d-4db7-a8f2-8b09e53f6dc1" providerId="ADAL" clId="{9EB0370F-8E68-4F58-86ED-06A3A0BD3CAA}" dt="2023-10-16T07:23:50.206" v="263" actId="20577"/>
          <ac:spMkLst>
            <pc:docMk/>
            <pc:sldMk cId="3212115565" sldId="263"/>
            <ac:spMk id="2" creationId="{0194B482-6778-042D-864A-721AC3032402}"/>
          </ac:spMkLst>
        </pc:spChg>
      </pc:sldChg>
      <pc:sldChg chg="new del">
        <pc:chgData name="Saara Biaudet" userId="2522c732-334d-4db7-a8f2-8b09e53f6dc1" providerId="ADAL" clId="{9EB0370F-8E68-4F58-86ED-06A3A0BD3CAA}" dt="2023-10-16T07:24:10.614" v="269" actId="47"/>
        <pc:sldMkLst>
          <pc:docMk/>
          <pc:sldMk cId="3281681745" sldId="263"/>
        </pc:sldMkLst>
      </pc:sldChg>
      <pc:sldChg chg="addSp delSp modSp new mod ord modClrScheme chgLayout">
        <pc:chgData name="Saara Biaudet" userId="2522c732-334d-4db7-a8f2-8b09e53f6dc1" providerId="ADAL" clId="{9EB0370F-8E68-4F58-86ED-06A3A0BD3CAA}" dt="2023-10-16T08:39:44.811" v="3947" actId="255"/>
        <pc:sldMkLst>
          <pc:docMk/>
          <pc:sldMk cId="3985012720" sldId="263"/>
        </pc:sldMkLst>
        <pc:spChg chg="mod ord">
          <ac:chgData name="Saara Biaudet" userId="2522c732-334d-4db7-a8f2-8b09e53f6dc1" providerId="ADAL" clId="{9EB0370F-8E68-4F58-86ED-06A3A0BD3CAA}" dt="2023-10-16T07:37:52.261" v="1132" actId="255"/>
          <ac:spMkLst>
            <pc:docMk/>
            <pc:sldMk cId="3985012720" sldId="263"/>
            <ac:spMk id="2" creationId="{3981D64B-A02E-E89C-9FCD-E709E0347708}"/>
          </ac:spMkLst>
        </pc:spChg>
        <pc:spChg chg="mod ord">
          <ac:chgData name="Saara Biaudet" userId="2522c732-334d-4db7-a8f2-8b09e53f6dc1" providerId="ADAL" clId="{9EB0370F-8E68-4F58-86ED-06A3A0BD3CAA}" dt="2023-10-16T08:39:44.811" v="3947" actId="255"/>
          <ac:spMkLst>
            <pc:docMk/>
            <pc:sldMk cId="3985012720" sldId="263"/>
            <ac:spMk id="3" creationId="{0594C4A2-1FDD-E4D7-62CA-E0E6EA078F3C}"/>
          </ac:spMkLst>
        </pc:spChg>
        <pc:spChg chg="mod ord">
          <ac:chgData name="Saara Biaudet" userId="2522c732-334d-4db7-a8f2-8b09e53f6dc1" providerId="ADAL" clId="{9EB0370F-8E68-4F58-86ED-06A3A0BD3CAA}" dt="2023-10-16T07:32:15.531" v="727" actId="6264"/>
          <ac:spMkLst>
            <pc:docMk/>
            <pc:sldMk cId="3985012720" sldId="263"/>
            <ac:spMk id="4" creationId="{687A0CDB-6CF9-27FA-D116-D5A0A5E72A80}"/>
          </ac:spMkLst>
        </pc:spChg>
        <pc:spChg chg="mod ord">
          <ac:chgData name="Saara Biaudet" userId="2522c732-334d-4db7-a8f2-8b09e53f6dc1" providerId="ADAL" clId="{9EB0370F-8E68-4F58-86ED-06A3A0BD3CAA}" dt="2023-10-16T07:32:15.531" v="727" actId="6264"/>
          <ac:spMkLst>
            <pc:docMk/>
            <pc:sldMk cId="3985012720" sldId="263"/>
            <ac:spMk id="5" creationId="{D9EEB144-5F44-8AE0-1E2F-5C2BC6865FE2}"/>
          </ac:spMkLst>
        </pc:spChg>
        <pc:spChg chg="mod ord">
          <ac:chgData name="Saara Biaudet" userId="2522c732-334d-4db7-a8f2-8b09e53f6dc1" providerId="ADAL" clId="{9EB0370F-8E68-4F58-86ED-06A3A0BD3CAA}" dt="2023-10-16T07:32:15.531" v="727" actId="6264"/>
          <ac:spMkLst>
            <pc:docMk/>
            <pc:sldMk cId="3985012720" sldId="263"/>
            <ac:spMk id="6" creationId="{08BD06B0-4474-EF51-C405-E7C1B923C85B}"/>
          </ac:spMkLst>
        </pc:spChg>
        <pc:spChg chg="add del mod ord">
          <ac:chgData name="Saara Biaudet" userId="2522c732-334d-4db7-a8f2-8b09e53f6dc1" providerId="ADAL" clId="{9EB0370F-8E68-4F58-86ED-06A3A0BD3CAA}" dt="2023-10-16T07:28:53.479" v="597" actId="700"/>
          <ac:spMkLst>
            <pc:docMk/>
            <pc:sldMk cId="3985012720" sldId="263"/>
            <ac:spMk id="7" creationId="{6892668D-3B76-6F03-BC50-9719274F9EBC}"/>
          </ac:spMkLst>
        </pc:spChg>
        <pc:spChg chg="add del mod ord">
          <ac:chgData name="Saara Biaudet" userId="2522c732-334d-4db7-a8f2-8b09e53f6dc1" providerId="ADAL" clId="{9EB0370F-8E68-4F58-86ED-06A3A0BD3CAA}" dt="2023-10-16T07:29:12.975" v="598" actId="700"/>
          <ac:spMkLst>
            <pc:docMk/>
            <pc:sldMk cId="3985012720" sldId="263"/>
            <ac:spMk id="8" creationId="{BEA06EEE-A875-A054-88EB-DF042715D5E8}"/>
          </ac:spMkLst>
        </pc:spChg>
        <pc:spChg chg="add del mod">
          <ac:chgData name="Saara Biaudet" userId="2522c732-334d-4db7-a8f2-8b09e53f6dc1" providerId="ADAL" clId="{9EB0370F-8E68-4F58-86ED-06A3A0BD3CAA}" dt="2023-10-16T07:31:17.586" v="642" actId="6264"/>
          <ac:spMkLst>
            <pc:docMk/>
            <pc:sldMk cId="3985012720" sldId="263"/>
            <ac:spMk id="9" creationId="{B2D1110B-7E5A-3977-8165-621EA4864F97}"/>
          </ac:spMkLst>
        </pc:spChg>
        <pc:spChg chg="add del mod">
          <ac:chgData name="Saara Biaudet" userId="2522c732-334d-4db7-a8f2-8b09e53f6dc1" providerId="ADAL" clId="{9EB0370F-8E68-4F58-86ED-06A3A0BD3CAA}" dt="2023-10-16T07:31:17.586" v="642" actId="6264"/>
          <ac:spMkLst>
            <pc:docMk/>
            <pc:sldMk cId="3985012720" sldId="263"/>
            <ac:spMk id="10" creationId="{84B84DAC-568C-A739-F128-9DC06AEA28B9}"/>
          </ac:spMkLst>
        </pc:spChg>
        <pc:spChg chg="add del mod">
          <ac:chgData name="Saara Biaudet" userId="2522c732-334d-4db7-a8f2-8b09e53f6dc1" providerId="ADAL" clId="{9EB0370F-8E68-4F58-86ED-06A3A0BD3CAA}" dt="2023-10-16T07:31:17.586" v="642" actId="6264"/>
          <ac:spMkLst>
            <pc:docMk/>
            <pc:sldMk cId="3985012720" sldId="263"/>
            <ac:spMk id="11" creationId="{F149FBA2-ABFC-FE88-F832-5EF595B2FAFC}"/>
          </ac:spMkLst>
        </pc:spChg>
        <pc:spChg chg="add del mod">
          <ac:chgData name="Saara Biaudet" userId="2522c732-334d-4db7-a8f2-8b09e53f6dc1" providerId="ADAL" clId="{9EB0370F-8E68-4F58-86ED-06A3A0BD3CAA}" dt="2023-10-16T07:31:17.586" v="642" actId="6264"/>
          <ac:spMkLst>
            <pc:docMk/>
            <pc:sldMk cId="3985012720" sldId="263"/>
            <ac:spMk id="12" creationId="{65FD981C-764C-E660-B0F8-7631037C9993}"/>
          </ac:spMkLst>
        </pc:spChg>
        <pc:spChg chg="add del mod">
          <ac:chgData name="Saara Biaudet" userId="2522c732-334d-4db7-a8f2-8b09e53f6dc1" providerId="ADAL" clId="{9EB0370F-8E68-4F58-86ED-06A3A0BD3CAA}" dt="2023-10-16T07:31:17.586" v="642" actId="6264"/>
          <ac:spMkLst>
            <pc:docMk/>
            <pc:sldMk cId="3985012720" sldId="263"/>
            <ac:spMk id="13" creationId="{670C1625-33DE-D67B-1521-D16463CDED76}"/>
          </ac:spMkLst>
        </pc:spChg>
        <pc:spChg chg="add del mod">
          <ac:chgData name="Saara Biaudet" userId="2522c732-334d-4db7-a8f2-8b09e53f6dc1" providerId="ADAL" clId="{9EB0370F-8E68-4F58-86ED-06A3A0BD3CAA}" dt="2023-10-16T07:31:20.403" v="643" actId="6264"/>
          <ac:spMkLst>
            <pc:docMk/>
            <pc:sldMk cId="3985012720" sldId="263"/>
            <ac:spMk id="14" creationId="{8F2AB5D0-FE3E-CAAD-E8A9-AE8D8D974D6C}"/>
          </ac:spMkLst>
        </pc:spChg>
        <pc:spChg chg="add del mod">
          <ac:chgData name="Saara Biaudet" userId="2522c732-334d-4db7-a8f2-8b09e53f6dc1" providerId="ADAL" clId="{9EB0370F-8E68-4F58-86ED-06A3A0BD3CAA}" dt="2023-10-16T07:31:20.403" v="643" actId="6264"/>
          <ac:spMkLst>
            <pc:docMk/>
            <pc:sldMk cId="3985012720" sldId="263"/>
            <ac:spMk id="15" creationId="{824C5DA3-9717-B78E-273C-584A33527EDF}"/>
          </ac:spMkLst>
        </pc:spChg>
        <pc:spChg chg="add del mod">
          <ac:chgData name="Saara Biaudet" userId="2522c732-334d-4db7-a8f2-8b09e53f6dc1" providerId="ADAL" clId="{9EB0370F-8E68-4F58-86ED-06A3A0BD3CAA}" dt="2023-10-16T07:31:20.403" v="643" actId="6264"/>
          <ac:spMkLst>
            <pc:docMk/>
            <pc:sldMk cId="3985012720" sldId="263"/>
            <ac:spMk id="16" creationId="{DCDF470D-B062-C3D0-2DF2-CC2B1853D2D4}"/>
          </ac:spMkLst>
        </pc:spChg>
        <pc:spChg chg="add del mod">
          <ac:chgData name="Saara Biaudet" userId="2522c732-334d-4db7-a8f2-8b09e53f6dc1" providerId="ADAL" clId="{9EB0370F-8E68-4F58-86ED-06A3A0BD3CAA}" dt="2023-10-16T07:31:20.403" v="643" actId="6264"/>
          <ac:spMkLst>
            <pc:docMk/>
            <pc:sldMk cId="3985012720" sldId="263"/>
            <ac:spMk id="17" creationId="{EBD2AD06-B7B4-71C0-FAD6-579F90975789}"/>
          </ac:spMkLst>
        </pc:spChg>
        <pc:spChg chg="add del mod">
          <ac:chgData name="Saara Biaudet" userId="2522c732-334d-4db7-a8f2-8b09e53f6dc1" providerId="ADAL" clId="{9EB0370F-8E68-4F58-86ED-06A3A0BD3CAA}" dt="2023-10-16T07:31:20.403" v="643" actId="6264"/>
          <ac:spMkLst>
            <pc:docMk/>
            <pc:sldMk cId="3985012720" sldId="263"/>
            <ac:spMk id="18" creationId="{77E67267-FB67-2E6A-B589-D86F680AC219}"/>
          </ac:spMkLst>
        </pc:spChg>
        <pc:spChg chg="add del mod">
          <ac:chgData name="Saara Biaudet" userId="2522c732-334d-4db7-a8f2-8b09e53f6dc1" providerId="ADAL" clId="{9EB0370F-8E68-4F58-86ED-06A3A0BD3CAA}" dt="2023-10-16T07:31:21.064" v="644" actId="6264"/>
          <ac:spMkLst>
            <pc:docMk/>
            <pc:sldMk cId="3985012720" sldId="263"/>
            <ac:spMk id="19" creationId="{A0724436-D5A5-E6AE-F01E-AEDB50D85434}"/>
          </ac:spMkLst>
        </pc:spChg>
        <pc:spChg chg="add del mod">
          <ac:chgData name="Saara Biaudet" userId="2522c732-334d-4db7-a8f2-8b09e53f6dc1" providerId="ADAL" clId="{9EB0370F-8E68-4F58-86ED-06A3A0BD3CAA}" dt="2023-10-16T07:31:21.064" v="644" actId="6264"/>
          <ac:spMkLst>
            <pc:docMk/>
            <pc:sldMk cId="3985012720" sldId="263"/>
            <ac:spMk id="20" creationId="{4CCAA1DE-F615-16FC-8730-A6430BF4A89E}"/>
          </ac:spMkLst>
        </pc:spChg>
        <pc:spChg chg="add del mod">
          <ac:chgData name="Saara Biaudet" userId="2522c732-334d-4db7-a8f2-8b09e53f6dc1" providerId="ADAL" clId="{9EB0370F-8E68-4F58-86ED-06A3A0BD3CAA}" dt="2023-10-16T07:31:21.064" v="644" actId="6264"/>
          <ac:spMkLst>
            <pc:docMk/>
            <pc:sldMk cId="3985012720" sldId="263"/>
            <ac:spMk id="21" creationId="{4C401E2B-6DA3-B932-EB5D-F62B938C50DD}"/>
          </ac:spMkLst>
        </pc:spChg>
        <pc:spChg chg="add del mod">
          <ac:chgData name="Saara Biaudet" userId="2522c732-334d-4db7-a8f2-8b09e53f6dc1" providerId="ADAL" clId="{9EB0370F-8E68-4F58-86ED-06A3A0BD3CAA}" dt="2023-10-16T07:31:21.064" v="644" actId="6264"/>
          <ac:spMkLst>
            <pc:docMk/>
            <pc:sldMk cId="3985012720" sldId="263"/>
            <ac:spMk id="22" creationId="{BA403B08-A792-45BC-2185-CDAAF518ABD2}"/>
          </ac:spMkLst>
        </pc:spChg>
        <pc:spChg chg="add del mod">
          <ac:chgData name="Saara Biaudet" userId="2522c732-334d-4db7-a8f2-8b09e53f6dc1" providerId="ADAL" clId="{9EB0370F-8E68-4F58-86ED-06A3A0BD3CAA}" dt="2023-10-16T07:31:21.064" v="644" actId="6264"/>
          <ac:spMkLst>
            <pc:docMk/>
            <pc:sldMk cId="3985012720" sldId="263"/>
            <ac:spMk id="23" creationId="{D488EFB9-CF6C-4E9F-5762-564E4DC5DD26}"/>
          </ac:spMkLst>
        </pc:spChg>
        <pc:spChg chg="add del mod">
          <ac:chgData name="Saara Biaudet" userId="2522c732-334d-4db7-a8f2-8b09e53f6dc1" providerId="ADAL" clId="{9EB0370F-8E68-4F58-86ED-06A3A0BD3CAA}" dt="2023-10-16T07:32:15.531" v="727" actId="6264"/>
          <ac:spMkLst>
            <pc:docMk/>
            <pc:sldMk cId="3985012720" sldId="263"/>
            <ac:spMk id="24" creationId="{DD2D730F-6CE5-F1FB-360A-813401848C94}"/>
          </ac:spMkLst>
        </pc:spChg>
        <pc:spChg chg="add del mod">
          <ac:chgData name="Saara Biaudet" userId="2522c732-334d-4db7-a8f2-8b09e53f6dc1" providerId="ADAL" clId="{9EB0370F-8E68-4F58-86ED-06A3A0BD3CAA}" dt="2023-10-16T07:32:15.531" v="727" actId="6264"/>
          <ac:spMkLst>
            <pc:docMk/>
            <pc:sldMk cId="3985012720" sldId="263"/>
            <ac:spMk id="25" creationId="{E6122659-4C32-E94C-4E08-FCD3E96C3527}"/>
          </ac:spMkLst>
        </pc:spChg>
        <pc:spChg chg="add del mod">
          <ac:chgData name="Saara Biaudet" userId="2522c732-334d-4db7-a8f2-8b09e53f6dc1" providerId="ADAL" clId="{9EB0370F-8E68-4F58-86ED-06A3A0BD3CAA}" dt="2023-10-16T07:32:15.531" v="727" actId="6264"/>
          <ac:spMkLst>
            <pc:docMk/>
            <pc:sldMk cId="3985012720" sldId="263"/>
            <ac:spMk id="26" creationId="{65013430-7C1D-3E63-5712-97E5A8C57123}"/>
          </ac:spMkLst>
        </pc:spChg>
        <pc:spChg chg="add del mod">
          <ac:chgData name="Saara Biaudet" userId="2522c732-334d-4db7-a8f2-8b09e53f6dc1" providerId="ADAL" clId="{9EB0370F-8E68-4F58-86ED-06A3A0BD3CAA}" dt="2023-10-16T07:32:15.531" v="727" actId="6264"/>
          <ac:spMkLst>
            <pc:docMk/>
            <pc:sldMk cId="3985012720" sldId="263"/>
            <ac:spMk id="27" creationId="{6757EDE9-FE1D-EC97-C1F0-B77C09044BFE}"/>
          </ac:spMkLst>
        </pc:spChg>
        <pc:spChg chg="add del mod">
          <ac:chgData name="Saara Biaudet" userId="2522c732-334d-4db7-a8f2-8b09e53f6dc1" providerId="ADAL" clId="{9EB0370F-8E68-4F58-86ED-06A3A0BD3CAA}" dt="2023-10-16T07:32:15.531" v="727" actId="6264"/>
          <ac:spMkLst>
            <pc:docMk/>
            <pc:sldMk cId="3985012720" sldId="263"/>
            <ac:spMk id="28" creationId="{357579CE-7AE7-E191-CEA5-BBAD8B047206}"/>
          </ac:spMkLst>
        </pc:spChg>
        <pc:graphicFrameChg chg="add del">
          <ac:chgData name="Saara Biaudet" userId="2522c732-334d-4db7-a8f2-8b09e53f6dc1" providerId="ADAL" clId="{9EB0370F-8E68-4F58-86ED-06A3A0BD3CAA}" dt="2023-10-16T07:33:00.094" v="732"/>
          <ac:graphicFrameMkLst>
            <pc:docMk/>
            <pc:sldMk cId="3985012720" sldId="263"/>
            <ac:graphicFrameMk id="29" creationId="{DF156B75-C12F-6F0E-E361-E384FF203F9A}"/>
          </ac:graphicFrameMkLst>
        </pc:graphicFrameChg>
        <pc:graphicFrameChg chg="add del">
          <ac:chgData name="Saara Biaudet" userId="2522c732-334d-4db7-a8f2-8b09e53f6dc1" providerId="ADAL" clId="{9EB0370F-8E68-4F58-86ED-06A3A0BD3CAA}" dt="2023-10-16T07:32:59.382" v="731"/>
          <ac:graphicFrameMkLst>
            <pc:docMk/>
            <pc:sldMk cId="3985012720" sldId="263"/>
            <ac:graphicFrameMk id="30" creationId="{9B44822E-463F-C113-8EAF-24C21F706D19}"/>
          </ac:graphicFrameMkLst>
        </pc:graphicFrameChg>
        <pc:picChg chg="add del">
          <ac:chgData name="Saara Biaudet" userId="2522c732-334d-4db7-a8f2-8b09e53f6dc1" providerId="ADAL" clId="{9EB0370F-8E68-4F58-86ED-06A3A0BD3CAA}" dt="2023-10-16T07:51:06.843" v="1583" actId="22"/>
          <ac:picMkLst>
            <pc:docMk/>
            <pc:sldMk cId="3985012720" sldId="263"/>
            <ac:picMk id="32" creationId="{22CE8390-982F-317E-A244-3906E1E11761}"/>
          </ac:picMkLst>
        </pc:picChg>
        <pc:picChg chg="add mod">
          <ac:chgData name="Saara Biaudet" userId="2522c732-334d-4db7-a8f2-8b09e53f6dc1" providerId="ADAL" clId="{9EB0370F-8E68-4F58-86ED-06A3A0BD3CAA}" dt="2023-10-16T08:00:28.367" v="2055" actId="1076"/>
          <ac:picMkLst>
            <pc:docMk/>
            <pc:sldMk cId="3985012720" sldId="263"/>
            <ac:picMk id="34" creationId="{00C7CDE9-C700-8EA4-036F-2F140996ADE5}"/>
          </ac:picMkLst>
        </pc:picChg>
        <pc:picChg chg="add mod">
          <ac:chgData name="Saara Biaudet" userId="2522c732-334d-4db7-a8f2-8b09e53f6dc1" providerId="ADAL" clId="{9EB0370F-8E68-4F58-86ED-06A3A0BD3CAA}" dt="2023-10-16T07:59:07.118" v="1797" actId="1076"/>
          <ac:picMkLst>
            <pc:docMk/>
            <pc:sldMk cId="3985012720" sldId="263"/>
            <ac:picMk id="36" creationId="{03D9E94E-1D32-7F42-8577-21A0990D2FB5}"/>
          </ac:picMkLst>
        </pc:picChg>
        <pc:picChg chg="add mod">
          <ac:chgData name="Saara Biaudet" userId="2522c732-334d-4db7-a8f2-8b09e53f6dc1" providerId="ADAL" clId="{9EB0370F-8E68-4F58-86ED-06A3A0BD3CAA}" dt="2023-10-16T08:00:30.104" v="2056" actId="1076"/>
          <ac:picMkLst>
            <pc:docMk/>
            <pc:sldMk cId="3985012720" sldId="263"/>
            <ac:picMk id="38" creationId="{E1D2DDFA-0366-4D3C-8734-C4B2D59958F3}"/>
          </ac:picMkLst>
        </pc:picChg>
      </pc:sldChg>
      <pc:sldChg chg="addSp modSp new mod">
        <pc:chgData name="Saara Biaudet" userId="2522c732-334d-4db7-a8f2-8b09e53f6dc1" providerId="ADAL" clId="{9EB0370F-8E68-4F58-86ED-06A3A0BD3CAA}" dt="2023-10-16T08:40:16.092" v="3948" actId="12"/>
        <pc:sldMkLst>
          <pc:docMk/>
          <pc:sldMk cId="127594214" sldId="264"/>
        </pc:sldMkLst>
        <pc:spChg chg="mod">
          <ac:chgData name="Saara Biaudet" userId="2522c732-334d-4db7-a8f2-8b09e53f6dc1" providerId="ADAL" clId="{9EB0370F-8E68-4F58-86ED-06A3A0BD3CAA}" dt="2023-10-16T08:37:40.650" v="3941" actId="255"/>
          <ac:spMkLst>
            <pc:docMk/>
            <pc:sldMk cId="127594214" sldId="264"/>
            <ac:spMk id="2" creationId="{11EC2370-D2EC-A644-C8B1-956906BFEC9B}"/>
          </ac:spMkLst>
        </pc:spChg>
        <pc:spChg chg="mod">
          <ac:chgData name="Saara Biaudet" userId="2522c732-334d-4db7-a8f2-8b09e53f6dc1" providerId="ADAL" clId="{9EB0370F-8E68-4F58-86ED-06A3A0BD3CAA}" dt="2023-10-16T08:40:16.092" v="3948" actId="12"/>
          <ac:spMkLst>
            <pc:docMk/>
            <pc:sldMk cId="127594214" sldId="264"/>
            <ac:spMk id="3" creationId="{6C4165F1-5B5C-5249-2DA4-0821498FEFD7}"/>
          </ac:spMkLst>
        </pc:spChg>
        <pc:picChg chg="add mod">
          <ac:chgData name="Saara Biaudet" userId="2522c732-334d-4db7-a8f2-8b09e53f6dc1" providerId="ADAL" clId="{9EB0370F-8E68-4F58-86ED-06A3A0BD3CAA}" dt="2023-10-16T08:38:15.889" v="3943" actId="1076"/>
          <ac:picMkLst>
            <pc:docMk/>
            <pc:sldMk cId="127594214" sldId="264"/>
            <ac:picMk id="8" creationId="{407BD805-F5B0-EACB-CE02-65D839BD69B4}"/>
          </ac:picMkLst>
        </pc:picChg>
      </pc:sldChg>
      <pc:sldChg chg="del">
        <pc:chgData name="Saara Biaudet" userId="2522c732-334d-4db7-a8f2-8b09e53f6dc1" providerId="ADAL" clId="{9EB0370F-8E68-4F58-86ED-06A3A0BD3CAA}" dt="2023-10-16T07:20:58.445" v="9" actId="47"/>
        <pc:sldMkLst>
          <pc:docMk/>
          <pc:sldMk cId="454360651" sldId="264"/>
        </pc:sldMkLst>
      </pc:sldChg>
      <pc:sldChg chg="new del">
        <pc:chgData name="Saara Biaudet" userId="2522c732-334d-4db7-a8f2-8b09e53f6dc1" providerId="ADAL" clId="{9EB0370F-8E68-4F58-86ED-06A3A0BD3CAA}" dt="2023-10-16T07:28:36.440" v="595" actId="680"/>
        <pc:sldMkLst>
          <pc:docMk/>
          <pc:sldMk cId="3091747785" sldId="264"/>
        </pc:sldMkLst>
      </pc:sldChg>
      <pc:sldChg chg="addSp modSp new mod ord">
        <pc:chgData name="Saara Biaudet" userId="2522c732-334d-4db7-a8f2-8b09e53f6dc1" providerId="ADAL" clId="{9EB0370F-8E68-4F58-86ED-06A3A0BD3CAA}" dt="2023-10-16T08:39:23.973" v="3946" actId="1076"/>
        <pc:sldMkLst>
          <pc:docMk/>
          <pc:sldMk cId="640179468" sldId="265"/>
        </pc:sldMkLst>
        <pc:spChg chg="mod">
          <ac:chgData name="Saara Biaudet" userId="2522c732-334d-4db7-a8f2-8b09e53f6dc1" providerId="ADAL" clId="{9EB0370F-8E68-4F58-86ED-06A3A0BD3CAA}" dt="2023-10-16T08:23:12.359" v="3181" actId="20577"/>
          <ac:spMkLst>
            <pc:docMk/>
            <pc:sldMk cId="640179468" sldId="265"/>
            <ac:spMk id="2" creationId="{1C0C534E-EF57-F777-2F40-D43AB30FBB3D}"/>
          </ac:spMkLst>
        </pc:spChg>
        <pc:spChg chg="mod">
          <ac:chgData name="Saara Biaudet" userId="2522c732-334d-4db7-a8f2-8b09e53f6dc1" providerId="ADAL" clId="{9EB0370F-8E68-4F58-86ED-06A3A0BD3CAA}" dt="2023-10-16T08:38:40.830" v="3944" actId="255"/>
          <ac:spMkLst>
            <pc:docMk/>
            <pc:sldMk cId="640179468" sldId="265"/>
            <ac:spMk id="3" creationId="{E778C9A3-984D-908C-218D-7F5C19E9EB42}"/>
          </ac:spMkLst>
        </pc:spChg>
        <pc:picChg chg="add mod">
          <ac:chgData name="Saara Biaudet" userId="2522c732-334d-4db7-a8f2-8b09e53f6dc1" providerId="ADAL" clId="{9EB0370F-8E68-4F58-86ED-06A3A0BD3CAA}" dt="2023-10-16T08:39:23.973" v="3946" actId="1076"/>
          <ac:picMkLst>
            <pc:docMk/>
            <pc:sldMk cId="640179468" sldId="265"/>
            <ac:picMk id="8" creationId="{F2A08052-7138-87C2-6356-D401AAA1227F}"/>
          </ac:picMkLst>
        </pc:picChg>
      </pc:sldChg>
      <pc:sldChg chg="del">
        <pc:chgData name="Saara Biaudet" userId="2522c732-334d-4db7-a8f2-8b09e53f6dc1" providerId="ADAL" clId="{9EB0370F-8E68-4F58-86ED-06A3A0BD3CAA}" dt="2023-10-16T07:20:53.350" v="6" actId="47"/>
        <pc:sldMkLst>
          <pc:docMk/>
          <pc:sldMk cId="4256323218" sldId="265"/>
        </pc:sldMkLst>
      </pc:sldChg>
      <pc:sldChg chg="del">
        <pc:chgData name="Saara Biaudet" userId="2522c732-334d-4db7-a8f2-8b09e53f6dc1" providerId="ADAL" clId="{9EB0370F-8E68-4F58-86ED-06A3A0BD3CAA}" dt="2023-10-16T07:20:54.219" v="7" actId="47"/>
        <pc:sldMkLst>
          <pc:docMk/>
          <pc:sldMk cId="2049319299" sldId="266"/>
        </pc:sldMkLst>
      </pc:sldChg>
      <pc:sldChg chg="del">
        <pc:chgData name="Saara Biaudet" userId="2522c732-334d-4db7-a8f2-8b09e53f6dc1" providerId="ADAL" clId="{9EB0370F-8E68-4F58-86ED-06A3A0BD3CAA}" dt="2023-10-16T07:20:52.377" v="5" actId="47"/>
        <pc:sldMkLst>
          <pc:docMk/>
          <pc:sldMk cId="1898383016" sldId="267"/>
        </pc:sldMkLst>
      </pc:sldChg>
    </pc:docChg>
  </pc:docChgLst>
  <pc:docChgLst>
    <pc:chgData name="Saara Biaudet" userId="S::saara.biaudet@keuda.fi::2522c732-334d-4db7-a8f2-8b09e53f6dc1" providerId="AD" clId="Web-{97C9BB52-97CC-73A4-2E9B-AD2242110E9C}"/>
    <pc:docChg chg="modSld">
      <pc:chgData name="Saara Biaudet" userId="S::saara.biaudet@keuda.fi::2522c732-334d-4db7-a8f2-8b09e53f6dc1" providerId="AD" clId="Web-{97C9BB52-97CC-73A4-2E9B-AD2242110E9C}" dt="2023-10-18T07:37:48.665" v="75" actId="20577"/>
      <pc:docMkLst>
        <pc:docMk/>
      </pc:docMkLst>
      <pc:sldChg chg="addSp modSp">
        <pc:chgData name="Saara Biaudet" userId="S::saara.biaudet@keuda.fi::2522c732-334d-4db7-a8f2-8b09e53f6dc1" providerId="AD" clId="Web-{97C9BB52-97CC-73A4-2E9B-AD2242110E9C}" dt="2023-10-18T07:17:01.814" v="10" actId="1076"/>
        <pc:sldMkLst>
          <pc:docMk/>
          <pc:sldMk cId="3532078238" sldId="262"/>
        </pc:sldMkLst>
        <pc:picChg chg="add mod">
          <ac:chgData name="Saara Biaudet" userId="S::saara.biaudet@keuda.fi::2522c732-334d-4db7-a8f2-8b09e53f6dc1" providerId="AD" clId="Web-{97C9BB52-97CC-73A4-2E9B-AD2242110E9C}" dt="2023-10-18T07:17:01.814" v="10" actId="1076"/>
          <ac:picMkLst>
            <pc:docMk/>
            <pc:sldMk cId="3532078238" sldId="262"/>
            <ac:picMk id="9" creationId="{087689E3-B75C-DE0A-5C2B-E30946FDCCA2}"/>
          </ac:picMkLst>
        </pc:picChg>
      </pc:sldChg>
      <pc:sldChg chg="addSp delSp modSp">
        <pc:chgData name="Saara Biaudet" userId="S::saara.biaudet@keuda.fi::2522c732-334d-4db7-a8f2-8b09e53f6dc1" providerId="AD" clId="Web-{97C9BB52-97CC-73A4-2E9B-AD2242110E9C}" dt="2023-10-18T07:16:53.205" v="8" actId="1076"/>
        <pc:sldMkLst>
          <pc:docMk/>
          <pc:sldMk cId="3985012720" sldId="263"/>
        </pc:sldMkLst>
        <pc:picChg chg="add mod">
          <ac:chgData name="Saara Biaudet" userId="S::saara.biaudet@keuda.fi::2522c732-334d-4db7-a8f2-8b09e53f6dc1" providerId="AD" clId="Web-{97C9BB52-97CC-73A4-2E9B-AD2242110E9C}" dt="2023-10-18T07:16:53.205" v="8" actId="1076"/>
          <ac:picMkLst>
            <pc:docMk/>
            <pc:sldMk cId="3985012720" sldId="263"/>
            <ac:picMk id="7" creationId="{91A946E0-ADC1-F5A9-7148-7FEFA9142BD0}"/>
          </ac:picMkLst>
        </pc:picChg>
        <pc:picChg chg="del mod">
          <ac:chgData name="Saara Biaudet" userId="S::saara.biaudet@keuda.fi::2522c732-334d-4db7-a8f2-8b09e53f6dc1" providerId="AD" clId="Web-{97C9BB52-97CC-73A4-2E9B-AD2242110E9C}" dt="2023-10-18T07:16:45.642" v="6"/>
          <ac:picMkLst>
            <pc:docMk/>
            <pc:sldMk cId="3985012720" sldId="263"/>
            <ac:picMk id="36" creationId="{03D9E94E-1D32-7F42-8577-21A0990D2FB5}"/>
          </ac:picMkLst>
        </pc:picChg>
      </pc:sldChg>
      <pc:sldChg chg="modSp">
        <pc:chgData name="Saara Biaudet" userId="S::saara.biaudet@keuda.fi::2522c732-334d-4db7-a8f2-8b09e53f6dc1" providerId="AD" clId="Web-{97C9BB52-97CC-73A4-2E9B-AD2242110E9C}" dt="2023-10-18T07:37:48.665" v="75" actId="20577"/>
        <pc:sldMkLst>
          <pc:docMk/>
          <pc:sldMk cId="640179468" sldId="265"/>
        </pc:sldMkLst>
        <pc:spChg chg="mod">
          <ac:chgData name="Saara Biaudet" userId="S::saara.biaudet@keuda.fi::2522c732-334d-4db7-a8f2-8b09e53f6dc1" providerId="AD" clId="Web-{97C9BB52-97CC-73A4-2E9B-AD2242110E9C}" dt="2023-10-18T07:37:48.665" v="75" actId="20577"/>
          <ac:spMkLst>
            <pc:docMk/>
            <pc:sldMk cId="640179468" sldId="265"/>
            <ac:spMk id="3" creationId="{E778C9A3-984D-908C-218D-7F5C19E9EB42}"/>
          </ac:spMkLst>
        </pc:spChg>
      </pc:sldChg>
      <pc:sldChg chg="addSp delSp modSp mod modClrScheme chgLayout">
        <pc:chgData name="Saara Biaudet" userId="S::saara.biaudet@keuda.fi::2522c732-334d-4db7-a8f2-8b09e53f6dc1" providerId="AD" clId="Web-{97C9BB52-97CC-73A4-2E9B-AD2242110E9C}" dt="2023-10-18T07:20:44.178" v="25" actId="14100"/>
        <pc:sldMkLst>
          <pc:docMk/>
          <pc:sldMk cId="838586473" sldId="266"/>
        </pc:sldMkLst>
        <pc:spChg chg="mod ord">
          <ac:chgData name="Saara Biaudet" userId="S::saara.biaudet@keuda.fi::2522c732-334d-4db7-a8f2-8b09e53f6dc1" providerId="AD" clId="Web-{97C9BB52-97CC-73A4-2E9B-AD2242110E9C}" dt="2023-10-18T07:20:06.521" v="14"/>
          <ac:spMkLst>
            <pc:docMk/>
            <pc:sldMk cId="838586473" sldId="266"/>
            <ac:spMk id="2" creationId="{5F6E9A66-AF4F-7F0B-3EC2-9D8D923B1AB4}"/>
          </ac:spMkLst>
        </pc:spChg>
        <pc:spChg chg="mod ord">
          <ac:chgData name="Saara Biaudet" userId="S::saara.biaudet@keuda.fi::2522c732-334d-4db7-a8f2-8b09e53f6dc1" providerId="AD" clId="Web-{97C9BB52-97CC-73A4-2E9B-AD2242110E9C}" dt="2023-10-18T07:20:06.521" v="14"/>
          <ac:spMkLst>
            <pc:docMk/>
            <pc:sldMk cId="838586473" sldId="266"/>
            <ac:spMk id="3" creationId="{8EE0C6B2-FB0C-6E40-8FBE-DD351BD937EA}"/>
          </ac:spMkLst>
        </pc:spChg>
        <pc:spChg chg="mod ord">
          <ac:chgData name="Saara Biaudet" userId="S::saara.biaudet@keuda.fi::2522c732-334d-4db7-a8f2-8b09e53f6dc1" providerId="AD" clId="Web-{97C9BB52-97CC-73A4-2E9B-AD2242110E9C}" dt="2023-10-18T07:20:06.521" v="14"/>
          <ac:spMkLst>
            <pc:docMk/>
            <pc:sldMk cId="838586473" sldId="266"/>
            <ac:spMk id="4" creationId="{5BA18BEC-D9E9-BEE5-FA88-0A723BDF6E66}"/>
          </ac:spMkLst>
        </pc:spChg>
        <pc:spChg chg="mod ord">
          <ac:chgData name="Saara Biaudet" userId="S::saara.biaudet@keuda.fi::2522c732-334d-4db7-a8f2-8b09e53f6dc1" providerId="AD" clId="Web-{97C9BB52-97CC-73A4-2E9B-AD2242110E9C}" dt="2023-10-18T07:20:06.521" v="14"/>
          <ac:spMkLst>
            <pc:docMk/>
            <pc:sldMk cId="838586473" sldId="266"/>
            <ac:spMk id="5" creationId="{DD31630C-07EB-417F-A0B6-7AA0A12657C4}"/>
          </ac:spMkLst>
        </pc:spChg>
        <pc:spChg chg="mod ord">
          <ac:chgData name="Saara Biaudet" userId="S::saara.biaudet@keuda.fi::2522c732-334d-4db7-a8f2-8b09e53f6dc1" providerId="AD" clId="Web-{97C9BB52-97CC-73A4-2E9B-AD2242110E9C}" dt="2023-10-18T07:20:06.521" v="14"/>
          <ac:spMkLst>
            <pc:docMk/>
            <pc:sldMk cId="838586473" sldId="266"/>
            <ac:spMk id="6" creationId="{44A08F5D-59EF-797C-CF40-A651D52C8F8D}"/>
          </ac:spMkLst>
        </pc:spChg>
        <pc:spChg chg="add del mod">
          <ac:chgData name="Saara Biaudet" userId="S::saara.biaudet@keuda.fi::2522c732-334d-4db7-a8f2-8b09e53f6dc1" providerId="AD" clId="Web-{97C9BB52-97CC-73A4-2E9B-AD2242110E9C}" dt="2023-10-18T07:20:05.302" v="13"/>
          <ac:spMkLst>
            <pc:docMk/>
            <pc:sldMk cId="838586473" sldId="266"/>
            <ac:spMk id="11" creationId="{C01E678D-42E8-ECCB-255F-91F0CA8E5737}"/>
          </ac:spMkLst>
        </pc:spChg>
        <pc:picChg chg="add mod">
          <ac:chgData name="Saara Biaudet" userId="S::saara.biaudet@keuda.fi::2522c732-334d-4db7-a8f2-8b09e53f6dc1" providerId="AD" clId="Web-{97C9BB52-97CC-73A4-2E9B-AD2242110E9C}" dt="2023-10-18T07:20:44.178" v="25" actId="14100"/>
          <ac:picMkLst>
            <pc:docMk/>
            <pc:sldMk cId="838586473" sldId="266"/>
            <ac:picMk id="7" creationId="{7708EFED-B0DB-FCD8-A2B1-749491414CEC}"/>
          </ac:picMkLst>
        </pc:picChg>
      </pc:sldChg>
    </pc:docChg>
  </pc:docChgLst>
  <pc:docChgLst>
    <pc:chgData name="Jenna Kauppi" userId="S::jenna.kauppi@keuda.fi::84f10dc8-df70-4879-a631-57fcc69a6160" providerId="AD" clId="Web-{9EC6ABF6-E943-1E76-D7DC-1B9FB8DF9714}"/>
    <pc:docChg chg="mod">
      <pc:chgData name="Jenna Kauppi" userId="S::jenna.kauppi@keuda.fi::84f10dc8-df70-4879-a631-57fcc69a6160" providerId="AD" clId="Web-{9EC6ABF6-E943-1E76-D7DC-1B9FB8DF9714}" dt="2023-10-18T05:10:19.702" v="1"/>
      <pc:docMkLst>
        <pc:docMk/>
      </pc:docMkLst>
      <pc:sldChg chg="addCm">
        <pc:chgData name="Jenna Kauppi" userId="S::jenna.kauppi@keuda.fi::84f10dc8-df70-4879-a631-57fcc69a6160" providerId="AD" clId="Web-{9EC6ABF6-E943-1E76-D7DC-1B9FB8DF9714}" dt="2023-10-18T05:10:19.702" v="1"/>
        <pc:sldMkLst>
          <pc:docMk/>
          <pc:sldMk cId="3985012720" sldId="26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Jenna Kauppi" userId="S::jenna.kauppi@keuda.fi::84f10dc8-df70-4879-a631-57fcc69a6160" providerId="AD" clId="Web-{9EC6ABF6-E943-1E76-D7DC-1B9FB8DF9714}" dt="2023-10-18T05:10:19.702" v="1"/>
              <pc2:cmMkLst xmlns:pc2="http://schemas.microsoft.com/office/powerpoint/2019/9/main/command">
                <pc:docMk/>
                <pc:sldMk cId="3985012720" sldId="263"/>
                <pc2:cmMk id="{21A5C4F7-9809-403A-B4E1-990296986FC3}"/>
              </pc2:cmMkLst>
            </pc226:cmChg>
          </p:ext>
        </pc:extLst>
      </pc:sldChg>
    </pc:docChg>
  </pc:docChgLst>
  <pc:docChgLst>
    <pc:chgData name="Katriina Lammi" userId="S::katriina.lammi@keuda.fi::2e7da716-d825-4b78-8ee8-8da14be9dade" providerId="AD" clId="Web-{159F4962-B09C-3A9E-7423-D70DE8AFC3BE}"/>
    <pc:docChg chg="modSld">
      <pc:chgData name="Katriina Lammi" userId="S::katriina.lammi@keuda.fi::2e7da716-d825-4b78-8ee8-8da14be9dade" providerId="AD" clId="Web-{159F4962-B09C-3A9E-7423-D70DE8AFC3BE}" dt="2023-10-18T09:52:48.275" v="3" actId="20577"/>
      <pc:docMkLst>
        <pc:docMk/>
      </pc:docMkLst>
      <pc:sldChg chg="modSp">
        <pc:chgData name="Katriina Lammi" userId="S::katriina.lammi@keuda.fi::2e7da716-d825-4b78-8ee8-8da14be9dade" providerId="AD" clId="Web-{159F4962-B09C-3A9E-7423-D70DE8AFC3BE}" dt="2023-10-18T09:52:48.275" v="3" actId="20577"/>
        <pc:sldMkLst>
          <pc:docMk/>
          <pc:sldMk cId="3489876285" sldId="256"/>
        </pc:sldMkLst>
        <pc:spChg chg="mod">
          <ac:chgData name="Katriina Lammi" userId="S::katriina.lammi@keuda.fi::2e7da716-d825-4b78-8ee8-8da14be9dade" providerId="AD" clId="Web-{159F4962-B09C-3A9E-7423-D70DE8AFC3BE}" dt="2023-10-18T09:52:48.275" v="3" actId="20577"/>
          <ac:spMkLst>
            <pc:docMk/>
            <pc:sldMk cId="3489876285" sldId="256"/>
            <ac:spMk id="2" creationId="{781D8FFD-6354-4FD3-BBCF-2DF4CC473274}"/>
          </ac:spMkLst>
        </pc:spChg>
      </pc:sldChg>
    </pc:docChg>
  </pc:docChgLst>
  <pc:docChgLst>
    <pc:chgData name="Saara Biaudet" userId="S::saara.biaudet@keuda.fi::2522c732-334d-4db7-a8f2-8b09e53f6dc1" providerId="AD" clId="Web-{CA1EA027-F03C-30FE-C000-F64DA482B65E}"/>
    <pc:docChg chg="addSld modSld">
      <pc:chgData name="Saara Biaudet" userId="S::saara.biaudet@keuda.fi::2522c732-334d-4db7-a8f2-8b09e53f6dc1" providerId="AD" clId="Web-{CA1EA027-F03C-30FE-C000-F64DA482B65E}" dt="2023-10-16T08:49:50.541" v="60" actId="1076"/>
      <pc:docMkLst>
        <pc:docMk/>
      </pc:docMkLst>
      <pc:sldChg chg="modSp">
        <pc:chgData name="Saara Biaudet" userId="S::saara.biaudet@keuda.fi::2522c732-334d-4db7-a8f2-8b09e53f6dc1" providerId="AD" clId="Web-{CA1EA027-F03C-30FE-C000-F64DA482B65E}" dt="2023-10-16T08:49:50.541" v="60" actId="1076"/>
        <pc:sldMkLst>
          <pc:docMk/>
          <pc:sldMk cId="3985012720" sldId="263"/>
        </pc:sldMkLst>
        <pc:picChg chg="mod">
          <ac:chgData name="Saara Biaudet" userId="S::saara.biaudet@keuda.fi::2522c732-334d-4db7-a8f2-8b09e53f6dc1" providerId="AD" clId="Web-{CA1EA027-F03C-30FE-C000-F64DA482B65E}" dt="2023-10-16T08:49:47.229" v="59" actId="1076"/>
          <ac:picMkLst>
            <pc:docMk/>
            <pc:sldMk cId="3985012720" sldId="263"/>
            <ac:picMk id="36" creationId="{03D9E94E-1D32-7F42-8577-21A0990D2FB5}"/>
          </ac:picMkLst>
        </pc:picChg>
        <pc:picChg chg="mod">
          <ac:chgData name="Saara Biaudet" userId="S::saara.biaudet@keuda.fi::2522c732-334d-4db7-a8f2-8b09e53f6dc1" providerId="AD" clId="Web-{CA1EA027-F03C-30FE-C000-F64DA482B65E}" dt="2023-10-16T08:49:50.541" v="60" actId="1076"/>
          <ac:picMkLst>
            <pc:docMk/>
            <pc:sldMk cId="3985012720" sldId="263"/>
            <ac:picMk id="38" creationId="{E1D2DDFA-0366-4D3C-8734-C4B2D59958F3}"/>
          </ac:picMkLst>
        </pc:picChg>
      </pc:sldChg>
      <pc:sldChg chg="delSp modSp new">
        <pc:chgData name="Saara Biaudet" userId="S::saara.biaudet@keuda.fi::2522c732-334d-4db7-a8f2-8b09e53f6dc1" providerId="AD" clId="Web-{CA1EA027-F03C-30FE-C000-F64DA482B65E}" dt="2023-10-16T08:46:50.084" v="58" actId="20577"/>
        <pc:sldMkLst>
          <pc:docMk/>
          <pc:sldMk cId="3635049241" sldId="266"/>
        </pc:sldMkLst>
        <pc:spChg chg="mod">
          <ac:chgData name="Saara Biaudet" userId="S::saara.biaudet@keuda.fi::2522c732-334d-4db7-a8f2-8b09e53f6dc1" providerId="AD" clId="Web-{CA1EA027-F03C-30FE-C000-F64DA482B65E}" dt="2023-10-16T08:46:50.084" v="58" actId="20577"/>
          <ac:spMkLst>
            <pc:docMk/>
            <pc:sldMk cId="3635049241" sldId="266"/>
            <ac:spMk id="2" creationId="{DDE1C095-A677-F182-45D0-329EAB342FD3}"/>
          </ac:spMkLst>
        </pc:spChg>
        <pc:spChg chg="del">
          <ac:chgData name="Saara Biaudet" userId="S::saara.biaudet@keuda.fi::2522c732-334d-4db7-a8f2-8b09e53f6dc1" providerId="AD" clId="Web-{CA1EA027-F03C-30FE-C000-F64DA482B65E}" dt="2023-10-16T08:46:17.927" v="46"/>
          <ac:spMkLst>
            <pc:docMk/>
            <pc:sldMk cId="3635049241" sldId="266"/>
            <ac:spMk id="3" creationId="{58BCA5A7-2DFE-EC41-A1EA-82B3F5B0256F}"/>
          </ac:spMkLst>
        </pc:spChg>
      </pc:sldChg>
    </pc:docChg>
  </pc:docChgLst>
  <pc:docChgLst>
    <pc:chgData name="Saara Biaudet" userId="S::saara.biaudet@keuda.fi::2522c732-334d-4db7-a8f2-8b09e53f6dc1" providerId="AD" clId="Web-{E89FD471-EC81-5207-5946-88FB76DD4C59}"/>
    <pc:docChg chg="addSld delSld modSld">
      <pc:chgData name="Saara Biaudet" userId="S::saara.biaudet@keuda.fi::2522c732-334d-4db7-a8f2-8b09e53f6dc1" providerId="AD" clId="Web-{E89FD471-EC81-5207-5946-88FB76DD4C59}" dt="2023-10-18T06:02:37.336" v="175" actId="20577"/>
      <pc:docMkLst>
        <pc:docMk/>
      </pc:docMkLst>
      <pc:sldChg chg="modSp">
        <pc:chgData name="Saara Biaudet" userId="S::saara.biaudet@keuda.fi::2522c732-334d-4db7-a8f2-8b09e53f6dc1" providerId="AD" clId="Web-{E89FD471-EC81-5207-5946-88FB76DD4C59}" dt="2023-10-18T06:01:27.679" v="164" actId="1076"/>
        <pc:sldMkLst>
          <pc:docMk/>
          <pc:sldMk cId="841463433" sldId="261"/>
        </pc:sldMkLst>
        <pc:spChg chg="mod">
          <ac:chgData name="Saara Biaudet" userId="S::saara.biaudet@keuda.fi::2522c732-334d-4db7-a8f2-8b09e53f6dc1" providerId="AD" clId="Web-{E89FD471-EC81-5207-5946-88FB76DD4C59}" dt="2023-10-18T05:55:08.678" v="81" actId="20577"/>
          <ac:spMkLst>
            <pc:docMk/>
            <pc:sldMk cId="841463433" sldId="261"/>
            <ac:spMk id="3" creationId="{B08730C0-0B37-46D5-DCC7-10390032A332}"/>
          </ac:spMkLst>
        </pc:spChg>
        <pc:picChg chg="mod">
          <ac:chgData name="Saara Biaudet" userId="S::saara.biaudet@keuda.fi::2522c732-334d-4db7-a8f2-8b09e53f6dc1" providerId="AD" clId="Web-{E89FD471-EC81-5207-5946-88FB76DD4C59}" dt="2023-10-18T06:01:27.679" v="164" actId="1076"/>
          <ac:picMkLst>
            <pc:docMk/>
            <pc:sldMk cId="841463433" sldId="261"/>
            <ac:picMk id="8" creationId="{F0F44D74-2E54-F3AA-8C70-BC4D1611935F}"/>
          </ac:picMkLst>
        </pc:picChg>
        <pc:picChg chg="mod">
          <ac:chgData name="Saara Biaudet" userId="S::saara.biaudet@keuda.fi::2522c732-334d-4db7-a8f2-8b09e53f6dc1" providerId="AD" clId="Web-{E89FD471-EC81-5207-5946-88FB76DD4C59}" dt="2023-10-18T05:55:13.022" v="83" actId="1076"/>
          <ac:picMkLst>
            <pc:docMk/>
            <pc:sldMk cId="841463433" sldId="261"/>
            <ac:picMk id="10" creationId="{21E6FB77-68CA-5D69-2A9C-A8ED5C46851F}"/>
          </ac:picMkLst>
        </pc:picChg>
      </pc:sldChg>
      <pc:sldChg chg="modSp">
        <pc:chgData name="Saara Biaudet" userId="S::saara.biaudet@keuda.fi::2522c732-334d-4db7-a8f2-8b09e53f6dc1" providerId="AD" clId="Web-{E89FD471-EC81-5207-5946-88FB76DD4C59}" dt="2023-10-18T06:01:54.320" v="170" actId="20577"/>
        <pc:sldMkLst>
          <pc:docMk/>
          <pc:sldMk cId="3532078238" sldId="262"/>
        </pc:sldMkLst>
        <pc:spChg chg="mod">
          <ac:chgData name="Saara Biaudet" userId="S::saara.biaudet@keuda.fi::2522c732-334d-4db7-a8f2-8b09e53f6dc1" providerId="AD" clId="Web-{E89FD471-EC81-5207-5946-88FB76DD4C59}" dt="2023-10-18T06:01:54.320" v="170" actId="20577"/>
          <ac:spMkLst>
            <pc:docMk/>
            <pc:sldMk cId="3532078238" sldId="262"/>
            <ac:spMk id="2" creationId="{5327F5F7-2640-3ACB-9F58-0B315512DFD6}"/>
          </ac:spMkLst>
        </pc:spChg>
        <pc:spChg chg="mod">
          <ac:chgData name="Saara Biaudet" userId="S::saara.biaudet@keuda.fi::2522c732-334d-4db7-a8f2-8b09e53f6dc1" providerId="AD" clId="Web-{E89FD471-EC81-5207-5946-88FB76DD4C59}" dt="2023-10-18T06:01:45.445" v="165" actId="20577"/>
          <ac:spMkLst>
            <pc:docMk/>
            <pc:sldMk cId="3532078238" sldId="262"/>
            <ac:spMk id="3" creationId="{E3212EDD-C1DE-9C33-9177-D3FE695FDA84}"/>
          </ac:spMkLst>
        </pc:spChg>
      </pc:sldChg>
      <pc:sldChg chg="addSp delSp modSp new mod modClrScheme chgLayout">
        <pc:chgData name="Saara Biaudet" userId="S::saara.biaudet@keuda.fi::2522c732-334d-4db7-a8f2-8b09e53f6dc1" providerId="AD" clId="Web-{E89FD471-EC81-5207-5946-88FB76DD4C59}" dt="2023-10-18T06:02:37.336" v="175" actId="20577"/>
        <pc:sldMkLst>
          <pc:docMk/>
          <pc:sldMk cId="838586473" sldId="266"/>
        </pc:sldMkLst>
        <pc:spChg chg="mod">
          <ac:chgData name="Saara Biaudet" userId="S::saara.biaudet@keuda.fi::2522c732-334d-4db7-a8f2-8b09e53f6dc1" providerId="AD" clId="Web-{E89FD471-EC81-5207-5946-88FB76DD4C59}" dt="2023-10-18T06:02:37.336" v="175" actId="20577"/>
          <ac:spMkLst>
            <pc:docMk/>
            <pc:sldMk cId="838586473" sldId="266"/>
            <ac:spMk id="2" creationId="{5F6E9A66-AF4F-7F0B-3EC2-9D8D923B1AB4}"/>
          </ac:spMkLst>
        </pc:spChg>
        <pc:spChg chg="mod">
          <ac:chgData name="Saara Biaudet" userId="S::saara.biaudet@keuda.fi::2522c732-334d-4db7-a8f2-8b09e53f6dc1" providerId="AD" clId="Web-{E89FD471-EC81-5207-5946-88FB76DD4C59}" dt="2023-10-18T06:00:51.023" v="163"/>
          <ac:spMkLst>
            <pc:docMk/>
            <pc:sldMk cId="838586473" sldId="266"/>
            <ac:spMk id="3" creationId="{8EE0C6B2-FB0C-6E40-8FBE-DD351BD937EA}"/>
          </ac:spMkLst>
        </pc:spChg>
        <pc:spChg chg="mod">
          <ac:chgData name="Saara Biaudet" userId="S::saara.biaudet@keuda.fi::2522c732-334d-4db7-a8f2-8b09e53f6dc1" providerId="AD" clId="Web-{E89FD471-EC81-5207-5946-88FB76DD4C59}" dt="2023-10-18T06:00:51.023" v="163"/>
          <ac:spMkLst>
            <pc:docMk/>
            <pc:sldMk cId="838586473" sldId="266"/>
            <ac:spMk id="4" creationId="{5BA18BEC-D9E9-BEE5-FA88-0A723BDF6E66}"/>
          </ac:spMkLst>
        </pc:spChg>
        <pc:spChg chg="mod">
          <ac:chgData name="Saara Biaudet" userId="S::saara.biaudet@keuda.fi::2522c732-334d-4db7-a8f2-8b09e53f6dc1" providerId="AD" clId="Web-{E89FD471-EC81-5207-5946-88FB76DD4C59}" dt="2023-10-18T06:00:51.023" v="163"/>
          <ac:spMkLst>
            <pc:docMk/>
            <pc:sldMk cId="838586473" sldId="266"/>
            <ac:spMk id="5" creationId="{DD31630C-07EB-417F-A0B6-7AA0A12657C4}"/>
          </ac:spMkLst>
        </pc:spChg>
        <pc:spChg chg="mod">
          <ac:chgData name="Saara Biaudet" userId="S::saara.biaudet@keuda.fi::2522c732-334d-4db7-a8f2-8b09e53f6dc1" providerId="AD" clId="Web-{E89FD471-EC81-5207-5946-88FB76DD4C59}" dt="2023-10-18T06:00:51.023" v="163"/>
          <ac:spMkLst>
            <pc:docMk/>
            <pc:sldMk cId="838586473" sldId="266"/>
            <ac:spMk id="6" creationId="{44A08F5D-59EF-797C-CF40-A651D52C8F8D}"/>
          </ac:spMkLst>
        </pc:spChg>
        <pc:picChg chg="add del">
          <ac:chgData name="Saara Biaudet" userId="S::saara.biaudet@keuda.fi::2522c732-334d-4db7-a8f2-8b09e53f6dc1" providerId="AD" clId="Web-{E89FD471-EC81-5207-5946-88FB76DD4C59}" dt="2023-10-18T06:00:42.523" v="159"/>
          <ac:picMkLst>
            <pc:docMk/>
            <pc:sldMk cId="838586473" sldId="266"/>
            <ac:picMk id="8" creationId="{44495977-A62C-DB91-28E3-18A12DE2939D}"/>
          </ac:picMkLst>
        </pc:picChg>
      </pc:sldChg>
      <pc:sldChg chg="modSp del">
        <pc:chgData name="Saara Biaudet" userId="S::saara.biaudet@keuda.fi::2522c732-334d-4db7-a8f2-8b09e53f6dc1" providerId="AD" clId="Web-{E89FD471-EC81-5207-5946-88FB76DD4C59}" dt="2023-10-18T05:56:56.991" v="109"/>
        <pc:sldMkLst>
          <pc:docMk/>
          <pc:sldMk cId="3635049241" sldId="266"/>
        </pc:sldMkLst>
        <pc:spChg chg="mod">
          <ac:chgData name="Saara Biaudet" userId="S::saara.biaudet@keuda.fi::2522c732-334d-4db7-a8f2-8b09e53f6dc1" providerId="AD" clId="Web-{E89FD471-EC81-5207-5946-88FB76DD4C59}" dt="2023-10-18T05:56:56.319" v="108" actId="20577"/>
          <ac:spMkLst>
            <pc:docMk/>
            <pc:sldMk cId="3635049241" sldId="266"/>
            <ac:spMk id="2" creationId="{DDE1C095-A677-F182-45D0-329EAB342FD3}"/>
          </ac:spMkLst>
        </pc:spChg>
      </pc:sldChg>
    </pc:docChg>
  </pc:docChgLst>
  <pc:docChgLst>
    <pc:chgData name="Saara Biaudet" userId="S::saara.biaudet@keuda.fi::2522c732-334d-4db7-a8f2-8b09e53f6dc1" providerId="AD" clId="Web-{D97D209B-3738-4DB7-BCDB-1FFDF577E27B}"/>
    <pc:docChg chg="modSld">
      <pc:chgData name="Saara Biaudet" userId="S::saara.biaudet@keuda.fi::2522c732-334d-4db7-a8f2-8b09e53f6dc1" providerId="AD" clId="Web-{D97D209B-3738-4DB7-BCDB-1FFDF577E27B}" dt="2023-10-16T08:42:55.899" v="21" actId="20577"/>
      <pc:docMkLst>
        <pc:docMk/>
      </pc:docMkLst>
      <pc:sldChg chg="modSp">
        <pc:chgData name="Saara Biaudet" userId="S::saara.biaudet@keuda.fi::2522c732-334d-4db7-a8f2-8b09e53f6dc1" providerId="AD" clId="Web-{D97D209B-3738-4DB7-BCDB-1FFDF577E27B}" dt="2023-10-16T08:42:55.899" v="21" actId="20577"/>
        <pc:sldMkLst>
          <pc:docMk/>
          <pc:sldMk cId="841463433" sldId="261"/>
        </pc:sldMkLst>
        <pc:spChg chg="mod">
          <ac:chgData name="Saara Biaudet" userId="S::saara.biaudet@keuda.fi::2522c732-334d-4db7-a8f2-8b09e53f6dc1" providerId="AD" clId="Web-{D97D209B-3738-4DB7-BCDB-1FFDF577E27B}" dt="2023-10-16T08:42:55.899" v="21" actId="20577"/>
          <ac:spMkLst>
            <pc:docMk/>
            <pc:sldMk cId="841463433" sldId="261"/>
            <ac:spMk id="3" creationId="{B08730C0-0B37-46D5-DCC7-10390032A332}"/>
          </ac:spMkLst>
        </pc:spChg>
        <pc:picChg chg="mod">
          <ac:chgData name="Saara Biaudet" userId="S::saara.biaudet@keuda.fi::2522c732-334d-4db7-a8f2-8b09e53f6dc1" providerId="AD" clId="Web-{D97D209B-3738-4DB7-BCDB-1FFDF577E27B}" dt="2023-10-16T08:42:42.883" v="15" actId="1076"/>
          <ac:picMkLst>
            <pc:docMk/>
            <pc:sldMk cId="841463433" sldId="261"/>
            <ac:picMk id="10" creationId="{21E6FB77-68CA-5D69-2A9C-A8ED5C46851F}"/>
          </ac:picMkLst>
        </pc:picChg>
      </pc:sldChg>
    </pc:docChg>
  </pc:docChgLst>
  <pc:docChgLst>
    <pc:chgData name="Saara Biaudet" userId="S::saara.biaudet@keuda.fi::2522c732-334d-4db7-a8f2-8b09e53f6dc1" providerId="AD" clId="Web-{BDEFF937-D5CF-8758-3523-80450F607FDB}"/>
    <pc:docChg chg="modSld">
      <pc:chgData name="Saara Biaudet" userId="S::saara.biaudet@keuda.fi::2522c732-334d-4db7-a8f2-8b09e53f6dc1" providerId="AD" clId="Web-{BDEFF937-D5CF-8758-3523-80450F607FDB}" dt="2023-10-18T06:09:57.168" v="18" actId="20577"/>
      <pc:docMkLst>
        <pc:docMk/>
      </pc:docMkLst>
      <pc:sldChg chg="modSp">
        <pc:chgData name="Saara Biaudet" userId="S::saara.biaudet@keuda.fi::2522c732-334d-4db7-a8f2-8b09e53f6dc1" providerId="AD" clId="Web-{BDEFF937-D5CF-8758-3523-80450F607FDB}" dt="2023-10-18T06:09:54.308" v="17" actId="20577"/>
        <pc:sldMkLst>
          <pc:docMk/>
          <pc:sldMk cId="841463433" sldId="261"/>
        </pc:sldMkLst>
        <pc:spChg chg="mod">
          <ac:chgData name="Saara Biaudet" userId="S::saara.biaudet@keuda.fi::2522c732-334d-4db7-a8f2-8b09e53f6dc1" providerId="AD" clId="Web-{BDEFF937-D5CF-8758-3523-80450F607FDB}" dt="2023-10-18T06:09:54.308" v="17" actId="20577"/>
          <ac:spMkLst>
            <pc:docMk/>
            <pc:sldMk cId="841463433" sldId="261"/>
            <ac:spMk id="2" creationId="{D8FCC271-A131-E3E4-7584-CC16EB3B5FDB}"/>
          </ac:spMkLst>
        </pc:spChg>
        <pc:spChg chg="mod">
          <ac:chgData name="Saara Biaudet" userId="S::saara.biaudet@keuda.fi::2522c732-334d-4db7-a8f2-8b09e53f6dc1" providerId="AD" clId="Web-{BDEFF937-D5CF-8758-3523-80450F607FDB}" dt="2023-10-18T06:09:21.574" v="16" actId="20577"/>
          <ac:spMkLst>
            <pc:docMk/>
            <pc:sldMk cId="841463433" sldId="261"/>
            <ac:spMk id="3" creationId="{B08730C0-0B37-46D5-DCC7-10390032A332}"/>
          </ac:spMkLst>
        </pc:spChg>
      </pc:sldChg>
      <pc:sldChg chg="addSp modSp">
        <pc:chgData name="Saara Biaudet" userId="S::saara.biaudet@keuda.fi::2522c732-334d-4db7-a8f2-8b09e53f6dc1" providerId="AD" clId="Web-{BDEFF937-D5CF-8758-3523-80450F607FDB}" dt="2023-10-18T06:08:47.245" v="5" actId="1076"/>
        <pc:sldMkLst>
          <pc:docMk/>
          <pc:sldMk cId="3532078238" sldId="262"/>
        </pc:sldMkLst>
        <pc:picChg chg="add mod">
          <ac:chgData name="Saara Biaudet" userId="S::saara.biaudet@keuda.fi::2522c732-334d-4db7-a8f2-8b09e53f6dc1" providerId="AD" clId="Web-{BDEFF937-D5CF-8758-3523-80450F607FDB}" dt="2023-10-18T06:08:45.526" v="4" actId="1076"/>
          <ac:picMkLst>
            <pc:docMk/>
            <pc:sldMk cId="3532078238" sldId="262"/>
            <ac:picMk id="7" creationId="{B419841F-96F1-0EB8-391A-22D9316A25B8}"/>
          </ac:picMkLst>
        </pc:picChg>
        <pc:picChg chg="mod">
          <ac:chgData name="Saara Biaudet" userId="S::saara.biaudet@keuda.fi::2522c732-334d-4db7-a8f2-8b09e53f6dc1" providerId="AD" clId="Web-{BDEFF937-D5CF-8758-3523-80450F607FDB}" dt="2023-10-18T06:08:47.245" v="5" actId="1076"/>
          <ac:picMkLst>
            <pc:docMk/>
            <pc:sldMk cId="3532078238" sldId="262"/>
            <ac:picMk id="8" creationId="{33378E40-504F-65B8-5F2E-A0281870B38E}"/>
          </ac:picMkLst>
        </pc:picChg>
      </pc:sldChg>
      <pc:sldChg chg="modSp delCm">
        <pc:chgData name="Saara Biaudet" userId="S::saara.biaudet@keuda.fi::2522c732-334d-4db7-a8f2-8b09e53f6dc1" providerId="AD" clId="Web-{BDEFF937-D5CF-8758-3523-80450F607FDB}" dt="2023-10-18T06:09:57.168" v="18" actId="20577"/>
        <pc:sldMkLst>
          <pc:docMk/>
          <pc:sldMk cId="3985012720" sldId="263"/>
        </pc:sldMkLst>
        <pc:spChg chg="mod">
          <ac:chgData name="Saara Biaudet" userId="S::saara.biaudet@keuda.fi::2522c732-334d-4db7-a8f2-8b09e53f6dc1" providerId="AD" clId="Web-{BDEFF937-D5CF-8758-3523-80450F607FDB}" dt="2023-10-18T06:09:57.168" v="18" actId="20577"/>
          <ac:spMkLst>
            <pc:docMk/>
            <pc:sldMk cId="3985012720" sldId="263"/>
            <ac:spMk id="2" creationId="{3981D64B-A02E-E89C-9FCD-E709E0347708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Saara Biaudet" userId="S::saara.biaudet@keuda.fi::2522c732-334d-4db7-a8f2-8b09e53f6dc1" providerId="AD" clId="Web-{BDEFF937-D5CF-8758-3523-80450F607FDB}" dt="2023-10-18T06:07:59.041" v="0"/>
              <pc2:cmMkLst xmlns:pc2="http://schemas.microsoft.com/office/powerpoint/2019/9/main/command">
                <pc:docMk/>
                <pc:sldMk cId="3985012720" sldId="263"/>
                <pc2:cmMk id="{21A5C4F7-9809-403A-B4E1-990296986FC3}"/>
              </pc2:cmMkLst>
            </pc226:cmChg>
          </p:ext>
        </pc:ext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7BC62E-2C03-486A-8625-1D60ABC32967}" type="datetimeFigureOut">
              <a:rPr lang="fi-FI" smtClean="0"/>
              <a:t>18.10.2023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BAEDD3-A9C6-45FB-B9A3-E76F2B3F1D1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25370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E52AC460-DAFF-4F18-AB90-21CDB3B1EA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34"/>
          <a:stretch/>
        </p:blipFill>
        <p:spPr>
          <a:xfrm>
            <a:off x="1905" y="0"/>
            <a:ext cx="12190095" cy="59436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4B3055B6-AB5F-47B5-A727-D67073BAE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693863"/>
            <a:ext cx="10574547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EE51F47B-0376-45AD-81D8-4829B8D98C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199" y="4173538"/>
            <a:ext cx="10574547" cy="11223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4" name="Päivämäärän paikkamerkki 13">
            <a:extLst>
              <a:ext uri="{FF2B5EF4-FFF2-40B4-BE49-F238E27FC236}">
                <a16:creationId xmlns:a16="http://schemas.microsoft.com/office/drawing/2014/main" id="{EC2888A5-4CD3-47BE-840B-9F1928E93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27C86-0D82-41B2-895D-1F49626EB8D4}" type="datetimeFigureOut">
              <a:rPr lang="fi-FI" smtClean="0"/>
              <a:pPr/>
              <a:t>18.10.2023</a:t>
            </a:fld>
            <a:endParaRPr lang="fi-FI"/>
          </a:p>
        </p:txBody>
      </p:sp>
      <p:sp>
        <p:nvSpPr>
          <p:cNvPr id="15" name="Alatunnisteen paikkamerkki 14">
            <a:extLst>
              <a:ext uri="{FF2B5EF4-FFF2-40B4-BE49-F238E27FC236}">
                <a16:creationId xmlns:a16="http://schemas.microsoft.com/office/drawing/2014/main" id="{097EC143-B2E9-4796-BDCB-A0596C673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6" name="Dian numeron paikkamerkki 15">
            <a:extLst>
              <a:ext uri="{FF2B5EF4-FFF2-40B4-BE49-F238E27FC236}">
                <a16:creationId xmlns:a16="http://schemas.microsoft.com/office/drawing/2014/main" id="{2E66B57B-6506-4929-B6DC-EC4CD047A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61142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E3BCEF55-E74C-4B71-AA8F-7A16034F8E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051" y="767905"/>
            <a:ext cx="4331716" cy="4472040"/>
          </a:xfrm>
          <a:prstGeom prst="rect">
            <a:avLst/>
          </a:prstGeom>
        </p:spPr>
      </p:pic>
      <p:sp>
        <p:nvSpPr>
          <p:cNvPr id="14" name="Otsikko 1">
            <a:extLst>
              <a:ext uri="{FF2B5EF4-FFF2-40B4-BE49-F238E27FC236}">
                <a16:creationId xmlns:a16="http://schemas.microsoft.com/office/drawing/2014/main" id="{0C587DC5-BE89-42F9-8E59-CE7F8477B6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228725"/>
            <a:ext cx="6800851" cy="285273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5" name="Alaotsikko 2">
            <a:extLst>
              <a:ext uri="{FF2B5EF4-FFF2-40B4-BE49-F238E27FC236}">
                <a16:creationId xmlns:a16="http://schemas.microsoft.com/office/drawing/2014/main" id="{AB61DE62-E11F-44E1-9138-A826752B8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173538"/>
            <a:ext cx="6800852" cy="11223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9" name="Päivämäärän paikkamerkki 18">
            <a:extLst>
              <a:ext uri="{FF2B5EF4-FFF2-40B4-BE49-F238E27FC236}">
                <a16:creationId xmlns:a16="http://schemas.microsoft.com/office/drawing/2014/main" id="{E0785309-DB2D-41D1-93EB-A63951D71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27C86-0D82-41B2-895D-1F49626EB8D4}" type="datetimeFigureOut">
              <a:rPr lang="fi-FI" smtClean="0"/>
              <a:pPr/>
              <a:t>18.10.2023</a:t>
            </a:fld>
            <a:endParaRPr lang="fi-FI"/>
          </a:p>
        </p:txBody>
      </p:sp>
      <p:sp>
        <p:nvSpPr>
          <p:cNvPr id="20" name="Alatunnisteen paikkamerkki 19">
            <a:extLst>
              <a:ext uri="{FF2B5EF4-FFF2-40B4-BE49-F238E27FC236}">
                <a16:creationId xmlns:a16="http://schemas.microsoft.com/office/drawing/2014/main" id="{5FCA5EF3-482D-43A7-A7CD-226F07ACF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21" name="Dian numeron paikkamerkki 20">
            <a:extLst>
              <a:ext uri="{FF2B5EF4-FFF2-40B4-BE49-F238E27FC236}">
                <a16:creationId xmlns:a16="http://schemas.microsoft.com/office/drawing/2014/main" id="{86B2CF40-83DE-47A3-A916-3D0830FEA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8156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Kuvan paikkamerkki 15">
            <a:extLst>
              <a:ext uri="{FF2B5EF4-FFF2-40B4-BE49-F238E27FC236}">
                <a16:creationId xmlns:a16="http://schemas.microsoft.com/office/drawing/2014/main" id="{046AF30C-7A64-4CAA-B336-7BA83074998C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639051" y="1066801"/>
            <a:ext cx="4382953" cy="4382953"/>
          </a:xfrm>
          <a:prstGeom prst="ellipse">
            <a:avLst/>
          </a:prstGeo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5" name="Otsikko 1">
            <a:extLst>
              <a:ext uri="{FF2B5EF4-FFF2-40B4-BE49-F238E27FC236}">
                <a16:creationId xmlns:a16="http://schemas.microsoft.com/office/drawing/2014/main" id="{D5C922BD-674F-4003-BA92-1F56056973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228725"/>
            <a:ext cx="6800851" cy="285273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6" name="Alaotsikko 2">
            <a:extLst>
              <a:ext uri="{FF2B5EF4-FFF2-40B4-BE49-F238E27FC236}">
                <a16:creationId xmlns:a16="http://schemas.microsoft.com/office/drawing/2014/main" id="{8B17BC00-FB4C-4837-9797-A745B215A9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173538"/>
            <a:ext cx="6800852" cy="11223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1B781020-D969-45F6-A236-636A465D452A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CB627C86-0D82-41B2-895D-1F49626EB8D4}" type="datetimeFigureOut">
              <a:rPr lang="fi-FI" smtClean="0"/>
              <a:pPr/>
              <a:t>18.10.2023</a:t>
            </a:fld>
            <a:endParaRPr lang="fi-FI"/>
          </a:p>
        </p:txBody>
      </p:sp>
      <p:sp>
        <p:nvSpPr>
          <p:cNvPr id="17" name="Alatunnisteen paikkamerkki 16">
            <a:extLst>
              <a:ext uri="{FF2B5EF4-FFF2-40B4-BE49-F238E27FC236}">
                <a16:creationId xmlns:a16="http://schemas.microsoft.com/office/drawing/2014/main" id="{99C3B80B-AF94-45FA-A128-F104C8E45EA0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8" name="Dian numeron paikkamerkki 17">
            <a:extLst>
              <a:ext uri="{FF2B5EF4-FFF2-40B4-BE49-F238E27FC236}">
                <a16:creationId xmlns:a16="http://schemas.microsoft.com/office/drawing/2014/main" id="{03D3868B-3E9F-4ADB-87B9-A89426CF9BB6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72301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E15249FE-F1BC-4DB2-AA0D-48225444A6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906" y="103755"/>
            <a:ext cx="1979761" cy="204389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FC9D82F-1244-459D-82EF-E0D43D4E4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0717"/>
            <a:ext cx="10514162" cy="1129971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8229E1-9425-4593-B0C5-BD1932D43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A98641F-5650-4502-9114-8DAD357D6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64CD952D-2424-465E-A3B3-6637A28CDE80}" type="datetime1">
              <a:rPr lang="fi-FI" smtClean="0"/>
              <a:t>18.10.2023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F337624-DCDD-4B3E-AFB7-DB5E6B7E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15E3D0F3-1172-43F7-88DD-C3B701F9C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59089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FB649983-EE23-4849-99A0-5AC88EF0D8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2" t="10714" r="52673" b="15952"/>
          <a:stretch/>
        </p:blipFill>
        <p:spPr>
          <a:xfrm flipH="1" flipV="1">
            <a:off x="-1806107" y="-1739393"/>
            <a:ext cx="3572628" cy="3578762"/>
          </a:xfrm>
          <a:prstGeom prst="ellipse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FC9D82F-1244-459D-82EF-E0D43D4E4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6046" y="560717"/>
            <a:ext cx="9577753" cy="1129971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8229E1-9425-4593-B0C5-BD1932D43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A98641F-5650-4502-9114-8DAD357D6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B62AD38B-EAFC-4691-B174-1FED33D20AAF}" type="datetime1">
              <a:rPr lang="fi-FI" smtClean="0"/>
              <a:t>18.10.2023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F337624-DCDD-4B3E-AFB7-DB5E6B7E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15E3D0F3-1172-43F7-88DD-C3B701F9C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8916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FB649983-EE23-4849-99A0-5AC88EF0D8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2" t="10714" r="52673" b="15952"/>
          <a:stretch/>
        </p:blipFill>
        <p:spPr>
          <a:xfrm flipH="1" flipV="1">
            <a:off x="-1806107" y="5055183"/>
            <a:ext cx="3572628" cy="3578762"/>
          </a:xfrm>
          <a:prstGeom prst="ellipse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FC9D82F-1244-459D-82EF-E0D43D4E4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0717"/>
            <a:ext cx="10515600" cy="1129971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8229E1-9425-4593-B0C5-BD1932D43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A98641F-5650-4502-9114-8DAD357D6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0DBEE309-13A7-4617-875D-6F6C66CD3925}" type="datetime1">
              <a:rPr lang="fi-FI" smtClean="0"/>
              <a:t>18.10.2023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F337624-DCDD-4B3E-AFB7-DB5E6B7E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15E3D0F3-1172-43F7-88DD-C3B701F9C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56829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FB649983-EE23-4849-99A0-5AC88EF0D8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2" t="10714" r="52673" b="15952"/>
          <a:stretch/>
        </p:blipFill>
        <p:spPr>
          <a:xfrm flipH="1" flipV="1">
            <a:off x="10072301" y="-1739393"/>
            <a:ext cx="3572628" cy="3578762"/>
          </a:xfrm>
          <a:prstGeom prst="ellipse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FC9D82F-1244-459D-82EF-E0D43D4E4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0717"/>
            <a:ext cx="10515599" cy="1129971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8229E1-9425-4593-B0C5-BD1932D43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A98641F-5650-4502-9114-8DAD357D6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0E14A25E-CABB-4553-97D6-BF44CD008CC9}" type="datetime1">
              <a:rPr lang="fi-FI" smtClean="0"/>
              <a:t>18.10.2023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F337624-DCDD-4B3E-AFB7-DB5E6B7E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15E3D0F3-1172-43F7-88DD-C3B701F9C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43241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>
            <a:extLst>
              <a:ext uri="{FF2B5EF4-FFF2-40B4-BE49-F238E27FC236}">
                <a16:creationId xmlns:a16="http://schemas.microsoft.com/office/drawing/2014/main" id="{9B7B4FB2-4D8A-4DCE-A19E-E1C62E6FDB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906" y="103755"/>
            <a:ext cx="1979761" cy="204389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E6B907D-2A85-408A-9512-CF6C7B39E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BCE1E87-3BC6-45BB-84C2-2B8A1ADDE2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4862E48-53EC-4838-BB62-101AC072B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1D36552D-55A2-418B-85B5-CDC2057C99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6253E318-A3D7-40FB-81EA-84ACE72F5F6C}" type="datetime1">
              <a:rPr lang="fi-FI" smtClean="0"/>
              <a:t>18.10.2023</a:t>
            </a:fld>
            <a:endParaRPr lang="fi-FI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2369CCA5-24FA-43A0-B624-B82733C97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A9AE3934-B0BF-4399-A888-F6D6744DB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22116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5D5516BA-1463-4347-84ED-8682A7D6E0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906" y="103755"/>
            <a:ext cx="1979761" cy="204389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93A5A96-5F29-4252-800E-9303A1019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5110"/>
            <a:ext cx="10515600" cy="1138597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FD90C97-8B8F-40FD-BDDA-D6BF674789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0193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0D893BD-2817-4A32-B3C6-728594F2DE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842297"/>
            <a:ext cx="5157787" cy="309267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633D7360-BA38-41B0-9CC4-C558A75E55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0193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A8422600-70E0-4C43-9B66-DB1B9EF9B4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842297"/>
            <a:ext cx="5183188" cy="309267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7593EAC2-2528-4646-81BC-D1B76369D5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B2ABEC2A-953E-4EF2-83B7-166484ECA267}" type="datetime1">
              <a:rPr lang="fi-FI" smtClean="0"/>
              <a:t>18.10.2023</a:t>
            </a:fld>
            <a:endParaRPr lang="fi-FI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4E540B32-76A5-4DB7-82CD-E90F827B1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2" name="Dian numeron paikkamerkki 11">
            <a:extLst>
              <a:ext uri="{FF2B5EF4-FFF2-40B4-BE49-F238E27FC236}">
                <a16:creationId xmlns:a16="http://schemas.microsoft.com/office/drawing/2014/main" id="{783ACB8A-5B3C-4F87-8485-074AE63D2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8348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FD04FB84-0E92-4E07-BD02-50F570C71D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906" y="103755"/>
            <a:ext cx="1979761" cy="204389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1AFDC21A-9BA5-44EB-B1FB-335D171C9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41221DC-7D09-4D73-AA8C-CB506184A7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0EC5BAA6-F78B-4573-8E77-CF165B7F1A61}" type="datetime1">
              <a:rPr lang="fi-FI" smtClean="0"/>
              <a:t>18.10.2023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B3B6151-0AD6-4592-988E-A87F022E7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C861E5CE-68CD-4807-88F2-22D42C94A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929E14FF-8789-4646-AF4E-2A74121F96AD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38200" y="1834251"/>
            <a:ext cx="10517188" cy="410934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959712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C9D82F-1244-459D-82EF-E0D43D4E4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8229E1-9425-4593-B0C5-BD1932D43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536057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6" name="Kuvan paikkamerkki 2">
            <a:extLst>
              <a:ext uri="{FF2B5EF4-FFF2-40B4-BE49-F238E27FC236}">
                <a16:creationId xmlns:a16="http://schemas.microsoft.com/office/drawing/2014/main" id="{DB4C943E-23A4-446B-B9C3-2D241808B5D4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650302" y="1834251"/>
            <a:ext cx="5705086" cy="410934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9" name="Päivämäärän paikkamerkki 8">
            <a:extLst>
              <a:ext uri="{FF2B5EF4-FFF2-40B4-BE49-F238E27FC236}">
                <a16:creationId xmlns:a16="http://schemas.microsoft.com/office/drawing/2014/main" id="{FCA19A97-0AC0-4880-9E6A-76574F9D62C4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3FADD7C5-DA35-4F5E-A7D1-5A8BC2123634}" type="datetime1">
              <a:rPr lang="fi-FI" smtClean="0"/>
              <a:t>18.10.2023</a:t>
            </a:fld>
            <a:endParaRPr lang="fi-FI"/>
          </a:p>
        </p:txBody>
      </p:sp>
      <p:sp>
        <p:nvSpPr>
          <p:cNvPr id="10" name="Alatunnisteen paikkamerkki 9">
            <a:extLst>
              <a:ext uri="{FF2B5EF4-FFF2-40B4-BE49-F238E27FC236}">
                <a16:creationId xmlns:a16="http://schemas.microsoft.com/office/drawing/2014/main" id="{15FFB396-4C5A-46AC-AFD1-DD286B02964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1" name="Dian numeron paikkamerkki 10">
            <a:extLst>
              <a:ext uri="{FF2B5EF4-FFF2-40B4-BE49-F238E27FC236}">
                <a16:creationId xmlns:a16="http://schemas.microsoft.com/office/drawing/2014/main" id="{476DC635-07B3-40B6-8FF2-27815746A68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77988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C9D82F-1244-459D-82EF-E0D43D4E4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8229E1-9425-4593-B0C5-BD1932D43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15075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9" name="Päivämäärän paikkamerkki 8">
            <a:extLst>
              <a:ext uri="{FF2B5EF4-FFF2-40B4-BE49-F238E27FC236}">
                <a16:creationId xmlns:a16="http://schemas.microsoft.com/office/drawing/2014/main" id="{FCA19A97-0AC0-4880-9E6A-76574F9D62C4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3FADD7C5-DA35-4F5E-A7D1-5A8BC2123634}" type="datetime1">
              <a:rPr lang="fi-FI" smtClean="0"/>
              <a:t>18.10.2023</a:t>
            </a:fld>
            <a:endParaRPr lang="fi-FI"/>
          </a:p>
        </p:txBody>
      </p:sp>
      <p:sp>
        <p:nvSpPr>
          <p:cNvPr id="10" name="Alatunnisteen paikkamerkki 9">
            <a:extLst>
              <a:ext uri="{FF2B5EF4-FFF2-40B4-BE49-F238E27FC236}">
                <a16:creationId xmlns:a16="http://schemas.microsoft.com/office/drawing/2014/main" id="{15FFB396-4C5A-46AC-AFD1-DD286B02964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1" name="Dian numeron paikkamerkki 10">
            <a:extLst>
              <a:ext uri="{FF2B5EF4-FFF2-40B4-BE49-F238E27FC236}">
                <a16:creationId xmlns:a16="http://schemas.microsoft.com/office/drawing/2014/main" id="{476DC635-07B3-40B6-8FF2-27815746A68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8" name="Kuvan paikkamerkki 15">
            <a:extLst>
              <a:ext uri="{FF2B5EF4-FFF2-40B4-BE49-F238E27FC236}">
                <a16:creationId xmlns:a16="http://schemas.microsoft.com/office/drawing/2014/main" id="{611283BE-E0CD-40B0-8F0E-7AF699C6FB0A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539593" y="1690688"/>
            <a:ext cx="4244286" cy="4244286"/>
          </a:xfrm>
          <a:prstGeom prst="ellipse">
            <a:avLst/>
          </a:prstGeo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4096822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92F4997-0D0E-425B-9B6F-5061F744E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2090"/>
            <a:ext cx="4206665" cy="116456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F2F16386-76C9-414E-97E3-7C9E7F3D7B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552089"/>
            <a:ext cx="6172200" cy="539151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0B776BD-EE44-4275-A3C5-EA7D403E69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837426"/>
            <a:ext cx="4206665" cy="410617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8FE72B7D-0E15-4F18-ADAF-63FC249B3B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4D16070D-B6F2-4256-93C8-914D7B53FDD1}" type="datetime1">
              <a:rPr lang="fi-FI" smtClean="0"/>
              <a:t>18.10.2023</a:t>
            </a:fld>
            <a:endParaRPr lang="fi-FI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FF6A1662-40E2-45AF-8788-5439748CF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C3E2C574-2DC6-47BB-A52E-A6B5D700D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472173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C0A716A-1011-4321-B5D6-2E32A3E8E1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D926D0F1-5D4A-41EE-9FA0-2C7273AE7399}" type="datetime1">
              <a:rPr lang="fi-FI" smtClean="0"/>
              <a:t>18.10.2023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B3667DF-3FBC-4029-A688-814C465D5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5C4E915-4551-4FD2-93B6-0BA07F605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4" name="Ellipsi 13">
            <a:extLst>
              <a:ext uri="{FF2B5EF4-FFF2-40B4-BE49-F238E27FC236}">
                <a16:creationId xmlns:a16="http://schemas.microsoft.com/office/drawing/2014/main" id="{C74E9304-0568-4D08-A051-4DA7EB6C563A}"/>
              </a:ext>
            </a:extLst>
          </p:cNvPr>
          <p:cNvSpPr/>
          <p:nvPr userDrawn="1"/>
        </p:nvSpPr>
        <p:spPr>
          <a:xfrm>
            <a:off x="2165230" y="1328468"/>
            <a:ext cx="1958196" cy="195819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87720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E52AC460-DAFF-4F18-AB90-21CDB3B1EA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34"/>
          <a:stretch/>
        </p:blipFill>
        <p:spPr>
          <a:xfrm>
            <a:off x="1905" y="0"/>
            <a:ext cx="12190095" cy="59436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4B3055B6-AB5F-47B5-A727-D67073BAE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693863"/>
            <a:ext cx="10574547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EE51F47B-0376-45AD-81D8-4829B8D98C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199" y="4173538"/>
            <a:ext cx="10574547" cy="11223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4" name="Päivämäärän paikkamerkki 13">
            <a:extLst>
              <a:ext uri="{FF2B5EF4-FFF2-40B4-BE49-F238E27FC236}">
                <a16:creationId xmlns:a16="http://schemas.microsoft.com/office/drawing/2014/main" id="{EC2888A5-4CD3-47BE-840B-9F1928E93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27C86-0D82-41B2-895D-1F49626EB8D4}" type="datetimeFigureOut">
              <a:rPr lang="fi-FI" smtClean="0"/>
              <a:pPr/>
              <a:t>18.10.2023</a:t>
            </a:fld>
            <a:endParaRPr lang="fi-FI"/>
          </a:p>
        </p:txBody>
      </p:sp>
      <p:sp>
        <p:nvSpPr>
          <p:cNvPr id="15" name="Alatunnisteen paikkamerkki 14">
            <a:extLst>
              <a:ext uri="{FF2B5EF4-FFF2-40B4-BE49-F238E27FC236}">
                <a16:creationId xmlns:a16="http://schemas.microsoft.com/office/drawing/2014/main" id="{097EC143-B2E9-4796-BDCB-A0596C673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6" name="Dian numeron paikkamerkki 15">
            <a:extLst>
              <a:ext uri="{FF2B5EF4-FFF2-40B4-BE49-F238E27FC236}">
                <a16:creationId xmlns:a16="http://schemas.microsoft.com/office/drawing/2014/main" id="{2E66B57B-6506-4929-B6DC-EC4CD047A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110173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E3BCEF55-E74C-4B71-AA8F-7A16034F8E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051" y="767905"/>
            <a:ext cx="4331716" cy="4472040"/>
          </a:xfrm>
          <a:prstGeom prst="rect">
            <a:avLst/>
          </a:prstGeom>
        </p:spPr>
      </p:pic>
      <p:sp>
        <p:nvSpPr>
          <p:cNvPr id="14" name="Otsikko 1">
            <a:extLst>
              <a:ext uri="{FF2B5EF4-FFF2-40B4-BE49-F238E27FC236}">
                <a16:creationId xmlns:a16="http://schemas.microsoft.com/office/drawing/2014/main" id="{0C587DC5-BE89-42F9-8E59-CE7F8477B6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228725"/>
            <a:ext cx="6800851" cy="285273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5" name="Alaotsikko 2">
            <a:extLst>
              <a:ext uri="{FF2B5EF4-FFF2-40B4-BE49-F238E27FC236}">
                <a16:creationId xmlns:a16="http://schemas.microsoft.com/office/drawing/2014/main" id="{AB61DE62-E11F-44E1-9138-A826752B8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173538"/>
            <a:ext cx="6800852" cy="11223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9" name="Päivämäärän paikkamerkki 18">
            <a:extLst>
              <a:ext uri="{FF2B5EF4-FFF2-40B4-BE49-F238E27FC236}">
                <a16:creationId xmlns:a16="http://schemas.microsoft.com/office/drawing/2014/main" id="{E0785309-DB2D-41D1-93EB-A63951D71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27C86-0D82-41B2-895D-1F49626EB8D4}" type="datetimeFigureOut">
              <a:rPr lang="fi-FI" smtClean="0"/>
              <a:pPr/>
              <a:t>18.10.2023</a:t>
            </a:fld>
            <a:endParaRPr lang="fi-FI"/>
          </a:p>
        </p:txBody>
      </p:sp>
      <p:sp>
        <p:nvSpPr>
          <p:cNvPr id="20" name="Alatunnisteen paikkamerkki 19">
            <a:extLst>
              <a:ext uri="{FF2B5EF4-FFF2-40B4-BE49-F238E27FC236}">
                <a16:creationId xmlns:a16="http://schemas.microsoft.com/office/drawing/2014/main" id="{5FCA5EF3-482D-43A7-A7CD-226F07ACF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21" name="Dian numeron paikkamerkki 20">
            <a:extLst>
              <a:ext uri="{FF2B5EF4-FFF2-40B4-BE49-F238E27FC236}">
                <a16:creationId xmlns:a16="http://schemas.microsoft.com/office/drawing/2014/main" id="{86B2CF40-83DE-47A3-A916-3D0830FEA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137684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Kuvan paikkamerkki 15">
            <a:extLst>
              <a:ext uri="{FF2B5EF4-FFF2-40B4-BE49-F238E27FC236}">
                <a16:creationId xmlns:a16="http://schemas.microsoft.com/office/drawing/2014/main" id="{046AF30C-7A64-4CAA-B336-7BA83074998C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639051" y="1066801"/>
            <a:ext cx="4382953" cy="4382953"/>
          </a:xfrm>
          <a:prstGeom prst="ellipse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15" name="Otsikko 1">
            <a:extLst>
              <a:ext uri="{FF2B5EF4-FFF2-40B4-BE49-F238E27FC236}">
                <a16:creationId xmlns:a16="http://schemas.microsoft.com/office/drawing/2014/main" id="{D5C922BD-674F-4003-BA92-1F56056973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228725"/>
            <a:ext cx="6800851" cy="285273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6" name="Alaotsikko 2">
            <a:extLst>
              <a:ext uri="{FF2B5EF4-FFF2-40B4-BE49-F238E27FC236}">
                <a16:creationId xmlns:a16="http://schemas.microsoft.com/office/drawing/2014/main" id="{8B17BC00-FB4C-4837-9797-A745B215A9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173538"/>
            <a:ext cx="6800852" cy="11223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1B781020-D969-45F6-A236-636A465D452A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CB627C86-0D82-41B2-895D-1F49626EB8D4}" type="datetimeFigureOut">
              <a:rPr lang="fi-FI" smtClean="0"/>
              <a:pPr/>
              <a:t>18.10.2023</a:t>
            </a:fld>
            <a:endParaRPr lang="fi-FI"/>
          </a:p>
        </p:txBody>
      </p:sp>
      <p:sp>
        <p:nvSpPr>
          <p:cNvPr id="17" name="Alatunnisteen paikkamerkki 16">
            <a:extLst>
              <a:ext uri="{FF2B5EF4-FFF2-40B4-BE49-F238E27FC236}">
                <a16:creationId xmlns:a16="http://schemas.microsoft.com/office/drawing/2014/main" id="{99C3B80B-AF94-45FA-A128-F104C8E45EA0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8" name="Dian numeron paikkamerkki 17">
            <a:extLst>
              <a:ext uri="{FF2B5EF4-FFF2-40B4-BE49-F238E27FC236}">
                <a16:creationId xmlns:a16="http://schemas.microsoft.com/office/drawing/2014/main" id="{03D3868B-3E9F-4ADB-87B9-A89426CF9BB6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287081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E15249FE-F1BC-4DB2-AA0D-48225444A6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906" y="103755"/>
            <a:ext cx="1979761" cy="204389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FC9D82F-1244-459D-82EF-E0D43D4E4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0717"/>
            <a:ext cx="10514162" cy="1129971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8229E1-9425-4593-B0C5-BD1932D43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A98641F-5650-4502-9114-8DAD357D6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64CD952D-2424-465E-A3B3-6637A28CDE80}" type="datetime1">
              <a:rPr lang="fi-FI" smtClean="0"/>
              <a:t>18.10.2023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F337624-DCDD-4B3E-AFB7-DB5E6B7E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15E3D0F3-1172-43F7-88DD-C3B701F9C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428617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FB649983-EE23-4849-99A0-5AC88EF0D8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2" t="10714" r="52673" b="15952"/>
          <a:stretch/>
        </p:blipFill>
        <p:spPr>
          <a:xfrm flipH="1" flipV="1">
            <a:off x="-1806107" y="-1739393"/>
            <a:ext cx="3572628" cy="3578762"/>
          </a:xfrm>
          <a:prstGeom prst="ellipse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FC9D82F-1244-459D-82EF-E0D43D4E4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6046" y="560717"/>
            <a:ext cx="9577753" cy="1129971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8229E1-9425-4593-B0C5-BD1932D43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A98641F-5650-4502-9114-8DAD357D6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B62AD38B-EAFC-4691-B174-1FED33D20AAF}" type="datetime1">
              <a:rPr lang="fi-FI" smtClean="0"/>
              <a:t>18.10.2023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F337624-DCDD-4B3E-AFB7-DB5E6B7E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15E3D0F3-1172-43F7-88DD-C3B701F9C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951183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FB649983-EE23-4849-99A0-5AC88EF0D8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2" t="10714" r="52673" b="15952"/>
          <a:stretch/>
        </p:blipFill>
        <p:spPr>
          <a:xfrm flipH="1" flipV="1">
            <a:off x="-1806107" y="5055183"/>
            <a:ext cx="3572628" cy="3578762"/>
          </a:xfrm>
          <a:prstGeom prst="ellipse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FC9D82F-1244-459D-82EF-E0D43D4E4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0717"/>
            <a:ext cx="10515600" cy="1129971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8229E1-9425-4593-B0C5-BD1932D43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A98641F-5650-4502-9114-8DAD357D6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0DBEE309-13A7-4617-875D-6F6C66CD3925}" type="datetime1">
              <a:rPr lang="fi-FI" smtClean="0"/>
              <a:t>18.10.2023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F337624-DCDD-4B3E-AFB7-DB5E6B7E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15E3D0F3-1172-43F7-88DD-C3B701F9C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03746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FB649983-EE23-4849-99A0-5AC88EF0D8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2" t="10714" r="52673" b="15952"/>
          <a:stretch/>
        </p:blipFill>
        <p:spPr>
          <a:xfrm flipH="1" flipV="1">
            <a:off x="10072301" y="-1739393"/>
            <a:ext cx="3572628" cy="3578762"/>
          </a:xfrm>
          <a:prstGeom prst="ellipse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FC9D82F-1244-459D-82EF-E0D43D4E4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0717"/>
            <a:ext cx="10515599" cy="1129971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8229E1-9425-4593-B0C5-BD1932D43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A98641F-5650-4502-9114-8DAD357D6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0E14A25E-CABB-4553-97D6-BF44CD008CC9}" type="datetime1">
              <a:rPr lang="fi-FI" smtClean="0"/>
              <a:t>18.10.2023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F337624-DCDD-4B3E-AFB7-DB5E6B7E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15E3D0F3-1172-43F7-88DD-C3B701F9C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54796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>
            <a:extLst>
              <a:ext uri="{FF2B5EF4-FFF2-40B4-BE49-F238E27FC236}">
                <a16:creationId xmlns:a16="http://schemas.microsoft.com/office/drawing/2014/main" id="{9B7B4FB2-4D8A-4DCE-A19E-E1C62E6FDB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906" y="103755"/>
            <a:ext cx="1979761" cy="204389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E6B907D-2A85-408A-9512-CF6C7B39E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BCE1E87-3BC6-45BB-84C2-2B8A1ADDE2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4862E48-53EC-4838-BB62-101AC072B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1D36552D-55A2-418B-85B5-CDC2057C99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6253E318-A3D7-40FB-81EA-84ACE72F5F6C}" type="datetime1">
              <a:rPr lang="fi-FI" smtClean="0"/>
              <a:t>18.10.2023</a:t>
            </a:fld>
            <a:endParaRPr lang="fi-FI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2369CCA5-24FA-43A0-B624-B82733C97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A9AE3934-B0BF-4399-A888-F6D6744DB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34362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5D5516BA-1463-4347-84ED-8682A7D6E0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906" y="103755"/>
            <a:ext cx="1979761" cy="204389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93A5A96-5F29-4252-800E-9303A1019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5110"/>
            <a:ext cx="10515600" cy="1138597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FD90C97-8B8F-40FD-BDDA-D6BF674789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0193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0D893BD-2817-4A32-B3C6-728594F2DE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842297"/>
            <a:ext cx="5157787" cy="309267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633D7360-BA38-41B0-9CC4-C558A75E55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0193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A8422600-70E0-4C43-9B66-DB1B9EF9B4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842297"/>
            <a:ext cx="5183188" cy="309267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7593EAC2-2528-4646-81BC-D1B76369D5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B2ABEC2A-953E-4EF2-83B7-166484ECA267}" type="datetime1">
              <a:rPr lang="fi-FI" smtClean="0"/>
              <a:t>18.10.2023</a:t>
            </a:fld>
            <a:endParaRPr lang="fi-FI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4E540B32-76A5-4DB7-82CD-E90F827B1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2" name="Dian numeron paikkamerkki 11">
            <a:extLst>
              <a:ext uri="{FF2B5EF4-FFF2-40B4-BE49-F238E27FC236}">
                <a16:creationId xmlns:a16="http://schemas.microsoft.com/office/drawing/2014/main" id="{783ACB8A-5B3C-4F87-8485-074AE63D2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3787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FD04FB84-0E92-4E07-BD02-50F570C71D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906" y="103755"/>
            <a:ext cx="1979761" cy="204389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1AFDC21A-9BA5-44EB-B1FB-335D171C9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41221DC-7D09-4D73-AA8C-CB506184A7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0EC5BAA6-F78B-4573-8E77-CF165B7F1A61}" type="datetime1">
              <a:rPr lang="fi-FI" smtClean="0"/>
              <a:t>18.10.2023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B3B6151-0AD6-4592-988E-A87F022E7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C861E5CE-68CD-4807-88F2-22D42C94A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929E14FF-8789-4646-AF4E-2A74121F96AD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38200" y="1834251"/>
            <a:ext cx="10517188" cy="410934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073992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C9D82F-1244-459D-82EF-E0D43D4E4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8229E1-9425-4593-B0C5-BD1932D43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536057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6" name="Kuvan paikkamerkki 2">
            <a:extLst>
              <a:ext uri="{FF2B5EF4-FFF2-40B4-BE49-F238E27FC236}">
                <a16:creationId xmlns:a16="http://schemas.microsoft.com/office/drawing/2014/main" id="{DB4C943E-23A4-446B-B9C3-2D241808B5D4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650302" y="1834251"/>
            <a:ext cx="5705086" cy="410934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9" name="Päivämäärän paikkamerkki 8">
            <a:extLst>
              <a:ext uri="{FF2B5EF4-FFF2-40B4-BE49-F238E27FC236}">
                <a16:creationId xmlns:a16="http://schemas.microsoft.com/office/drawing/2014/main" id="{FCA19A97-0AC0-4880-9E6A-76574F9D62C4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3FADD7C5-DA35-4F5E-A7D1-5A8BC2123634}" type="datetime1">
              <a:rPr lang="fi-FI" smtClean="0"/>
              <a:t>18.10.2023</a:t>
            </a:fld>
            <a:endParaRPr lang="fi-FI"/>
          </a:p>
        </p:txBody>
      </p:sp>
      <p:sp>
        <p:nvSpPr>
          <p:cNvPr id="10" name="Alatunnisteen paikkamerkki 9">
            <a:extLst>
              <a:ext uri="{FF2B5EF4-FFF2-40B4-BE49-F238E27FC236}">
                <a16:creationId xmlns:a16="http://schemas.microsoft.com/office/drawing/2014/main" id="{15FFB396-4C5A-46AC-AFD1-DD286B02964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1" name="Dian numeron paikkamerkki 10">
            <a:extLst>
              <a:ext uri="{FF2B5EF4-FFF2-40B4-BE49-F238E27FC236}">
                <a16:creationId xmlns:a16="http://schemas.microsoft.com/office/drawing/2014/main" id="{476DC635-07B3-40B6-8FF2-27815746A68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027934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C9D82F-1244-459D-82EF-E0D43D4E4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8229E1-9425-4593-B0C5-BD1932D43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15075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9" name="Päivämäärän paikkamerkki 8">
            <a:extLst>
              <a:ext uri="{FF2B5EF4-FFF2-40B4-BE49-F238E27FC236}">
                <a16:creationId xmlns:a16="http://schemas.microsoft.com/office/drawing/2014/main" id="{FCA19A97-0AC0-4880-9E6A-76574F9D62C4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3FADD7C5-DA35-4F5E-A7D1-5A8BC2123634}" type="datetime1">
              <a:rPr lang="fi-FI" smtClean="0"/>
              <a:t>18.10.2023</a:t>
            </a:fld>
            <a:endParaRPr lang="fi-FI"/>
          </a:p>
        </p:txBody>
      </p:sp>
      <p:sp>
        <p:nvSpPr>
          <p:cNvPr id="10" name="Alatunnisteen paikkamerkki 9">
            <a:extLst>
              <a:ext uri="{FF2B5EF4-FFF2-40B4-BE49-F238E27FC236}">
                <a16:creationId xmlns:a16="http://schemas.microsoft.com/office/drawing/2014/main" id="{15FFB396-4C5A-46AC-AFD1-DD286B02964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1" name="Dian numeron paikkamerkki 10">
            <a:extLst>
              <a:ext uri="{FF2B5EF4-FFF2-40B4-BE49-F238E27FC236}">
                <a16:creationId xmlns:a16="http://schemas.microsoft.com/office/drawing/2014/main" id="{476DC635-07B3-40B6-8FF2-27815746A68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8" name="Kuvan paikkamerkki 15">
            <a:extLst>
              <a:ext uri="{FF2B5EF4-FFF2-40B4-BE49-F238E27FC236}">
                <a16:creationId xmlns:a16="http://schemas.microsoft.com/office/drawing/2014/main" id="{611283BE-E0CD-40B0-8F0E-7AF699C6FB0A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539593" y="1690688"/>
            <a:ext cx="4244286" cy="4244286"/>
          </a:xfrm>
          <a:prstGeom prst="ellipse">
            <a:avLst/>
          </a:prstGeom>
        </p:spPr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640927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92F4997-0D0E-425B-9B6F-5061F744E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2090"/>
            <a:ext cx="4206665" cy="116456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F2F16386-76C9-414E-97E3-7C9E7F3D7B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552089"/>
            <a:ext cx="6172200" cy="539151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0B776BD-EE44-4275-A3C5-EA7D403E69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837426"/>
            <a:ext cx="4206665" cy="410617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8FE72B7D-0E15-4F18-ADAF-63FC249B3B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4D16070D-B6F2-4256-93C8-914D7B53FDD1}" type="datetime1">
              <a:rPr lang="fi-FI" smtClean="0"/>
              <a:t>18.10.2023</a:t>
            </a:fld>
            <a:endParaRPr lang="fi-FI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FF6A1662-40E2-45AF-8788-5439748CF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C3E2C574-2DC6-47BB-A52E-A6B5D700D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81406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C0A716A-1011-4321-B5D6-2E32A3E8E1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D926D0F1-5D4A-41EE-9FA0-2C7273AE7399}" type="datetime1">
              <a:rPr lang="fi-FI" smtClean="0"/>
              <a:t>18.10.2023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B3667DF-3FBC-4029-A688-814C465D5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5C4E915-4551-4FD2-93B6-0BA07F605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4" name="Ellipsi 13">
            <a:extLst>
              <a:ext uri="{FF2B5EF4-FFF2-40B4-BE49-F238E27FC236}">
                <a16:creationId xmlns:a16="http://schemas.microsoft.com/office/drawing/2014/main" id="{C74E9304-0568-4D08-A051-4DA7EB6C563A}"/>
              </a:ext>
            </a:extLst>
          </p:cNvPr>
          <p:cNvSpPr/>
          <p:nvPr userDrawn="1"/>
        </p:nvSpPr>
        <p:spPr>
          <a:xfrm>
            <a:off x="2165230" y="1328468"/>
            <a:ext cx="1958196" cy="195819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90089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60133B56-8FE2-4B0B-95C5-A80DEA8EE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0717"/>
            <a:ext cx="10515599" cy="11299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136E965-D72C-409A-B184-C176B691BF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6681745-22EE-4268-AAFF-A0AA33B4B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151425"/>
            <a:ext cx="628291" cy="532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fld id="{9D3CA140-FF35-4452-9742-757AA58294AB}" type="slidenum">
              <a:rPr lang="fi-FI" smtClean="0"/>
              <a:pPr algn="l"/>
              <a:t>‹#›</a:t>
            </a:fld>
            <a:r>
              <a:rPr lang="fi-FI"/>
              <a:t> 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CED4616E-764B-4410-8BCF-71C1B9F2A313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53924" y="6120946"/>
            <a:ext cx="1721006" cy="607664"/>
          </a:xfrm>
          <a:prstGeom prst="rect">
            <a:avLst/>
          </a:prstGeom>
        </p:spPr>
      </p:pic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DB63BB1-75C2-4218-8769-4467F77A19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51426"/>
            <a:ext cx="4114800" cy="5700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</a:t>
            </a:r>
            <a:r>
              <a:rPr lang="fi-FI" err="1"/>
              <a:t>työelämäävarten</a:t>
            </a:r>
            <a:r>
              <a:rPr lang="fi-FI"/>
              <a:t> 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FD17BF93-AFA5-4811-81F5-4A77493951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95886" y="6356351"/>
            <a:ext cx="1985513" cy="3275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B627C86-0D82-41B2-895D-1F49626EB8D4}" type="datetimeFigureOut">
              <a:rPr lang="fi-FI" smtClean="0"/>
              <a:pPr/>
              <a:t>18.10.2023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84701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3" r:id="rId3"/>
    <p:sldLayoutId id="2147483662" r:id="rId4"/>
    <p:sldLayoutId id="2147483650" r:id="rId5"/>
    <p:sldLayoutId id="2147483660" r:id="rId6"/>
    <p:sldLayoutId id="2147483659" r:id="rId7"/>
    <p:sldLayoutId id="2147483652" r:id="rId8"/>
    <p:sldLayoutId id="2147483653" r:id="rId9"/>
    <p:sldLayoutId id="2147483654" r:id="rId10"/>
    <p:sldLayoutId id="2147483658" r:id="rId11"/>
    <p:sldLayoutId id="2147483664" r:id="rId12"/>
    <p:sldLayoutId id="2147483657" r:id="rId13"/>
    <p:sldLayoutId id="2147483655" r:id="rId1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istuminen, ruoka, tietokone, kannettava&#10;&#10;Kuvaus luotu automaattisesti">
            <a:extLst>
              <a:ext uri="{FF2B5EF4-FFF2-40B4-BE49-F238E27FC236}">
                <a16:creationId xmlns:a16="http://schemas.microsoft.com/office/drawing/2014/main" id="{68F7885D-F9E4-409D-A103-A6B799058146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3924" y="6110066"/>
            <a:ext cx="1721006" cy="611410"/>
          </a:xfrm>
          <a:prstGeom prst="rect">
            <a:avLst/>
          </a:prstGeom>
        </p:spPr>
      </p:pic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60133B56-8FE2-4B0B-95C5-A80DEA8EE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0717"/>
            <a:ext cx="10515599" cy="11299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136E965-D72C-409A-B184-C176B691BF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6681745-22EE-4268-AAFF-A0AA33B4B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151425"/>
            <a:ext cx="628291" cy="532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fld id="{9D3CA140-FF35-4452-9742-757AA58294AB}" type="slidenum">
              <a:rPr lang="fi-FI" smtClean="0"/>
              <a:pPr algn="l"/>
              <a:t>‹#›</a:t>
            </a:fld>
            <a:r>
              <a:rPr lang="fi-FI"/>
              <a:t> 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DB63BB1-75C2-4218-8769-4467F77A19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51426"/>
            <a:ext cx="4114800" cy="5700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</a:t>
            </a:r>
            <a:r>
              <a:rPr lang="fi-FI" err="1"/>
              <a:t>työelämäävarten</a:t>
            </a:r>
            <a:r>
              <a:rPr lang="fi-FI"/>
              <a:t> 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FD17BF93-AFA5-4811-81F5-4A77493951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95886" y="6356351"/>
            <a:ext cx="1985513" cy="3275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B627C86-0D82-41B2-895D-1F49626EB8D4}" type="datetimeFigureOut">
              <a:rPr lang="fi-FI" smtClean="0"/>
              <a:pPr/>
              <a:t>18.10.2023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89524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project.greenerasmus.org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hyperlink" Target="https://www.oph.fi/fi/ohjelmat/mika-erasmus-ohjelma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hyperlink" Target="https://project.greenerasmus.org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eur03.safelinks.protection.outlook.com/?url=https%3A%2F%2Fwww.ykliitto.fi%2Fkestava-kehitys&amp;data=05%7C01%7Csaara.biaudet%40keuda.fi%7Cce74fbb0d8b94afcc8ba08dbcf993207%7Cba611cbd35cc412db52f4cb2198b6645%7C0%7C0%7C638332029118571790%7CUnknown%7CTWFpbGZsb3d8eyJWIjoiMC4wLjAwMDAiLCJQIjoiV2luMzIiLCJBTiI6Ik1haWwiLCJXVCI6Mn0%3D%7C3000%7C%7C%7C&amp;sdata=mFL3wJswETbUyZpgxIC3SslihMwU%2BkXFduSwovC8p8Y%3D&amp;reserved=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81D8FFD-6354-4FD3-BBCF-2DF4CC4732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i-FI" sz="3600" dirty="0">
                <a:latin typeface="Arial"/>
                <a:cs typeface="Arial"/>
              </a:rPr>
              <a:t>Vastuullisuus ja kestävä kehitys</a:t>
            </a:r>
            <a:br>
              <a:rPr lang="fi-FI" sz="3600" dirty="0">
                <a:latin typeface="Arial"/>
                <a:cs typeface="Arial"/>
              </a:rPr>
            </a:br>
            <a:r>
              <a:rPr lang="fi-FI" sz="3600" dirty="0">
                <a:latin typeface="Arial"/>
                <a:cs typeface="Arial"/>
              </a:rPr>
              <a:t> osana kansainvälistä jaksoa </a:t>
            </a:r>
            <a:br>
              <a:rPr lang="fi-FI" sz="3600" dirty="0">
                <a:latin typeface="Arial"/>
                <a:cs typeface="Arial"/>
              </a:rPr>
            </a:br>
            <a:br>
              <a:rPr lang="fi-FI" sz="3600" dirty="0">
                <a:latin typeface="Arial"/>
                <a:cs typeface="Arial"/>
              </a:rPr>
            </a:br>
            <a:r>
              <a:rPr lang="fi-FI" sz="1600" dirty="0">
                <a:latin typeface="Arial"/>
                <a:cs typeface="Arial"/>
              </a:rPr>
              <a:t>Lähde ja kuvat: OPH, Green Erasmus </a:t>
            </a:r>
            <a:r>
              <a:rPr lang="fi-FI" sz="1600" dirty="0">
                <a:latin typeface="Arial"/>
                <a:cs typeface="Arial"/>
                <a:hlinkClick r:id="rId2"/>
              </a:rPr>
              <a:t>Green Erasmus Project</a:t>
            </a:r>
            <a:br>
              <a:rPr lang="fi-FI" sz="1600" dirty="0">
                <a:latin typeface="Arial"/>
                <a:cs typeface="Arial"/>
              </a:rPr>
            </a:br>
            <a:endParaRPr lang="fi-FI" sz="1600">
              <a:latin typeface="Arial"/>
              <a:cs typeface="Arial"/>
            </a:endParaRP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BB6B741-3504-4149-93A7-EDE667EDC2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4849" y="4555263"/>
            <a:ext cx="10574547" cy="11223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/>
              <a:t>Mitä minä voin tehdä?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2DCF660-8F60-4B84-9392-51C16BCBA2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42460" y="6151425"/>
            <a:ext cx="1465053" cy="532433"/>
          </a:xfrm>
        </p:spPr>
        <p:txBody>
          <a:bodyPr/>
          <a:lstStyle/>
          <a:p>
            <a:pPr algn="l"/>
            <a:r>
              <a:rPr lang="fi-FI"/>
              <a:t>2023 Saara Biaudet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AC502D6-1FBA-4547-99A9-CEC17371A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51426"/>
            <a:ext cx="4114800" cy="570050"/>
          </a:xfrm>
        </p:spPr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D896DB7-FE84-4A9C-9277-2014DE1D9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151425"/>
            <a:ext cx="628291" cy="532433"/>
          </a:xfrm>
        </p:spPr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1</a:t>
            </a:fld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89876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C0C534E-EF57-F777-2F40-D43AB30FB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2400"/>
              <a:t>Erasmus +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778C9A3-984D-908C-218D-7F5C19E9EB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7500" lnSpcReduction="20000"/>
          </a:bodyPr>
          <a:lstStyle/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i-FI" sz="1600" b="0" i="0" dirty="0">
                <a:effectLst/>
              </a:rPr>
              <a:t>Mahdollistaa teille ulkomaanjakson!</a:t>
            </a:r>
          </a:p>
          <a:p>
            <a:pPr marL="0" indent="0">
              <a:buNone/>
            </a:pPr>
            <a:endParaRPr lang="fi-FI" sz="1600" b="0" i="0">
              <a:effectLst/>
            </a:endParaRP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i-FI" sz="1600" b="0" i="0" dirty="0">
                <a:effectLst/>
              </a:rPr>
              <a:t>Erasmus+ on EU:n koulutuksen, nuorisoalan ja urheilun ohjelma vuosille 2021-2027</a:t>
            </a:r>
          </a:p>
          <a:p>
            <a:pPr marL="0" indent="0">
              <a:buNone/>
            </a:pPr>
            <a:endParaRPr lang="fi-FI" sz="1600" b="0" i="0">
              <a:effectLst/>
            </a:endParaRPr>
          </a:p>
          <a:p>
            <a:pPr>
              <a:lnSpc>
                <a:spcPct val="170000"/>
              </a:lnSpc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i-FI" sz="1600" dirty="0">
                <a:latin typeface="Arial"/>
                <a:cs typeface="Arial"/>
              </a:rPr>
              <a:t>M</a:t>
            </a:r>
            <a:r>
              <a:rPr lang="fi-FI" sz="1600" b="0" i="0" dirty="0">
                <a:effectLst/>
                <a:latin typeface="Arial"/>
                <a:cs typeface="Arial"/>
              </a:rPr>
              <a:t>iljoonat eurooppalaiset nuoret, opiskelijat ja aikuiset voivat kouluttautua, opiskella ja harjoitella ulkomailla ohjelman tuella ja näin laajentaa osaamistaan</a:t>
            </a:r>
            <a:r>
              <a:rPr lang="fi-FI" sz="1600" dirty="0">
                <a:latin typeface="Arial"/>
                <a:cs typeface="Arial"/>
              </a:rPr>
              <a:t>. Yli 300 000 suomalaista on osallistunut Erasmus+ -ohjelman ja sitä edeltävien ohjelmien tukemiin ulkomaanjaksoihin vuodesta 1992 lähtien (=yli 35 vuotta!)</a:t>
            </a:r>
            <a:endParaRPr lang="fi-FI" sz="1200" dirty="0"/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fi-FI" sz="1600" dirty="0">
              <a:latin typeface="Arial"/>
              <a:cs typeface="Arial"/>
            </a:endParaRP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i-FI" sz="1600" dirty="0">
                <a:latin typeface="Arial"/>
                <a:cs typeface="Arial"/>
              </a:rPr>
              <a:t>Ohjelman avulla osallistujat ovat kehittäneet kielitaitoaan, kansainvälistä osaamistaan ja yhteistyötaitojaan. </a:t>
            </a:r>
            <a:endParaRPr lang="fi-FI" sz="1200" b="0" i="0">
              <a:effectLst/>
            </a:endParaRPr>
          </a:p>
          <a:p>
            <a:pPr marL="0" indent="0">
              <a:buNone/>
            </a:pPr>
            <a:endParaRPr lang="fi-FI" sz="1600" b="0" i="0">
              <a:effectLst/>
            </a:endParaRP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i-FI" sz="1600" b="0" i="0" dirty="0">
                <a:effectLst/>
              </a:rPr>
              <a:t>Tavoitteet:</a:t>
            </a:r>
          </a:p>
          <a:p>
            <a:pPr lvl="1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i-FI" sz="1600" dirty="0"/>
              <a:t>T</a:t>
            </a:r>
            <a:r>
              <a:rPr lang="fi-FI" sz="1600" b="0" i="0" dirty="0">
                <a:effectLst/>
              </a:rPr>
              <a:t>ukea ihmisten ammatillista, henkilökohtaista ja  koulutuksellista kehitystä</a:t>
            </a:r>
          </a:p>
          <a:p>
            <a:pPr lvl="1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i-FI" sz="1600" dirty="0"/>
              <a:t>Edistää mm. kestävää kasvua, työllisyyttä ja innovaatioita</a:t>
            </a:r>
          </a:p>
          <a:p>
            <a:pPr lvl="1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i-FI" sz="1600" b="0" i="0" dirty="0">
                <a:effectLst/>
                <a:latin typeface="Arial"/>
                <a:cs typeface="Arial"/>
              </a:rPr>
              <a:t>Vahvistaa eurooppalaista identiteettiä ja aktiivista kansalaisuutta</a:t>
            </a:r>
          </a:p>
          <a:p>
            <a:pPr marL="457200" lvl="1" indent="0">
              <a:buNone/>
            </a:pPr>
            <a:endParaRPr lang="fi-FI" sz="1600" dirty="0">
              <a:latin typeface="Arial"/>
              <a:cs typeface="Arial"/>
            </a:endParaRP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i-FI" sz="1600" dirty="0"/>
              <a:t>Lisätiedot: </a:t>
            </a:r>
            <a:r>
              <a:rPr lang="fi-FI" sz="16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Mikä on Erasmus+ -ohjelma? | Opetushallitus (oph.fi)</a:t>
            </a:r>
            <a:endParaRPr lang="fi-FI" sz="1600" b="0" i="0" dirty="0">
              <a:effectLst/>
            </a:endParaRPr>
          </a:p>
          <a:p>
            <a:pPr lvl="1"/>
            <a:endParaRPr lang="fi-FI" sz="2200"/>
          </a:p>
          <a:p>
            <a:endParaRPr lang="fi-FI" sz="2600" b="0" i="0">
              <a:solidFill>
                <a:srgbClr val="000A48"/>
              </a:solidFill>
              <a:effectLst/>
            </a:endParaRPr>
          </a:p>
          <a:p>
            <a:pPr marL="457200" lvl="1" indent="0">
              <a:buNone/>
            </a:pPr>
            <a:endParaRPr lang="fi-FI" sz="2200" b="0" i="0">
              <a:solidFill>
                <a:srgbClr val="000A48"/>
              </a:solidFill>
              <a:effectLst/>
            </a:endParaRPr>
          </a:p>
          <a:p>
            <a:pPr marL="457200" lvl="1" indent="0">
              <a:buNone/>
            </a:pPr>
            <a:endParaRPr lang="fi-FI" sz="2200" b="0" i="0">
              <a:solidFill>
                <a:srgbClr val="000A48"/>
              </a:solidFill>
              <a:effectLst/>
            </a:endParaRPr>
          </a:p>
          <a:p>
            <a:pPr marL="0" indent="0">
              <a:buNone/>
            </a:pPr>
            <a:endParaRPr lang="fi-FI" b="0" i="0">
              <a:solidFill>
                <a:srgbClr val="000A48"/>
              </a:solidFill>
              <a:effectLst/>
              <a:latin typeface="Noto Serif" panose="02020600060500020200" pitchFamily="18" charset="0"/>
            </a:endParaRPr>
          </a:p>
          <a:p>
            <a:endParaRPr lang="fi-FI" b="0" i="0">
              <a:solidFill>
                <a:srgbClr val="000A48"/>
              </a:solidFill>
              <a:effectLst/>
              <a:latin typeface="Noto Serif" panose="02020600060500020200" pitchFamily="18" charset="0"/>
            </a:endParaRPr>
          </a:p>
          <a:p>
            <a:endParaRPr lang="fi-FI"/>
          </a:p>
          <a:p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3F210CD-828F-7358-B465-28E259F37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4A25E-CABB-4553-97D6-BF44CD008CC9}" type="datetime1">
              <a:rPr lang="fi-FI" smtClean="0"/>
              <a:t>18.10.2023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C658D68-2B95-1841-6B08-4589B5608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6F19041-FBF5-07F2-770E-C6FF34903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2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F2A08052-7138-87C2-6356-D401AAA122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6657" y="291168"/>
            <a:ext cx="2438525" cy="126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179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981D64B-A02E-E89C-9FCD-E709E0347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6046" y="560717"/>
            <a:ext cx="9577753" cy="1129971"/>
          </a:xfrm>
        </p:spPr>
        <p:txBody>
          <a:bodyPr>
            <a:normAutofit/>
          </a:bodyPr>
          <a:lstStyle/>
          <a:p>
            <a:r>
              <a:rPr lang="fi-FI" sz="3600">
                <a:latin typeface="Arial"/>
                <a:cs typeface="Arial"/>
              </a:rPr>
              <a:t>Ennen ulkomaanjaksoa:</a:t>
            </a:r>
            <a:endParaRPr lang="fi-FI" sz="360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594C4A2-1FDD-E4D7-62CA-E0E6EA078F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55649"/>
            <a:ext cx="10515600" cy="4395914"/>
          </a:xfrm>
        </p:spPr>
        <p:txBody>
          <a:bodyPr>
            <a:noAutofit/>
          </a:bodyPr>
          <a:lstStyle/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i-FI" sz="1200" b="1"/>
              <a:t>Mieti, miksi haluat lähteä kansainväliselle jaksolle? Mitä haluat oppia?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fi-FI" sz="1200"/>
          </a:p>
          <a:p>
            <a:pPr lvl="1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i-FI" sz="1200"/>
              <a:t>Oppiminen uusista kulttuureista, oppiminen itsestä, tiedon lisääntyminen, kokemuksen karttuminen</a:t>
            </a:r>
          </a:p>
          <a:p>
            <a:pPr lvl="1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i-FI" sz="1200"/>
              <a:t>Arvostus muita ja omaa itseä kohtaan, kielitaidon karttuminen jne.</a:t>
            </a:r>
          </a:p>
          <a:p>
            <a:pPr marL="457200" lvl="1" indent="0">
              <a:buNone/>
            </a:pPr>
            <a:endParaRPr lang="fi-FI" sz="1200"/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i-FI" sz="1200" b="1"/>
              <a:t>Olisiko </a:t>
            </a:r>
            <a:r>
              <a:rPr lang="fi-FI" sz="1200" b="1" err="1"/>
              <a:t>green</a:t>
            </a:r>
            <a:r>
              <a:rPr lang="fi-FI" sz="1200" b="1"/>
              <a:t> </a:t>
            </a:r>
            <a:r>
              <a:rPr lang="fi-FI" sz="1200" b="1" err="1"/>
              <a:t>travel</a:t>
            </a:r>
            <a:r>
              <a:rPr lang="fi-FI" sz="1200" b="1"/>
              <a:t> kohteeseen mahdollista?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fi-FI" sz="1200"/>
          </a:p>
          <a:p>
            <a:pPr lvl="1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i-FI" sz="1200"/>
              <a:t>Osa matkasta junalla tai muulla julkisella lentomatkan sijaan/lisäksi</a:t>
            </a:r>
          </a:p>
          <a:p>
            <a:pPr lvl="1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i-FI" sz="1200"/>
              <a:t>Erasmus –opiskelijoista 9/10 on huolestunut ilmastonmuutoksesta, mutta silti noin 70% liikkumisista tehdään lentokoneella (Green Erasmus)</a:t>
            </a:r>
          </a:p>
          <a:p>
            <a:pPr lvl="1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i-FI" sz="1200"/>
              <a:t>Pakkaa kevyesti, lennoilla jokainen kilo vie polttoainetta</a:t>
            </a:r>
          </a:p>
          <a:p>
            <a:pPr lvl="1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i-FI" sz="1200"/>
              <a:t>Suorat lennot</a:t>
            </a:r>
          </a:p>
          <a:p>
            <a:pPr lvl="1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i-FI" sz="1200"/>
              <a:t>Vastuullisten yritysten suosiminen (kotimaisuus)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i-FI" sz="1200" b="1"/>
              <a:t>Valmistaudu</a:t>
            </a:r>
          </a:p>
          <a:p>
            <a:pPr marL="0" indent="0">
              <a:buNone/>
            </a:pPr>
            <a:endParaRPr lang="fi-FI" sz="1200" b="1"/>
          </a:p>
          <a:p>
            <a:pPr lvl="1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i-FI" sz="1200"/>
              <a:t>Ole ajoissa liikenteessä, kuljetuksien ja majoituksien hinnat nousevat mitä lähemmäs mennään lähtöpäivää</a:t>
            </a:r>
          </a:p>
          <a:p>
            <a:pPr lvl="1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i-FI" sz="1200"/>
              <a:t>Mahdollisuuksien mukaan matkusta ruuhka- ja sesonkiajan ulkopuolella</a:t>
            </a:r>
          </a:p>
          <a:p>
            <a:pPr lvl="1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i-FI" sz="1200"/>
              <a:t>Osaat kertoa omin sanoin Suomesta ja </a:t>
            </a:r>
            <a:r>
              <a:rPr lang="fi-FI" sz="1200" err="1"/>
              <a:t>Keudasta</a:t>
            </a:r>
            <a:r>
              <a:rPr lang="fi-FI" sz="1200"/>
              <a:t>. Olet tärkeä edustajamme ulkomailla!</a:t>
            </a:r>
          </a:p>
          <a:p>
            <a:pPr lvl="1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i-FI" sz="1200"/>
              <a:t>Tutustu kohdemaahasi ja työpaikkaasi etukäteen</a:t>
            </a:r>
          </a:p>
          <a:p>
            <a:pPr lvl="1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fi-FI" sz="1200"/>
          </a:p>
          <a:p>
            <a:pPr lvl="1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fi-FI" sz="1200"/>
          </a:p>
          <a:p>
            <a:pPr lvl="1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fi-FI" sz="1000"/>
          </a:p>
          <a:p>
            <a:pPr marL="0" indent="0">
              <a:buNone/>
            </a:pPr>
            <a:r>
              <a:rPr lang="fi-FI" sz="1000"/>
              <a:t>	</a:t>
            </a:r>
          </a:p>
          <a:p>
            <a:endParaRPr lang="fi-FI" sz="1000"/>
          </a:p>
          <a:p>
            <a:pPr marL="457200" lvl="1" indent="0">
              <a:buNone/>
            </a:pPr>
            <a:endParaRPr lang="fi-FI" sz="1000"/>
          </a:p>
          <a:p>
            <a:pPr marL="457200" lvl="1" indent="0">
              <a:buNone/>
            </a:pPr>
            <a:endParaRPr lang="fi-FI" sz="1000"/>
          </a:p>
          <a:p>
            <a:pPr marL="457200" lvl="1" indent="0">
              <a:buNone/>
            </a:pPr>
            <a:endParaRPr lang="fi-FI" sz="1000"/>
          </a:p>
          <a:p>
            <a:endParaRPr lang="fi-FI" sz="1000"/>
          </a:p>
          <a:p>
            <a:pPr lvl="1"/>
            <a:endParaRPr lang="fi-FI" sz="1000"/>
          </a:p>
          <a:p>
            <a:pPr lvl="1"/>
            <a:endParaRPr lang="fi-FI" sz="1000"/>
          </a:p>
          <a:p>
            <a:pPr lvl="1"/>
            <a:endParaRPr lang="fi-FI" sz="1000"/>
          </a:p>
          <a:p>
            <a:pPr lvl="1"/>
            <a:endParaRPr lang="fi-FI" sz="1000"/>
          </a:p>
          <a:p>
            <a:endParaRPr lang="fi-FI" sz="1000"/>
          </a:p>
          <a:p>
            <a:pPr lvl="1"/>
            <a:endParaRPr lang="fi-FI" sz="1000"/>
          </a:p>
          <a:p>
            <a:endParaRPr lang="fi-FI" sz="1000"/>
          </a:p>
          <a:p>
            <a:endParaRPr lang="fi-FI" sz="1000"/>
          </a:p>
          <a:p>
            <a:endParaRPr lang="fi-FI" sz="100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7A0CDB-6CF9-27FA-D116-D5A0A5E72A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</p:spPr>
        <p:txBody>
          <a:bodyPr/>
          <a:lstStyle/>
          <a:p>
            <a:fld id="{B62AD38B-EAFC-4691-B174-1FED33D20AAF}" type="datetime1">
              <a:rPr lang="fi-FI" smtClean="0"/>
              <a:pPr/>
              <a:t>18.10.2023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9EEB144-5F44-8AE0-1E2F-5C2BC6865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51426"/>
            <a:ext cx="4114800" cy="570050"/>
          </a:xfrm>
        </p:spPr>
        <p:txBody>
          <a:bodyPr/>
          <a:lstStyle/>
          <a:p>
            <a:r>
              <a:rPr lang="fi-FI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8BD06B0-4474-EF51-C405-E7C1B923C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151425"/>
            <a:ext cx="628291" cy="532433"/>
          </a:xfrm>
        </p:spPr>
        <p:txBody>
          <a:bodyPr/>
          <a:lstStyle/>
          <a:p>
            <a:fld id="{9D3CA140-FF35-4452-9742-757AA58294AB}" type="slidenum">
              <a:rPr lang="fi-FI" smtClean="0"/>
              <a:pPr/>
              <a:t>3</a:t>
            </a:fld>
            <a:endParaRPr lang="fi-FI"/>
          </a:p>
        </p:txBody>
      </p:sp>
      <p:pic>
        <p:nvPicPr>
          <p:cNvPr id="34" name="Kuva 33">
            <a:extLst>
              <a:ext uri="{FF2B5EF4-FFF2-40B4-BE49-F238E27FC236}">
                <a16:creationId xmlns:a16="http://schemas.microsoft.com/office/drawing/2014/main" id="{00C7CDE9-C700-8EA4-036F-2F140996AD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4271" y="1043654"/>
            <a:ext cx="1339919" cy="1238314"/>
          </a:xfrm>
          <a:prstGeom prst="rect">
            <a:avLst/>
          </a:prstGeom>
        </p:spPr>
      </p:pic>
      <p:pic>
        <p:nvPicPr>
          <p:cNvPr id="38" name="Kuva 37">
            <a:extLst>
              <a:ext uri="{FF2B5EF4-FFF2-40B4-BE49-F238E27FC236}">
                <a16:creationId xmlns:a16="http://schemas.microsoft.com/office/drawing/2014/main" id="{E1D2DDFA-0366-4D3C-8734-C4B2D59958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80475" y="4048793"/>
            <a:ext cx="1263715" cy="12383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1A946E0-ADC1-F5A9-7148-7FEFA9142B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86838" y="2314575"/>
            <a:ext cx="2009775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012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8FCC271-A131-E3E4-7584-CC16EB3B5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>
                <a:latin typeface="Arial"/>
                <a:cs typeface="Arial"/>
              </a:rPr>
              <a:t>Ulkomaanjakson aikana:</a:t>
            </a:r>
            <a:endParaRPr lang="fi-FI" sz="360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08730C0-0B37-46D5-DCC7-10390032A3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i-FI" sz="2000">
                <a:latin typeface="Arial"/>
                <a:cs typeface="Arial"/>
              </a:rPr>
              <a:t>Kunnioita paikallisten tapoja, kulttuuria ja erilaisuutta</a:t>
            </a:r>
            <a:endParaRPr lang="en-US"/>
          </a:p>
          <a:p>
            <a:endParaRPr lang="fi-FI" sz="2000"/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i-FI" sz="2000">
                <a:latin typeface="Arial"/>
                <a:cs typeface="Arial"/>
              </a:rPr>
              <a:t>Ole ystävällinen ja kohtelias muita ihmisiä kohtaan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fi-FI" sz="2000"/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i-FI" sz="2000">
                <a:latin typeface="Arial"/>
                <a:cs typeface="Arial"/>
              </a:rPr>
              <a:t>Lajittele jätteet mahdollisuuksien mukaan, koita minimoida hävikki ja omat roskasi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fi-FI" sz="2000">
              <a:latin typeface="Arial"/>
              <a:cs typeface="Arial"/>
            </a:endParaRP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i-FI" sz="2000">
                <a:latin typeface="Arial"/>
                <a:cs typeface="Arial"/>
              </a:rPr>
              <a:t>Älä tuhlaa vettä ja energiaa! Monissa maissa puhdas vesi on rajallista. </a:t>
            </a:r>
            <a:endParaRPr lang="fi-FI">
              <a:latin typeface="Arial"/>
              <a:cs typeface="Arial"/>
            </a:endParaRP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fi-FI" sz="2000">
              <a:latin typeface="Arial"/>
              <a:cs typeface="Arial"/>
            </a:endParaRP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i-FI" sz="2000">
                <a:latin typeface="Arial"/>
                <a:cs typeface="Arial"/>
              </a:rPr>
              <a:t>Suosi kasvispohjaista ruokaa, paikallisia tuotteita ja palveluita</a:t>
            </a:r>
            <a:endParaRPr lang="fi-FI">
              <a:latin typeface="Arial"/>
              <a:cs typeface="Arial"/>
            </a:endParaRP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fi-FI" sz="2000"/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i-FI" sz="2000">
                <a:latin typeface="Arial"/>
                <a:cs typeface="Arial"/>
              </a:rPr>
              <a:t>Matkusta junalla ja bussilla. Selvitä kohteesi kaupunkipyörämahdollisuuksia ja liiku myös kävellen 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FDAFC8B-38B4-D7C6-9033-D4BBB8019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D952D-2424-465E-A3B3-6637A28CDE80}" type="datetime1">
              <a:rPr lang="fi-FI" smtClean="0"/>
              <a:t>18.10.2023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52DC462-F208-5617-9D70-8DF8F4C2A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3F30C4A-66E9-C1BF-3B22-F5A75C8B4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4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F0F44D74-2E54-F3AA-8C70-BC4D161193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9587" y="1310810"/>
            <a:ext cx="1853242" cy="1738312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21E6FB77-68CA-5D69-2A9C-A8ED5C4685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9475" y="3656257"/>
            <a:ext cx="2072714" cy="1311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463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327F5F7-2640-3ACB-9F58-0B315512D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>
                <a:latin typeface="Arial"/>
                <a:cs typeface="Arial"/>
              </a:rPr>
              <a:t>Ulkomaanjakson jälkeen:</a:t>
            </a:r>
            <a:endParaRPr lang="fi-FI" sz="360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3212EDD-C1DE-9C33-9177-D3FE695FDA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i-FI" sz="1800">
                <a:latin typeface="Arial"/>
                <a:cs typeface="Arial"/>
              </a:rPr>
              <a:t>Reflektoi mitä olet nähnyt ja kokenut (matkaraportti)</a:t>
            </a:r>
          </a:p>
          <a:p>
            <a:pPr marL="0" indent="0">
              <a:buNone/>
            </a:pPr>
            <a:endParaRPr lang="fi-FI" sz="1800"/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i-FI" sz="1800">
                <a:latin typeface="Arial"/>
                <a:cs typeface="Arial"/>
              </a:rPr>
              <a:t>Mitä hyvää/huonoa koit?</a:t>
            </a:r>
          </a:p>
          <a:p>
            <a:pPr marL="0" indent="0">
              <a:buNone/>
            </a:pPr>
            <a:endParaRPr lang="fi-FI" sz="1800"/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i-FI" sz="1800">
                <a:latin typeface="Arial"/>
                <a:cs typeface="Arial"/>
              </a:rPr>
              <a:t>Mitä opit?</a:t>
            </a:r>
          </a:p>
          <a:p>
            <a:pPr marL="0" indent="0">
              <a:buNone/>
            </a:pPr>
            <a:endParaRPr lang="fi-FI" sz="1800"/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i-FI" sz="1800">
                <a:latin typeface="Arial"/>
                <a:cs typeface="Arial"/>
              </a:rPr>
              <a:t>Mikä meillä Suomessa on paremmin/huonommin?</a:t>
            </a:r>
          </a:p>
          <a:p>
            <a:pPr marL="0" indent="0">
              <a:buNone/>
            </a:pPr>
            <a:endParaRPr lang="fi-FI" sz="1800"/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i-FI" sz="1800">
                <a:latin typeface="Arial"/>
                <a:cs typeface="Arial"/>
              </a:rPr>
              <a:t>Miten aiot hyödyntää oppimaasi?</a:t>
            </a:r>
          </a:p>
          <a:p>
            <a:endParaRPr lang="fi-FI" sz="180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BD7709E-94F0-689F-CB81-0E41B154D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4A25E-CABB-4553-97D6-BF44CD008CC9}" type="datetime1">
              <a:rPr lang="fi-FI" smtClean="0"/>
              <a:t>18.10.2023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9521B0D-A698-E566-413C-F35B4E760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538156D-BD75-4369-55E2-B1C57173D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5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3378E40-504F-65B8-5F2E-A0281870B3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3014" y="2828737"/>
            <a:ext cx="1206562" cy="2368672"/>
          </a:xfrm>
          <a:prstGeom prst="rect">
            <a:avLst/>
          </a:prstGeom>
        </p:spPr>
      </p:pic>
      <p:pic>
        <p:nvPicPr>
          <p:cNvPr id="7" name="Graphic 6" descr="Pilvi, vaikka kupla">
            <a:extLst>
              <a:ext uri="{FF2B5EF4-FFF2-40B4-BE49-F238E27FC236}">
                <a16:creationId xmlns:a16="http://schemas.microsoft.com/office/drawing/2014/main" id="{B419841F-96F1-0EB8-391A-22D9316A25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58313" y="2114550"/>
            <a:ext cx="1609725" cy="14287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87689E3-B75C-DE0A-5C2B-E30946FDCC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20300" y="3829050"/>
            <a:ext cx="1485900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078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EC2370-D2EC-A644-C8B1-956906BFE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/>
              <a:t>Green Erasmus -projekti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C4165F1-5B5C-5249-2DA4-0821498FEF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i-FI" sz="2400">
                <a:latin typeface="Arial"/>
                <a:cs typeface="Arial"/>
              </a:rPr>
              <a:t>Tavoitteena vähentää Erasmus+ ohjelman negatiivisia ympäristövaikutuksia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fi-FI" sz="2400">
              <a:latin typeface="Arial"/>
              <a:cs typeface="Arial"/>
            </a:endParaRP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i-FI" sz="2400">
                <a:latin typeface="Arial"/>
                <a:cs typeface="Arial"/>
              </a:rPr>
              <a:t>Lisätä tietoisuutta kestävän kansainvälistymisen tärkeydestä koko Euroopan koulusektorilla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fi-FI" sz="2400">
              <a:latin typeface="Arial"/>
              <a:cs typeface="Arial"/>
            </a:endParaRP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i-FI" sz="2400">
                <a:latin typeface="Arial"/>
                <a:cs typeface="Arial"/>
              </a:rPr>
              <a:t>Rohkaista opiskelijajärjestöjä olemaan muutoksen tekijöitä ja parantamaan ympäristön kestävää kehitystä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fi-FI" sz="2400">
              <a:latin typeface="Arial"/>
              <a:cs typeface="Arial"/>
            </a:endParaRP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i-FI" sz="2400">
                <a:latin typeface="Arial"/>
                <a:cs typeface="Arial"/>
              </a:rPr>
              <a:t>Lähde ja kuvat: Green Erasmus </a:t>
            </a:r>
            <a:r>
              <a:rPr lang="fi-FI" sz="2400">
                <a:hlinkClick r:id="rId4"/>
              </a:rPr>
              <a:t>Green Erasmus Project</a:t>
            </a:r>
            <a:endParaRPr lang="fi-FI" sz="2400"/>
          </a:p>
          <a:p>
            <a:endParaRPr lang="fi-FI" sz="2800"/>
          </a:p>
          <a:p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F9C2128-4E1C-2226-8EC5-AAD0B2ED0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4A25E-CABB-4553-97D6-BF44CD008CC9}" type="datetime1">
              <a:rPr lang="fi-FI" smtClean="0"/>
              <a:t>18.10.2023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6FC2910-439B-F2B9-40A3-AD369DB70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DE1797A-B052-27AA-9858-F3C58D898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6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407BD805-F5B0-EACB-CE02-65D839BD69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4581" y="725631"/>
            <a:ext cx="2349621" cy="80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94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E9A66-AF4F-7F0B-3EC2-9D8D923B1A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1600" b="0" dirty="0" err="1">
                <a:latin typeface="Arial"/>
                <a:cs typeface="Arial"/>
              </a:rPr>
              <a:t>Syvennä</a:t>
            </a:r>
            <a:r>
              <a:rPr lang="en-US" sz="1600" b="0" dirty="0">
                <a:latin typeface="Arial"/>
                <a:cs typeface="Arial"/>
              </a:rPr>
              <a:t> </a:t>
            </a:r>
            <a:r>
              <a:rPr lang="en-US" sz="1600" b="0" dirty="0" err="1">
                <a:latin typeface="Arial"/>
                <a:cs typeface="Arial"/>
              </a:rPr>
              <a:t>osaamistasi</a:t>
            </a:r>
            <a:r>
              <a:rPr lang="en-US" sz="1600" b="0" dirty="0">
                <a:latin typeface="Arial"/>
                <a:cs typeface="Arial"/>
              </a:rPr>
              <a:t> ja </a:t>
            </a:r>
            <a:r>
              <a:rPr lang="en-US" sz="1600" b="0" dirty="0" err="1">
                <a:latin typeface="Arial"/>
                <a:cs typeface="Arial"/>
              </a:rPr>
              <a:t>tutustu</a:t>
            </a:r>
            <a:r>
              <a:rPr lang="en-US" sz="1600" b="0" dirty="0">
                <a:latin typeface="Arial"/>
                <a:cs typeface="Arial"/>
              </a:rPr>
              <a:t> </a:t>
            </a:r>
            <a:r>
              <a:rPr lang="en-US" sz="1600" b="0" dirty="0" err="1">
                <a:latin typeface="Arial"/>
                <a:cs typeface="Arial"/>
              </a:rPr>
              <a:t>Keudan</a:t>
            </a:r>
            <a:r>
              <a:rPr lang="en-US" sz="1600" b="0" dirty="0">
                <a:latin typeface="Arial"/>
                <a:cs typeface="Arial"/>
              </a:rPr>
              <a:t> </a:t>
            </a:r>
            <a:r>
              <a:rPr lang="en-US" sz="1600" b="0" dirty="0" err="1">
                <a:latin typeface="Arial"/>
                <a:cs typeface="Arial"/>
              </a:rPr>
              <a:t>kestävyysopintojen</a:t>
            </a:r>
            <a:r>
              <a:rPr lang="en-US" sz="1600" b="0" dirty="0">
                <a:latin typeface="Arial"/>
                <a:cs typeface="Arial"/>
              </a:rPr>
              <a:t> </a:t>
            </a:r>
            <a:r>
              <a:rPr lang="en-US" sz="1600" b="0" dirty="0" err="1">
                <a:latin typeface="Arial"/>
                <a:cs typeface="Arial"/>
              </a:rPr>
              <a:t>tarjontaan</a:t>
            </a:r>
            <a:endParaRPr lang="en-US" sz="1600" b="0" dirty="0">
              <a:latin typeface="Arial"/>
              <a:cs typeface="Arial"/>
            </a:endParaRPr>
          </a:p>
          <a:p>
            <a:br>
              <a:rPr lang="en-US" sz="1400" b="0"/>
            </a:br>
            <a:endParaRPr lang="en-US" sz="1600" b="0"/>
          </a:p>
          <a:p>
            <a:r>
              <a:rPr lang="en-US" sz="1600" b="0" dirty="0" err="1">
                <a:latin typeface="Arial"/>
                <a:cs typeface="Arial"/>
              </a:rPr>
              <a:t>Tutustu</a:t>
            </a:r>
            <a:r>
              <a:rPr lang="en-US" sz="1600" b="0" dirty="0">
                <a:latin typeface="Arial"/>
                <a:cs typeface="Arial"/>
              </a:rPr>
              <a:t> </a:t>
            </a:r>
            <a:r>
              <a:rPr lang="en-US" sz="1600" b="0" dirty="0" err="1">
                <a:latin typeface="Arial"/>
                <a:cs typeface="Arial"/>
              </a:rPr>
              <a:t>kansainvälisiin</a:t>
            </a:r>
            <a:r>
              <a:rPr lang="en-US" sz="1600" b="0" dirty="0">
                <a:latin typeface="Arial"/>
                <a:cs typeface="Arial"/>
              </a:rPr>
              <a:t> Agenda 2030 -</a:t>
            </a:r>
            <a:r>
              <a:rPr lang="en-US" sz="1600" b="0" dirty="0" err="1">
                <a:latin typeface="Arial"/>
                <a:cs typeface="Arial"/>
              </a:rPr>
              <a:t>tavoitteisiin</a:t>
            </a:r>
            <a:r>
              <a:rPr lang="en-US" sz="1600" b="0" dirty="0">
                <a:latin typeface="Arial"/>
                <a:cs typeface="Arial"/>
              </a:rPr>
              <a:t> ja </a:t>
            </a:r>
            <a:r>
              <a:rPr lang="en-US" sz="1600" b="0" dirty="0" err="1">
                <a:latin typeface="Arial"/>
                <a:cs typeface="Arial"/>
              </a:rPr>
              <a:t>inspiroidu</a:t>
            </a:r>
            <a:r>
              <a:rPr lang="en-US" sz="1600" b="0" dirty="0">
                <a:latin typeface="Arial"/>
                <a:cs typeface="Arial"/>
              </a:rPr>
              <a:t> </a:t>
            </a:r>
            <a:r>
              <a:rPr lang="en-US" sz="1600" b="0" dirty="0" err="1">
                <a:latin typeface="Arial"/>
                <a:cs typeface="Arial"/>
              </a:rPr>
              <a:t>toimimaan</a:t>
            </a:r>
            <a:r>
              <a:rPr lang="en-US" sz="1600" b="0" dirty="0">
                <a:latin typeface="Arial"/>
                <a:cs typeface="Arial"/>
              </a:rPr>
              <a:t> </a:t>
            </a:r>
            <a:r>
              <a:rPr lang="en-US" sz="1600" b="0" dirty="0" err="1">
                <a:latin typeface="Arial"/>
                <a:cs typeface="Arial"/>
              </a:rPr>
              <a:t>vastuullisesti</a:t>
            </a:r>
            <a:r>
              <a:rPr lang="en-US" sz="1600" b="0" dirty="0">
                <a:latin typeface="Arial"/>
                <a:cs typeface="Arial"/>
              </a:rPr>
              <a:t> </a:t>
            </a:r>
            <a:r>
              <a:rPr lang="en-US" sz="1600" b="0" dirty="0" err="1">
                <a:latin typeface="Arial"/>
                <a:cs typeface="Arial"/>
              </a:rPr>
              <a:t>matkalla</a:t>
            </a:r>
            <a:r>
              <a:rPr lang="en-US" sz="1600" b="0" dirty="0">
                <a:latin typeface="Arial"/>
                <a:cs typeface="Arial"/>
              </a:rPr>
              <a:t>:</a:t>
            </a:r>
            <a:br>
              <a:rPr lang="en-US" sz="1600" b="0">
                <a:latin typeface="Arial"/>
                <a:cs typeface="Arial"/>
              </a:rPr>
            </a:br>
            <a:endParaRPr lang="en-US" sz="1400" err="1">
              <a:latin typeface="Arial"/>
              <a:cs typeface="Arial"/>
            </a:endParaRPr>
          </a:p>
          <a:p>
            <a:r>
              <a:rPr lang="en-US" sz="1400" b="0">
                <a:solidFill>
                  <a:srgbClr val="0000FF"/>
                </a:solidFill>
                <a:latin typeface="Arial"/>
                <a:cs typeface="Arial"/>
                <a:hlinkClick r:id="rId2"/>
              </a:rPr>
              <a:t>Kestävä kehitys | Suomen YK-liitto (ykliitto.fi)</a:t>
            </a:r>
            <a:endParaRPr lang="en-US" sz="1400">
              <a:latin typeface="Arial"/>
              <a:cs typeface="Arial"/>
            </a:endParaRPr>
          </a:p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E0C6B2-FB0C-6E40-8FBE-DD351BD937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>
                <a:latin typeface="Arial"/>
                <a:cs typeface="Arial"/>
              </a:rPr>
              <a:t>Toivotamme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sinulle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mukavaa</a:t>
            </a:r>
            <a:r>
              <a:rPr lang="en-US" dirty="0">
                <a:latin typeface="Arial"/>
                <a:cs typeface="Arial"/>
              </a:rPr>
              <a:t> ja </a:t>
            </a:r>
            <a:r>
              <a:rPr lang="en-US" dirty="0" err="1">
                <a:latin typeface="Arial"/>
                <a:cs typeface="Arial"/>
              </a:rPr>
              <a:t>vastuullista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ulkomaanjaksoa</a:t>
            </a:r>
            <a:r>
              <a:rPr lang="en-US" dirty="0">
                <a:latin typeface="Arial"/>
                <a:cs typeface="Arial"/>
              </a:rPr>
              <a:t>!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A18BEC-D9E9-BEE5-FA88-0A723BDF6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82594-DFD3-4529-BBE9-99D89574ABE7}" type="datetime1">
              <a:rPr lang="en-US"/>
              <a:t>10/18/2023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1630C-07EB-417F-A0B6-7AA0A1265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 dirty="0"/>
              <a:t>&gt;&gt; keuda.fi</a:t>
            </a:r>
          </a:p>
          <a:p>
            <a:r>
              <a:rPr lang="fi-FI" dirty="0"/>
              <a:t>#kestävä #saavutettava #uniikki</a:t>
            </a:r>
          </a:p>
          <a:p>
            <a:r>
              <a:rPr lang="fi-FI" dirty="0"/>
              <a:t>#omapolku #työelämäävarten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A08F5D-59EF-797C-CF40-A651D52C8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dirty="0" smtClean="0"/>
              <a:pPr algn="l"/>
              <a:t>7</a:t>
            </a:fld>
            <a:r>
              <a:rPr lang="fi-FI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08EFED-B0DB-FCD8-A2B1-749491414C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0" y="4660105"/>
            <a:ext cx="1559720" cy="145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586473"/>
      </p:ext>
    </p:extLst>
  </p:cSld>
  <p:clrMapOvr>
    <a:masterClrMapping/>
  </p:clrMapOvr>
</p:sld>
</file>

<file path=ppt/theme/theme1.xml><?xml version="1.0" encoding="utf-8"?>
<a:theme xmlns:a="http://schemas.openxmlformats.org/drawingml/2006/main" name="Keuda-perustyyli_lime-lo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0_Keuda_PPT-pohja" id="{74BDFB4D-1BC4-4FBD-9644-591E84C5A156}" vid="{153632B5-5409-4472-B11B-33535242379D}"/>
    </a:ext>
  </a:extLst>
</a:theme>
</file>

<file path=ppt/theme/theme2.xml><?xml version="1.0" encoding="utf-8"?>
<a:theme xmlns:a="http://schemas.openxmlformats.org/drawingml/2006/main" name="1_Keuda-perustyyli_musta-lo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0_Keuda_PPT-pohja" id="{74BDFB4D-1BC4-4FBD-9644-591E84C5A156}" vid="{996D3323-5F3F-419F-A5D7-8A05FC086DBC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2a06f0db-dbf8-46f9-a525-66c6095d9d9f">
      <UserInfo>
        <DisplayName>Maarit Tiala</DisplayName>
        <AccountId>21</AccountId>
        <AccountType/>
      </UserInfo>
    </SharedWithUsers>
    <TaxCatchAll xmlns="2a06f0db-dbf8-46f9-a525-66c6095d9d9f" xsi:nil="true"/>
    <lcf76f155ced4ddcb4097134ff3c332f xmlns="b94f0ea4-1378-4443-81c2-6750b6312211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309FF726532124DB69E041EE6F9F158" ma:contentTypeVersion="17" ma:contentTypeDescription="Create a new document." ma:contentTypeScope="" ma:versionID="dae167fa484a55054f60c187409d7673">
  <xsd:schema xmlns:xsd="http://www.w3.org/2001/XMLSchema" xmlns:xs="http://www.w3.org/2001/XMLSchema" xmlns:p="http://schemas.microsoft.com/office/2006/metadata/properties" xmlns:ns2="b94f0ea4-1378-4443-81c2-6750b6312211" xmlns:ns3="2a06f0db-dbf8-46f9-a525-66c6095d9d9f" targetNamespace="http://schemas.microsoft.com/office/2006/metadata/properties" ma:root="true" ma:fieldsID="f5326d582b3e83d5555c4d137e901263" ns2:_="" ns3:_="">
    <xsd:import namespace="b94f0ea4-1378-4443-81c2-6750b6312211"/>
    <xsd:import namespace="2a06f0db-dbf8-46f9-a525-66c6095d9d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4f0ea4-1378-4443-81c2-6750b63122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e26c6a39-ca17-4711-8675-0cb8c6f60f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06f0db-dbf8-46f9-a525-66c6095d9d9f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154dbb5c-1c34-4195-9eee-cd4dd44282ec}" ma:internalName="TaxCatchAll" ma:showField="CatchAllData" ma:web="2a06f0db-dbf8-46f9-a525-66c6095d9d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CE3D67C-B23F-4F15-AA13-0DBDAFA43C7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AE16903-D5C8-4FBE-8EC2-34CA4A5643F8}">
  <ds:schemaRefs>
    <ds:schemaRef ds:uri="10aee851-569c-41d3-9ccc-3707cd8c60c2"/>
    <ds:schemaRef ds:uri="2a06f0db-dbf8-46f9-a525-66c6095d9d9f"/>
    <ds:schemaRef ds:uri="484c8c59-755d-4516-b8d2-1621b38262b4"/>
    <ds:schemaRef ds:uri="889d691a-38f7-4859-8ee8-e6955e4348ed"/>
    <ds:schemaRef ds:uri="b94f0ea4-1378-4443-81c2-6750b6312211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73D8A5E0-C207-4C04-81F5-01204301694D}">
  <ds:schemaRefs>
    <ds:schemaRef ds:uri="2a06f0db-dbf8-46f9-a525-66c6095d9d9f"/>
    <ds:schemaRef ds:uri="b94f0ea4-1378-4443-81c2-6750b631221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2020_Keuda_PPT-pohja</Template>
  <Application>Microsoft Office PowerPoint</Application>
  <PresentationFormat>Laajakuva</PresentationFormat>
  <Slides>7</Slides>
  <Notes>0</Notes>
  <HiddenSlides>0</HiddenSlides>
  <ScaleCrop>false</ScaleCrop>
  <HeadingPairs>
    <vt:vector size="4" baseType="variant">
      <vt:variant>
        <vt:lpstr>Teema</vt:lpstr>
      </vt:variant>
      <vt:variant>
        <vt:i4>2</vt:i4>
      </vt:variant>
      <vt:variant>
        <vt:lpstr>Dian otsikot</vt:lpstr>
      </vt:variant>
      <vt:variant>
        <vt:i4>7</vt:i4>
      </vt:variant>
    </vt:vector>
  </HeadingPairs>
  <TitlesOfParts>
    <vt:vector size="9" baseType="lpstr">
      <vt:lpstr>Keuda-perustyyli_lime-logo</vt:lpstr>
      <vt:lpstr>1_Keuda-perustyyli_musta-logo</vt:lpstr>
      <vt:lpstr>Vastuullisuus ja kestävä kehitys  osana kansainvälistä jaksoa   Lähde ja kuvat: OPH, Green Erasmus Green Erasmus Project </vt:lpstr>
      <vt:lpstr>Erasmus + </vt:lpstr>
      <vt:lpstr>Ennen ulkomaanjaksoa:</vt:lpstr>
      <vt:lpstr>Ulkomaanjakson aikana:</vt:lpstr>
      <vt:lpstr>Ulkomaanjakson jälkeen:</vt:lpstr>
      <vt:lpstr>Green Erasmus -projekti</vt:lpstr>
      <vt:lpstr>Syvennä osaamistasi ja tutustu Keudan kestävyysopintojen tarjontaan   Tutustu kansainvälisiin Agenda 2030 -tavoitteisiin ja inspiroidu toimimaan vastuullisesti matkalla:  Kestävä kehitys | Suomen YK-liitto (ykliitto.fi)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Maarit Tiala</dc:creator>
  <cp:revision>37</cp:revision>
  <dcterms:created xsi:type="dcterms:W3CDTF">2020-08-12T07:43:40Z</dcterms:created>
  <dcterms:modified xsi:type="dcterms:W3CDTF">2023-10-18T09:52:48Z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0x010100C309FF726532124DB69E041EE6F9F158</vt:lpwstr>
  </property>
  <property fmtid="{D5CDD505-2E9C-101B-9397-08002B2CF9AE}" pid="3" name="MediaServiceImageTags">
    <vt:lpwstr/>
  </property>
</Properties>
</file>