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9A26C9A-923B-EDA3-1E87-608071F7E9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19B4487C-1C2C-83D0-C707-2A9A7EFA8A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0F4971A-4BA4-4788-48F4-16DD61BDE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2AE31-ADB1-45AC-AAE3-0181099CBF04}" type="datetimeFigureOut">
              <a:rPr lang="fi-FI" smtClean="0"/>
              <a:t>9.11.2023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DFE9463-2982-DDC6-EC4F-39E25544F4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338F45B-BF29-69C3-C687-93BAB8845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22B16-A12D-4B6C-88DC-2F086074B9A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08876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C0A074D-C3EA-4FEE-090B-87F1689FE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481F3E5-4962-9F31-DFA2-0D9F3EF573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A0DE195-C20A-FA2E-1351-CF1778B750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2AE31-ADB1-45AC-AAE3-0181099CBF04}" type="datetimeFigureOut">
              <a:rPr lang="fi-FI" smtClean="0"/>
              <a:t>9.11.2023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4CA91C4-BA60-BC5A-F323-79EA03925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667CBFB-466F-98E1-B19B-79A146BD8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22B16-A12D-4B6C-88DC-2F086074B9A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66105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AD1562B-90A6-EEAF-C4D6-DE5B865A1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5CCD5A43-5E72-DDEC-58AC-854611803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CBEDC9A-98A3-BFF3-5911-B11FC8B221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2AE31-ADB1-45AC-AAE3-0181099CBF04}" type="datetimeFigureOut">
              <a:rPr lang="fi-FI" smtClean="0"/>
              <a:t>9.11.2023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222D0FB-0AAB-0946-BB11-DC46765569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61FB854-842E-87F7-8559-EB5364B0A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22B16-A12D-4B6C-88DC-2F086074B9A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56611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C6F7B19-ED33-22AB-78EB-6A7A51B8F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1883819-78F4-4790-AC1B-478E0A9FAF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867B97D7-6AEE-3BF1-15AF-CCF9F8D5DE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19760F1-0298-CD23-D078-FC86D177A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2AE31-ADB1-45AC-AAE3-0181099CBF04}" type="datetimeFigureOut">
              <a:rPr lang="fi-FI" smtClean="0"/>
              <a:t>9.11.2023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2F4CDE1B-7913-46D3-BCB0-5539D6010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16F54E55-C2A6-8C80-5766-CB02B493D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22B16-A12D-4B6C-88DC-2F086074B9A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82621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8520887-86D3-2DB7-CEC0-487D80C7D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D8F3A8BA-E14D-FA15-8234-7F5CD31FFB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DE3DCF7B-DA83-5A3B-4385-BD7BECA96A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C6A373B4-758D-C5EE-9875-5BDE176B7C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EA90A67A-4CAA-5D03-F7FC-477554F76D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9A06A133-56C2-84B5-879B-96038C336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2AE31-ADB1-45AC-AAE3-0181099CBF04}" type="datetimeFigureOut">
              <a:rPr lang="fi-FI" smtClean="0"/>
              <a:t>9.11.2023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B181FA60-8526-CEE4-2729-0CBA27C7E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09DC1B71-E61C-1EDF-FB8D-F2ACCFB98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22B16-A12D-4B6C-88DC-2F086074B9A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33638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5CEB815-58BE-BE17-8B7A-A30DD067E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B9A0A9E2-7DA2-FAB0-8E12-4AB69527E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2AE31-ADB1-45AC-AAE3-0181099CBF04}" type="datetimeFigureOut">
              <a:rPr lang="fi-FI" smtClean="0"/>
              <a:t>9.11.2023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5B06FEF7-ED4C-E112-FCC7-1AE03A8D4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18219668-ABDC-E8D8-ED1F-072181F9F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22B16-A12D-4B6C-88DC-2F086074B9A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782963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CFA33219-DD4E-1842-19F9-9DB1743B39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2AE31-ADB1-45AC-AAE3-0181099CBF04}" type="datetimeFigureOut">
              <a:rPr lang="fi-FI" smtClean="0"/>
              <a:t>9.11.2023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0793F0CD-A8D5-5B20-BF60-7D661C1AA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D5D6A35A-D57F-D032-6B48-A66F3E8B0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22B16-A12D-4B6C-88DC-2F086074B9A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69210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1D1837A-5CEB-4ECA-94A0-B18DEA4899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B35839E-2471-AE25-DF32-DD44274C8A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4FF10B0B-B8B9-899C-2DBE-A4E1B9178F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CF987462-E02D-3FB1-B7FC-24E7891BB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2AE31-ADB1-45AC-AAE3-0181099CBF04}" type="datetimeFigureOut">
              <a:rPr lang="fi-FI" smtClean="0"/>
              <a:t>9.11.2023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0682319E-704E-0D55-3492-C4B6A2B30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D946D04A-C765-6A34-D433-70C39D975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22B16-A12D-4B6C-88DC-2F086074B9A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68890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96F3EC2-B7A8-AD35-075E-5D1124504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02165774-7685-63D9-7CF2-7EC8175093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FDA3AA72-7013-DD09-6744-4C08D8C2D6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1598974A-A53B-1BD0-42D7-4BFCB8BF8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2AE31-ADB1-45AC-AAE3-0181099CBF04}" type="datetimeFigureOut">
              <a:rPr lang="fi-FI" smtClean="0"/>
              <a:t>9.11.2023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8662AF1C-E295-D4DA-2A2C-215EF708B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A267B5F1-6EE0-AD77-6A00-5F58CA525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22B16-A12D-4B6C-88DC-2F086074B9A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46452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4415572-E499-B027-A50A-4A198B7D6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F71DB502-6AEB-D620-BD7A-CF1096C53F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F386B27-13E4-67DD-9767-039694DFE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2AE31-ADB1-45AC-AAE3-0181099CBF04}" type="datetimeFigureOut">
              <a:rPr lang="fi-FI" smtClean="0"/>
              <a:t>9.11.2023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6D5D6D9-1F5D-094B-0A6F-FD068EAC76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2B1ACD3-774D-17D0-5198-FA486C06D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22B16-A12D-4B6C-88DC-2F086074B9A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374716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43701312-0557-4370-D64B-659DC0EC08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2D11FDA8-7B8A-AAB0-2380-7B5267DC27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DBD63D0-9D2C-3701-943E-2F78AC6E8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2AE31-ADB1-45AC-AAE3-0181099CBF04}" type="datetimeFigureOut">
              <a:rPr lang="fi-FI" smtClean="0"/>
              <a:t>9.11.2023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DA2A2AC-A6BF-C429-2E62-68CC7D2E6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F341B99-989E-4ACA-0207-70AE28CBF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22B16-A12D-4B6C-88DC-2F086074B9A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99432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FC7CFA20-94C8-87AF-7B28-7D16628DF6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4CFC3AFD-E833-4761-F9A3-A9426C4106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5762513-D423-3B4A-5649-FCE1312A7B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82AE31-ADB1-45AC-AAE3-0181099CBF04}" type="datetimeFigureOut">
              <a:rPr lang="fi-FI" smtClean="0"/>
              <a:t>9.11.2023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F2598AD-8229-1FFD-5FD4-16C6D70AA7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A8ECDA0-E856-EA8C-5727-E593BD0CE2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622B16-A12D-4B6C-88DC-2F086074B9A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61563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G"/><Relationship Id="rId10" Type="http://schemas.openxmlformats.org/officeDocument/2006/relationships/image" Target="../media/image18.jpeg"/><Relationship Id="rId4" Type="http://schemas.openxmlformats.org/officeDocument/2006/relationships/image" Target="../media/image12.jpeg"/><Relationship Id="rId9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 descr="Kuva, joka sisältää kohteen lentokone, taivas, piha-, ilma-alukset&#10;&#10;Kuvaus luotu automaattisesti">
            <a:extLst>
              <a:ext uri="{FF2B5EF4-FFF2-40B4-BE49-F238E27FC236}">
                <a16:creationId xmlns:a16="http://schemas.microsoft.com/office/drawing/2014/main" id="{F017586E-DD8E-0E42-1062-C67C8D7671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2304" b="15509"/>
          <a:stretch/>
        </p:blipFill>
        <p:spPr>
          <a:xfrm>
            <a:off x="1" y="-2807"/>
            <a:ext cx="12191999" cy="685799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295608" y="3049961"/>
            <a:ext cx="8868428" cy="75642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fi-FI" sz="5200" dirty="0">
                <a:solidFill>
                  <a:srgbClr val="FFFFFF"/>
                </a:solidFill>
                <a:ea typeface="Calibri Light"/>
                <a:cs typeface="Calibri Light"/>
              </a:rPr>
              <a:t>Matkaraportti </a:t>
            </a:r>
            <a:endParaRPr lang="fi-FI" sz="5200" dirty="0">
              <a:solidFill>
                <a:srgbClr val="FFFFFF"/>
              </a:solidFill>
            </a:endParaRP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221162" y="4072043"/>
            <a:ext cx="11178988" cy="244811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fi-FI" dirty="0">
                <a:solidFill>
                  <a:srgbClr val="FFFFFF"/>
                </a:solidFill>
                <a:ea typeface="Calibri"/>
                <a:cs typeface="Calibri"/>
              </a:rPr>
              <a:t>Elsa Jaatinen</a:t>
            </a:r>
          </a:p>
          <a:p>
            <a:pPr algn="l"/>
            <a:r>
              <a:rPr lang="fi-FI" dirty="0">
                <a:solidFill>
                  <a:srgbClr val="FFFFFF"/>
                </a:solidFill>
                <a:ea typeface="Calibri"/>
                <a:cs typeface="Calibri"/>
              </a:rPr>
              <a:t>Merkonomi</a:t>
            </a:r>
          </a:p>
          <a:p>
            <a:pPr algn="l"/>
            <a:r>
              <a:rPr lang="fi-FI" dirty="0">
                <a:solidFill>
                  <a:schemeClr val="bg1"/>
                </a:solidFill>
                <a:latin typeface="Calibri"/>
                <a:ea typeface="Calibri"/>
                <a:cs typeface="Arial"/>
              </a:rPr>
              <a:t>8.10-28.10.2023</a:t>
            </a:r>
            <a:br>
              <a:rPr lang="fi-FI" dirty="0">
                <a:latin typeface="Calibri"/>
                <a:ea typeface="Calibri"/>
                <a:cs typeface="Arial"/>
              </a:rPr>
            </a:br>
            <a:r>
              <a:rPr lang="fi-FI" dirty="0">
                <a:solidFill>
                  <a:schemeClr val="bg1"/>
                </a:solidFill>
                <a:latin typeface="Calibri"/>
                <a:ea typeface="Calibri"/>
                <a:cs typeface="Arial"/>
              </a:rPr>
              <a:t>Dublin, Irlanti</a:t>
            </a:r>
            <a:br>
              <a:rPr lang="fi-FI" dirty="0">
                <a:latin typeface="Calibri"/>
                <a:ea typeface="Calibri"/>
                <a:cs typeface="Arial"/>
              </a:rPr>
            </a:br>
            <a:r>
              <a:rPr lang="fi-FI" dirty="0">
                <a:solidFill>
                  <a:schemeClr val="bg1"/>
                </a:solidFill>
                <a:latin typeface="Calibri"/>
                <a:ea typeface="Calibri"/>
                <a:cs typeface="Arial"/>
              </a:rPr>
              <a:t>Dublin Business School</a:t>
            </a:r>
            <a:br>
              <a:rPr lang="fi-FI">
                <a:latin typeface="Calibri"/>
                <a:ea typeface="Calibri"/>
                <a:cs typeface="Arial"/>
              </a:rPr>
            </a:br>
            <a:endParaRPr lang="fi-FI" dirty="0">
              <a:solidFill>
                <a:schemeClr val="bg1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82385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60BEE3C8-646C-7CA0-2B1E-1A21BD79A68B}"/>
              </a:ext>
            </a:extLst>
          </p:cNvPr>
          <p:cNvSpPr txBox="1"/>
          <p:nvPr/>
        </p:nvSpPr>
        <p:spPr>
          <a:xfrm>
            <a:off x="335280" y="733306"/>
            <a:ext cx="765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200" b="1" dirty="0"/>
              <a:t>Jaksolle hakeutuminen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6FFDF50C-A5AB-EBDD-4AF1-BB77EF77F0E5}"/>
              </a:ext>
            </a:extLst>
          </p:cNvPr>
          <p:cNvSpPr txBox="1"/>
          <p:nvPr/>
        </p:nvSpPr>
        <p:spPr>
          <a:xfrm>
            <a:off x="335280" y="1600200"/>
            <a:ext cx="57607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Kuulin ensimmäisen kerran </a:t>
            </a:r>
            <a:r>
              <a:rPr lang="fi-FI" dirty="0" err="1"/>
              <a:t>kv</a:t>
            </a:r>
            <a:r>
              <a:rPr lang="fi-FI" dirty="0"/>
              <a:t>-jaksosta ruotsin opettajaltani. Loppujen lopuksi innostuin hakemaan jaksolle oman kiinnostukseni ja spontaanisuuden takia. 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A3D43E90-6A04-FDCC-2065-00220B437950}"/>
              </a:ext>
            </a:extLst>
          </p:cNvPr>
          <p:cNvSpPr txBox="1"/>
          <p:nvPr/>
        </p:nvSpPr>
        <p:spPr>
          <a:xfrm>
            <a:off x="335280" y="3852447"/>
            <a:ext cx="57607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Omat valmisteluni </a:t>
            </a:r>
            <a:r>
              <a:rPr lang="fi-FI" dirty="0" err="1"/>
              <a:t>kv</a:t>
            </a:r>
            <a:r>
              <a:rPr lang="fi-FI" dirty="0"/>
              <a:t>-jaksolle oli minulle juuri riittävät.  Kaiken kaikkiaan odotukseni jaksoon täyttyivät ja vähänenemmänkin. 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0E74BF3A-79B6-149A-3965-6A0AA3C46F92}"/>
              </a:ext>
            </a:extLst>
          </p:cNvPr>
          <p:cNvSpPr txBox="1"/>
          <p:nvPr/>
        </p:nvSpPr>
        <p:spPr>
          <a:xfrm>
            <a:off x="335280" y="5057896"/>
            <a:ext cx="624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 err="1"/>
              <a:t>Keudan</a:t>
            </a:r>
            <a:r>
              <a:rPr lang="fi-FI" dirty="0"/>
              <a:t> antama valmennus oli minusta monipuolinen ja tärkeitä muistutuksia oli ympäri valmennuksen erilaisista tilanteista. 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F037CFAA-F368-41FE-0E45-68FC20BBB53C}"/>
              </a:ext>
            </a:extLst>
          </p:cNvPr>
          <p:cNvSpPr txBox="1"/>
          <p:nvPr/>
        </p:nvSpPr>
        <p:spPr>
          <a:xfrm>
            <a:off x="335280" y="2864823"/>
            <a:ext cx="7147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Itse hain </a:t>
            </a:r>
            <a:r>
              <a:rPr lang="fi-FI" dirty="0" err="1"/>
              <a:t>kv</a:t>
            </a:r>
            <a:r>
              <a:rPr lang="fi-FI" dirty="0"/>
              <a:t>-jaksolle, koska halusin nähdä minkä laista on opiskella ulkomailla tulevaisuuden suunnitelmien varalta.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E9D8CAB1-01DA-ED4D-8B47-A403FC32FC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5640" y="-11622"/>
            <a:ext cx="5166360" cy="6881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0812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uva 10">
            <a:extLst>
              <a:ext uri="{FF2B5EF4-FFF2-40B4-BE49-F238E27FC236}">
                <a16:creationId xmlns:a16="http://schemas.microsoft.com/office/drawing/2014/main" id="{20B6DF4C-B709-D19C-E0BD-C39E7E8D02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2355" y="2557721"/>
            <a:ext cx="2560237" cy="4300279"/>
          </a:xfrm>
          <a:prstGeom prst="rect">
            <a:avLst/>
          </a:prstGeom>
        </p:spPr>
      </p:pic>
      <p:sp>
        <p:nvSpPr>
          <p:cNvPr id="2" name="Tekstiruutu 1">
            <a:extLst>
              <a:ext uri="{FF2B5EF4-FFF2-40B4-BE49-F238E27FC236}">
                <a16:creationId xmlns:a16="http://schemas.microsoft.com/office/drawing/2014/main" id="{C90E05CE-290E-C50C-E2E2-07437913B250}"/>
              </a:ext>
            </a:extLst>
          </p:cNvPr>
          <p:cNvSpPr txBox="1"/>
          <p:nvPr/>
        </p:nvSpPr>
        <p:spPr>
          <a:xfrm>
            <a:off x="426720" y="563880"/>
            <a:ext cx="49377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200" b="1" dirty="0"/>
              <a:t>Koulu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03B00303-F5B4-82FA-3170-38248CC4B386}"/>
              </a:ext>
            </a:extLst>
          </p:cNvPr>
          <p:cNvSpPr txBox="1"/>
          <p:nvPr/>
        </p:nvSpPr>
        <p:spPr>
          <a:xfrm>
            <a:off x="426720" y="1694319"/>
            <a:ext cx="60350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Koulujakso oli minulle mukava ja opettavainen kokemus. Koulu oli tietenkin monella tavalla erilaista kuin oli tottunut, mutta kun lähti avoinmielen koulujaksolle kaikki järjestyi ja toimi helposti. 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FA2D5A03-AF6A-21E7-DF21-866CFDD0CB55}"/>
              </a:ext>
            </a:extLst>
          </p:cNvPr>
          <p:cNvSpPr txBox="1"/>
          <p:nvPr/>
        </p:nvSpPr>
        <p:spPr>
          <a:xfrm>
            <a:off x="426720" y="3216979"/>
            <a:ext cx="62941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Koulupäivät olivat eri mittaisia riippuen päivästä. Yksi tunti kesti aina puolitoista tuntia, yritys vierailut kestivät joka kerta eri verran. Sekä koulu järjesti erin laisia tapahtumia meille esim. hop on hop </a:t>
            </a:r>
            <a:r>
              <a:rPr lang="fi-FI" dirty="0" err="1"/>
              <a:t>off</a:t>
            </a:r>
            <a:r>
              <a:rPr lang="fi-FI" dirty="0"/>
              <a:t> bussi kierroksen. </a:t>
            </a: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201F0130-281E-DAD6-9CAD-E4AFBCC227C6}"/>
              </a:ext>
            </a:extLst>
          </p:cNvPr>
          <p:cNvSpPr txBox="1"/>
          <p:nvPr/>
        </p:nvSpPr>
        <p:spPr>
          <a:xfrm>
            <a:off x="426720" y="4739640"/>
            <a:ext cx="66656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Isoimmat erot näkyivät koulussa esim. joka tunnin jälkeen puolentunnin tauolla sekä koulu ei tarjonnut ruokaa, joten söimme useasti koulun aikana jotain pientä ja koulun jälkeen hetki kävimme syömässä ulkona. 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9A3D9B26-BE8C-FB81-C897-6FD1AE48E3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3914" y="0"/>
            <a:ext cx="2658086" cy="354818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AAA0CAAA-1A34-05A3-8EAE-52E186C472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22482" y="3309821"/>
            <a:ext cx="2669518" cy="354818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7B3982D6-19E8-7B2A-B4CE-504D795E6F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2355" y="-3344"/>
            <a:ext cx="2441559" cy="3265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5035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5B61605A-4309-2022-0115-CED01E43D48D}"/>
              </a:ext>
            </a:extLst>
          </p:cNvPr>
          <p:cNvSpPr txBox="1"/>
          <p:nvPr/>
        </p:nvSpPr>
        <p:spPr>
          <a:xfrm>
            <a:off x="226232" y="454462"/>
            <a:ext cx="7178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200" b="1" dirty="0"/>
              <a:t>Oppiminen ja vinkkejä muille lähtijöille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21245B5B-48FB-F668-76E4-3A7C8CA9107B}"/>
              </a:ext>
            </a:extLst>
          </p:cNvPr>
          <p:cNvSpPr txBox="1"/>
          <p:nvPr/>
        </p:nvSpPr>
        <p:spPr>
          <a:xfrm>
            <a:off x="350520" y="1524000"/>
            <a:ext cx="54711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Itse pärjäsin reissusta ilman mitään isompia ongelmia, niitä olisi voinut olla paljon mutta itse pystyin hyvin sopeutumaan kaikkeen jolloin ongelmiakaan ei syntynyt.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AE363FEB-F7A6-9967-D59A-3A32BC1405DB}"/>
              </a:ext>
            </a:extLst>
          </p:cNvPr>
          <p:cNvSpPr txBox="1"/>
          <p:nvPr/>
        </p:nvSpPr>
        <p:spPr>
          <a:xfrm>
            <a:off x="350520" y="2658070"/>
            <a:ext cx="63398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Bussit kulkevat hyvin Dublinissa mutta pitää muistaa ottaa huomioon isot ruuhkat varsinkin aamuisin sekä puolilta päivää, silloin liikenne on todella hidasta. Junalla sekä Boltilla (taxi) pääset myös helposti liikkumaan.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92D17FF3-87DE-BE17-9C9F-534D3784025A}"/>
              </a:ext>
            </a:extLst>
          </p:cNvPr>
          <p:cNvSpPr txBox="1"/>
          <p:nvPr/>
        </p:nvSpPr>
        <p:spPr>
          <a:xfrm>
            <a:off x="350520" y="4069139"/>
            <a:ext cx="52425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Hinta taso kannattaa ottaa huomioon, Dublinissa on kalliimpaa kuin Suomessa varsinkin Dublinin ydinkeskustassa.</a:t>
            </a: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10FDE8BF-C130-4AA3-9C6F-D26ACA9F3FFB}"/>
              </a:ext>
            </a:extLst>
          </p:cNvPr>
          <p:cNvSpPr txBox="1"/>
          <p:nvPr/>
        </p:nvSpPr>
        <p:spPr>
          <a:xfrm>
            <a:off x="350520" y="5203209"/>
            <a:ext cx="57454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Tykkäsin paljon ihmisten iloisuudesta ja olemuksesta, ainoa asia mistä en tykännyt oli heidän huono roskien lajittelu. Surullista oli myös nähdä paljon kodittomia ja päihdeongelmia.</a:t>
            </a:r>
          </a:p>
        </p:txBody>
      </p:sp>
      <p:pic>
        <p:nvPicPr>
          <p:cNvPr id="9" name="Kuva 8" descr="Kuva, joka sisältää kohteen piha-, maa-ajoneuvo, ajoneuvo, liikenne&#10;&#10;Kuvaus luotu automaattisesti">
            <a:extLst>
              <a:ext uri="{FF2B5EF4-FFF2-40B4-BE49-F238E27FC236}">
                <a16:creationId xmlns:a16="http://schemas.microsoft.com/office/drawing/2014/main" id="{90A80316-25E4-B76C-FEC1-9667ECA06B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5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647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E97121B4-C157-F41B-C4EA-D468308E3908}"/>
              </a:ext>
            </a:extLst>
          </p:cNvPr>
          <p:cNvSpPr txBox="1"/>
          <p:nvPr/>
        </p:nvSpPr>
        <p:spPr>
          <a:xfrm>
            <a:off x="350520" y="502920"/>
            <a:ext cx="6812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200" b="1" dirty="0"/>
              <a:t>Oppiminen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2FCE9DBE-ADE3-E7D4-9F9C-DC5B37E8E528}"/>
              </a:ext>
            </a:extLst>
          </p:cNvPr>
          <p:cNvSpPr txBox="1"/>
          <p:nvPr/>
        </p:nvSpPr>
        <p:spPr>
          <a:xfrm>
            <a:off x="313469" y="1402734"/>
            <a:ext cx="66006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Suomessa koen olevan paremmin kierrättäminen ja osan ihmisten rahallinen tilanne. Suomen kulttuurilla en näe mitään isompia vahvuuksia Irlannin kulttuuriin molemmissa on aika lailla samat arvot.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B6806260-08E1-0C88-CD25-0C4B75770F35}"/>
              </a:ext>
            </a:extLst>
          </p:cNvPr>
          <p:cNvSpPr txBox="1"/>
          <p:nvPr/>
        </p:nvSpPr>
        <p:spPr>
          <a:xfrm>
            <a:off x="350520" y="2914115"/>
            <a:ext cx="5486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Asia jonka Suomi voisi oppia Irlannista on </a:t>
            </a:r>
            <a:r>
              <a:rPr lang="fi-FI" dirty="0" err="1"/>
              <a:t>smaltalk</a:t>
            </a:r>
            <a:r>
              <a:rPr lang="fi-FI" dirty="0"/>
              <a:t>, mutta en olisi itsekkään siitä niin varma olisiko se tarpeellinen Suomeen.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0FD026C5-DBC1-790A-CF13-DCF5AD120D17}"/>
              </a:ext>
            </a:extLst>
          </p:cNvPr>
          <p:cNvSpPr txBox="1"/>
          <p:nvPr/>
        </p:nvSpPr>
        <p:spPr>
          <a:xfrm>
            <a:off x="313469" y="4084378"/>
            <a:ext cx="64160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Opin matkan aikana paljon itsestäni uusia puolia sekä vastuullisuutta, eri maan asumis- tyylistä ja tärkeänä rahan budjetointia paremmin.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D6DFAD97-96F1-4F40-D789-5F2F2C3925AC}"/>
              </a:ext>
            </a:extLst>
          </p:cNvPr>
          <p:cNvSpPr txBox="1"/>
          <p:nvPr/>
        </p:nvSpPr>
        <p:spPr>
          <a:xfrm>
            <a:off x="350520" y="5318760"/>
            <a:ext cx="64160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Jakso vaikutti minuun positiivisesti itsetuntoni, kielitaidon ja rohkeuden kannalta paljon. Nykyään paljon </a:t>
            </a:r>
            <a:r>
              <a:rPr lang="fi-FI" dirty="0" err="1"/>
              <a:t>mielummin</a:t>
            </a:r>
            <a:r>
              <a:rPr lang="fi-FI" dirty="0"/>
              <a:t> puhun englantia vieraiden ihmisten kanssa mitä ennen vaihtojaksoa.</a:t>
            </a:r>
          </a:p>
        </p:txBody>
      </p:sp>
      <p:pic>
        <p:nvPicPr>
          <p:cNvPr id="8" name="Kuva 7" descr="Kuva, joka sisältää kohteen ajoneuvo, matkustaja, julkinen liikenne, liikenne&#10;&#10;Kuvaus luotu automaattisesti">
            <a:extLst>
              <a:ext uri="{FF2B5EF4-FFF2-40B4-BE49-F238E27FC236}">
                <a16:creationId xmlns:a16="http://schemas.microsoft.com/office/drawing/2014/main" id="{5632592B-D756-1010-6928-A5EA8F4376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6384" y="1160640"/>
            <a:ext cx="2601514" cy="4619786"/>
          </a:xfrm>
          <a:prstGeom prst="rect">
            <a:avLst/>
          </a:prstGeom>
        </p:spPr>
      </p:pic>
      <p:pic>
        <p:nvPicPr>
          <p:cNvPr id="10" name="Kuva 9" descr="Kuva, joka sisältää kohteen piha-, rakennus, taivas, talo&#10;&#10;Kuvaus luotu automaattisesti">
            <a:extLst>
              <a:ext uri="{FF2B5EF4-FFF2-40B4-BE49-F238E27FC236}">
                <a16:creationId xmlns:a16="http://schemas.microsoft.com/office/drawing/2014/main" id="{74504AD2-3407-4BE0-5101-C7D95AB50F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0715" y="1160640"/>
            <a:ext cx="2601514" cy="4619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525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Kuva 38" descr="Kuva, joka sisältää kohteen piha-, taivas, vesi, luonto&#10;&#10;Kuvaus luotu automaattisesti">
            <a:extLst>
              <a:ext uri="{FF2B5EF4-FFF2-40B4-BE49-F238E27FC236}">
                <a16:creationId xmlns:a16="http://schemas.microsoft.com/office/drawing/2014/main" id="{0062557B-D9D8-DF67-3AA1-6B822A412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7849" y="1435190"/>
            <a:ext cx="4067108" cy="5422810"/>
          </a:xfrm>
          <a:prstGeom prst="rect">
            <a:avLst/>
          </a:prstGeom>
        </p:spPr>
      </p:pic>
      <p:pic>
        <p:nvPicPr>
          <p:cNvPr id="3" name="Kuva 2" descr="Kuva, joka sisältää kohteen piha-, pilvi, puu, vesi&#10;&#10;Kuvaus luotu automaattisesti">
            <a:extLst>
              <a:ext uri="{FF2B5EF4-FFF2-40B4-BE49-F238E27FC236}">
                <a16:creationId xmlns:a16="http://schemas.microsoft.com/office/drawing/2014/main" id="{3E0D8B19-81C9-5D20-4417-524DCFDF3A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2834640" cy="3779520"/>
          </a:xfrm>
          <a:prstGeom prst="rect">
            <a:avLst/>
          </a:prstGeom>
        </p:spPr>
      </p:pic>
      <p:pic>
        <p:nvPicPr>
          <p:cNvPr id="5" name="Kuva 4" descr="Kuva, joka sisältää kohteen rakennus, piha-, taivas, kukkaruukku&#10;&#10;Kuvaus luotu automaattisesti">
            <a:extLst>
              <a:ext uri="{FF2B5EF4-FFF2-40B4-BE49-F238E27FC236}">
                <a16:creationId xmlns:a16="http://schemas.microsoft.com/office/drawing/2014/main" id="{26EBB101-31C1-AD50-007C-A8E4E9BE72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78480"/>
            <a:ext cx="2834640" cy="3779520"/>
          </a:xfrm>
          <a:prstGeom prst="rect">
            <a:avLst/>
          </a:prstGeom>
        </p:spPr>
      </p:pic>
      <p:pic>
        <p:nvPicPr>
          <p:cNvPr id="7" name="Kuva 6" descr="Kuva, joka sisältää kohteen vaate, henkilö, teksti, mies&#10;&#10;Kuvaus luotu automaattisesti">
            <a:extLst>
              <a:ext uri="{FF2B5EF4-FFF2-40B4-BE49-F238E27FC236}">
                <a16:creationId xmlns:a16="http://schemas.microsoft.com/office/drawing/2014/main" id="{C620E324-7247-4EC8-6553-C3EF3AF89A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7276" y="-2"/>
            <a:ext cx="2555933" cy="4538842"/>
          </a:xfrm>
          <a:prstGeom prst="rect">
            <a:avLst/>
          </a:prstGeom>
        </p:spPr>
      </p:pic>
      <p:pic>
        <p:nvPicPr>
          <p:cNvPr id="9" name="Kuva 8" descr="Kuva, joka sisältää kohteen piha-, teksti, tie, rakennus&#10;&#10;Kuvaus luotu automaattisesti">
            <a:extLst>
              <a:ext uri="{FF2B5EF4-FFF2-40B4-BE49-F238E27FC236}">
                <a16:creationId xmlns:a16="http://schemas.microsoft.com/office/drawing/2014/main" id="{F64AB122-1A8D-E20A-AB05-971027411E4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4640" y="3603059"/>
            <a:ext cx="2441206" cy="3254941"/>
          </a:xfrm>
          <a:prstGeom prst="rect">
            <a:avLst/>
          </a:prstGeom>
        </p:spPr>
      </p:pic>
      <p:pic>
        <p:nvPicPr>
          <p:cNvPr id="11" name="Kuva 10" descr="Kuva, joka sisältää kohteen piha-, pilvi, taivas, rakennus&#10;&#10;Kuvaus luotu automaattisesti">
            <a:extLst>
              <a:ext uri="{FF2B5EF4-FFF2-40B4-BE49-F238E27FC236}">
                <a16:creationId xmlns:a16="http://schemas.microsoft.com/office/drawing/2014/main" id="{D8FBB079-6A2F-7D23-58EF-55E652F16D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5846" y="2641600"/>
            <a:ext cx="3162300" cy="4216400"/>
          </a:xfrm>
          <a:prstGeom prst="rect">
            <a:avLst/>
          </a:prstGeom>
        </p:spPr>
      </p:pic>
      <p:pic>
        <p:nvPicPr>
          <p:cNvPr id="23" name="Kuva 22" descr="Kuva, joka sisältää kohteen rakennus, piha-, vaate, mies&#10;&#10;Kuvaus luotu automaattisesti">
            <a:extLst>
              <a:ext uri="{FF2B5EF4-FFF2-40B4-BE49-F238E27FC236}">
                <a16:creationId xmlns:a16="http://schemas.microsoft.com/office/drawing/2014/main" id="{C7457779-8ABB-478F-72F1-DCF17085604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1459" y="-1"/>
            <a:ext cx="2441206" cy="3254941"/>
          </a:xfrm>
          <a:prstGeom prst="rect">
            <a:avLst/>
          </a:prstGeom>
        </p:spPr>
      </p:pic>
      <p:pic>
        <p:nvPicPr>
          <p:cNvPr id="26" name="Kuva 25" descr="Kuva, joka sisältää kohteen ruoho, piha-, pilvi, maisema&#10;&#10;Kuvaus luotu automaattisesti">
            <a:extLst>
              <a:ext uri="{FF2B5EF4-FFF2-40B4-BE49-F238E27FC236}">
                <a16:creationId xmlns:a16="http://schemas.microsoft.com/office/drawing/2014/main" id="{813D7665-8A71-F946-FC0C-61CCB20B7EF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974" y="-2"/>
            <a:ext cx="2441206" cy="3254941"/>
          </a:xfrm>
          <a:prstGeom prst="rect">
            <a:avLst/>
          </a:prstGeom>
        </p:spPr>
      </p:pic>
      <p:pic>
        <p:nvPicPr>
          <p:cNvPr id="37" name="Kuva 36" descr="Kuva, joka sisältää kohteen pilvi, luonto, piha-, taivas&#10;&#10;Kuvaus luotu automaattisesti">
            <a:extLst>
              <a:ext uri="{FF2B5EF4-FFF2-40B4-BE49-F238E27FC236}">
                <a16:creationId xmlns:a16="http://schemas.microsoft.com/office/drawing/2014/main" id="{A3E545A6-A05F-FE71-B5D8-5CF5C03551D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8913" y="6419"/>
            <a:ext cx="2436390" cy="3248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7757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CD91A4BD-084C-52F7-28FE-A334568F89DB}"/>
              </a:ext>
            </a:extLst>
          </p:cNvPr>
          <p:cNvSpPr txBox="1"/>
          <p:nvPr/>
        </p:nvSpPr>
        <p:spPr>
          <a:xfrm>
            <a:off x="3970366" y="609600"/>
            <a:ext cx="4267200" cy="13514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Vapaa-aika ja majoitus</a:t>
            </a:r>
          </a:p>
        </p:txBody>
      </p:sp>
      <p:pic>
        <p:nvPicPr>
          <p:cNvPr id="5" name="Kuva 4" descr="Kuva, joka sisältää kohteen piha-, taivas, luonto, vesi&#10;&#10;Kuvaus luotu automaattisesti">
            <a:extLst>
              <a:ext uri="{FF2B5EF4-FFF2-40B4-BE49-F238E27FC236}">
                <a16:creationId xmlns:a16="http://schemas.microsoft.com/office/drawing/2014/main" id="{B8D8FAB2-1F9A-02D5-2020-838566A6D33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00" r="7848"/>
          <a:stretch/>
        </p:blipFill>
        <p:spPr>
          <a:xfrm>
            <a:off x="3" y="1"/>
            <a:ext cx="3695699" cy="6858001"/>
          </a:xfrm>
          <a:custGeom>
            <a:avLst/>
            <a:gdLst/>
            <a:ahLst/>
            <a:cxnLst/>
            <a:rect l="l" t="t" r="r" b="b"/>
            <a:pathLst>
              <a:path w="3695699" h="6858001">
                <a:moveTo>
                  <a:pt x="0" y="0"/>
                </a:moveTo>
                <a:lnTo>
                  <a:pt x="3435129" y="0"/>
                </a:lnTo>
                <a:lnTo>
                  <a:pt x="3430599" y="17349"/>
                </a:lnTo>
                <a:cubicBezTo>
                  <a:pt x="3437542" y="19835"/>
                  <a:pt x="3423757" y="30822"/>
                  <a:pt x="3427683" y="38871"/>
                </a:cubicBezTo>
                <a:cubicBezTo>
                  <a:pt x="3431230" y="44698"/>
                  <a:pt x="3427877" y="49388"/>
                  <a:pt x="3427096" y="55116"/>
                </a:cubicBezTo>
                <a:cubicBezTo>
                  <a:pt x="3429620" y="62945"/>
                  <a:pt x="3421946" y="87211"/>
                  <a:pt x="3417356" y="93331"/>
                </a:cubicBezTo>
                <a:cubicBezTo>
                  <a:pt x="3401974" y="107607"/>
                  <a:pt x="3409629" y="143436"/>
                  <a:pt x="3397765" y="155370"/>
                </a:cubicBezTo>
                <a:cubicBezTo>
                  <a:pt x="3395800" y="159886"/>
                  <a:pt x="3394789" y="164378"/>
                  <a:pt x="3394373" y="168831"/>
                </a:cubicBezTo>
                <a:lnTo>
                  <a:pt x="3394553" y="181402"/>
                </a:lnTo>
                <a:lnTo>
                  <a:pt x="3397293" y="185192"/>
                </a:lnTo>
                <a:lnTo>
                  <a:pt x="3395923" y="192756"/>
                </a:lnTo>
                <a:cubicBezTo>
                  <a:pt x="3396018" y="193497"/>
                  <a:pt x="3396112" y="194237"/>
                  <a:pt x="3396207" y="194978"/>
                </a:cubicBezTo>
                <a:cubicBezTo>
                  <a:pt x="3396531" y="199154"/>
                  <a:pt x="3396856" y="203330"/>
                  <a:pt x="3397180" y="207506"/>
                </a:cubicBezTo>
                <a:cubicBezTo>
                  <a:pt x="3382438" y="200939"/>
                  <a:pt x="3394549" y="241317"/>
                  <a:pt x="3383191" y="229051"/>
                </a:cubicBezTo>
                <a:cubicBezTo>
                  <a:pt x="3382519" y="234401"/>
                  <a:pt x="3381383" y="237332"/>
                  <a:pt x="3380194" y="239137"/>
                </a:cubicBezTo>
                <a:lnTo>
                  <a:pt x="3349267" y="310262"/>
                </a:lnTo>
                <a:lnTo>
                  <a:pt x="3344455" y="381704"/>
                </a:lnTo>
                <a:cubicBezTo>
                  <a:pt x="3343420" y="464598"/>
                  <a:pt x="3338482" y="511985"/>
                  <a:pt x="3327551" y="571873"/>
                </a:cubicBezTo>
                <a:cubicBezTo>
                  <a:pt x="3316620" y="631761"/>
                  <a:pt x="3309762" y="702429"/>
                  <a:pt x="3278869" y="741030"/>
                </a:cubicBezTo>
                <a:lnTo>
                  <a:pt x="3239259" y="957888"/>
                </a:lnTo>
                <a:cubicBezTo>
                  <a:pt x="3267597" y="1021376"/>
                  <a:pt x="3235647" y="1004478"/>
                  <a:pt x="3243890" y="1047869"/>
                </a:cubicBezTo>
                <a:cubicBezTo>
                  <a:pt x="3245988" y="1077107"/>
                  <a:pt x="3228006" y="1101189"/>
                  <a:pt x="3221700" y="1118244"/>
                </a:cubicBezTo>
                <a:cubicBezTo>
                  <a:pt x="3220198" y="1120922"/>
                  <a:pt x="3213346" y="1188569"/>
                  <a:pt x="3211078" y="1190394"/>
                </a:cubicBezTo>
                <a:cubicBezTo>
                  <a:pt x="3204899" y="1218939"/>
                  <a:pt x="3210276" y="1253036"/>
                  <a:pt x="3199704" y="1304585"/>
                </a:cubicBezTo>
                <a:cubicBezTo>
                  <a:pt x="3199438" y="1346246"/>
                  <a:pt x="3168623" y="1413431"/>
                  <a:pt x="3167741" y="1449444"/>
                </a:cubicBezTo>
                <a:cubicBezTo>
                  <a:pt x="3180911" y="1471132"/>
                  <a:pt x="3193362" y="1499173"/>
                  <a:pt x="3194410" y="1520667"/>
                </a:cubicBezTo>
                <a:cubicBezTo>
                  <a:pt x="3181228" y="1513763"/>
                  <a:pt x="3199978" y="1547097"/>
                  <a:pt x="3184473" y="1547038"/>
                </a:cubicBezTo>
                <a:cubicBezTo>
                  <a:pt x="3185153" y="1550949"/>
                  <a:pt x="3186303" y="1554741"/>
                  <a:pt x="3187573" y="1558550"/>
                </a:cubicBezTo>
                <a:lnTo>
                  <a:pt x="3188231" y="1560544"/>
                </a:lnTo>
                <a:lnTo>
                  <a:pt x="3188195" y="1568317"/>
                </a:lnTo>
                <a:lnTo>
                  <a:pt x="3191518" y="1570772"/>
                </a:lnTo>
                <a:lnTo>
                  <a:pt x="3193853" y="1582659"/>
                </a:lnTo>
                <a:cubicBezTo>
                  <a:pt x="3194213" y="1587070"/>
                  <a:pt x="3193997" y="1591769"/>
                  <a:pt x="3192857" y="1596890"/>
                </a:cubicBezTo>
                <a:cubicBezTo>
                  <a:pt x="3185716" y="1609144"/>
                  <a:pt x="3191593" y="1629575"/>
                  <a:pt x="3189686" y="1647479"/>
                </a:cubicBezTo>
                <a:lnTo>
                  <a:pt x="3187125" y="1655568"/>
                </a:lnTo>
                <a:cubicBezTo>
                  <a:pt x="3187259" y="1659315"/>
                  <a:pt x="3192418" y="1733399"/>
                  <a:pt x="3192552" y="1737146"/>
                </a:cubicBezTo>
                <a:cubicBezTo>
                  <a:pt x="3236684" y="1834597"/>
                  <a:pt x="3210475" y="1851660"/>
                  <a:pt x="3219437" y="1908917"/>
                </a:cubicBezTo>
                <a:lnTo>
                  <a:pt x="3220572" y="1915235"/>
                </a:lnTo>
                <a:cubicBezTo>
                  <a:pt x="3225642" y="1919319"/>
                  <a:pt x="3228448" y="1945519"/>
                  <a:pt x="3226946" y="1954447"/>
                </a:cubicBezTo>
                <a:cubicBezTo>
                  <a:pt x="3219553" y="1979351"/>
                  <a:pt x="3239504" y="2001442"/>
                  <a:pt x="3234148" y="2021397"/>
                </a:cubicBezTo>
                <a:cubicBezTo>
                  <a:pt x="3234224" y="2026740"/>
                  <a:pt x="3235084" y="2031233"/>
                  <a:pt x="3236424" y="2035173"/>
                </a:cubicBezTo>
                <a:lnTo>
                  <a:pt x="3241339" y="2045116"/>
                </a:lnTo>
                <a:lnTo>
                  <a:pt x="3233470" y="2098623"/>
                </a:lnTo>
                <a:cubicBezTo>
                  <a:pt x="3230495" y="2129687"/>
                  <a:pt x="3232618" y="2188321"/>
                  <a:pt x="3230016" y="2240964"/>
                </a:cubicBezTo>
                <a:cubicBezTo>
                  <a:pt x="3226602" y="2283982"/>
                  <a:pt x="3232644" y="2342030"/>
                  <a:pt x="3237809" y="2379644"/>
                </a:cubicBezTo>
                <a:cubicBezTo>
                  <a:pt x="3244462" y="2409884"/>
                  <a:pt x="3221747" y="2435219"/>
                  <a:pt x="3237054" y="2459103"/>
                </a:cubicBezTo>
                <a:cubicBezTo>
                  <a:pt x="3245536" y="2488997"/>
                  <a:pt x="3251426" y="2510390"/>
                  <a:pt x="3255285" y="2538679"/>
                </a:cubicBezTo>
                <a:cubicBezTo>
                  <a:pt x="3258296" y="2574322"/>
                  <a:pt x="3245460" y="2589819"/>
                  <a:pt x="3245073" y="2622720"/>
                </a:cubicBezTo>
                <a:lnTo>
                  <a:pt x="3252960" y="2736087"/>
                </a:lnTo>
                <a:cubicBezTo>
                  <a:pt x="3245577" y="2772183"/>
                  <a:pt x="3230063" y="2856752"/>
                  <a:pt x="3218681" y="2902964"/>
                </a:cubicBezTo>
                <a:cubicBezTo>
                  <a:pt x="3212624" y="2927969"/>
                  <a:pt x="3209733" y="2973979"/>
                  <a:pt x="3203641" y="3008786"/>
                </a:cubicBezTo>
                <a:cubicBezTo>
                  <a:pt x="3197547" y="3043595"/>
                  <a:pt x="3186644" y="3093251"/>
                  <a:pt x="3182123" y="3111815"/>
                </a:cubicBezTo>
                <a:lnTo>
                  <a:pt x="3176517" y="3120169"/>
                </a:lnTo>
                <a:lnTo>
                  <a:pt x="3177035" y="3121646"/>
                </a:lnTo>
                <a:cubicBezTo>
                  <a:pt x="3177423" y="3127588"/>
                  <a:pt x="3176129" y="3130763"/>
                  <a:pt x="3174093" y="3132705"/>
                </a:cubicBezTo>
                <a:lnTo>
                  <a:pt x="3171045" y="3134220"/>
                </a:lnTo>
                <a:lnTo>
                  <a:pt x="3168274" y="3141524"/>
                </a:lnTo>
                <a:lnTo>
                  <a:pt x="3160781" y="3155149"/>
                </a:lnTo>
                <a:cubicBezTo>
                  <a:pt x="3160949" y="3156237"/>
                  <a:pt x="3161116" y="3157326"/>
                  <a:pt x="3161284" y="3158414"/>
                </a:cubicBezTo>
                <a:lnTo>
                  <a:pt x="3152950" y="3180080"/>
                </a:lnTo>
                <a:lnTo>
                  <a:pt x="3153739" y="3180719"/>
                </a:lnTo>
                <a:cubicBezTo>
                  <a:pt x="3155321" y="3182647"/>
                  <a:pt x="3156128" y="3184999"/>
                  <a:pt x="3155342" y="3188313"/>
                </a:cubicBezTo>
                <a:cubicBezTo>
                  <a:pt x="3169797" y="3188216"/>
                  <a:pt x="3159934" y="3192271"/>
                  <a:pt x="3156340" y="3202049"/>
                </a:cubicBezTo>
                <a:cubicBezTo>
                  <a:pt x="3177988" y="3204083"/>
                  <a:pt x="3159779" y="3228842"/>
                  <a:pt x="3169832" y="3237938"/>
                </a:cubicBezTo>
                <a:cubicBezTo>
                  <a:pt x="3166705" y="3245075"/>
                  <a:pt x="3163793" y="3252659"/>
                  <a:pt x="3161244" y="3260564"/>
                </a:cubicBezTo>
                <a:lnTo>
                  <a:pt x="3160005" y="3265314"/>
                </a:lnTo>
                <a:cubicBezTo>
                  <a:pt x="3160063" y="3265371"/>
                  <a:pt x="3160124" y="3265428"/>
                  <a:pt x="3160184" y="3265486"/>
                </a:cubicBezTo>
                <a:cubicBezTo>
                  <a:pt x="3160345" y="3266694"/>
                  <a:pt x="3160101" y="3268319"/>
                  <a:pt x="3159279" y="3270659"/>
                </a:cubicBezTo>
                <a:lnTo>
                  <a:pt x="3157747" y="3273971"/>
                </a:lnTo>
                <a:lnTo>
                  <a:pt x="3155343" y="3283185"/>
                </a:lnTo>
                <a:cubicBezTo>
                  <a:pt x="3155517" y="3284422"/>
                  <a:pt x="3155689" y="3285657"/>
                  <a:pt x="3155860" y="3286893"/>
                </a:cubicBezTo>
                <a:lnTo>
                  <a:pt x="3158001" y="3289146"/>
                </a:lnTo>
                <a:lnTo>
                  <a:pt x="3157508" y="3289877"/>
                </a:lnTo>
                <a:cubicBezTo>
                  <a:pt x="3151604" y="3294411"/>
                  <a:pt x="3144966" y="3293561"/>
                  <a:pt x="3159853" y="3309833"/>
                </a:cubicBezTo>
                <a:cubicBezTo>
                  <a:pt x="3149181" y="3321561"/>
                  <a:pt x="3158789" y="3329345"/>
                  <a:pt x="3157392" y="3351579"/>
                </a:cubicBezTo>
                <a:cubicBezTo>
                  <a:pt x="3148710" y="3357083"/>
                  <a:pt x="3149361" y="3365079"/>
                  <a:pt x="3152871" y="3374240"/>
                </a:cubicBezTo>
                <a:cubicBezTo>
                  <a:pt x="3148885" y="3383513"/>
                  <a:pt x="3145239" y="3392740"/>
                  <a:pt x="3142119" y="3402557"/>
                </a:cubicBezTo>
                <a:lnTo>
                  <a:pt x="3138061" y="3419585"/>
                </a:lnTo>
                <a:lnTo>
                  <a:pt x="3139796" y="3424940"/>
                </a:lnTo>
                <a:cubicBezTo>
                  <a:pt x="3142520" y="3434326"/>
                  <a:pt x="3143300" y="3443700"/>
                  <a:pt x="3137669" y="3463264"/>
                </a:cubicBezTo>
                <a:cubicBezTo>
                  <a:pt x="3147380" y="3480689"/>
                  <a:pt x="3167781" y="3490510"/>
                  <a:pt x="3168140" y="3518969"/>
                </a:cubicBezTo>
                <a:cubicBezTo>
                  <a:pt x="3159473" y="3545761"/>
                  <a:pt x="3191152" y="3574399"/>
                  <a:pt x="3179206" y="3607864"/>
                </a:cubicBezTo>
                <a:cubicBezTo>
                  <a:pt x="3176757" y="3619813"/>
                  <a:pt x="3181069" y="3654600"/>
                  <a:pt x="3189125" y="3659839"/>
                </a:cubicBezTo>
                <a:cubicBezTo>
                  <a:pt x="3191518" y="3666815"/>
                  <a:pt x="3189857" y="3675779"/>
                  <a:pt x="3198077" y="3677681"/>
                </a:cubicBezTo>
                <a:cubicBezTo>
                  <a:pt x="3208136" y="3681475"/>
                  <a:pt x="3196345" y="3709561"/>
                  <a:pt x="3207094" y="3703876"/>
                </a:cubicBezTo>
                <a:cubicBezTo>
                  <a:pt x="3199084" y="3723751"/>
                  <a:pt x="3220453" y="3734396"/>
                  <a:pt x="3227016" y="3748633"/>
                </a:cubicBezTo>
                <a:cubicBezTo>
                  <a:pt x="3218663" y="3764666"/>
                  <a:pt x="3240667" y="3778725"/>
                  <a:pt x="3246806" y="3811324"/>
                </a:cubicBezTo>
                <a:cubicBezTo>
                  <a:pt x="3237058" y="3829063"/>
                  <a:pt x="3251097" y="3833247"/>
                  <a:pt x="3239091" y="3865102"/>
                </a:cubicBezTo>
                <a:cubicBezTo>
                  <a:pt x="3240755" y="3865725"/>
                  <a:pt x="3242340" y="3866659"/>
                  <a:pt x="3243800" y="3867874"/>
                </a:cubicBezTo>
                <a:cubicBezTo>
                  <a:pt x="3252276" y="3874935"/>
                  <a:pt x="3254724" y="3889782"/>
                  <a:pt x="3249268" y="3901031"/>
                </a:cubicBezTo>
                <a:cubicBezTo>
                  <a:pt x="3234180" y="3950514"/>
                  <a:pt x="3270886" y="3938724"/>
                  <a:pt x="3271850" y="3976535"/>
                </a:cubicBezTo>
                <a:cubicBezTo>
                  <a:pt x="3275333" y="4018513"/>
                  <a:pt x="3265836" y="4033210"/>
                  <a:pt x="3253128" y="4091308"/>
                </a:cubicBezTo>
                <a:cubicBezTo>
                  <a:pt x="3262530" y="4093945"/>
                  <a:pt x="3263925" y="4100312"/>
                  <a:pt x="3261491" y="4112665"/>
                </a:cubicBezTo>
                <a:cubicBezTo>
                  <a:pt x="3263824" y="4132845"/>
                  <a:pt x="3285122" y="4124005"/>
                  <a:pt x="3275235" y="4148543"/>
                </a:cubicBezTo>
                <a:cubicBezTo>
                  <a:pt x="3282222" y="4163609"/>
                  <a:pt x="3300717" y="4191930"/>
                  <a:pt x="3303406" y="4203059"/>
                </a:cubicBezTo>
                <a:cubicBezTo>
                  <a:pt x="3307769" y="4216879"/>
                  <a:pt x="3289765" y="4198911"/>
                  <a:pt x="3291377" y="4215304"/>
                </a:cubicBezTo>
                <a:cubicBezTo>
                  <a:pt x="3295421" y="4234470"/>
                  <a:pt x="3290844" y="4240556"/>
                  <a:pt x="3303627" y="4247412"/>
                </a:cubicBezTo>
                <a:cubicBezTo>
                  <a:pt x="3300302" y="4270043"/>
                  <a:pt x="3313094" y="4269840"/>
                  <a:pt x="3323715" y="4295574"/>
                </a:cubicBezTo>
                <a:cubicBezTo>
                  <a:pt x="3318854" y="4309546"/>
                  <a:pt x="3323708" y="4317748"/>
                  <a:pt x="3331757" y="4324626"/>
                </a:cubicBezTo>
                <a:cubicBezTo>
                  <a:pt x="3334500" y="4352298"/>
                  <a:pt x="3348521" y="4373553"/>
                  <a:pt x="3357571" y="4402594"/>
                </a:cubicBezTo>
                <a:cubicBezTo>
                  <a:pt x="3395421" y="4440113"/>
                  <a:pt x="3406716" y="4492429"/>
                  <a:pt x="3416883" y="4511276"/>
                </a:cubicBezTo>
                <a:lnTo>
                  <a:pt x="3418568" y="4515669"/>
                </a:lnTo>
                <a:cubicBezTo>
                  <a:pt x="3418685" y="4519956"/>
                  <a:pt x="3418801" y="4524244"/>
                  <a:pt x="3418918" y="4528531"/>
                </a:cubicBezTo>
                <a:cubicBezTo>
                  <a:pt x="3418727" y="4530191"/>
                  <a:pt x="3418537" y="4531850"/>
                  <a:pt x="3418346" y="4533510"/>
                </a:cubicBezTo>
                <a:cubicBezTo>
                  <a:pt x="3418215" y="4536889"/>
                  <a:pt x="3418462" y="4539065"/>
                  <a:pt x="3419005" y="4540494"/>
                </a:cubicBezTo>
                <a:lnTo>
                  <a:pt x="3424268" y="4595886"/>
                </a:lnTo>
                <a:cubicBezTo>
                  <a:pt x="3429156" y="4624362"/>
                  <a:pt x="3443934" y="4682306"/>
                  <a:pt x="3448330" y="4711348"/>
                </a:cubicBezTo>
                <a:lnTo>
                  <a:pt x="3445621" y="4714874"/>
                </a:lnTo>
                <a:cubicBezTo>
                  <a:pt x="3444103" y="4718397"/>
                  <a:pt x="3443735" y="4723077"/>
                  <a:pt x="3445980" y="4730345"/>
                </a:cubicBezTo>
                <a:lnTo>
                  <a:pt x="3446976" y="4731926"/>
                </a:lnTo>
                <a:lnTo>
                  <a:pt x="3443720" y="4745408"/>
                </a:lnTo>
                <a:cubicBezTo>
                  <a:pt x="3444756" y="4771155"/>
                  <a:pt x="3455466" y="4843107"/>
                  <a:pt x="3453194" y="4886406"/>
                </a:cubicBezTo>
                <a:cubicBezTo>
                  <a:pt x="3454856" y="4906631"/>
                  <a:pt x="3481235" y="5008239"/>
                  <a:pt x="3455210" y="5025296"/>
                </a:cubicBezTo>
                <a:cubicBezTo>
                  <a:pt x="3442202" y="5116320"/>
                  <a:pt x="3464654" y="5119078"/>
                  <a:pt x="3462841" y="5211091"/>
                </a:cubicBezTo>
                <a:cubicBezTo>
                  <a:pt x="3469390" y="5269669"/>
                  <a:pt x="3462794" y="5327391"/>
                  <a:pt x="3469385" y="5356669"/>
                </a:cubicBezTo>
                <a:cubicBezTo>
                  <a:pt x="3471479" y="5361935"/>
                  <a:pt x="3474277" y="5366825"/>
                  <a:pt x="3477268" y="5371683"/>
                </a:cubicBezTo>
                <a:lnTo>
                  <a:pt x="3478824" y="5374232"/>
                </a:lnTo>
                <a:lnTo>
                  <a:pt x="3486664" y="5427532"/>
                </a:lnTo>
                <a:lnTo>
                  <a:pt x="3499845" y="5523238"/>
                </a:lnTo>
                <a:cubicBezTo>
                  <a:pt x="3496480" y="5535759"/>
                  <a:pt x="3498126" y="5574631"/>
                  <a:pt x="3505782" y="5582050"/>
                </a:cubicBezTo>
                <a:cubicBezTo>
                  <a:pt x="3507640" y="5590169"/>
                  <a:pt x="3505294" y="5599602"/>
                  <a:pt x="3513368" y="5603412"/>
                </a:cubicBezTo>
                <a:cubicBezTo>
                  <a:pt x="3518549" y="5620896"/>
                  <a:pt x="3530454" y="5660930"/>
                  <a:pt x="3536869" y="5686953"/>
                </a:cubicBezTo>
                <a:cubicBezTo>
                  <a:pt x="3527290" y="5702684"/>
                  <a:pt x="3548216" y="5722678"/>
                  <a:pt x="3551859" y="5759548"/>
                </a:cubicBezTo>
                <a:cubicBezTo>
                  <a:pt x="3540751" y="5776843"/>
                  <a:pt x="3554471" y="5784377"/>
                  <a:pt x="3540024" y="5816599"/>
                </a:cubicBezTo>
                <a:cubicBezTo>
                  <a:pt x="3541640" y="5817630"/>
                  <a:pt x="3543154" y="5818984"/>
                  <a:pt x="3544521" y="5820619"/>
                </a:cubicBezTo>
                <a:cubicBezTo>
                  <a:pt x="3552455" y="5830118"/>
                  <a:pt x="3553767" y="5846834"/>
                  <a:pt x="3547449" y="5857956"/>
                </a:cubicBezTo>
                <a:cubicBezTo>
                  <a:pt x="3528571" y="5908761"/>
                  <a:pt x="3532186" y="5952107"/>
                  <a:pt x="3530253" y="5993572"/>
                </a:cubicBezTo>
                <a:cubicBezTo>
                  <a:pt x="3530522" y="6040113"/>
                  <a:pt x="3553891" y="6005695"/>
                  <a:pt x="3536734" y="6066404"/>
                </a:cubicBezTo>
                <a:cubicBezTo>
                  <a:pt x="3545935" y="6071268"/>
                  <a:pt x="3546842" y="6078512"/>
                  <a:pt x="3543461" y="6091477"/>
                </a:cubicBezTo>
                <a:cubicBezTo>
                  <a:pt x="3549602" y="6107585"/>
                  <a:pt x="3568275" y="6137061"/>
                  <a:pt x="3573577" y="6163051"/>
                </a:cubicBezTo>
                <a:cubicBezTo>
                  <a:pt x="3577046" y="6182032"/>
                  <a:pt x="3572259" y="6223892"/>
                  <a:pt x="3575275" y="6247420"/>
                </a:cubicBezTo>
                <a:cubicBezTo>
                  <a:pt x="3570217" y="6271412"/>
                  <a:pt x="3583023" y="6273898"/>
                  <a:pt x="3591673" y="6304222"/>
                </a:cubicBezTo>
                <a:cubicBezTo>
                  <a:pt x="3585743" y="6318440"/>
                  <a:pt x="3589967" y="6328418"/>
                  <a:pt x="3597489" y="6337624"/>
                </a:cubicBezTo>
                <a:cubicBezTo>
                  <a:pt x="3598113" y="6368401"/>
                  <a:pt x="3610504" y="6394558"/>
                  <a:pt x="3617330" y="6428161"/>
                </a:cubicBezTo>
                <a:cubicBezTo>
                  <a:pt x="3612404" y="6466489"/>
                  <a:pt x="3633001" y="6482393"/>
                  <a:pt x="3640218" y="6518318"/>
                </a:cubicBezTo>
                <a:cubicBezTo>
                  <a:pt x="3625420" y="6557419"/>
                  <a:pt x="3668862" y="6537820"/>
                  <a:pt x="3670788" y="6568733"/>
                </a:cubicBezTo>
                <a:cubicBezTo>
                  <a:pt x="3659124" y="6621466"/>
                  <a:pt x="3685482" y="6565072"/>
                  <a:pt x="3687763" y="6643164"/>
                </a:cubicBezTo>
                <a:cubicBezTo>
                  <a:pt x="3685396" y="6647995"/>
                  <a:pt x="3689317" y="6656838"/>
                  <a:pt x="3693097" y="6655183"/>
                </a:cubicBezTo>
                <a:cubicBezTo>
                  <a:pt x="3693444" y="6672318"/>
                  <a:pt x="3690193" y="6715787"/>
                  <a:pt x="3689847" y="6745974"/>
                </a:cubicBezTo>
                <a:cubicBezTo>
                  <a:pt x="3689583" y="6773144"/>
                  <a:pt x="3690048" y="6817635"/>
                  <a:pt x="3691023" y="6836306"/>
                </a:cubicBezTo>
                <a:lnTo>
                  <a:pt x="3695699" y="6858001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Tekstiruutu 2">
            <a:extLst>
              <a:ext uri="{FF2B5EF4-FFF2-40B4-BE49-F238E27FC236}">
                <a16:creationId xmlns:a16="http://schemas.microsoft.com/office/drawing/2014/main" id="{77AB8A32-C1DB-008D-BDAB-965EC18192EC}"/>
              </a:ext>
            </a:extLst>
          </p:cNvPr>
          <p:cNvSpPr txBox="1"/>
          <p:nvPr/>
        </p:nvSpPr>
        <p:spPr>
          <a:xfrm>
            <a:off x="4198966" y="2147357"/>
            <a:ext cx="3810000" cy="41010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Vapaa-ajalla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olin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paljon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kaupungilla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ja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kävimme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myös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porukalla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kiertelemässä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kauempanakin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esim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howht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Asuin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itse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host-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perheessä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jolloin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perusarki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toimet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jäi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minulta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pois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esim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Ruoan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laitto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ja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pyykin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pesu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Vaapaa-aika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kannataa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käyttää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hyvin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esim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Eri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kaupungeissa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ja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kylissä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vierailulla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sekä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kulttuurin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opimiseen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</a:t>
            </a:r>
          </a:p>
        </p:txBody>
      </p:sp>
      <p:pic>
        <p:nvPicPr>
          <p:cNvPr id="7" name="Kuva 6" descr="Kuva, joka sisältää kohteen piha-, taivas, pilvi, luonto&#10;&#10;Kuvaus luotu automaattisesti">
            <a:extLst>
              <a:ext uri="{FF2B5EF4-FFF2-40B4-BE49-F238E27FC236}">
                <a16:creationId xmlns:a16="http://schemas.microsoft.com/office/drawing/2014/main" id="{B39F07F5-BAA0-19E6-2B6B-A555867B268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84"/>
          <a:stretch/>
        </p:blipFill>
        <p:spPr>
          <a:xfrm>
            <a:off x="8580467" y="10"/>
            <a:ext cx="3611533" cy="6857990"/>
          </a:xfrm>
          <a:custGeom>
            <a:avLst/>
            <a:gdLst/>
            <a:ahLst/>
            <a:cxnLst/>
            <a:rect l="l" t="t" r="r" b="b"/>
            <a:pathLst>
              <a:path w="3810000" h="6858000">
                <a:moveTo>
                  <a:pt x="95627" y="0"/>
                </a:moveTo>
                <a:lnTo>
                  <a:pt x="3810000" y="0"/>
                </a:lnTo>
                <a:lnTo>
                  <a:pt x="3810000" y="6858000"/>
                </a:lnTo>
                <a:lnTo>
                  <a:pt x="13132" y="6858000"/>
                </a:lnTo>
                <a:cubicBezTo>
                  <a:pt x="13183" y="6857363"/>
                  <a:pt x="13234" y="6856727"/>
                  <a:pt x="13284" y="6856090"/>
                </a:cubicBezTo>
                <a:lnTo>
                  <a:pt x="31566" y="6805847"/>
                </a:lnTo>
                <a:lnTo>
                  <a:pt x="30463" y="6715381"/>
                </a:lnTo>
                <a:cubicBezTo>
                  <a:pt x="29585" y="6714082"/>
                  <a:pt x="28597" y="6713038"/>
                  <a:pt x="27533" y="6712286"/>
                </a:cubicBezTo>
                <a:lnTo>
                  <a:pt x="31288" y="6698474"/>
                </a:lnTo>
                <a:lnTo>
                  <a:pt x="29901" y="6686264"/>
                </a:lnTo>
                <a:cubicBezTo>
                  <a:pt x="29591" y="6639749"/>
                  <a:pt x="29281" y="6593234"/>
                  <a:pt x="28971" y="6546719"/>
                </a:cubicBezTo>
                <a:cubicBezTo>
                  <a:pt x="23415" y="6502008"/>
                  <a:pt x="3087" y="6462057"/>
                  <a:pt x="310" y="6408337"/>
                </a:cubicBezTo>
                <a:cubicBezTo>
                  <a:pt x="-2468" y="6354617"/>
                  <a:pt x="14431" y="6312397"/>
                  <a:pt x="12307" y="6224401"/>
                </a:cubicBezTo>
                <a:lnTo>
                  <a:pt x="27152" y="6147415"/>
                </a:lnTo>
                <a:lnTo>
                  <a:pt x="39044" y="6093837"/>
                </a:lnTo>
                <a:cubicBezTo>
                  <a:pt x="47718" y="6039281"/>
                  <a:pt x="47985" y="5964495"/>
                  <a:pt x="46816" y="5915901"/>
                </a:cubicBezTo>
                <a:cubicBezTo>
                  <a:pt x="43189" y="5876557"/>
                  <a:pt x="47196" y="5863739"/>
                  <a:pt x="33533" y="5831562"/>
                </a:cubicBezTo>
                <a:cubicBezTo>
                  <a:pt x="27901" y="5792459"/>
                  <a:pt x="47408" y="5747455"/>
                  <a:pt x="46555" y="5710909"/>
                </a:cubicBezTo>
                <a:cubicBezTo>
                  <a:pt x="53188" y="5686865"/>
                  <a:pt x="49116" y="5615845"/>
                  <a:pt x="62461" y="5602222"/>
                </a:cubicBezTo>
                <a:cubicBezTo>
                  <a:pt x="64066" y="5572067"/>
                  <a:pt x="49594" y="5555548"/>
                  <a:pt x="56185" y="5529979"/>
                </a:cubicBezTo>
                <a:lnTo>
                  <a:pt x="67961" y="5458854"/>
                </a:lnTo>
                <a:lnTo>
                  <a:pt x="110939" y="5353584"/>
                </a:lnTo>
                <a:cubicBezTo>
                  <a:pt x="123070" y="5308303"/>
                  <a:pt x="110671" y="5307524"/>
                  <a:pt x="128276" y="5249764"/>
                </a:cubicBezTo>
                <a:cubicBezTo>
                  <a:pt x="137692" y="5218499"/>
                  <a:pt x="146153" y="5160067"/>
                  <a:pt x="156749" y="5116288"/>
                </a:cubicBezTo>
                <a:cubicBezTo>
                  <a:pt x="167347" y="5072508"/>
                  <a:pt x="184838" y="5010298"/>
                  <a:pt x="191855" y="4987089"/>
                </a:cubicBezTo>
                <a:lnTo>
                  <a:pt x="219824" y="4934095"/>
                </a:lnTo>
                <a:cubicBezTo>
                  <a:pt x="223315" y="4926170"/>
                  <a:pt x="231151" y="4920904"/>
                  <a:pt x="231137" y="4903120"/>
                </a:cubicBezTo>
                <a:lnTo>
                  <a:pt x="219738" y="4827391"/>
                </a:lnTo>
                <a:cubicBezTo>
                  <a:pt x="223928" y="4818620"/>
                  <a:pt x="227939" y="4809255"/>
                  <a:pt x="231597" y="4799440"/>
                </a:cubicBezTo>
                <a:lnTo>
                  <a:pt x="233480" y="4793512"/>
                </a:lnTo>
                <a:cubicBezTo>
                  <a:pt x="233423" y="4793432"/>
                  <a:pt x="233367" y="4793351"/>
                  <a:pt x="233310" y="4793271"/>
                </a:cubicBezTo>
                <a:cubicBezTo>
                  <a:pt x="233275" y="4791711"/>
                  <a:pt x="233728" y="4789662"/>
                  <a:pt x="234882" y="4786765"/>
                </a:cubicBezTo>
                <a:lnTo>
                  <a:pt x="236914" y="4782703"/>
                </a:lnTo>
                <a:lnTo>
                  <a:pt x="246329" y="4683644"/>
                </a:lnTo>
                <a:cubicBezTo>
                  <a:pt x="256294" y="4677568"/>
                  <a:pt x="256527" y="4667288"/>
                  <a:pt x="253823" y="4655204"/>
                </a:cubicBezTo>
                <a:cubicBezTo>
                  <a:pt x="259521" y="4631796"/>
                  <a:pt x="280440" y="4574275"/>
                  <a:pt x="280514" y="4543195"/>
                </a:cubicBezTo>
                <a:cubicBezTo>
                  <a:pt x="272112" y="4519880"/>
                  <a:pt x="251340" y="4505102"/>
                  <a:pt x="254268" y="4468722"/>
                </a:cubicBezTo>
                <a:cubicBezTo>
                  <a:pt x="266696" y="4435462"/>
                  <a:pt x="236001" y="4395418"/>
                  <a:pt x="252728" y="4353998"/>
                </a:cubicBezTo>
                <a:cubicBezTo>
                  <a:pt x="256750" y="4339008"/>
                  <a:pt x="256168" y="4294115"/>
                  <a:pt x="248123" y="4286542"/>
                </a:cubicBezTo>
                <a:cubicBezTo>
                  <a:pt x="246365" y="4277371"/>
                  <a:pt x="249194" y="4266107"/>
                  <a:pt x="240584" y="4262777"/>
                </a:cubicBezTo>
                <a:cubicBezTo>
                  <a:pt x="230221" y="4256829"/>
                  <a:pt x="246153" y="4222259"/>
                  <a:pt x="233949" y="4228340"/>
                </a:cubicBezTo>
                <a:cubicBezTo>
                  <a:pt x="244865" y="4203839"/>
                  <a:pt x="223150" y="4187902"/>
                  <a:pt x="217758" y="4169004"/>
                </a:cubicBezTo>
                <a:cubicBezTo>
                  <a:pt x="228596" y="4149446"/>
                  <a:pt x="206597" y="4129080"/>
                  <a:pt x="203797" y="4086781"/>
                </a:cubicBezTo>
                <a:cubicBezTo>
                  <a:pt x="216334" y="4065199"/>
                  <a:pt x="201740" y="4058317"/>
                  <a:pt x="218344" y="4018957"/>
                </a:cubicBezTo>
                <a:cubicBezTo>
                  <a:pt x="216630" y="4017979"/>
                  <a:pt x="215034" y="4016614"/>
                  <a:pt x="213609" y="4014902"/>
                </a:cubicBezTo>
                <a:cubicBezTo>
                  <a:pt x="205325" y="4004955"/>
                  <a:pt x="204424" y="3985729"/>
                  <a:pt x="211594" y="3971964"/>
                </a:cubicBezTo>
                <a:cubicBezTo>
                  <a:pt x="233561" y="3910433"/>
                  <a:pt x="230991" y="3860613"/>
                  <a:pt x="234357" y="3812226"/>
                </a:cubicBezTo>
                <a:cubicBezTo>
                  <a:pt x="235501" y="3758242"/>
                  <a:pt x="209185" y="3801364"/>
                  <a:pt x="229596" y="3728573"/>
                </a:cubicBezTo>
                <a:cubicBezTo>
                  <a:pt x="219804" y="3724174"/>
                  <a:pt x="219047" y="3715890"/>
                  <a:pt x="223099" y="3700384"/>
                </a:cubicBezTo>
                <a:cubicBezTo>
                  <a:pt x="222942" y="3674360"/>
                  <a:pt x="199034" y="3683312"/>
                  <a:pt x="212511" y="3653063"/>
                </a:cubicBezTo>
                <a:cubicBezTo>
                  <a:pt x="207582" y="3623616"/>
                  <a:pt x="199349" y="3555881"/>
                  <a:pt x="193522" y="3523704"/>
                </a:cubicBezTo>
                <a:cubicBezTo>
                  <a:pt x="199728" y="3495169"/>
                  <a:pt x="185963" y="3494025"/>
                  <a:pt x="177551" y="3460001"/>
                </a:cubicBezTo>
                <a:cubicBezTo>
                  <a:pt x="184399" y="3442692"/>
                  <a:pt x="180138" y="3431687"/>
                  <a:pt x="172293" y="3422022"/>
                </a:cubicBezTo>
                <a:cubicBezTo>
                  <a:pt x="172567" y="3386386"/>
                  <a:pt x="159982" y="3357707"/>
                  <a:pt x="153640" y="3319632"/>
                </a:cubicBezTo>
                <a:cubicBezTo>
                  <a:pt x="117352" y="3267571"/>
                  <a:pt x="111308" y="3199530"/>
                  <a:pt x="102580" y="3174350"/>
                </a:cubicBezTo>
                <a:lnTo>
                  <a:pt x="101281" y="3168555"/>
                </a:lnTo>
                <a:cubicBezTo>
                  <a:pt x="101655" y="3163067"/>
                  <a:pt x="102030" y="3157580"/>
                  <a:pt x="102403" y="3152092"/>
                </a:cubicBezTo>
                <a:lnTo>
                  <a:pt x="103597" y="3145797"/>
                </a:lnTo>
                <a:cubicBezTo>
                  <a:pt x="104132" y="3141497"/>
                  <a:pt x="104119" y="3138691"/>
                  <a:pt x="103701" y="3136806"/>
                </a:cubicBezTo>
                <a:lnTo>
                  <a:pt x="108221" y="3088993"/>
                </a:lnTo>
                <a:cubicBezTo>
                  <a:pt x="109464" y="3064872"/>
                  <a:pt x="113188" y="3030250"/>
                  <a:pt x="111158" y="2992081"/>
                </a:cubicBezTo>
                <a:cubicBezTo>
                  <a:pt x="109031" y="2944441"/>
                  <a:pt x="104226" y="2942439"/>
                  <a:pt x="105565" y="2902844"/>
                </a:cubicBezTo>
                <a:cubicBezTo>
                  <a:pt x="107874" y="2897323"/>
                  <a:pt x="101362" y="2801618"/>
                  <a:pt x="105102" y="2797375"/>
                </a:cubicBezTo>
                <a:cubicBezTo>
                  <a:pt x="86174" y="2744941"/>
                  <a:pt x="109804" y="2750735"/>
                  <a:pt x="107241" y="2691357"/>
                </a:cubicBezTo>
                <a:cubicBezTo>
                  <a:pt x="107811" y="2665349"/>
                  <a:pt x="115946" y="2561129"/>
                  <a:pt x="145888" y="2542201"/>
                </a:cubicBezTo>
                <a:cubicBezTo>
                  <a:pt x="170455" y="2427400"/>
                  <a:pt x="123634" y="2367849"/>
                  <a:pt x="136292" y="2250554"/>
                </a:cubicBezTo>
                <a:cubicBezTo>
                  <a:pt x="110877" y="2215639"/>
                  <a:pt x="134601" y="2180816"/>
                  <a:pt x="130310" y="2141581"/>
                </a:cubicBezTo>
                <a:cubicBezTo>
                  <a:pt x="154051" y="2149219"/>
                  <a:pt x="117587" y="2094975"/>
                  <a:pt x="144587" y="2089095"/>
                </a:cubicBezTo>
                <a:cubicBezTo>
                  <a:pt x="142952" y="2082142"/>
                  <a:pt x="140513" y="2075590"/>
                  <a:pt x="137867" y="2069059"/>
                </a:cubicBezTo>
                <a:lnTo>
                  <a:pt x="136492" y="2065634"/>
                </a:lnTo>
                <a:cubicBezTo>
                  <a:pt x="136216" y="2060851"/>
                  <a:pt x="135939" y="2056067"/>
                  <a:pt x="135663" y="2051284"/>
                </a:cubicBezTo>
                <a:lnTo>
                  <a:pt x="124268" y="1960184"/>
                </a:lnTo>
                <a:cubicBezTo>
                  <a:pt x="138968" y="1926370"/>
                  <a:pt x="111716" y="1914873"/>
                  <a:pt x="131257" y="1873060"/>
                </a:cubicBezTo>
                <a:cubicBezTo>
                  <a:pt x="136329" y="1857442"/>
                  <a:pt x="139083" y="1807624"/>
                  <a:pt x="131724" y="1797311"/>
                </a:cubicBezTo>
                <a:cubicBezTo>
                  <a:pt x="130673" y="1786740"/>
                  <a:pt x="134293" y="1774954"/>
                  <a:pt x="126063" y="1769201"/>
                </a:cubicBezTo>
                <a:cubicBezTo>
                  <a:pt x="116300" y="1760126"/>
                  <a:pt x="134551" y="1725705"/>
                  <a:pt x="122085" y="1729500"/>
                </a:cubicBezTo>
                <a:cubicBezTo>
                  <a:pt x="134648" y="1705012"/>
                  <a:pt x="114449" y="1682158"/>
                  <a:pt x="110543" y="1659949"/>
                </a:cubicBezTo>
                <a:cubicBezTo>
                  <a:pt x="122664" y="1640913"/>
                  <a:pt x="102513" y="1613087"/>
                  <a:pt x="102892" y="1565607"/>
                </a:cubicBezTo>
                <a:cubicBezTo>
                  <a:pt x="116835" y="1544742"/>
                  <a:pt x="102976" y="1533616"/>
                  <a:pt x="122245" y="1494057"/>
                </a:cubicBezTo>
                <a:cubicBezTo>
                  <a:pt x="120629" y="1492563"/>
                  <a:pt x="119160" y="1490668"/>
                  <a:pt x="117883" y="1488429"/>
                </a:cubicBezTo>
                <a:cubicBezTo>
                  <a:pt x="110465" y="1475431"/>
                  <a:pt x="111002" y="1453942"/>
                  <a:pt x="119083" y="1440433"/>
                </a:cubicBezTo>
                <a:cubicBezTo>
                  <a:pt x="145274" y="1377630"/>
                  <a:pt x="146438" y="1321884"/>
                  <a:pt x="153340" y="1269148"/>
                </a:cubicBezTo>
                <a:cubicBezTo>
                  <a:pt x="158467" y="1209690"/>
                  <a:pt x="129360" y="1251077"/>
                  <a:pt x="154855" y="1175439"/>
                </a:cubicBezTo>
                <a:cubicBezTo>
                  <a:pt x="145538" y="1168218"/>
                  <a:pt x="145408" y="1158868"/>
                  <a:pt x="150548" y="1142685"/>
                </a:cubicBezTo>
                <a:cubicBezTo>
                  <a:pt x="152321" y="1113850"/>
                  <a:pt x="128121" y="1118007"/>
                  <a:pt x="143630" y="1087778"/>
                </a:cubicBezTo>
                <a:cubicBezTo>
                  <a:pt x="139451" y="1064261"/>
                  <a:pt x="125971" y="1018012"/>
                  <a:pt x="125476" y="1001580"/>
                </a:cubicBezTo>
                <a:cubicBezTo>
                  <a:pt x="123958" y="976962"/>
                  <a:pt x="134851" y="962709"/>
                  <a:pt x="134526" y="940069"/>
                </a:cubicBezTo>
                <a:cubicBezTo>
                  <a:pt x="142751" y="909988"/>
                  <a:pt x="129284" y="905409"/>
                  <a:pt x="123523" y="865739"/>
                </a:cubicBezTo>
                <a:cubicBezTo>
                  <a:pt x="131549" y="848234"/>
                  <a:pt x="128173" y="835030"/>
                  <a:pt x="121164" y="822450"/>
                </a:cubicBezTo>
                <a:cubicBezTo>
                  <a:pt x="124077" y="783082"/>
                  <a:pt x="113811" y="748321"/>
                  <a:pt x="110389" y="704665"/>
                </a:cubicBezTo>
                <a:cubicBezTo>
                  <a:pt x="120144" y="656264"/>
                  <a:pt x="99869" y="633697"/>
                  <a:pt x="96299" y="587032"/>
                </a:cubicBezTo>
                <a:cubicBezTo>
                  <a:pt x="87861" y="539988"/>
                  <a:pt x="66571" y="452493"/>
                  <a:pt x="59759" y="422399"/>
                </a:cubicBezTo>
                <a:cubicBezTo>
                  <a:pt x="62865" y="416491"/>
                  <a:pt x="59682" y="404768"/>
                  <a:pt x="55429" y="406467"/>
                </a:cubicBezTo>
                <a:cubicBezTo>
                  <a:pt x="56742" y="400038"/>
                  <a:pt x="64884" y="384166"/>
                  <a:pt x="58062" y="383409"/>
                </a:cubicBezTo>
                <a:cubicBezTo>
                  <a:pt x="57210" y="351894"/>
                  <a:pt x="61145" y="320031"/>
                  <a:pt x="69487" y="290892"/>
                </a:cubicBezTo>
                <a:cubicBezTo>
                  <a:pt x="57686" y="231306"/>
                  <a:pt x="89539" y="260845"/>
                  <a:pt x="86198" y="217175"/>
                </a:cubicBezTo>
                <a:cubicBezTo>
                  <a:pt x="72715" y="183379"/>
                  <a:pt x="83646" y="168958"/>
                  <a:pt x="74643" y="129155"/>
                </a:cubicBezTo>
                <a:cubicBezTo>
                  <a:pt x="96697" y="112411"/>
                  <a:pt x="72236" y="90977"/>
                  <a:pt x="78417" y="74202"/>
                </a:cubicBezTo>
                <a:cubicBezTo>
                  <a:pt x="59029" y="57686"/>
                  <a:pt x="81827" y="29115"/>
                  <a:pt x="94183" y="4683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7795694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A7C25726-5127-732E-7B36-F3784975FD0C}"/>
              </a:ext>
            </a:extLst>
          </p:cNvPr>
          <p:cNvSpPr txBox="1"/>
          <p:nvPr/>
        </p:nvSpPr>
        <p:spPr>
          <a:xfrm>
            <a:off x="375137" y="387550"/>
            <a:ext cx="71276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200" b="1" dirty="0"/>
              <a:t>Matkustaminen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0BAA713F-9653-4788-BC87-4CDC099D9B0B}"/>
              </a:ext>
            </a:extLst>
          </p:cNvPr>
          <p:cNvSpPr txBox="1"/>
          <p:nvPr/>
        </p:nvSpPr>
        <p:spPr>
          <a:xfrm>
            <a:off x="375137" y="1143815"/>
            <a:ext cx="87923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Oma valmistautuminen alkoi uuden passin hakemisella ja kaikkien tärkeiden asioiden tarkistamisella hyvissä ajoin. Tein myös puhelimeeni listan johon listasin kaiken mitä tarvitsen mukaan.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848CBB39-B2F0-DFB4-6795-6DAD90F2CCC8}"/>
              </a:ext>
            </a:extLst>
          </p:cNvPr>
          <p:cNvSpPr txBox="1"/>
          <p:nvPr/>
        </p:nvSpPr>
        <p:spPr>
          <a:xfrm>
            <a:off x="375137" y="2267019"/>
            <a:ext cx="83468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Matkustaminen oli minulle rento ja mukava, tietenkin siihen liittyi oma </a:t>
            </a:r>
            <a:r>
              <a:rPr lang="fi-FI" dirty="0" err="1"/>
              <a:t>matkustamis</a:t>
            </a:r>
            <a:r>
              <a:rPr lang="fi-FI" dirty="0"/>
              <a:t> kokemuksen paljous. </a:t>
            </a:r>
          </a:p>
        </p:txBody>
      </p:sp>
      <p:pic>
        <p:nvPicPr>
          <p:cNvPr id="6" name="Kuva 5" descr="Kuva, joka sisältää kohteen pilvi, piha-, lentokone, taivas&#10;&#10;Kuvaus luotu automaattisesti">
            <a:extLst>
              <a:ext uri="{FF2B5EF4-FFF2-40B4-BE49-F238E27FC236}">
                <a16:creationId xmlns:a16="http://schemas.microsoft.com/office/drawing/2014/main" id="{A6E5CFE6-047C-E64D-A780-0BB74ED7CF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404" y="3023056"/>
            <a:ext cx="2749038" cy="3665384"/>
          </a:xfrm>
          <a:prstGeom prst="rect">
            <a:avLst/>
          </a:prstGeom>
        </p:spPr>
      </p:pic>
      <p:pic>
        <p:nvPicPr>
          <p:cNvPr id="8" name="Kuva 7" descr="Kuva, joka sisältää kohteen taivas, lentokone, pilvi, Ilmavalokuvaus&#10;&#10;Kuvaus luotu automaattisesti">
            <a:extLst>
              <a:ext uri="{FF2B5EF4-FFF2-40B4-BE49-F238E27FC236}">
                <a16:creationId xmlns:a16="http://schemas.microsoft.com/office/drawing/2014/main" id="{5565A975-5CD1-1833-6E3E-A6A0CA95B1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7730" y="3023056"/>
            <a:ext cx="2749038" cy="3665384"/>
          </a:xfrm>
          <a:prstGeom prst="rect">
            <a:avLst/>
          </a:prstGeom>
        </p:spPr>
      </p:pic>
      <p:pic>
        <p:nvPicPr>
          <p:cNvPr id="10" name="Kuva 9" descr="Kuva, joka sisältää kohteen katto, lentokenttä, sisä-, Siisteys&#10;&#10;Kuvaus luotu automaattisesti">
            <a:extLst>
              <a:ext uri="{FF2B5EF4-FFF2-40B4-BE49-F238E27FC236}">
                <a16:creationId xmlns:a16="http://schemas.microsoft.com/office/drawing/2014/main" id="{4FB17497-6F64-5799-3F7D-6142FE817B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5468" y="3023056"/>
            <a:ext cx="2749038" cy="366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4622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90B7887C-CEB1-495F-941A-1A8DE0E8F922}"/>
              </a:ext>
            </a:extLst>
          </p:cNvPr>
          <p:cNvSpPr txBox="1"/>
          <p:nvPr/>
        </p:nvSpPr>
        <p:spPr>
          <a:xfrm>
            <a:off x="3109362" y="374728"/>
            <a:ext cx="83261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200" b="1" dirty="0"/>
              <a:t>Terveisiä </a:t>
            </a:r>
            <a:r>
              <a:rPr lang="fi-FI" sz="3200" b="1" dirty="0" err="1"/>
              <a:t>Keudan</a:t>
            </a:r>
            <a:r>
              <a:rPr lang="fi-FI" sz="3200" b="1" dirty="0"/>
              <a:t> </a:t>
            </a:r>
            <a:r>
              <a:rPr lang="fi-FI" sz="3200" b="1" dirty="0" err="1"/>
              <a:t>markkinontiin</a:t>
            </a:r>
            <a:r>
              <a:rPr lang="fi-FI" sz="3200" b="1" dirty="0"/>
              <a:t> ja viestintäkanaviin jaettavaksi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374481A5-5AAF-5D4F-D3D9-417FB9FD1598}"/>
              </a:ext>
            </a:extLst>
          </p:cNvPr>
          <p:cNvSpPr txBox="1"/>
          <p:nvPr/>
        </p:nvSpPr>
        <p:spPr>
          <a:xfrm>
            <a:off x="3106329" y="1663149"/>
            <a:ext cx="59884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Jos mietit lähteväsi </a:t>
            </a:r>
            <a:r>
              <a:rPr lang="fi-FI" dirty="0" err="1"/>
              <a:t>kv</a:t>
            </a:r>
            <a:r>
              <a:rPr lang="fi-FI" dirty="0"/>
              <a:t>-jaksolle voin sitä lämpimästi suositella. Matka oli opettavainen ja hauska josta jää kerrottavaa muillekin.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31E669A5-11D9-B708-9C36-BAD3563E27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1684" y="3721013"/>
            <a:ext cx="2382799" cy="3136987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B4A9EDFF-121D-76F0-230B-81DA4A7FA1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5043" y="3708958"/>
            <a:ext cx="2369650" cy="3161095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E15F256F-60AC-596B-0FE9-2AC4BDB0EE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32" y="591855"/>
            <a:ext cx="2279430" cy="2952897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52B332E4-AED9-AEBB-82AA-DA9586FAC3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139" y="3696906"/>
            <a:ext cx="2346959" cy="3161094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7B5F8E52-0D53-0DE0-8537-05299D7FA0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13828" y="3696906"/>
            <a:ext cx="2373252" cy="3161094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34D7F034-219D-0084-421E-1BA2639994D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35053" y="517679"/>
            <a:ext cx="2279430" cy="3048328"/>
          </a:xfrm>
          <a:prstGeom prst="rect">
            <a:avLst/>
          </a:prstGeom>
        </p:spPr>
      </p:pic>
      <p:pic>
        <p:nvPicPr>
          <p:cNvPr id="11" name="Kuva 10">
            <a:extLst>
              <a:ext uri="{FF2B5EF4-FFF2-40B4-BE49-F238E27FC236}">
                <a16:creationId xmlns:a16="http://schemas.microsoft.com/office/drawing/2014/main" id="{EB09C2A8-B2FB-9F7C-4937-39FB72A4C3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72422" y="3721013"/>
            <a:ext cx="2363803" cy="3161096"/>
          </a:xfrm>
          <a:prstGeom prst="rect">
            <a:avLst/>
          </a:prstGeom>
        </p:spPr>
      </p:pic>
      <p:sp>
        <p:nvSpPr>
          <p:cNvPr id="12" name="Tekstiruutu 11">
            <a:extLst>
              <a:ext uri="{FF2B5EF4-FFF2-40B4-BE49-F238E27FC236}">
                <a16:creationId xmlns:a16="http://schemas.microsoft.com/office/drawing/2014/main" id="{DBD5FF17-E5E2-8F8C-EF4A-C8B1713447F7}"/>
              </a:ext>
            </a:extLst>
          </p:cNvPr>
          <p:cNvSpPr txBox="1"/>
          <p:nvPr/>
        </p:nvSpPr>
        <p:spPr>
          <a:xfrm>
            <a:off x="3106329" y="2797682"/>
            <a:ext cx="58857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 err="1"/>
              <a:t>Matkaltaa</a:t>
            </a:r>
            <a:r>
              <a:rPr lang="fi-FI" dirty="0"/>
              <a:t> lähti mukaan paljon uusia </a:t>
            </a:r>
            <a:r>
              <a:rPr lang="fi-FI" dirty="0" err="1"/>
              <a:t>kokemuksi</a:t>
            </a:r>
            <a:r>
              <a:rPr lang="fi-FI" dirty="0"/>
              <a:t>, osaamista ja muistoja. </a:t>
            </a:r>
          </a:p>
        </p:txBody>
      </p:sp>
    </p:spTree>
    <p:extLst>
      <p:ext uri="{BB962C8B-B14F-4D97-AF65-F5344CB8AC3E}">
        <p14:creationId xmlns:p14="http://schemas.microsoft.com/office/powerpoint/2010/main" val="1592652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EB65F2B4-21EC-D341-7A84-DCC1F8C2A248}"/>
              </a:ext>
            </a:extLst>
          </p:cNvPr>
          <p:cNvSpPr txBox="1"/>
          <p:nvPr/>
        </p:nvSpPr>
        <p:spPr>
          <a:xfrm>
            <a:off x="838200" y="557188"/>
            <a:ext cx="10515600" cy="11334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2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Kestävän kehityksen edistäminen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0B1C0F10-4AEC-B723-7929-606ACC8D4CC5}"/>
              </a:ext>
            </a:extLst>
          </p:cNvPr>
          <p:cNvSpPr txBox="1"/>
          <p:nvPr/>
        </p:nvSpPr>
        <p:spPr>
          <a:xfrm>
            <a:off x="838200" y="2871440"/>
            <a:ext cx="9013371" cy="4045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96696">
              <a:spcAft>
                <a:spcPts val="600"/>
              </a:spcAft>
            </a:pPr>
            <a:r>
              <a:rPr lang="fi-FI" sz="1962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Kierrättäminen Dublinissa oli alkuvaiheessa. </a:t>
            </a:r>
            <a:endParaRPr lang="fi-FI"/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3958433F-A068-02A2-0766-C2B3533A88C7}"/>
              </a:ext>
            </a:extLst>
          </p:cNvPr>
          <p:cNvSpPr txBox="1"/>
          <p:nvPr/>
        </p:nvSpPr>
        <p:spPr>
          <a:xfrm>
            <a:off x="838200" y="3504573"/>
            <a:ext cx="8729617" cy="4045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96696">
              <a:spcAft>
                <a:spcPts val="600"/>
              </a:spcAft>
            </a:pPr>
            <a:r>
              <a:rPr lang="fi-FI" sz="1962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Host</a:t>
            </a:r>
            <a:r>
              <a:rPr lang="fi-FI" sz="1962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-perheessä esimerkiksi ei kierrätetty olenkaan kaikki meni samaan roskikseen.</a:t>
            </a:r>
            <a:endParaRPr lang="fi-FI"/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300E87BE-3EDE-9404-9488-BAAE732E6753}"/>
              </a:ext>
            </a:extLst>
          </p:cNvPr>
          <p:cNvSpPr txBox="1"/>
          <p:nvPr/>
        </p:nvSpPr>
        <p:spPr>
          <a:xfrm>
            <a:off x="838200" y="4430818"/>
            <a:ext cx="10515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96696">
              <a:spcAft>
                <a:spcPts val="600"/>
              </a:spcAft>
            </a:pPr>
            <a:r>
              <a:rPr lang="fi-FI" sz="1962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Koulussa kaikkia kohdeltiin tasa-arvoisesti. Koulussa oli paljon eri ikäisä, maalaisia ja kulttuurisia ihmisiä ja kaikki tulivat hyvin toimeen keskenään.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568748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C309FF726532124DB69E041EE6F9F158" ma:contentTypeVersion="17" ma:contentTypeDescription="Luo uusi asiakirja." ma:contentTypeScope="" ma:versionID="1f03a97af01c2834037d751ec44ac5b0">
  <xsd:schema xmlns:xsd="http://www.w3.org/2001/XMLSchema" xmlns:xs="http://www.w3.org/2001/XMLSchema" xmlns:p="http://schemas.microsoft.com/office/2006/metadata/properties" xmlns:ns2="b94f0ea4-1378-4443-81c2-6750b6312211" xmlns:ns3="2a06f0db-dbf8-46f9-a525-66c6095d9d9f" targetNamespace="http://schemas.microsoft.com/office/2006/metadata/properties" ma:root="true" ma:fieldsID="eff433bc12972ebc77f22fa33c04ed80" ns2:_="" ns3:_="">
    <xsd:import namespace="b94f0ea4-1378-4443-81c2-6750b6312211"/>
    <xsd:import namespace="2a06f0db-dbf8-46f9-a525-66c6095d9d9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4f0ea4-1378-4443-81c2-6750b631221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Kuvien tunnisteet" ma:readOnly="false" ma:fieldId="{5cf76f15-5ced-4ddc-b409-7134ff3c332f}" ma:taxonomyMulti="true" ma:sspId="e26c6a39-ca17-4711-8675-0cb8c6f60fa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2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06f0db-dbf8-46f9-a525-66c6095d9d9f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154dbb5c-1c34-4195-9eee-cd4dd44282ec}" ma:internalName="TaxCatchAll" ma:showField="CatchAllData" ma:web="2a06f0db-dbf8-46f9-a525-66c6095d9d9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93C0A71-69C4-49F4-AF38-98135141B345}"/>
</file>

<file path=customXml/itemProps2.xml><?xml version="1.0" encoding="utf-8"?>
<ds:datastoreItem xmlns:ds="http://schemas.openxmlformats.org/officeDocument/2006/customXml" ds:itemID="{7CB6C91F-87D3-4823-87D0-05D64EC546A0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544</Words>
  <Application>Microsoft Office PowerPoint</Application>
  <PresentationFormat>Laajakuva</PresentationFormat>
  <Paragraphs>39</Paragraphs>
  <Slides>10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Office-teema</vt:lpstr>
      <vt:lpstr>Matkaraportti 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Matkaraportti </dc:title>
  <dc:creator>Saara Biaudet</dc:creator>
  <cp:lastModifiedBy>Saara Biaudet</cp:lastModifiedBy>
  <cp:revision>1</cp:revision>
  <dcterms:created xsi:type="dcterms:W3CDTF">2023-11-09T08:59:01Z</dcterms:created>
  <dcterms:modified xsi:type="dcterms:W3CDTF">2023-11-09T08:59:27Z</dcterms:modified>
</cp:coreProperties>
</file>