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C5AE12-5AAF-4627-8062-C149CFC094D8}" v="498" dt="2023-03-08T19:09:09.8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90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ias.vahala" userId="S::matias.vahala@edu.keuda.fi::c0268cac-51c3-43b6-a4ea-145b1b5e4d3c" providerId="AD" clId="Web-{35C5AE12-5AAF-4627-8062-C149CFC094D8}"/>
    <pc:docChg chg="addSld modSld sldOrd addMainMaster delMainMaster">
      <pc:chgData name="matias.vahala" userId="S::matias.vahala@edu.keuda.fi::c0268cac-51c3-43b6-a4ea-145b1b5e4d3c" providerId="AD" clId="Web-{35C5AE12-5AAF-4627-8062-C149CFC094D8}" dt="2023-03-08T19:09:07.656" v="512" actId="20577"/>
      <pc:docMkLst>
        <pc:docMk/>
      </pc:docMkLst>
      <pc:sldChg chg="addSp delSp modSp mod setBg modClrScheme chgLayout">
        <pc:chgData name="matias.vahala" userId="S::matias.vahala@edu.keuda.fi::c0268cac-51c3-43b6-a4ea-145b1b5e4d3c" providerId="AD" clId="Web-{35C5AE12-5AAF-4627-8062-C149CFC094D8}" dt="2023-03-08T18:53:29.653" v="269" actId="20577"/>
        <pc:sldMkLst>
          <pc:docMk/>
          <pc:sldMk cId="782385677" sldId="256"/>
        </pc:sldMkLst>
        <pc:spChg chg="mod">
          <ac:chgData name="matias.vahala" userId="S::matias.vahala@edu.keuda.fi::c0268cac-51c3-43b6-a4ea-145b1b5e4d3c" providerId="AD" clId="Web-{35C5AE12-5AAF-4627-8062-C149CFC094D8}" dt="2023-03-08T18:53:29.653" v="269" actId="20577"/>
          <ac:spMkLst>
            <pc:docMk/>
            <pc:sldMk cId="782385677" sldId="256"/>
            <ac:spMk id="2" creationId="{00000000-0000-0000-0000-000000000000}"/>
          </ac:spMkLst>
        </pc:spChg>
        <pc:spChg chg="mod">
          <ac:chgData name="matias.vahala" userId="S::matias.vahala@edu.keuda.fi::c0268cac-51c3-43b6-a4ea-145b1b5e4d3c" providerId="AD" clId="Web-{35C5AE12-5AAF-4627-8062-C149CFC094D8}" dt="2023-03-08T18:24:33.416" v="26" actId="20577"/>
          <ac:spMkLst>
            <pc:docMk/>
            <pc:sldMk cId="782385677" sldId="256"/>
            <ac:spMk id="3" creationId="{00000000-0000-0000-0000-000000000000}"/>
          </ac:spMkLst>
        </pc:spChg>
        <pc:spChg chg="add del">
          <ac:chgData name="matias.vahala" userId="S::matias.vahala@edu.keuda.fi::c0268cac-51c3-43b6-a4ea-145b1b5e4d3c" providerId="AD" clId="Web-{35C5AE12-5AAF-4627-8062-C149CFC094D8}" dt="2023-03-08T18:23:49.899" v="1"/>
          <ac:spMkLst>
            <pc:docMk/>
            <pc:sldMk cId="782385677" sldId="256"/>
            <ac:spMk id="8" creationId="{943CAA20-3569-4189-9E48-239A229A86CA}"/>
          </ac:spMkLst>
        </pc:spChg>
        <pc:spChg chg="add">
          <ac:chgData name="matias.vahala" userId="S::matias.vahala@edu.keuda.fi::c0268cac-51c3-43b6-a4ea-145b1b5e4d3c" providerId="AD" clId="Web-{35C5AE12-5AAF-4627-8062-C149CFC094D8}" dt="2023-03-08T18:23:49.962" v="2"/>
          <ac:spMkLst>
            <pc:docMk/>
            <pc:sldMk cId="782385677" sldId="256"/>
            <ac:spMk id="9" creationId="{13B6DAC6-0186-4D62-AD69-90B9C0411EA3}"/>
          </ac:spMkLst>
        </pc:spChg>
        <pc:spChg chg="add del">
          <ac:chgData name="matias.vahala" userId="S::matias.vahala@edu.keuda.fi::c0268cac-51c3-43b6-a4ea-145b1b5e4d3c" providerId="AD" clId="Web-{35C5AE12-5AAF-4627-8062-C149CFC094D8}" dt="2023-03-08T18:23:49.899" v="1"/>
          <ac:spMkLst>
            <pc:docMk/>
            <pc:sldMk cId="782385677" sldId="256"/>
            <ac:spMk id="10" creationId="{DA542B6D-E775-4832-91DC-2D20F857813A}"/>
          </ac:spMkLst>
        </pc:spChg>
        <pc:spChg chg="add">
          <ac:chgData name="matias.vahala" userId="S::matias.vahala@edu.keuda.fi::c0268cac-51c3-43b6-a4ea-145b1b5e4d3c" providerId="AD" clId="Web-{35C5AE12-5AAF-4627-8062-C149CFC094D8}" dt="2023-03-08T18:23:49.962" v="2"/>
          <ac:spMkLst>
            <pc:docMk/>
            <pc:sldMk cId="782385677" sldId="256"/>
            <ac:spMk id="11" creationId="{BA6285CA-6AFA-4F27-AFB5-1B32CDE09B1A}"/>
          </ac:spMkLst>
        </pc:spChg>
        <pc:spChg chg="add">
          <ac:chgData name="matias.vahala" userId="S::matias.vahala@edu.keuda.fi::c0268cac-51c3-43b6-a4ea-145b1b5e4d3c" providerId="AD" clId="Web-{35C5AE12-5AAF-4627-8062-C149CFC094D8}" dt="2023-03-08T18:23:49.962" v="2"/>
          <ac:spMkLst>
            <pc:docMk/>
            <pc:sldMk cId="782385677" sldId="256"/>
            <ac:spMk id="44" creationId="{94D786EB-944C-47D5-B631-899F4029B02E}"/>
          </ac:spMkLst>
        </pc:spChg>
        <pc:grpChg chg="add">
          <ac:chgData name="matias.vahala" userId="S::matias.vahala@edu.keuda.fi::c0268cac-51c3-43b6-a4ea-145b1b5e4d3c" providerId="AD" clId="Web-{35C5AE12-5AAF-4627-8062-C149CFC094D8}" dt="2023-03-08T18:23:49.962" v="2"/>
          <ac:grpSpMkLst>
            <pc:docMk/>
            <pc:sldMk cId="782385677" sldId="256"/>
            <ac:grpSpMk id="13" creationId="{91108A0F-8C78-4294-B028-9F09581FC0A3}"/>
          </ac:grpSpMkLst>
        </pc:grpChg>
        <pc:picChg chg="add">
          <ac:chgData name="matias.vahala" userId="S::matias.vahala@edu.keuda.fi::c0268cac-51c3-43b6-a4ea-145b1b5e4d3c" providerId="AD" clId="Web-{35C5AE12-5AAF-4627-8062-C149CFC094D8}" dt="2023-03-08T18:23:49.962" v="2"/>
          <ac:picMkLst>
            <pc:docMk/>
            <pc:sldMk cId="782385677" sldId="256"/>
            <ac:picMk id="4" creationId="{7FF4F8FA-43E6-BDDA-1E96-18D2F0509067}"/>
          </ac:picMkLst>
        </pc:picChg>
      </pc:sldChg>
      <pc:sldChg chg="addSp modSp new mod setBg">
        <pc:chgData name="matias.vahala" userId="S::matias.vahala@edu.keuda.fi::c0268cac-51c3-43b6-a4ea-145b1b5e4d3c" providerId="AD" clId="Web-{35C5AE12-5AAF-4627-8062-C149CFC094D8}" dt="2023-03-08T18:53:22.543" v="268" actId="20577"/>
        <pc:sldMkLst>
          <pc:docMk/>
          <pc:sldMk cId="3853517307" sldId="257"/>
        </pc:sldMkLst>
        <pc:spChg chg="mod">
          <ac:chgData name="matias.vahala" userId="S::matias.vahala@edu.keuda.fi::c0268cac-51c3-43b6-a4ea-145b1b5e4d3c" providerId="AD" clId="Web-{35C5AE12-5AAF-4627-8062-C149CFC094D8}" dt="2023-03-08T18:53:22.543" v="268" actId="20577"/>
          <ac:spMkLst>
            <pc:docMk/>
            <pc:sldMk cId="3853517307" sldId="257"/>
            <ac:spMk id="2" creationId="{0CC3FF5F-407E-8218-61CD-379D869E9141}"/>
          </ac:spMkLst>
        </pc:spChg>
        <pc:spChg chg="mod">
          <ac:chgData name="matias.vahala" userId="S::matias.vahala@edu.keuda.fi::c0268cac-51c3-43b6-a4ea-145b1b5e4d3c" providerId="AD" clId="Web-{35C5AE12-5AAF-4627-8062-C149CFC094D8}" dt="2023-03-08T18:43:45.985" v="182"/>
          <ac:spMkLst>
            <pc:docMk/>
            <pc:sldMk cId="3853517307" sldId="257"/>
            <ac:spMk id="3" creationId="{3C320367-25FF-5E01-CCA7-EEDDDDA783CF}"/>
          </ac:spMkLst>
        </pc:spChg>
        <pc:spChg chg="add">
          <ac:chgData name="matias.vahala" userId="S::matias.vahala@edu.keuda.fi::c0268cac-51c3-43b6-a4ea-145b1b5e4d3c" providerId="AD" clId="Web-{35C5AE12-5AAF-4627-8062-C149CFC094D8}" dt="2023-03-08T18:43:45.985" v="182"/>
          <ac:spMkLst>
            <pc:docMk/>
            <pc:sldMk cId="3853517307" sldId="257"/>
            <ac:spMk id="9" creationId="{07678F73-9880-405C-9E21-2CC82BD044AE}"/>
          </ac:spMkLst>
        </pc:spChg>
        <pc:spChg chg="add">
          <ac:chgData name="matias.vahala" userId="S::matias.vahala@edu.keuda.fi::c0268cac-51c3-43b6-a4ea-145b1b5e4d3c" providerId="AD" clId="Web-{35C5AE12-5AAF-4627-8062-C149CFC094D8}" dt="2023-03-08T18:43:45.985" v="182"/>
          <ac:spMkLst>
            <pc:docMk/>
            <pc:sldMk cId="3853517307" sldId="257"/>
            <ac:spMk id="11" creationId="{1C582B07-D0F0-4B6B-A5D9-D2F192CB3A4E}"/>
          </ac:spMkLst>
        </pc:spChg>
        <pc:spChg chg="add">
          <ac:chgData name="matias.vahala" userId="S::matias.vahala@edu.keuda.fi::c0268cac-51c3-43b6-a4ea-145b1b5e4d3c" providerId="AD" clId="Web-{35C5AE12-5AAF-4627-8062-C149CFC094D8}" dt="2023-03-08T18:43:45.985" v="182"/>
          <ac:spMkLst>
            <pc:docMk/>
            <pc:sldMk cId="3853517307" sldId="257"/>
            <ac:spMk id="13" creationId="{DA1A4301-6FFC-4C82-A1FA-7634D8CAA8F5}"/>
          </ac:spMkLst>
        </pc:spChg>
        <pc:grpChg chg="add">
          <ac:chgData name="matias.vahala" userId="S::matias.vahala@edu.keuda.fi::c0268cac-51c3-43b6-a4ea-145b1b5e4d3c" providerId="AD" clId="Web-{35C5AE12-5AAF-4627-8062-C149CFC094D8}" dt="2023-03-08T18:43:45.985" v="182"/>
          <ac:grpSpMkLst>
            <pc:docMk/>
            <pc:sldMk cId="3853517307" sldId="257"/>
            <ac:grpSpMk id="15" creationId="{8323DD1D-77DE-48B2-A0A0-6265801531E5}"/>
          </ac:grpSpMkLst>
        </pc:grpChg>
        <pc:picChg chg="add mod">
          <ac:chgData name="matias.vahala" userId="S::matias.vahala@edu.keuda.fi::c0268cac-51c3-43b6-a4ea-145b1b5e4d3c" providerId="AD" clId="Web-{35C5AE12-5AAF-4627-8062-C149CFC094D8}" dt="2023-03-08T18:43:45.985" v="182"/>
          <ac:picMkLst>
            <pc:docMk/>
            <pc:sldMk cId="3853517307" sldId="257"/>
            <ac:picMk id="4" creationId="{0D02E399-2AF9-D657-BA84-0A1B9D5D423D}"/>
          </ac:picMkLst>
        </pc:picChg>
      </pc:sldChg>
      <pc:sldChg chg="modSp new">
        <pc:chgData name="matias.vahala" userId="S::matias.vahala@edu.keuda.fi::c0268cac-51c3-43b6-a4ea-145b1b5e4d3c" providerId="AD" clId="Web-{35C5AE12-5AAF-4627-8062-C149CFC094D8}" dt="2023-03-08T18:53:19.559" v="267" actId="20577"/>
        <pc:sldMkLst>
          <pc:docMk/>
          <pc:sldMk cId="3274748378" sldId="258"/>
        </pc:sldMkLst>
        <pc:spChg chg="mod">
          <ac:chgData name="matias.vahala" userId="S::matias.vahala@edu.keuda.fi::c0268cac-51c3-43b6-a4ea-145b1b5e4d3c" providerId="AD" clId="Web-{35C5AE12-5AAF-4627-8062-C149CFC094D8}" dt="2023-03-08T18:53:19.559" v="267" actId="20577"/>
          <ac:spMkLst>
            <pc:docMk/>
            <pc:sldMk cId="3274748378" sldId="258"/>
            <ac:spMk id="2" creationId="{9D8AD56B-6C36-BA82-9F3D-FCD14AB64AB2}"/>
          </ac:spMkLst>
        </pc:spChg>
        <pc:spChg chg="mod">
          <ac:chgData name="matias.vahala" userId="S::matias.vahala@edu.keuda.fi::c0268cac-51c3-43b6-a4ea-145b1b5e4d3c" providerId="AD" clId="Web-{35C5AE12-5AAF-4627-8062-C149CFC094D8}" dt="2023-03-08T18:26:04.590" v="61" actId="20577"/>
          <ac:spMkLst>
            <pc:docMk/>
            <pc:sldMk cId="3274748378" sldId="258"/>
            <ac:spMk id="3" creationId="{19DAA500-52E2-B929-D022-A5B476D9081A}"/>
          </ac:spMkLst>
        </pc:spChg>
      </pc:sldChg>
      <pc:sldChg chg="modSp new">
        <pc:chgData name="matias.vahala" userId="S::matias.vahala@edu.keuda.fi::c0268cac-51c3-43b6-a4ea-145b1b5e4d3c" providerId="AD" clId="Web-{35C5AE12-5AAF-4627-8062-C149CFC094D8}" dt="2023-03-08T18:53:15.528" v="266" actId="20577"/>
        <pc:sldMkLst>
          <pc:docMk/>
          <pc:sldMk cId="1044104917" sldId="259"/>
        </pc:sldMkLst>
        <pc:spChg chg="mod">
          <ac:chgData name="matias.vahala" userId="S::matias.vahala@edu.keuda.fi::c0268cac-51c3-43b6-a4ea-145b1b5e4d3c" providerId="AD" clId="Web-{35C5AE12-5AAF-4627-8062-C149CFC094D8}" dt="2023-03-08T18:53:15.528" v="266" actId="20577"/>
          <ac:spMkLst>
            <pc:docMk/>
            <pc:sldMk cId="1044104917" sldId="259"/>
            <ac:spMk id="2" creationId="{9A48491E-0866-4250-631C-68567E14B485}"/>
          </ac:spMkLst>
        </pc:spChg>
        <pc:spChg chg="mod">
          <ac:chgData name="matias.vahala" userId="S::matias.vahala@edu.keuda.fi::c0268cac-51c3-43b6-a4ea-145b1b5e4d3c" providerId="AD" clId="Web-{35C5AE12-5AAF-4627-8062-C149CFC094D8}" dt="2023-03-08T18:28:31.639" v="98" actId="20577"/>
          <ac:spMkLst>
            <pc:docMk/>
            <pc:sldMk cId="1044104917" sldId="259"/>
            <ac:spMk id="3" creationId="{925D60D5-D159-19F0-C8E4-E7092C206B1B}"/>
          </ac:spMkLst>
        </pc:spChg>
      </pc:sldChg>
      <pc:sldChg chg="modSp new">
        <pc:chgData name="matias.vahala" userId="S::matias.vahala@edu.keuda.fi::c0268cac-51c3-43b6-a4ea-145b1b5e4d3c" providerId="AD" clId="Web-{35C5AE12-5AAF-4627-8062-C149CFC094D8}" dt="2023-03-08T18:53:10.903" v="265" actId="20577"/>
        <pc:sldMkLst>
          <pc:docMk/>
          <pc:sldMk cId="1858824994" sldId="260"/>
        </pc:sldMkLst>
        <pc:spChg chg="mod">
          <ac:chgData name="matias.vahala" userId="S::matias.vahala@edu.keuda.fi::c0268cac-51c3-43b6-a4ea-145b1b5e4d3c" providerId="AD" clId="Web-{35C5AE12-5AAF-4627-8062-C149CFC094D8}" dt="2023-03-08T18:53:10.903" v="265" actId="20577"/>
          <ac:spMkLst>
            <pc:docMk/>
            <pc:sldMk cId="1858824994" sldId="260"/>
            <ac:spMk id="2" creationId="{92F7F054-D496-9C17-1A66-DBD1CD1ED64F}"/>
          </ac:spMkLst>
        </pc:spChg>
        <pc:spChg chg="mod">
          <ac:chgData name="matias.vahala" userId="S::matias.vahala@edu.keuda.fi::c0268cac-51c3-43b6-a4ea-145b1b5e4d3c" providerId="AD" clId="Web-{35C5AE12-5AAF-4627-8062-C149CFC094D8}" dt="2023-03-08T18:29:14.390" v="122" actId="20577"/>
          <ac:spMkLst>
            <pc:docMk/>
            <pc:sldMk cId="1858824994" sldId="260"/>
            <ac:spMk id="3" creationId="{F39FC8B8-AC29-252A-B918-E60ADB01C46A}"/>
          </ac:spMkLst>
        </pc:spChg>
      </pc:sldChg>
      <pc:sldChg chg="modSp new">
        <pc:chgData name="matias.vahala" userId="S::matias.vahala@edu.keuda.fi::c0268cac-51c3-43b6-a4ea-145b1b5e4d3c" providerId="AD" clId="Web-{35C5AE12-5AAF-4627-8062-C149CFC094D8}" dt="2023-03-08T18:52:59.668" v="263" actId="20577"/>
        <pc:sldMkLst>
          <pc:docMk/>
          <pc:sldMk cId="2557643558" sldId="261"/>
        </pc:sldMkLst>
        <pc:spChg chg="mod">
          <ac:chgData name="matias.vahala" userId="S::matias.vahala@edu.keuda.fi::c0268cac-51c3-43b6-a4ea-145b1b5e4d3c" providerId="AD" clId="Web-{35C5AE12-5AAF-4627-8062-C149CFC094D8}" dt="2023-03-08T18:52:59.668" v="263" actId="20577"/>
          <ac:spMkLst>
            <pc:docMk/>
            <pc:sldMk cId="2557643558" sldId="261"/>
            <ac:spMk id="2" creationId="{06CA142A-B645-82DD-4858-08B85D1F8260}"/>
          </ac:spMkLst>
        </pc:spChg>
        <pc:spChg chg="mod">
          <ac:chgData name="matias.vahala" userId="S::matias.vahala@edu.keuda.fi::c0268cac-51c3-43b6-a4ea-145b1b5e4d3c" providerId="AD" clId="Web-{35C5AE12-5AAF-4627-8062-C149CFC094D8}" dt="2023-03-08T18:30:58.439" v="172" actId="20577"/>
          <ac:spMkLst>
            <pc:docMk/>
            <pc:sldMk cId="2557643558" sldId="261"/>
            <ac:spMk id="3" creationId="{C97F563F-DE29-6F88-4CD3-A92BFA2E55B7}"/>
          </ac:spMkLst>
        </pc:spChg>
      </pc:sldChg>
      <pc:sldChg chg="addSp delSp modSp new mod ord setBg">
        <pc:chgData name="matias.vahala" userId="S::matias.vahala@edu.keuda.fi::c0268cac-51c3-43b6-a4ea-145b1b5e4d3c" providerId="AD" clId="Web-{35C5AE12-5AAF-4627-8062-C149CFC094D8}" dt="2023-03-08T18:53:03.387" v="264" actId="20577"/>
        <pc:sldMkLst>
          <pc:docMk/>
          <pc:sldMk cId="3015362798" sldId="262"/>
        </pc:sldMkLst>
        <pc:spChg chg="mod">
          <ac:chgData name="matias.vahala" userId="S::matias.vahala@edu.keuda.fi::c0268cac-51c3-43b6-a4ea-145b1b5e4d3c" providerId="AD" clId="Web-{35C5AE12-5AAF-4627-8062-C149CFC094D8}" dt="2023-03-08T18:53:03.387" v="264" actId="20577"/>
          <ac:spMkLst>
            <pc:docMk/>
            <pc:sldMk cId="3015362798" sldId="262"/>
            <ac:spMk id="2" creationId="{4E11D1B7-8FF7-1316-D490-FF82CFD55D81}"/>
          </ac:spMkLst>
        </pc:spChg>
        <pc:spChg chg="del">
          <ac:chgData name="matias.vahala" userId="S::matias.vahala@edu.keuda.fi::c0268cac-51c3-43b6-a4ea-145b1b5e4d3c" providerId="AD" clId="Web-{35C5AE12-5AAF-4627-8062-C149CFC094D8}" dt="2023-03-08T18:44:07.751" v="183"/>
          <ac:spMkLst>
            <pc:docMk/>
            <pc:sldMk cId="3015362798" sldId="262"/>
            <ac:spMk id="3" creationId="{03E480B1-10F8-9AEE-FC6A-F8B288BB2BC4}"/>
          </ac:spMkLst>
        </pc:spChg>
        <pc:spChg chg="del">
          <ac:chgData name="matias.vahala" userId="S::matias.vahala@edu.keuda.fi::c0268cac-51c3-43b6-a4ea-145b1b5e4d3c" providerId="AD" clId="Web-{35C5AE12-5AAF-4627-8062-C149CFC094D8}" dt="2023-03-08T18:44:15.283" v="184"/>
          <ac:spMkLst>
            <pc:docMk/>
            <pc:sldMk cId="3015362798" sldId="262"/>
            <ac:spMk id="4" creationId="{E06B8A04-6175-D4F3-11FB-5F9E8A29BCDB}"/>
          </ac:spMkLst>
        </pc:spChg>
        <pc:spChg chg="add del mod">
          <ac:chgData name="matias.vahala" userId="S::matias.vahala@edu.keuda.fi::c0268cac-51c3-43b6-a4ea-145b1b5e4d3c" providerId="AD" clId="Web-{35C5AE12-5AAF-4627-8062-C149CFC094D8}" dt="2023-03-08T18:45:14.393" v="194"/>
          <ac:spMkLst>
            <pc:docMk/>
            <pc:sldMk cId="3015362798" sldId="262"/>
            <ac:spMk id="11" creationId="{21872A17-5006-6809-7A59-9413F9467F32}"/>
          </ac:spMkLst>
        </pc:spChg>
        <pc:spChg chg="add del">
          <ac:chgData name="matias.vahala" userId="S::matias.vahala@edu.keuda.fi::c0268cac-51c3-43b6-a4ea-145b1b5e4d3c" providerId="AD" clId="Web-{35C5AE12-5AAF-4627-8062-C149CFC094D8}" dt="2023-03-08T18:45:01.799" v="188"/>
          <ac:spMkLst>
            <pc:docMk/>
            <pc:sldMk cId="3015362798" sldId="262"/>
            <ac:spMk id="14" creationId="{A4798C7F-C8CA-4799-BF37-3AB4642CDB66}"/>
          </ac:spMkLst>
        </pc:spChg>
        <pc:spChg chg="add del">
          <ac:chgData name="matias.vahala" userId="S::matias.vahala@edu.keuda.fi::c0268cac-51c3-43b6-a4ea-145b1b5e4d3c" providerId="AD" clId="Web-{35C5AE12-5AAF-4627-8062-C149CFC094D8}" dt="2023-03-08T18:45:01.799" v="188"/>
          <ac:spMkLst>
            <pc:docMk/>
            <pc:sldMk cId="3015362798" sldId="262"/>
            <ac:spMk id="47" creationId="{216BB147-20D5-4D93-BDA5-1BC614D6A4B2}"/>
          </ac:spMkLst>
        </pc:spChg>
        <pc:spChg chg="add del">
          <ac:chgData name="matias.vahala" userId="S::matias.vahala@edu.keuda.fi::c0268cac-51c3-43b6-a4ea-145b1b5e4d3c" providerId="AD" clId="Web-{35C5AE12-5AAF-4627-8062-C149CFC094D8}" dt="2023-03-08T18:45:01.799" v="188"/>
          <ac:spMkLst>
            <pc:docMk/>
            <pc:sldMk cId="3015362798" sldId="262"/>
            <ac:spMk id="49" creationId="{0A253F60-DE40-4508-A37A-61331DF1DD5D}"/>
          </ac:spMkLst>
        </pc:spChg>
        <pc:spChg chg="add del">
          <ac:chgData name="matias.vahala" userId="S::matias.vahala@edu.keuda.fi::c0268cac-51c3-43b6-a4ea-145b1b5e4d3c" providerId="AD" clId="Web-{35C5AE12-5AAF-4627-8062-C149CFC094D8}" dt="2023-03-08T18:45:01.799" v="188"/>
          <ac:spMkLst>
            <pc:docMk/>
            <pc:sldMk cId="3015362798" sldId="262"/>
            <ac:spMk id="51" creationId="{1628D677-E857-4BF5-B3FB-25C771F5BA0B}"/>
          </ac:spMkLst>
        </pc:spChg>
        <pc:spChg chg="add del">
          <ac:chgData name="matias.vahala" userId="S::matias.vahala@edu.keuda.fi::c0268cac-51c3-43b6-a4ea-145b1b5e4d3c" providerId="AD" clId="Web-{35C5AE12-5AAF-4627-8062-C149CFC094D8}" dt="2023-03-08T18:45:01.799" v="188"/>
          <ac:spMkLst>
            <pc:docMk/>
            <pc:sldMk cId="3015362798" sldId="262"/>
            <ac:spMk id="84" creationId="{C75C48E2-CDB9-4069-8964-960238272D4E}"/>
          </ac:spMkLst>
        </pc:spChg>
        <pc:spChg chg="add del">
          <ac:chgData name="matias.vahala" userId="S::matias.vahala@edu.keuda.fi::c0268cac-51c3-43b6-a4ea-145b1b5e4d3c" providerId="AD" clId="Web-{35C5AE12-5AAF-4627-8062-C149CFC094D8}" dt="2023-03-08T18:45:01.799" v="188"/>
          <ac:spMkLst>
            <pc:docMk/>
            <pc:sldMk cId="3015362798" sldId="262"/>
            <ac:spMk id="117" creationId="{1C582B07-D0F0-4B6B-A5D9-D2F192CB3A4E}"/>
          </ac:spMkLst>
        </pc:spChg>
        <pc:spChg chg="add del">
          <ac:chgData name="matias.vahala" userId="S::matias.vahala@edu.keuda.fi::c0268cac-51c3-43b6-a4ea-145b1b5e4d3c" providerId="AD" clId="Web-{35C5AE12-5AAF-4627-8062-C149CFC094D8}" dt="2023-03-08T18:45:01.799" v="188"/>
          <ac:spMkLst>
            <pc:docMk/>
            <pc:sldMk cId="3015362798" sldId="262"/>
            <ac:spMk id="119" creationId="{A212E99B-ADA7-4828-85E9-B06335C6941A}"/>
          </ac:spMkLst>
        </pc:spChg>
        <pc:spChg chg="add del">
          <ac:chgData name="matias.vahala" userId="S::matias.vahala@edu.keuda.fi::c0268cac-51c3-43b6-a4ea-145b1b5e4d3c" providerId="AD" clId="Web-{35C5AE12-5AAF-4627-8062-C149CFC094D8}" dt="2023-03-08T18:45:01.799" v="188"/>
          <ac:spMkLst>
            <pc:docMk/>
            <pc:sldMk cId="3015362798" sldId="262"/>
            <ac:spMk id="121" creationId="{DA1A4301-6FFC-4C82-A1FA-7634D8CAA8F5}"/>
          </ac:spMkLst>
        </pc:spChg>
        <pc:spChg chg="add del">
          <ac:chgData name="matias.vahala" userId="S::matias.vahala@edu.keuda.fi::c0268cac-51c3-43b6-a4ea-145b1b5e4d3c" providerId="AD" clId="Web-{35C5AE12-5AAF-4627-8062-C149CFC094D8}" dt="2023-03-08T18:45:01.799" v="188"/>
          <ac:spMkLst>
            <pc:docMk/>
            <pc:sldMk cId="3015362798" sldId="262"/>
            <ac:spMk id="123" creationId="{BFEC1042-3FDC-47A3-BCD7-CA9D052F987E}"/>
          </ac:spMkLst>
        </pc:spChg>
        <pc:spChg chg="add">
          <ac:chgData name="matias.vahala" userId="S::matias.vahala@edu.keuda.fi::c0268cac-51c3-43b6-a4ea-145b1b5e4d3c" providerId="AD" clId="Web-{35C5AE12-5AAF-4627-8062-C149CFC094D8}" dt="2023-03-08T18:45:01.799" v="188"/>
          <ac:spMkLst>
            <pc:docMk/>
            <pc:sldMk cId="3015362798" sldId="262"/>
            <ac:spMk id="159" creationId="{A4798C7F-C8CA-4799-BF37-3AB4642CDB66}"/>
          </ac:spMkLst>
        </pc:spChg>
        <pc:spChg chg="add">
          <ac:chgData name="matias.vahala" userId="S::matias.vahala@edu.keuda.fi::c0268cac-51c3-43b6-a4ea-145b1b5e4d3c" providerId="AD" clId="Web-{35C5AE12-5AAF-4627-8062-C149CFC094D8}" dt="2023-03-08T18:45:01.799" v="188"/>
          <ac:spMkLst>
            <pc:docMk/>
            <pc:sldMk cId="3015362798" sldId="262"/>
            <ac:spMk id="192" creationId="{216BB147-20D5-4D93-BDA5-1BC614D6A4B2}"/>
          </ac:spMkLst>
        </pc:spChg>
        <pc:spChg chg="add">
          <ac:chgData name="matias.vahala" userId="S::matias.vahala@edu.keuda.fi::c0268cac-51c3-43b6-a4ea-145b1b5e4d3c" providerId="AD" clId="Web-{35C5AE12-5AAF-4627-8062-C149CFC094D8}" dt="2023-03-08T18:45:01.799" v="188"/>
          <ac:spMkLst>
            <pc:docMk/>
            <pc:sldMk cId="3015362798" sldId="262"/>
            <ac:spMk id="194" creationId="{0A253F60-DE40-4508-A37A-61331DF1DD5D}"/>
          </ac:spMkLst>
        </pc:spChg>
        <pc:spChg chg="add">
          <ac:chgData name="matias.vahala" userId="S::matias.vahala@edu.keuda.fi::c0268cac-51c3-43b6-a4ea-145b1b5e4d3c" providerId="AD" clId="Web-{35C5AE12-5AAF-4627-8062-C149CFC094D8}" dt="2023-03-08T18:45:01.799" v="188"/>
          <ac:spMkLst>
            <pc:docMk/>
            <pc:sldMk cId="3015362798" sldId="262"/>
            <ac:spMk id="196" creationId="{63F76E1C-FC69-44F6-935D-9FD6397B508C}"/>
          </ac:spMkLst>
        </pc:spChg>
        <pc:spChg chg="add">
          <ac:chgData name="matias.vahala" userId="S::matias.vahala@edu.keuda.fi::c0268cac-51c3-43b6-a4ea-145b1b5e4d3c" providerId="AD" clId="Web-{35C5AE12-5AAF-4627-8062-C149CFC094D8}" dt="2023-03-08T18:45:01.799" v="188"/>
          <ac:spMkLst>
            <pc:docMk/>
            <pc:sldMk cId="3015362798" sldId="262"/>
            <ac:spMk id="229" creationId="{62FC2A78-9BA8-46A3-B2FC-D2536540C194}"/>
          </ac:spMkLst>
        </pc:spChg>
        <pc:spChg chg="add">
          <ac:chgData name="matias.vahala" userId="S::matias.vahala@edu.keuda.fi::c0268cac-51c3-43b6-a4ea-145b1b5e4d3c" providerId="AD" clId="Web-{35C5AE12-5AAF-4627-8062-C149CFC094D8}" dt="2023-03-08T18:45:01.799" v="188"/>
          <ac:spMkLst>
            <pc:docMk/>
            <pc:sldMk cId="3015362798" sldId="262"/>
            <ac:spMk id="262" creationId="{1C582B07-D0F0-4B6B-A5D9-D2F192CB3A4E}"/>
          </ac:spMkLst>
        </pc:spChg>
        <pc:spChg chg="add">
          <ac:chgData name="matias.vahala" userId="S::matias.vahala@edu.keuda.fi::c0268cac-51c3-43b6-a4ea-145b1b5e4d3c" providerId="AD" clId="Web-{35C5AE12-5AAF-4627-8062-C149CFC094D8}" dt="2023-03-08T18:45:01.799" v="188"/>
          <ac:spMkLst>
            <pc:docMk/>
            <pc:sldMk cId="3015362798" sldId="262"/>
            <ac:spMk id="264" creationId="{3712ED8D-807A-4E94-A9AF-C44676151773}"/>
          </ac:spMkLst>
        </pc:spChg>
        <pc:spChg chg="add">
          <ac:chgData name="matias.vahala" userId="S::matias.vahala@edu.keuda.fi::c0268cac-51c3-43b6-a4ea-145b1b5e4d3c" providerId="AD" clId="Web-{35C5AE12-5AAF-4627-8062-C149CFC094D8}" dt="2023-03-08T18:45:01.799" v="188"/>
          <ac:spMkLst>
            <pc:docMk/>
            <pc:sldMk cId="3015362798" sldId="262"/>
            <ac:spMk id="266" creationId="{AF1E183F-9806-43C3-BC7E-6FD163C6A54C}"/>
          </ac:spMkLst>
        </pc:spChg>
        <pc:spChg chg="add">
          <ac:chgData name="matias.vahala" userId="S::matias.vahala@edu.keuda.fi::c0268cac-51c3-43b6-a4ea-145b1b5e4d3c" providerId="AD" clId="Web-{35C5AE12-5AAF-4627-8062-C149CFC094D8}" dt="2023-03-08T18:45:01.799" v="188"/>
          <ac:spMkLst>
            <pc:docMk/>
            <pc:sldMk cId="3015362798" sldId="262"/>
            <ac:spMk id="268" creationId="{D8667B21-A39C-4ABB-9CED-0DD4CD739502}"/>
          </ac:spMkLst>
        </pc:spChg>
        <pc:grpChg chg="add del">
          <ac:chgData name="matias.vahala" userId="S::matias.vahala@edu.keuda.fi::c0268cac-51c3-43b6-a4ea-145b1b5e4d3c" providerId="AD" clId="Web-{35C5AE12-5AAF-4627-8062-C149CFC094D8}" dt="2023-03-08T18:45:01.799" v="188"/>
          <ac:grpSpMkLst>
            <pc:docMk/>
            <pc:sldMk cId="3015362798" sldId="262"/>
            <ac:grpSpMk id="16" creationId="{87F0794B-55D3-4D2D-BDE7-4688ED321E42}"/>
          </ac:grpSpMkLst>
        </pc:grpChg>
        <pc:grpChg chg="add del">
          <ac:chgData name="matias.vahala" userId="S::matias.vahala@edu.keuda.fi::c0268cac-51c3-43b6-a4ea-145b1b5e4d3c" providerId="AD" clId="Web-{35C5AE12-5AAF-4627-8062-C149CFC094D8}" dt="2023-03-08T18:45:01.799" v="188"/>
          <ac:grpSpMkLst>
            <pc:docMk/>
            <pc:sldMk cId="3015362798" sldId="262"/>
            <ac:grpSpMk id="53" creationId="{BCEF1EB5-A111-4BA4-9BCC-27B3B0C57B50}"/>
          </ac:grpSpMkLst>
        </pc:grpChg>
        <pc:grpChg chg="add del">
          <ac:chgData name="matias.vahala" userId="S::matias.vahala@edu.keuda.fi::c0268cac-51c3-43b6-a4ea-145b1b5e4d3c" providerId="AD" clId="Web-{35C5AE12-5AAF-4627-8062-C149CFC094D8}" dt="2023-03-08T18:45:01.799" v="188"/>
          <ac:grpSpMkLst>
            <pc:docMk/>
            <pc:sldMk cId="3015362798" sldId="262"/>
            <ac:grpSpMk id="86" creationId="{DC199DE0-77A6-474F-BED3-3725A17AA19B}"/>
          </ac:grpSpMkLst>
        </pc:grpChg>
        <pc:grpChg chg="add del">
          <ac:chgData name="matias.vahala" userId="S::matias.vahala@edu.keuda.fi::c0268cac-51c3-43b6-a4ea-145b1b5e4d3c" providerId="AD" clId="Web-{35C5AE12-5AAF-4627-8062-C149CFC094D8}" dt="2023-03-08T18:45:01.799" v="188"/>
          <ac:grpSpMkLst>
            <pc:docMk/>
            <pc:sldMk cId="3015362798" sldId="262"/>
            <ac:grpSpMk id="125" creationId="{8323DD1D-77DE-48B2-A0A0-6265801531E5}"/>
          </ac:grpSpMkLst>
        </pc:grpChg>
        <pc:grpChg chg="add">
          <ac:chgData name="matias.vahala" userId="S::matias.vahala@edu.keuda.fi::c0268cac-51c3-43b6-a4ea-145b1b5e4d3c" providerId="AD" clId="Web-{35C5AE12-5AAF-4627-8062-C149CFC094D8}" dt="2023-03-08T18:45:01.799" v="188"/>
          <ac:grpSpMkLst>
            <pc:docMk/>
            <pc:sldMk cId="3015362798" sldId="262"/>
            <ac:grpSpMk id="161" creationId="{87F0794B-55D3-4D2D-BDE7-4688ED321E42}"/>
          </ac:grpSpMkLst>
        </pc:grpChg>
        <pc:grpChg chg="add">
          <ac:chgData name="matias.vahala" userId="S::matias.vahala@edu.keuda.fi::c0268cac-51c3-43b6-a4ea-145b1b5e4d3c" providerId="AD" clId="Web-{35C5AE12-5AAF-4627-8062-C149CFC094D8}" dt="2023-03-08T18:45:01.799" v="188"/>
          <ac:grpSpMkLst>
            <pc:docMk/>
            <pc:sldMk cId="3015362798" sldId="262"/>
            <ac:grpSpMk id="198" creationId="{AB3C4E00-6B18-4CF8-9DC2-021622967514}"/>
          </ac:grpSpMkLst>
        </pc:grpChg>
        <pc:grpChg chg="add">
          <ac:chgData name="matias.vahala" userId="S::matias.vahala@edu.keuda.fi::c0268cac-51c3-43b6-a4ea-145b1b5e4d3c" providerId="AD" clId="Web-{35C5AE12-5AAF-4627-8062-C149CFC094D8}" dt="2023-03-08T18:45:01.799" v="188"/>
          <ac:grpSpMkLst>
            <pc:docMk/>
            <pc:sldMk cId="3015362798" sldId="262"/>
            <ac:grpSpMk id="231" creationId="{12F6BB95-E3D7-4E0D-B657-19A7A700D589}"/>
          </ac:grpSpMkLst>
        </pc:grpChg>
        <pc:grpChg chg="add">
          <ac:chgData name="matias.vahala" userId="S::matias.vahala@edu.keuda.fi::c0268cac-51c3-43b6-a4ea-145b1b5e4d3c" providerId="AD" clId="Web-{35C5AE12-5AAF-4627-8062-C149CFC094D8}" dt="2023-03-08T18:45:01.799" v="188"/>
          <ac:grpSpMkLst>
            <pc:docMk/>
            <pc:sldMk cId="3015362798" sldId="262"/>
            <ac:grpSpMk id="270" creationId="{F9009803-FECF-42E3-9D54-9D3F05786B75}"/>
          </ac:grpSpMkLst>
        </pc:grpChg>
        <pc:picChg chg="add mod ord">
          <ac:chgData name="matias.vahala" userId="S::matias.vahala@edu.keuda.fi::c0268cac-51c3-43b6-a4ea-145b1b5e4d3c" providerId="AD" clId="Web-{35C5AE12-5AAF-4627-8062-C149CFC094D8}" dt="2023-03-08T18:45:01.799" v="188"/>
          <ac:picMkLst>
            <pc:docMk/>
            <pc:sldMk cId="3015362798" sldId="262"/>
            <ac:picMk id="5" creationId="{0FDCFE16-ADE6-C7F7-F3E1-026D032FE91B}"/>
          </ac:picMkLst>
        </pc:picChg>
        <pc:picChg chg="add mod ord">
          <ac:chgData name="matias.vahala" userId="S::matias.vahala@edu.keuda.fi::c0268cac-51c3-43b6-a4ea-145b1b5e4d3c" providerId="AD" clId="Web-{35C5AE12-5AAF-4627-8062-C149CFC094D8}" dt="2023-03-08T18:45:01.799" v="188"/>
          <ac:picMkLst>
            <pc:docMk/>
            <pc:sldMk cId="3015362798" sldId="262"/>
            <ac:picMk id="6" creationId="{ADD134DB-68AD-650D-591A-CB0F1EC16171}"/>
          </ac:picMkLst>
        </pc:picChg>
        <pc:picChg chg="add del mod">
          <ac:chgData name="matias.vahala" userId="S::matias.vahala@edu.keuda.fi::c0268cac-51c3-43b6-a4ea-145b1b5e4d3c" providerId="AD" clId="Web-{35C5AE12-5AAF-4627-8062-C149CFC094D8}" dt="2023-03-08T18:44:53.487" v="187"/>
          <ac:picMkLst>
            <pc:docMk/>
            <pc:sldMk cId="3015362798" sldId="262"/>
            <ac:picMk id="7" creationId="{5BB32C67-B6D8-B4EB-339D-EDC8303718D4}"/>
          </ac:picMkLst>
        </pc:picChg>
        <pc:picChg chg="add mod ord">
          <ac:chgData name="matias.vahala" userId="S::matias.vahala@edu.keuda.fi::c0268cac-51c3-43b6-a4ea-145b1b5e4d3c" providerId="AD" clId="Web-{35C5AE12-5AAF-4627-8062-C149CFC094D8}" dt="2023-03-08T18:45:34.237" v="203" actId="1076"/>
          <ac:picMkLst>
            <pc:docMk/>
            <pc:sldMk cId="3015362798" sldId="262"/>
            <ac:picMk id="8" creationId="{48D0ABCA-C673-9F4F-C729-8845E99EE1BA}"/>
          </ac:picMkLst>
        </pc:picChg>
      </pc:sldChg>
      <pc:sldChg chg="modSp new">
        <pc:chgData name="matias.vahala" userId="S::matias.vahala@edu.keuda.fi::c0268cac-51c3-43b6-a4ea-145b1b5e4d3c" providerId="AD" clId="Web-{35C5AE12-5AAF-4627-8062-C149CFC094D8}" dt="2023-03-08T18:52:55.121" v="262" actId="20577"/>
        <pc:sldMkLst>
          <pc:docMk/>
          <pc:sldMk cId="891130427" sldId="263"/>
        </pc:sldMkLst>
        <pc:spChg chg="mod">
          <ac:chgData name="matias.vahala" userId="S::matias.vahala@edu.keuda.fi::c0268cac-51c3-43b6-a4ea-145b1b5e4d3c" providerId="AD" clId="Web-{35C5AE12-5AAF-4627-8062-C149CFC094D8}" dt="2023-03-08T18:52:55.121" v="262" actId="20577"/>
          <ac:spMkLst>
            <pc:docMk/>
            <pc:sldMk cId="891130427" sldId="263"/>
            <ac:spMk id="2" creationId="{28ED9DBE-0FA9-5DF6-D588-A0A73F28C3F8}"/>
          </ac:spMkLst>
        </pc:spChg>
        <pc:spChg chg="mod">
          <ac:chgData name="matias.vahala" userId="S::matias.vahala@edu.keuda.fi::c0268cac-51c3-43b6-a4ea-145b1b5e4d3c" providerId="AD" clId="Web-{35C5AE12-5AAF-4627-8062-C149CFC094D8}" dt="2023-03-08T18:47:28.646" v="244" actId="20577"/>
          <ac:spMkLst>
            <pc:docMk/>
            <pc:sldMk cId="891130427" sldId="263"/>
            <ac:spMk id="3" creationId="{845F036F-68BF-3A41-5D2F-2310223E848C}"/>
          </ac:spMkLst>
        </pc:spChg>
      </pc:sldChg>
      <pc:sldChg chg="addSp delSp modSp new mod setBg">
        <pc:chgData name="matias.vahala" userId="S::matias.vahala@edu.keuda.fi::c0268cac-51c3-43b6-a4ea-145b1b5e4d3c" providerId="AD" clId="Web-{35C5AE12-5AAF-4627-8062-C149CFC094D8}" dt="2023-03-08T18:52:49.293" v="261" actId="20577"/>
        <pc:sldMkLst>
          <pc:docMk/>
          <pc:sldMk cId="2489590033" sldId="264"/>
        </pc:sldMkLst>
        <pc:spChg chg="mod">
          <ac:chgData name="matias.vahala" userId="S::matias.vahala@edu.keuda.fi::c0268cac-51c3-43b6-a4ea-145b1b5e4d3c" providerId="AD" clId="Web-{35C5AE12-5AAF-4627-8062-C149CFC094D8}" dt="2023-03-08T18:52:49.293" v="261" actId="20577"/>
          <ac:spMkLst>
            <pc:docMk/>
            <pc:sldMk cId="2489590033" sldId="264"/>
            <ac:spMk id="2" creationId="{F8189024-573D-B915-899E-52580895BBAC}"/>
          </ac:spMkLst>
        </pc:spChg>
        <pc:spChg chg="del">
          <ac:chgData name="matias.vahala" userId="S::matias.vahala@edu.keuda.fi::c0268cac-51c3-43b6-a4ea-145b1b5e4d3c" providerId="AD" clId="Web-{35C5AE12-5AAF-4627-8062-C149CFC094D8}" dt="2023-03-08T18:49:39.711" v="246"/>
          <ac:spMkLst>
            <pc:docMk/>
            <pc:sldMk cId="2489590033" sldId="264"/>
            <ac:spMk id="3" creationId="{9B2D841A-C608-E20E-1138-EBDBCF87B24C}"/>
          </ac:spMkLst>
        </pc:spChg>
        <pc:spChg chg="add del">
          <ac:chgData name="matias.vahala" userId="S::matias.vahala@edu.keuda.fi::c0268cac-51c3-43b6-a4ea-145b1b5e4d3c" providerId="AD" clId="Web-{35C5AE12-5AAF-4627-8062-C149CFC094D8}" dt="2023-03-08T18:50:54.572" v="250"/>
          <ac:spMkLst>
            <pc:docMk/>
            <pc:sldMk cId="2489590033" sldId="264"/>
            <ac:spMk id="10" creationId="{D11121BA-B131-A529-99D9-E9F295DD368C}"/>
          </ac:spMkLst>
        </pc:spChg>
        <pc:spChg chg="add del">
          <ac:chgData name="matias.vahala" userId="S::matias.vahala@edu.keuda.fi::c0268cac-51c3-43b6-a4ea-145b1b5e4d3c" providerId="AD" clId="Web-{35C5AE12-5AAF-4627-8062-C149CFC094D8}" dt="2023-03-08T18:50:54.572" v="250"/>
          <ac:spMkLst>
            <pc:docMk/>
            <pc:sldMk cId="2489590033" sldId="264"/>
            <ac:spMk id="13" creationId="{1C582B07-D0F0-4B6B-A5D9-D2F192CB3A4E}"/>
          </ac:spMkLst>
        </pc:spChg>
        <pc:spChg chg="add del">
          <ac:chgData name="matias.vahala" userId="S::matias.vahala@edu.keuda.fi::c0268cac-51c3-43b6-a4ea-145b1b5e4d3c" providerId="AD" clId="Web-{35C5AE12-5AAF-4627-8062-C149CFC094D8}" dt="2023-03-08T18:50:54.572" v="250"/>
          <ac:spMkLst>
            <pc:docMk/>
            <pc:sldMk cId="2489590033" sldId="264"/>
            <ac:spMk id="15" creationId="{24701308-26EE-4CF5-A419-22F00F0CF0FF}"/>
          </ac:spMkLst>
        </pc:spChg>
        <pc:spChg chg="add del">
          <ac:chgData name="matias.vahala" userId="S::matias.vahala@edu.keuda.fi::c0268cac-51c3-43b6-a4ea-145b1b5e4d3c" providerId="AD" clId="Web-{35C5AE12-5AAF-4627-8062-C149CFC094D8}" dt="2023-03-08T18:50:54.572" v="250"/>
          <ac:spMkLst>
            <pc:docMk/>
            <pc:sldMk cId="2489590033" sldId="264"/>
            <ac:spMk id="17" creationId="{DA1A4301-6FFC-4C82-A1FA-7634D8CAA8F5}"/>
          </ac:spMkLst>
        </pc:spChg>
        <pc:spChg chg="add">
          <ac:chgData name="matias.vahala" userId="S::matias.vahala@edu.keuda.fi::c0268cac-51c3-43b6-a4ea-145b1b5e4d3c" providerId="AD" clId="Web-{35C5AE12-5AAF-4627-8062-C149CFC094D8}" dt="2023-03-08T18:50:54.587" v="251"/>
          <ac:spMkLst>
            <pc:docMk/>
            <pc:sldMk cId="2489590033" sldId="264"/>
            <ac:spMk id="50" creationId="{1C582B07-D0F0-4B6B-A5D9-D2F192CB3A4E}"/>
          </ac:spMkLst>
        </pc:spChg>
        <pc:spChg chg="add">
          <ac:chgData name="matias.vahala" userId="S::matias.vahala@edu.keuda.fi::c0268cac-51c3-43b6-a4ea-145b1b5e4d3c" providerId="AD" clId="Web-{35C5AE12-5AAF-4627-8062-C149CFC094D8}" dt="2023-03-08T18:50:54.587" v="251"/>
          <ac:spMkLst>
            <pc:docMk/>
            <pc:sldMk cId="2489590033" sldId="264"/>
            <ac:spMk id="51" creationId="{A443BE40-0C90-4E34-B4FC-4332F591CA9F}"/>
          </ac:spMkLst>
        </pc:spChg>
        <pc:spChg chg="add">
          <ac:chgData name="matias.vahala" userId="S::matias.vahala@edu.keuda.fi::c0268cac-51c3-43b6-a4ea-145b1b5e4d3c" providerId="AD" clId="Web-{35C5AE12-5AAF-4627-8062-C149CFC094D8}" dt="2023-03-08T18:50:54.587" v="251"/>
          <ac:spMkLst>
            <pc:docMk/>
            <pc:sldMk cId="2489590033" sldId="264"/>
            <ac:spMk id="52" creationId="{DA1A4301-6FFC-4C82-A1FA-7634D8CAA8F5}"/>
          </ac:spMkLst>
        </pc:spChg>
        <pc:spChg chg="add">
          <ac:chgData name="matias.vahala" userId="S::matias.vahala@edu.keuda.fi::c0268cac-51c3-43b6-a4ea-145b1b5e4d3c" providerId="AD" clId="Web-{35C5AE12-5AAF-4627-8062-C149CFC094D8}" dt="2023-03-08T18:50:54.587" v="251"/>
          <ac:spMkLst>
            <pc:docMk/>
            <pc:sldMk cId="2489590033" sldId="264"/>
            <ac:spMk id="54" creationId="{88DCE7E0-D2A3-2C1F-E540-8008D1EE5C06}"/>
          </ac:spMkLst>
        </pc:spChg>
        <pc:grpChg chg="add del">
          <ac:chgData name="matias.vahala" userId="S::matias.vahala@edu.keuda.fi::c0268cac-51c3-43b6-a4ea-145b1b5e4d3c" providerId="AD" clId="Web-{35C5AE12-5AAF-4627-8062-C149CFC094D8}" dt="2023-03-08T18:50:54.572" v="250"/>
          <ac:grpSpMkLst>
            <pc:docMk/>
            <pc:sldMk cId="2489590033" sldId="264"/>
            <ac:grpSpMk id="19" creationId="{8323DD1D-77DE-48B2-A0A0-6265801531E5}"/>
          </ac:grpSpMkLst>
        </pc:grpChg>
        <pc:grpChg chg="add">
          <ac:chgData name="matias.vahala" userId="S::matias.vahala@edu.keuda.fi::c0268cac-51c3-43b6-a4ea-145b1b5e4d3c" providerId="AD" clId="Web-{35C5AE12-5AAF-4627-8062-C149CFC094D8}" dt="2023-03-08T18:50:54.587" v="251"/>
          <ac:grpSpMkLst>
            <pc:docMk/>
            <pc:sldMk cId="2489590033" sldId="264"/>
            <ac:grpSpMk id="53" creationId="{8323DD1D-77DE-48B2-A0A0-6265801531E5}"/>
          </ac:grpSpMkLst>
        </pc:grpChg>
        <pc:picChg chg="add mod ord">
          <ac:chgData name="matias.vahala" userId="S::matias.vahala@edu.keuda.fi::c0268cac-51c3-43b6-a4ea-145b1b5e4d3c" providerId="AD" clId="Web-{35C5AE12-5AAF-4627-8062-C149CFC094D8}" dt="2023-03-08T18:50:54.587" v="251"/>
          <ac:picMkLst>
            <pc:docMk/>
            <pc:sldMk cId="2489590033" sldId="264"/>
            <ac:picMk id="4" creationId="{897B9334-C6DB-1AA4-B487-9B1FEAA85B6E}"/>
          </ac:picMkLst>
        </pc:picChg>
        <pc:picChg chg="add mod ord">
          <ac:chgData name="matias.vahala" userId="S::matias.vahala@edu.keuda.fi::c0268cac-51c3-43b6-a4ea-145b1b5e4d3c" providerId="AD" clId="Web-{35C5AE12-5AAF-4627-8062-C149CFC094D8}" dt="2023-03-08T18:50:54.587" v="251"/>
          <ac:picMkLst>
            <pc:docMk/>
            <pc:sldMk cId="2489590033" sldId="264"/>
            <ac:picMk id="5" creationId="{065F316C-AEE3-F0D9-F198-B7156F8975FA}"/>
          </ac:picMkLst>
        </pc:picChg>
        <pc:picChg chg="add mod">
          <ac:chgData name="matias.vahala" userId="S::matias.vahala@edu.keuda.fi::c0268cac-51c3-43b6-a4ea-145b1b5e4d3c" providerId="AD" clId="Web-{35C5AE12-5AAF-4627-8062-C149CFC094D8}" dt="2023-03-08T18:50:54.587" v="251"/>
          <ac:picMkLst>
            <pc:docMk/>
            <pc:sldMk cId="2489590033" sldId="264"/>
            <ac:picMk id="6" creationId="{5F94ED2F-579A-66F8-026D-3F53CF57733A}"/>
          </ac:picMkLst>
        </pc:picChg>
      </pc:sldChg>
      <pc:sldChg chg="modSp new">
        <pc:chgData name="matias.vahala" userId="S::matias.vahala@edu.keuda.fi::c0268cac-51c3-43b6-a4ea-145b1b5e4d3c" providerId="AD" clId="Web-{35C5AE12-5AAF-4627-8062-C149CFC094D8}" dt="2023-03-08T19:09:07.656" v="512" actId="20577"/>
        <pc:sldMkLst>
          <pc:docMk/>
          <pc:sldMk cId="1738430148" sldId="265"/>
        </pc:sldMkLst>
        <pc:spChg chg="mod">
          <ac:chgData name="matias.vahala" userId="S::matias.vahala@edu.keuda.fi::c0268cac-51c3-43b6-a4ea-145b1b5e4d3c" providerId="AD" clId="Web-{35C5AE12-5AAF-4627-8062-C149CFC094D8}" dt="2023-03-08T18:55:31.734" v="275" actId="20577"/>
          <ac:spMkLst>
            <pc:docMk/>
            <pc:sldMk cId="1738430148" sldId="265"/>
            <ac:spMk id="2" creationId="{3C9E0708-FD0D-8F87-EDA0-2CCC6B2CAC3E}"/>
          </ac:spMkLst>
        </pc:spChg>
        <pc:spChg chg="mod">
          <ac:chgData name="matias.vahala" userId="S::matias.vahala@edu.keuda.fi::c0268cac-51c3-43b6-a4ea-145b1b5e4d3c" providerId="AD" clId="Web-{35C5AE12-5AAF-4627-8062-C149CFC094D8}" dt="2023-03-08T19:09:07.656" v="512" actId="20577"/>
          <ac:spMkLst>
            <pc:docMk/>
            <pc:sldMk cId="1738430148" sldId="265"/>
            <ac:spMk id="3" creationId="{6C9D4C61-DAAC-C140-7F97-405695D45715}"/>
          </ac:spMkLst>
        </pc:spChg>
      </pc:sldChg>
      <pc:sldChg chg="modSp new">
        <pc:chgData name="matias.vahala" userId="S::matias.vahala@edu.keuda.fi::c0268cac-51c3-43b6-a4ea-145b1b5e4d3c" providerId="AD" clId="Web-{35C5AE12-5AAF-4627-8062-C149CFC094D8}" dt="2023-03-08T19:01:24.381" v="489" actId="20577"/>
        <pc:sldMkLst>
          <pc:docMk/>
          <pc:sldMk cId="749323750" sldId="266"/>
        </pc:sldMkLst>
        <pc:spChg chg="mod">
          <ac:chgData name="matias.vahala" userId="S::matias.vahala@edu.keuda.fi::c0268cac-51c3-43b6-a4ea-145b1b5e4d3c" providerId="AD" clId="Web-{35C5AE12-5AAF-4627-8062-C149CFC094D8}" dt="2023-03-08T18:58:10.315" v="372" actId="20577"/>
          <ac:spMkLst>
            <pc:docMk/>
            <pc:sldMk cId="749323750" sldId="266"/>
            <ac:spMk id="2" creationId="{DBC1FB98-0231-005C-34F6-6AD534506A6D}"/>
          </ac:spMkLst>
        </pc:spChg>
        <pc:spChg chg="mod">
          <ac:chgData name="matias.vahala" userId="S::matias.vahala@edu.keuda.fi::c0268cac-51c3-43b6-a4ea-145b1b5e4d3c" providerId="AD" clId="Web-{35C5AE12-5AAF-4627-8062-C149CFC094D8}" dt="2023-03-08T19:01:24.381" v="489" actId="20577"/>
          <ac:spMkLst>
            <pc:docMk/>
            <pc:sldMk cId="749323750" sldId="266"/>
            <ac:spMk id="3" creationId="{5C71952E-46AC-C2CD-F5AF-AD849D84D946}"/>
          </ac:spMkLst>
        </pc:spChg>
      </pc:sldChg>
      <pc:sldMasterChg chg="add del addSldLayout delSldLayout">
        <pc:chgData name="matias.vahala" userId="S::matias.vahala@edu.keuda.fi::c0268cac-51c3-43b6-a4ea-145b1b5e4d3c" providerId="AD" clId="Web-{35C5AE12-5AAF-4627-8062-C149CFC094D8}" dt="2023-03-08T18:23:49.962" v="2"/>
        <pc:sldMasterMkLst>
          <pc:docMk/>
          <pc:sldMasterMk cId="1034520112" sldId="2147483648"/>
        </pc:sldMasterMkLst>
        <pc:sldLayoutChg chg="add del">
          <pc:chgData name="matias.vahala" userId="S::matias.vahala@edu.keuda.fi::c0268cac-51c3-43b6-a4ea-145b1b5e4d3c" providerId="AD" clId="Web-{35C5AE12-5AAF-4627-8062-C149CFC094D8}" dt="2023-03-08T18:23:49.962" v="2"/>
          <pc:sldLayoutMkLst>
            <pc:docMk/>
            <pc:sldMasterMk cId="1034520112" sldId="2147483648"/>
            <pc:sldLayoutMk cId="2822443542" sldId="2147483649"/>
          </pc:sldLayoutMkLst>
        </pc:sldLayoutChg>
        <pc:sldLayoutChg chg="add del">
          <pc:chgData name="matias.vahala" userId="S::matias.vahala@edu.keuda.fi::c0268cac-51c3-43b6-a4ea-145b1b5e4d3c" providerId="AD" clId="Web-{35C5AE12-5AAF-4627-8062-C149CFC094D8}" dt="2023-03-08T18:23:49.962" v="2"/>
          <pc:sldLayoutMkLst>
            <pc:docMk/>
            <pc:sldMasterMk cId="1034520112" sldId="2147483648"/>
            <pc:sldLayoutMk cId="191875738" sldId="2147483650"/>
          </pc:sldLayoutMkLst>
        </pc:sldLayoutChg>
        <pc:sldLayoutChg chg="add del">
          <pc:chgData name="matias.vahala" userId="S::matias.vahala@edu.keuda.fi::c0268cac-51c3-43b6-a4ea-145b1b5e4d3c" providerId="AD" clId="Web-{35C5AE12-5AAF-4627-8062-C149CFC094D8}" dt="2023-03-08T18:23:49.962" v="2"/>
          <pc:sldLayoutMkLst>
            <pc:docMk/>
            <pc:sldMasterMk cId="1034520112" sldId="2147483648"/>
            <pc:sldLayoutMk cId="625772058" sldId="2147483651"/>
          </pc:sldLayoutMkLst>
        </pc:sldLayoutChg>
        <pc:sldLayoutChg chg="add del">
          <pc:chgData name="matias.vahala" userId="S::matias.vahala@edu.keuda.fi::c0268cac-51c3-43b6-a4ea-145b1b5e4d3c" providerId="AD" clId="Web-{35C5AE12-5AAF-4627-8062-C149CFC094D8}" dt="2023-03-08T18:23:49.962" v="2"/>
          <pc:sldLayoutMkLst>
            <pc:docMk/>
            <pc:sldMasterMk cId="1034520112" sldId="2147483648"/>
            <pc:sldLayoutMk cId="1368371511" sldId="2147483652"/>
          </pc:sldLayoutMkLst>
        </pc:sldLayoutChg>
        <pc:sldLayoutChg chg="add del">
          <pc:chgData name="matias.vahala" userId="S::matias.vahala@edu.keuda.fi::c0268cac-51c3-43b6-a4ea-145b1b5e4d3c" providerId="AD" clId="Web-{35C5AE12-5AAF-4627-8062-C149CFC094D8}" dt="2023-03-08T18:23:49.962" v="2"/>
          <pc:sldLayoutMkLst>
            <pc:docMk/>
            <pc:sldMasterMk cId="1034520112" sldId="2147483648"/>
            <pc:sldLayoutMk cId="4234365057" sldId="2147483653"/>
          </pc:sldLayoutMkLst>
        </pc:sldLayoutChg>
        <pc:sldLayoutChg chg="add del">
          <pc:chgData name="matias.vahala" userId="S::matias.vahala@edu.keuda.fi::c0268cac-51c3-43b6-a4ea-145b1b5e4d3c" providerId="AD" clId="Web-{35C5AE12-5AAF-4627-8062-C149CFC094D8}" dt="2023-03-08T18:23:49.962" v="2"/>
          <pc:sldLayoutMkLst>
            <pc:docMk/>
            <pc:sldMasterMk cId="1034520112" sldId="2147483648"/>
            <pc:sldLayoutMk cId="323876409" sldId="2147483654"/>
          </pc:sldLayoutMkLst>
        </pc:sldLayoutChg>
        <pc:sldLayoutChg chg="add del">
          <pc:chgData name="matias.vahala" userId="S::matias.vahala@edu.keuda.fi::c0268cac-51c3-43b6-a4ea-145b1b5e4d3c" providerId="AD" clId="Web-{35C5AE12-5AAF-4627-8062-C149CFC094D8}" dt="2023-03-08T18:23:49.962" v="2"/>
          <pc:sldLayoutMkLst>
            <pc:docMk/>
            <pc:sldMasterMk cId="1034520112" sldId="2147483648"/>
            <pc:sldLayoutMk cId="1583615748" sldId="2147483655"/>
          </pc:sldLayoutMkLst>
        </pc:sldLayoutChg>
        <pc:sldLayoutChg chg="add del">
          <pc:chgData name="matias.vahala" userId="S::matias.vahala@edu.keuda.fi::c0268cac-51c3-43b6-a4ea-145b1b5e4d3c" providerId="AD" clId="Web-{35C5AE12-5AAF-4627-8062-C149CFC094D8}" dt="2023-03-08T18:23:49.962" v="2"/>
          <pc:sldLayoutMkLst>
            <pc:docMk/>
            <pc:sldMasterMk cId="1034520112" sldId="2147483648"/>
            <pc:sldLayoutMk cId="3827074677" sldId="2147483656"/>
          </pc:sldLayoutMkLst>
        </pc:sldLayoutChg>
        <pc:sldLayoutChg chg="add del">
          <pc:chgData name="matias.vahala" userId="S::matias.vahala@edu.keuda.fi::c0268cac-51c3-43b6-a4ea-145b1b5e4d3c" providerId="AD" clId="Web-{35C5AE12-5AAF-4627-8062-C149CFC094D8}" dt="2023-03-08T18:23:49.962" v="2"/>
          <pc:sldLayoutMkLst>
            <pc:docMk/>
            <pc:sldMasterMk cId="1034520112" sldId="2147483648"/>
            <pc:sldLayoutMk cId="3139981579" sldId="2147483657"/>
          </pc:sldLayoutMkLst>
        </pc:sldLayoutChg>
        <pc:sldLayoutChg chg="add del">
          <pc:chgData name="matias.vahala" userId="S::matias.vahala@edu.keuda.fi::c0268cac-51c3-43b6-a4ea-145b1b5e4d3c" providerId="AD" clId="Web-{35C5AE12-5AAF-4627-8062-C149CFC094D8}" dt="2023-03-08T18:23:49.962" v="2"/>
          <pc:sldLayoutMkLst>
            <pc:docMk/>
            <pc:sldMasterMk cId="1034520112" sldId="2147483648"/>
            <pc:sldLayoutMk cId="1012034331" sldId="2147483658"/>
          </pc:sldLayoutMkLst>
        </pc:sldLayoutChg>
        <pc:sldLayoutChg chg="add del">
          <pc:chgData name="matias.vahala" userId="S::matias.vahala@edu.keuda.fi::c0268cac-51c3-43b6-a4ea-145b1b5e4d3c" providerId="AD" clId="Web-{35C5AE12-5AAF-4627-8062-C149CFC094D8}" dt="2023-03-08T18:23:49.962" v="2"/>
          <pc:sldLayoutMkLst>
            <pc:docMk/>
            <pc:sldMasterMk cId="1034520112" sldId="2147483648"/>
            <pc:sldLayoutMk cId="3406455356" sldId="2147483659"/>
          </pc:sldLayoutMkLst>
        </pc:sldLayoutChg>
      </pc:sldMasterChg>
      <pc:sldMasterChg chg="add addSldLayout">
        <pc:chgData name="matias.vahala" userId="S::matias.vahala@edu.keuda.fi::c0268cac-51c3-43b6-a4ea-145b1b5e4d3c" providerId="AD" clId="Web-{35C5AE12-5AAF-4627-8062-C149CFC094D8}" dt="2023-03-08T18:23:49.962" v="2"/>
        <pc:sldMasterMkLst>
          <pc:docMk/>
          <pc:sldMasterMk cId="3844203737" sldId="2147483686"/>
        </pc:sldMasterMkLst>
        <pc:sldLayoutChg chg="add">
          <pc:chgData name="matias.vahala" userId="S::matias.vahala@edu.keuda.fi::c0268cac-51c3-43b6-a4ea-145b1b5e4d3c" providerId="AD" clId="Web-{35C5AE12-5AAF-4627-8062-C149CFC094D8}" dt="2023-03-08T18:23:49.962" v="2"/>
          <pc:sldLayoutMkLst>
            <pc:docMk/>
            <pc:sldMasterMk cId="3844203737" sldId="2147483686"/>
            <pc:sldLayoutMk cId="2868996056" sldId="2147483675"/>
          </pc:sldLayoutMkLst>
        </pc:sldLayoutChg>
        <pc:sldLayoutChg chg="add">
          <pc:chgData name="matias.vahala" userId="S::matias.vahala@edu.keuda.fi::c0268cac-51c3-43b6-a4ea-145b1b5e4d3c" providerId="AD" clId="Web-{35C5AE12-5AAF-4627-8062-C149CFC094D8}" dt="2023-03-08T18:23:49.962" v="2"/>
          <pc:sldLayoutMkLst>
            <pc:docMk/>
            <pc:sldMasterMk cId="3844203737" sldId="2147483686"/>
            <pc:sldLayoutMk cId="280209702" sldId="2147483676"/>
          </pc:sldLayoutMkLst>
        </pc:sldLayoutChg>
        <pc:sldLayoutChg chg="add">
          <pc:chgData name="matias.vahala" userId="S::matias.vahala@edu.keuda.fi::c0268cac-51c3-43b6-a4ea-145b1b5e4d3c" providerId="AD" clId="Web-{35C5AE12-5AAF-4627-8062-C149CFC094D8}" dt="2023-03-08T18:23:49.962" v="2"/>
          <pc:sldLayoutMkLst>
            <pc:docMk/>
            <pc:sldMasterMk cId="3844203737" sldId="2147483686"/>
            <pc:sldLayoutMk cId="3435313578" sldId="2147483677"/>
          </pc:sldLayoutMkLst>
        </pc:sldLayoutChg>
        <pc:sldLayoutChg chg="add">
          <pc:chgData name="matias.vahala" userId="S::matias.vahala@edu.keuda.fi::c0268cac-51c3-43b6-a4ea-145b1b5e4d3c" providerId="AD" clId="Web-{35C5AE12-5AAF-4627-8062-C149CFC094D8}" dt="2023-03-08T18:23:49.962" v="2"/>
          <pc:sldLayoutMkLst>
            <pc:docMk/>
            <pc:sldMasterMk cId="3844203737" sldId="2147483686"/>
            <pc:sldLayoutMk cId="3994586740" sldId="2147483678"/>
          </pc:sldLayoutMkLst>
        </pc:sldLayoutChg>
        <pc:sldLayoutChg chg="add">
          <pc:chgData name="matias.vahala" userId="S::matias.vahala@edu.keuda.fi::c0268cac-51c3-43b6-a4ea-145b1b5e4d3c" providerId="AD" clId="Web-{35C5AE12-5AAF-4627-8062-C149CFC094D8}" dt="2023-03-08T18:23:49.962" v="2"/>
          <pc:sldLayoutMkLst>
            <pc:docMk/>
            <pc:sldMasterMk cId="3844203737" sldId="2147483686"/>
            <pc:sldLayoutMk cId="1255565191" sldId="2147483679"/>
          </pc:sldLayoutMkLst>
        </pc:sldLayoutChg>
        <pc:sldLayoutChg chg="add">
          <pc:chgData name="matias.vahala" userId="S::matias.vahala@edu.keuda.fi::c0268cac-51c3-43b6-a4ea-145b1b5e4d3c" providerId="AD" clId="Web-{35C5AE12-5AAF-4627-8062-C149CFC094D8}" dt="2023-03-08T18:23:49.962" v="2"/>
          <pc:sldLayoutMkLst>
            <pc:docMk/>
            <pc:sldMasterMk cId="3844203737" sldId="2147483686"/>
            <pc:sldLayoutMk cId="2995961208" sldId="2147483680"/>
          </pc:sldLayoutMkLst>
        </pc:sldLayoutChg>
        <pc:sldLayoutChg chg="add">
          <pc:chgData name="matias.vahala" userId="S::matias.vahala@edu.keuda.fi::c0268cac-51c3-43b6-a4ea-145b1b5e4d3c" providerId="AD" clId="Web-{35C5AE12-5AAF-4627-8062-C149CFC094D8}" dt="2023-03-08T18:23:49.962" v="2"/>
          <pc:sldLayoutMkLst>
            <pc:docMk/>
            <pc:sldMasterMk cId="3844203737" sldId="2147483686"/>
            <pc:sldLayoutMk cId="2357838590" sldId="2147483681"/>
          </pc:sldLayoutMkLst>
        </pc:sldLayoutChg>
        <pc:sldLayoutChg chg="add">
          <pc:chgData name="matias.vahala" userId="S::matias.vahala@edu.keuda.fi::c0268cac-51c3-43b6-a4ea-145b1b5e4d3c" providerId="AD" clId="Web-{35C5AE12-5AAF-4627-8062-C149CFC094D8}" dt="2023-03-08T18:23:49.962" v="2"/>
          <pc:sldLayoutMkLst>
            <pc:docMk/>
            <pc:sldMasterMk cId="3844203737" sldId="2147483686"/>
            <pc:sldLayoutMk cId="2053537490" sldId="2147483682"/>
          </pc:sldLayoutMkLst>
        </pc:sldLayoutChg>
        <pc:sldLayoutChg chg="add">
          <pc:chgData name="matias.vahala" userId="S::matias.vahala@edu.keuda.fi::c0268cac-51c3-43b6-a4ea-145b1b5e4d3c" providerId="AD" clId="Web-{35C5AE12-5AAF-4627-8062-C149CFC094D8}" dt="2023-03-08T18:23:49.962" v="2"/>
          <pc:sldLayoutMkLst>
            <pc:docMk/>
            <pc:sldMasterMk cId="3844203737" sldId="2147483686"/>
            <pc:sldLayoutMk cId="3352583930" sldId="2147483683"/>
          </pc:sldLayoutMkLst>
        </pc:sldLayoutChg>
        <pc:sldLayoutChg chg="add">
          <pc:chgData name="matias.vahala" userId="S::matias.vahala@edu.keuda.fi::c0268cac-51c3-43b6-a4ea-145b1b5e4d3c" providerId="AD" clId="Web-{35C5AE12-5AAF-4627-8062-C149CFC094D8}" dt="2023-03-08T18:23:49.962" v="2"/>
          <pc:sldLayoutMkLst>
            <pc:docMk/>
            <pc:sldMasterMk cId="3844203737" sldId="2147483686"/>
            <pc:sldLayoutMk cId="4200043974" sldId="2147483684"/>
          </pc:sldLayoutMkLst>
        </pc:sldLayoutChg>
        <pc:sldLayoutChg chg="add">
          <pc:chgData name="matias.vahala" userId="S::matias.vahala@edu.keuda.fi::c0268cac-51c3-43b6-a4ea-145b1b5e4d3c" providerId="AD" clId="Web-{35C5AE12-5AAF-4627-8062-C149CFC094D8}" dt="2023-03-08T18:23:49.962" v="2"/>
          <pc:sldLayoutMkLst>
            <pc:docMk/>
            <pc:sldMasterMk cId="3844203737" sldId="2147483686"/>
            <pc:sldLayoutMk cId="232830498" sldId="2147483685"/>
          </pc:sldLayoutMkLst>
        </pc:sldLayoutChg>
      </pc:sldMasterChg>
      <pc:sldMasterChg chg="add del addSldLayout delSldLayout">
        <pc:chgData name="matias.vahala" userId="S::matias.vahala@edu.keuda.fi::c0268cac-51c3-43b6-a4ea-145b1b5e4d3c" providerId="AD" clId="Web-{35C5AE12-5AAF-4627-8062-C149CFC094D8}" dt="2023-03-08T18:23:49.899" v="1"/>
        <pc:sldMasterMkLst>
          <pc:docMk/>
          <pc:sldMasterMk cId="1046370932" sldId="2147483699"/>
        </pc:sldMasterMkLst>
        <pc:sldLayoutChg chg="add del">
          <pc:chgData name="matias.vahala" userId="S::matias.vahala@edu.keuda.fi::c0268cac-51c3-43b6-a4ea-145b1b5e4d3c" providerId="AD" clId="Web-{35C5AE12-5AAF-4627-8062-C149CFC094D8}" dt="2023-03-08T18:23:49.899" v="1"/>
          <pc:sldLayoutMkLst>
            <pc:docMk/>
            <pc:sldMasterMk cId="1046370932" sldId="2147483699"/>
            <pc:sldLayoutMk cId="465453231" sldId="2147483688"/>
          </pc:sldLayoutMkLst>
        </pc:sldLayoutChg>
        <pc:sldLayoutChg chg="add del">
          <pc:chgData name="matias.vahala" userId="S::matias.vahala@edu.keuda.fi::c0268cac-51c3-43b6-a4ea-145b1b5e4d3c" providerId="AD" clId="Web-{35C5AE12-5AAF-4627-8062-C149CFC094D8}" dt="2023-03-08T18:23:49.899" v="1"/>
          <pc:sldLayoutMkLst>
            <pc:docMk/>
            <pc:sldMasterMk cId="1046370932" sldId="2147483699"/>
            <pc:sldLayoutMk cId="3839204900" sldId="2147483689"/>
          </pc:sldLayoutMkLst>
        </pc:sldLayoutChg>
        <pc:sldLayoutChg chg="add del">
          <pc:chgData name="matias.vahala" userId="S::matias.vahala@edu.keuda.fi::c0268cac-51c3-43b6-a4ea-145b1b5e4d3c" providerId="AD" clId="Web-{35C5AE12-5AAF-4627-8062-C149CFC094D8}" dt="2023-03-08T18:23:49.899" v="1"/>
          <pc:sldLayoutMkLst>
            <pc:docMk/>
            <pc:sldMasterMk cId="1046370932" sldId="2147483699"/>
            <pc:sldLayoutMk cId="3672002882" sldId="2147483690"/>
          </pc:sldLayoutMkLst>
        </pc:sldLayoutChg>
        <pc:sldLayoutChg chg="add del">
          <pc:chgData name="matias.vahala" userId="S::matias.vahala@edu.keuda.fi::c0268cac-51c3-43b6-a4ea-145b1b5e4d3c" providerId="AD" clId="Web-{35C5AE12-5AAF-4627-8062-C149CFC094D8}" dt="2023-03-08T18:23:49.899" v="1"/>
          <pc:sldLayoutMkLst>
            <pc:docMk/>
            <pc:sldMasterMk cId="1046370932" sldId="2147483699"/>
            <pc:sldLayoutMk cId="1328080819" sldId="2147483691"/>
          </pc:sldLayoutMkLst>
        </pc:sldLayoutChg>
        <pc:sldLayoutChg chg="add del">
          <pc:chgData name="matias.vahala" userId="S::matias.vahala@edu.keuda.fi::c0268cac-51c3-43b6-a4ea-145b1b5e4d3c" providerId="AD" clId="Web-{35C5AE12-5AAF-4627-8062-C149CFC094D8}" dt="2023-03-08T18:23:49.899" v="1"/>
          <pc:sldLayoutMkLst>
            <pc:docMk/>
            <pc:sldMasterMk cId="1046370932" sldId="2147483699"/>
            <pc:sldLayoutMk cId="2442005775" sldId="2147483692"/>
          </pc:sldLayoutMkLst>
        </pc:sldLayoutChg>
        <pc:sldLayoutChg chg="add del">
          <pc:chgData name="matias.vahala" userId="S::matias.vahala@edu.keuda.fi::c0268cac-51c3-43b6-a4ea-145b1b5e4d3c" providerId="AD" clId="Web-{35C5AE12-5AAF-4627-8062-C149CFC094D8}" dt="2023-03-08T18:23:49.899" v="1"/>
          <pc:sldLayoutMkLst>
            <pc:docMk/>
            <pc:sldMasterMk cId="1046370932" sldId="2147483699"/>
            <pc:sldLayoutMk cId="1731772244" sldId="2147483693"/>
          </pc:sldLayoutMkLst>
        </pc:sldLayoutChg>
        <pc:sldLayoutChg chg="add del">
          <pc:chgData name="matias.vahala" userId="S::matias.vahala@edu.keuda.fi::c0268cac-51c3-43b6-a4ea-145b1b5e4d3c" providerId="AD" clId="Web-{35C5AE12-5AAF-4627-8062-C149CFC094D8}" dt="2023-03-08T18:23:49.899" v="1"/>
          <pc:sldLayoutMkLst>
            <pc:docMk/>
            <pc:sldMasterMk cId="1046370932" sldId="2147483699"/>
            <pc:sldLayoutMk cId="2316297833" sldId="2147483694"/>
          </pc:sldLayoutMkLst>
        </pc:sldLayoutChg>
        <pc:sldLayoutChg chg="add del">
          <pc:chgData name="matias.vahala" userId="S::matias.vahala@edu.keuda.fi::c0268cac-51c3-43b6-a4ea-145b1b5e4d3c" providerId="AD" clId="Web-{35C5AE12-5AAF-4627-8062-C149CFC094D8}" dt="2023-03-08T18:23:49.899" v="1"/>
          <pc:sldLayoutMkLst>
            <pc:docMk/>
            <pc:sldMasterMk cId="1046370932" sldId="2147483699"/>
            <pc:sldLayoutMk cId="2979201742" sldId="2147483695"/>
          </pc:sldLayoutMkLst>
        </pc:sldLayoutChg>
        <pc:sldLayoutChg chg="add del">
          <pc:chgData name="matias.vahala" userId="S::matias.vahala@edu.keuda.fi::c0268cac-51c3-43b6-a4ea-145b1b5e4d3c" providerId="AD" clId="Web-{35C5AE12-5AAF-4627-8062-C149CFC094D8}" dt="2023-03-08T18:23:49.899" v="1"/>
          <pc:sldLayoutMkLst>
            <pc:docMk/>
            <pc:sldMasterMk cId="1046370932" sldId="2147483699"/>
            <pc:sldLayoutMk cId="591301175" sldId="2147483696"/>
          </pc:sldLayoutMkLst>
        </pc:sldLayoutChg>
        <pc:sldLayoutChg chg="add del">
          <pc:chgData name="matias.vahala" userId="S::matias.vahala@edu.keuda.fi::c0268cac-51c3-43b6-a4ea-145b1b5e4d3c" providerId="AD" clId="Web-{35C5AE12-5AAF-4627-8062-C149CFC094D8}" dt="2023-03-08T18:23:49.899" v="1"/>
          <pc:sldLayoutMkLst>
            <pc:docMk/>
            <pc:sldMasterMk cId="1046370932" sldId="2147483699"/>
            <pc:sldLayoutMk cId="1596696303" sldId="2147483697"/>
          </pc:sldLayoutMkLst>
        </pc:sldLayoutChg>
        <pc:sldLayoutChg chg="add del">
          <pc:chgData name="matias.vahala" userId="S::matias.vahala@edu.keuda.fi::c0268cac-51c3-43b6-a4ea-145b1b5e4d3c" providerId="AD" clId="Web-{35C5AE12-5AAF-4627-8062-C149CFC094D8}" dt="2023-03-08T18:23:49.899" v="1"/>
          <pc:sldLayoutMkLst>
            <pc:docMk/>
            <pc:sldMasterMk cId="1046370932" sldId="2147483699"/>
            <pc:sldLayoutMk cId="1778469624" sldId="2147483698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55F9-11A3-4523-8F38-6BA37933791A}" type="datetime1">
              <a:rPr lang="en-US" smtClean="0"/>
              <a:t>3/8/2023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838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Arial" panose="020B0604020202020204" pitchFamily="34" charset="0"/>
              <a:buChar char="•"/>
              <a:defRPr/>
            </a:lvl1pPr>
            <a:lvl2pPr marL="228600" indent="-228600">
              <a:buFont typeface="Arial" panose="020B0604020202020204" pitchFamily="34" charset="0"/>
              <a:buChar char="•"/>
              <a:defRPr/>
            </a:lvl2pPr>
            <a:lvl3pPr marL="228600" indent="-228600">
              <a:buFont typeface="Arial" panose="020B0604020202020204" pitchFamily="34" charset="0"/>
              <a:buChar char="•"/>
              <a:defRPr/>
            </a:lvl3pPr>
            <a:lvl4pPr marL="228600" indent="-228600">
              <a:buFont typeface="Arial" panose="020B0604020202020204" pitchFamily="34" charset="0"/>
              <a:buChar char="•"/>
              <a:defRPr/>
            </a:lvl4pPr>
            <a:lvl5pPr marL="2286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D56B-6EBE-4E5F-99D9-2A3DBDF37D0A}" type="datetime1">
              <a:rPr lang="en-US" smtClean="0"/>
              <a:t>3/8/2023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537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1089025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589463"/>
            <a:ext cx="1089025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F3CA-C7E3-432D-9282-18F13836509A}" type="datetime1">
              <a:rPr lang="en-US" smtClean="0"/>
              <a:t>3/8/2023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583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825625"/>
            <a:ext cx="5562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E9C62-1337-40B8-BA50-E9F4861DB4BC}" type="datetime1">
              <a:rPr lang="en-US" smtClean="0"/>
              <a:t>3/8/2023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043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0863"/>
            <a:ext cx="5157787" cy="1150937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01975"/>
            <a:ext cx="5157787" cy="308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0863"/>
            <a:ext cx="5183188" cy="1150937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101975"/>
            <a:ext cx="5183188" cy="308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195EB-2DA3-4B24-8725-19BC22A7BE50}" type="datetime1">
              <a:rPr lang="en-US" smtClean="0"/>
              <a:t>3/8/2023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30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237E6-0076-4915-A5A8-B7C11FA4F374}" type="datetime1">
              <a:rPr lang="en-US" smtClean="0"/>
              <a:t>3/8/2023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565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F58F-C0B5-422A-8E5A-6B99E5D80F0A}" type="datetime1">
              <a:rPr lang="en-US" smtClean="0"/>
              <a:t>3/8/2023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996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981200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71800"/>
            <a:ext cx="3932237" cy="2897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5E655-9687-48DF-A33F-F8824CCCB5D1}" type="datetime1">
              <a:rPr lang="en-US" smtClean="0"/>
              <a:t>3/8/2023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09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2209799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71800"/>
            <a:ext cx="3932237" cy="2897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FD56A-AAB8-4544-A495-D0645413C9E3}" type="datetime1">
              <a:rPr lang="en-US" smtClean="0"/>
              <a:t>3/8/2023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313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47DD-81F8-4128-9E50-04A9F2D3D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6564D1-2B83-4C0F-ACBA-E91472C50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A1D7D-D2EC-4ADB-9C65-191DEC82D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E757A-3EC2-4683-9080-1A460C37C843}" type="datetime1">
              <a:rPr lang="en-US" smtClean="0"/>
              <a:t>3/8/2023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CB571-86F9-474A-826A-75CC21C88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84F5F-50E6-4BB9-B848-EE2302C02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586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3F08DF-1C0D-4F53-A3AB-95D7B55FA0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0D3BBD-C494-4E94-B189-319802A93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C0BD9-4BED-43D3-852F-B74B949A2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3539" y="6324600"/>
            <a:ext cx="2560220" cy="365125"/>
          </a:xfrm>
        </p:spPr>
        <p:txBody>
          <a:bodyPr/>
          <a:lstStyle/>
          <a:p>
            <a:fld id="{5CC8096C-64ED-4153-A483-5C02E44AD5C3}" type="datetime1">
              <a:rPr lang="en-US" smtClean="0"/>
              <a:t>3/8/2023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811DC-C725-4462-B622-DB96A8987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7200" y="6319838"/>
            <a:ext cx="3982781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42D06-438F-4150-9238-E2FAEE5E2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96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114">
            <a:extLst>
              <a:ext uri="{FF2B5EF4-FFF2-40B4-BE49-F238E27FC236}">
                <a16:creationId xmlns:a16="http://schemas.microsoft.com/office/drawing/2014/main" id="{A4798C7F-C8CA-4799-BF37-3AB4642CDB66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7F0794B-55D3-4D2D-BDE7-4688ED321E42}"/>
              </a:ext>
            </a:extLst>
          </p:cNvPr>
          <p:cNvGrpSpPr/>
          <p:nvPr/>
        </p:nvGrpSpPr>
        <p:grpSpPr>
          <a:xfrm>
            <a:off x="-11413" y="0"/>
            <a:ext cx="12214827" cy="6858000"/>
            <a:chOff x="-6214" y="-1"/>
            <a:chExt cx="12214827" cy="6858000"/>
          </a:xfrm>
        </p:grpSpPr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</a:extLst>
            </p:cNvPr>
            <p:cNvCxnSpPr>
              <a:cxnSpLocks/>
            </p:cNvCxnSpPr>
            <p:nvPr/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</a:extLst>
            </p:cNvPr>
            <p:cNvCxnSpPr>
              <a:cxnSpLocks/>
            </p:cNvCxnSpPr>
            <p:nvPr/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</a:extLst>
            </p:cNvPr>
            <p:cNvCxnSpPr>
              <a:cxnSpLocks/>
            </p:cNvCxnSpPr>
            <p:nvPr/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</a:extLst>
            </p:cNvPr>
            <p:cNvCxnSpPr>
              <a:cxnSpLocks/>
            </p:cNvCxnSpPr>
            <p:nvPr/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</a:extLst>
            </p:cNvPr>
            <p:cNvCxnSpPr>
              <a:cxnSpLocks/>
            </p:cNvCxnSpPr>
            <p:nvPr/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</a:extLst>
            </p:cNvPr>
            <p:cNvCxnSpPr>
              <a:cxnSpLocks/>
            </p:cNvCxnSpPr>
            <p:nvPr/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</a:extLst>
            </p:cNvPr>
            <p:cNvCxnSpPr>
              <a:cxnSpLocks/>
            </p:cNvCxnSpPr>
            <p:nvPr/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</a:extLst>
            </p:cNvPr>
            <p:cNvCxnSpPr>
              <a:cxnSpLocks/>
            </p:cNvCxnSpPr>
            <p:nvPr/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</a:extLst>
            </p:cNvPr>
            <p:cNvCxnSpPr>
              <a:cxnSpLocks/>
            </p:cNvCxnSpPr>
            <p:nvPr/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</a:extLst>
            </p:cNvPr>
            <p:cNvCxnSpPr>
              <a:cxnSpLocks/>
            </p:cNvCxnSpPr>
            <p:nvPr/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</a:extLst>
            </p:cNvPr>
            <p:cNvCxnSpPr>
              <a:cxnSpLocks/>
            </p:cNvCxnSpPr>
            <p:nvPr/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id="{216BB147-20D5-4D93-BDA5-1BC614D6A4B2}"/>
              </a:ext>
            </a:extLst>
          </p:cNvPr>
          <p:cNvSpPr/>
          <p:nvPr/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107229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7229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24600"/>
            <a:ext cx="2560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193BAB95-8DA7-460B-B00A-7037C8394FB0}" type="datetime1">
              <a:rPr lang="en-US" smtClean="0"/>
              <a:pPr/>
              <a:t>3/8/2023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00861" y="6319838"/>
            <a:ext cx="39827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0806" y="6324600"/>
            <a:ext cx="7990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11A71338-8BA2-4C79-A6C5-5A8E30081D0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0A253F60-DE40-4508-A37A-61331DF1DD5D}"/>
              </a:ext>
            </a:extLst>
          </p:cNvPr>
          <p:cNvSpPr/>
          <p:nvPr/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203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79" r:id="rId6"/>
    <p:sldLayoutId id="2147483675" r:id="rId7"/>
    <p:sldLayoutId id="2147483676" r:id="rId8"/>
    <p:sldLayoutId id="2147483677" r:id="rId9"/>
    <p:sldLayoutId id="2147483678" r:id="rId10"/>
    <p:sldLayoutId id="214748368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800" kern="1200">
          <a:solidFill>
            <a:srgbClr val="FFFFFF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400" kern="1200">
          <a:solidFill>
            <a:srgbClr val="FFFFFF"/>
          </a:solidFill>
          <a:latin typeface="+mn-lt"/>
          <a:ea typeface="+mn-ea"/>
          <a:cs typeface="+mn-cs"/>
        </a:defRPr>
      </a:lvl2pPr>
      <a:lvl3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000" kern="1200">
          <a:solidFill>
            <a:srgbClr val="FFFFFF"/>
          </a:solidFill>
          <a:latin typeface="+mn-lt"/>
          <a:ea typeface="+mn-ea"/>
          <a:cs typeface="+mn-cs"/>
        </a:defRPr>
      </a:lvl3pPr>
      <a:lvl4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4pPr>
      <a:lvl5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utors.fi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3B6DAC6-0186-4D62-AD69-90B9C0411E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F4F8FA-43E6-BDDA-1E96-18D2F05090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879" r="6" b="107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1108A0F-8C78-4294-B028-9F09581FC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13489AA-CF3C-45B5-9A6B-D686CDD1DD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ABF1CE3-37BC-462F-BC4B-5EF9C8287D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21847A4-7B07-4976-81EF-E68ABFC4FB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F3EBBA6-8771-481B-BACA-142F0C8053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F58D94E-BB4B-436D-8172-0F5737BEEA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F75AA9A-4678-41CB-AEFA-13C324B847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C95E447-C172-476B-98BE-453E4049FB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F3BD247-696E-47F7-964F-89A5823D11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E31E4B8-694B-447A-AA13-36B0A4EEC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8321B73-1AE7-4FA0-90EB-4E969A095D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15F8082-1C6D-496D-937D-964948B109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B84AF1D-3604-4213-B891-4880C86F6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3631262-5E4E-4A33-9D72-17996A538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A4C49C9-CD9F-417C-A832-DD9D6F9C4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A3BBBFA-B462-4340-82C8-3EE5CCFB10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A7D3C2E-F100-49BC-9F4E-DFB50B2F9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46D4A85-2FF9-491B-BBF7-4D83EB8881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8F6747A-BC05-4E83-8FE8-976BBCE30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C1FEEA0-B31C-4DD8-9CC4-DAE0655780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A783C12-3D0A-495D-B461-9D1FCC415A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AD7D205-DA43-40B9-82B4-D570FB270F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DD4F5FF-D993-454E-AB84-8634B9E53F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F64AEBB-D378-4CCE-9266-B45FC822E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2217ABD-7AF1-44DF-9243-75E5C9792A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D885E59-AA75-4026-972E-4DEE1AB599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6AB41BAB-F8B8-402D-BC3D-82F73208A3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67CC234-9EF0-4613-9013-F7F9AEC49E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32D8DE3-B3FD-47EC-B6D3-90CE4F037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4218772-C699-478C-9D44-9459ABA4CA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187086" y="3510095"/>
            <a:ext cx="9994373" cy="2226244"/>
          </a:xfrm>
        </p:spPr>
        <p:txBody>
          <a:bodyPr anchor="t">
            <a:normAutofit/>
          </a:bodyPr>
          <a:lstStyle/>
          <a:p>
            <a:r>
              <a:rPr lang="fi-FI" b="1" dirty="0">
                <a:cs typeface="Posterama"/>
              </a:rPr>
              <a:t>Matkaraportti, Malaga</a:t>
            </a:r>
            <a:endParaRPr lang="fi-FI" b="1">
              <a:cs typeface="Posterama"/>
            </a:endParaRP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2186949" y="725466"/>
            <a:ext cx="7974719" cy="2713192"/>
          </a:xfrm>
        </p:spPr>
        <p:txBody>
          <a:bodyPr anchor="b">
            <a:normAutofit/>
          </a:bodyPr>
          <a:lstStyle/>
          <a:p>
            <a:r>
              <a:rPr lang="fi-FI" dirty="0"/>
              <a:t>Matias Vahala</a:t>
            </a:r>
          </a:p>
        </p:txBody>
      </p:sp>
      <p:sp>
        <p:nvSpPr>
          <p:cNvPr id="44" name="Right Triangle 43">
            <a:extLst>
              <a:ext uri="{FF2B5EF4-FFF2-40B4-BE49-F238E27FC236}">
                <a16:creationId xmlns:a16="http://schemas.microsoft.com/office/drawing/2014/main" id="{94D786EB-944C-47D5-B631-899F4029B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5905012" y="-284145"/>
            <a:ext cx="568289" cy="568289"/>
          </a:xfrm>
          <a:prstGeom prst="rtTriangle">
            <a:avLst/>
          </a:prstGeom>
          <a:solidFill>
            <a:schemeClr val="accent5">
              <a:lumMod val="50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385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7678F73-9880-405C-9E21-2CC82BD04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77931" y="1559140"/>
            <a:ext cx="568289" cy="568289"/>
          </a:xfrm>
          <a:prstGeom prst="rtTriangle">
            <a:avLst/>
          </a:prstGeom>
          <a:solidFill>
            <a:schemeClr val="accent5">
              <a:lumMod val="50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0CC3FF5F-407E-8218-61CD-379D869E9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2025"/>
            <a:ext cx="4952999" cy="2247616"/>
          </a:xfrm>
        </p:spPr>
        <p:txBody>
          <a:bodyPr>
            <a:normAutofit/>
          </a:bodyPr>
          <a:lstStyle/>
          <a:p>
            <a:r>
              <a:rPr lang="fi-FI" b="1" dirty="0">
                <a:cs typeface="Posterama"/>
              </a:rPr>
              <a:t>Mitä opin + kokemukset</a:t>
            </a:r>
            <a:endParaRPr lang="fi-FI" b="1">
              <a:cs typeface="Posterama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C320367-25FF-5E01-CCA7-EEDDDDA78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261390"/>
            <a:ext cx="4952999" cy="300949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fi-FI" sz="1800">
                <a:ea typeface="+mn-lt"/>
                <a:cs typeface="+mn-lt"/>
              </a:rPr>
              <a:t>Matkan aikana opin asumaan yksin, itsenäistymään, asumaan uudessa maassa, tapasin uusia ihmisiä ja sain mukavia kokemuksia.</a:t>
            </a:r>
          </a:p>
          <a:p>
            <a:endParaRPr lang="fi-FI" sz="1800"/>
          </a:p>
        </p:txBody>
      </p:sp>
      <p:pic>
        <p:nvPicPr>
          <p:cNvPr id="4" name="Kuva 4" descr="Kuva, joka sisältää kohteen taivas, taso, maa, ulko&#10;&#10;Kuvaus luotu automaattisesti">
            <a:extLst>
              <a:ext uri="{FF2B5EF4-FFF2-40B4-BE49-F238E27FC236}">
                <a16:creationId xmlns:a16="http://schemas.microsoft.com/office/drawing/2014/main" id="{0D02E399-2AF9-D657-BA84-0A1B9D5D42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80" r="-1" b="31457"/>
          <a:stretch/>
        </p:blipFill>
        <p:spPr>
          <a:xfrm>
            <a:off x="6084873" y="-3440"/>
            <a:ext cx="6129950" cy="6861439"/>
          </a:xfrm>
          <a:custGeom>
            <a:avLst/>
            <a:gdLst/>
            <a:ahLst/>
            <a:cxnLst/>
            <a:rect l="l" t="t" r="r" b="b"/>
            <a:pathLst>
              <a:path w="6129950" h="6861439">
                <a:moveTo>
                  <a:pt x="1687527" y="0"/>
                </a:moveTo>
                <a:lnTo>
                  <a:pt x="6129950" y="0"/>
                </a:lnTo>
                <a:lnTo>
                  <a:pt x="6129950" y="6858000"/>
                </a:lnTo>
                <a:lnTo>
                  <a:pt x="5040333" y="6858000"/>
                </a:lnTo>
                <a:lnTo>
                  <a:pt x="5040333" y="6861439"/>
                </a:lnTo>
                <a:lnTo>
                  <a:pt x="272442" y="6861439"/>
                </a:lnTo>
                <a:lnTo>
                  <a:pt x="196402" y="6549696"/>
                </a:lnTo>
                <a:cubicBezTo>
                  <a:pt x="-517926" y="3427393"/>
                  <a:pt x="946083" y="3323532"/>
                  <a:pt x="946083" y="1"/>
                </a:cubicBezTo>
                <a:lnTo>
                  <a:pt x="1687527" y="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53517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D8AD56B-6C36-BA82-9F3D-FCD14AB64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cs typeface="Posterama"/>
              </a:rPr>
              <a:t>Matkaraportti</a:t>
            </a:r>
            <a:endParaRPr lang="fi-FI" b="1">
              <a:cs typeface="Posterama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9DAA500-52E2-B929-D022-A5B476D908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>
                <a:ea typeface="+mn-lt"/>
                <a:cs typeface="+mn-lt"/>
              </a:rPr>
              <a:t>Oma nimi: Matias Vahala</a:t>
            </a:r>
            <a:endParaRPr lang="fi-FI" dirty="0"/>
          </a:p>
          <a:p>
            <a:r>
              <a:rPr lang="fi-FI" dirty="0">
                <a:ea typeface="+mn-lt"/>
                <a:cs typeface="+mn-lt"/>
              </a:rPr>
              <a:t>Opiskeltava ala: Media</a:t>
            </a:r>
            <a:endParaRPr lang="fi-FI" dirty="0"/>
          </a:p>
          <a:p>
            <a:r>
              <a:rPr lang="fi-FI" dirty="0" err="1">
                <a:ea typeface="+mn-lt"/>
                <a:cs typeface="+mn-lt"/>
              </a:rPr>
              <a:t>Kv</a:t>
            </a:r>
            <a:r>
              <a:rPr lang="fi-FI" dirty="0">
                <a:ea typeface="+mn-lt"/>
                <a:cs typeface="+mn-lt"/>
              </a:rPr>
              <a:t>-vaihdon ajankohta:  11.1.2023-15.3.2023</a:t>
            </a:r>
            <a:endParaRPr lang="fi-FI" dirty="0"/>
          </a:p>
          <a:p>
            <a:r>
              <a:rPr lang="fi-FI" dirty="0">
                <a:ea typeface="+mn-lt"/>
                <a:cs typeface="+mn-lt"/>
              </a:rPr>
              <a:t>Kaupunki ja maa: Espanja, Malaga</a:t>
            </a:r>
            <a:endParaRPr lang="fi-FI" dirty="0"/>
          </a:p>
          <a:p>
            <a:r>
              <a:rPr lang="fi-FI" dirty="0">
                <a:ea typeface="+mn-lt"/>
                <a:cs typeface="+mn-lt"/>
              </a:rPr>
              <a:t>Työpaikan nimi: TUTORS</a:t>
            </a:r>
            <a:endParaRPr lang="fi-FI" dirty="0"/>
          </a:p>
          <a:p>
            <a:r>
              <a:rPr lang="fi-FI" dirty="0">
                <a:ea typeface="+mn-lt"/>
                <a:cs typeface="+mn-lt"/>
              </a:rPr>
              <a:t>Työpaikan osoite ja/tai nettisivut: </a:t>
            </a:r>
            <a:r>
              <a:rPr lang="fi-FI" dirty="0">
                <a:ea typeface="+mn-lt"/>
                <a:cs typeface="+mn-lt"/>
                <a:hlinkClick r:id="rId2"/>
              </a:rPr>
              <a:t>www.tutors.fi</a:t>
            </a:r>
            <a:endParaRPr lang="fi-FI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74748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A48491E-0866-4250-631C-68567E14B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cs typeface="Posterama"/>
              </a:rPr>
              <a:t>Jaksolle hakeutuminen</a:t>
            </a:r>
            <a:endParaRPr lang="fi-FI" b="1">
              <a:cs typeface="Posterama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25D60D5-D159-19F0-C8E4-E7092C206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5625"/>
            <a:ext cx="10722932" cy="495797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fi-FI" dirty="0">
                <a:ea typeface="+mn-lt"/>
                <a:cs typeface="+mn-lt"/>
              </a:rPr>
              <a:t>Kuinka päädyit / innostuit hakemaan </a:t>
            </a:r>
            <a:r>
              <a:rPr lang="fi-FI" dirty="0" err="1">
                <a:ea typeface="+mn-lt"/>
                <a:cs typeface="+mn-lt"/>
              </a:rPr>
              <a:t>kv</a:t>
            </a:r>
            <a:r>
              <a:rPr lang="fi-FI" dirty="0">
                <a:ea typeface="+mn-lt"/>
                <a:cs typeface="+mn-lt"/>
              </a:rPr>
              <a:t>-jaksolle?  </a:t>
            </a:r>
          </a:p>
          <a:p>
            <a:pPr marL="0" indent="0">
              <a:buNone/>
            </a:pPr>
            <a:r>
              <a:rPr lang="fi-FI" dirty="0">
                <a:solidFill>
                  <a:schemeClr val="tx1"/>
                </a:solidFill>
                <a:ea typeface="+mn-lt"/>
                <a:cs typeface="+mn-lt"/>
              </a:rPr>
              <a:t>Ulkomaille lähteminen kuulosti mielekkäältä.</a:t>
            </a:r>
            <a:endParaRPr lang="fi-FI" dirty="0">
              <a:solidFill>
                <a:schemeClr val="tx1"/>
              </a:solidFill>
            </a:endParaRPr>
          </a:p>
          <a:p>
            <a:pPr>
              <a:buFont typeface="Arial"/>
              <a:buChar char="•"/>
            </a:pPr>
            <a:r>
              <a:rPr lang="fi-FI" dirty="0">
                <a:ea typeface="+mn-lt"/>
                <a:cs typeface="+mn-lt"/>
              </a:rPr>
              <a:t>Mistä / keneltä kuulit / luit ensimmäisen kerran, että sinulla on mahdollista lähteä </a:t>
            </a:r>
            <a:r>
              <a:rPr lang="fi-FI" dirty="0" err="1">
                <a:ea typeface="+mn-lt"/>
                <a:cs typeface="+mn-lt"/>
              </a:rPr>
              <a:t>kv</a:t>
            </a:r>
            <a:r>
              <a:rPr lang="fi-FI" dirty="0">
                <a:ea typeface="+mn-lt"/>
                <a:cs typeface="+mn-lt"/>
              </a:rPr>
              <a:t>-jaksolle </a:t>
            </a:r>
            <a:r>
              <a:rPr lang="fi-FI" dirty="0" err="1">
                <a:ea typeface="+mn-lt"/>
                <a:cs typeface="+mn-lt"/>
              </a:rPr>
              <a:t>Keudassa</a:t>
            </a:r>
            <a:r>
              <a:rPr lang="fi-FI" dirty="0">
                <a:ea typeface="+mn-lt"/>
                <a:cs typeface="+mn-lt"/>
              </a:rPr>
              <a:t>? </a:t>
            </a:r>
            <a:endParaRPr lang="fi-FI" dirty="0"/>
          </a:p>
          <a:p>
            <a:pPr marL="0" indent="0">
              <a:buNone/>
            </a:pPr>
            <a:r>
              <a:rPr lang="fi-FI" dirty="0">
                <a:solidFill>
                  <a:schemeClr val="tx1"/>
                </a:solidFill>
                <a:ea typeface="+mn-lt"/>
                <a:cs typeface="+mn-lt"/>
              </a:rPr>
              <a:t>Ope lähetti WhatsAppissa viestin työharjoittelu paikasta ja siitä että mahdollista lähteä Espanjaan.</a:t>
            </a:r>
            <a:endParaRPr lang="fi-FI">
              <a:solidFill>
                <a:schemeClr val="tx1"/>
              </a:solidFill>
            </a:endParaRPr>
          </a:p>
          <a:p>
            <a:pPr>
              <a:buFont typeface="Arial"/>
              <a:buChar char="•"/>
            </a:pPr>
            <a:r>
              <a:rPr lang="fi-FI" dirty="0">
                <a:ea typeface="+mn-lt"/>
                <a:cs typeface="+mn-lt"/>
              </a:rPr>
              <a:t>Oliko valmistautumisesi </a:t>
            </a:r>
            <a:r>
              <a:rPr lang="fi-FI" dirty="0" err="1">
                <a:ea typeface="+mn-lt"/>
                <a:cs typeface="+mn-lt"/>
              </a:rPr>
              <a:t>kv</a:t>
            </a:r>
            <a:r>
              <a:rPr lang="fi-FI" dirty="0">
                <a:ea typeface="+mn-lt"/>
                <a:cs typeface="+mn-lt"/>
              </a:rPr>
              <a:t>-jaksolle riittävää? Vastasiko odotukset jakson todellisuutta? </a:t>
            </a:r>
            <a:endParaRPr lang="fi-FI" dirty="0"/>
          </a:p>
          <a:p>
            <a:pPr marL="0" indent="0">
              <a:buNone/>
            </a:pPr>
            <a:r>
              <a:rPr lang="fi-FI" dirty="0">
                <a:solidFill>
                  <a:schemeClr val="tx1"/>
                </a:solidFill>
                <a:ea typeface="+mn-lt"/>
                <a:cs typeface="+mn-lt"/>
              </a:rPr>
              <a:t>Kyllä, ehdin valmistautua monta kuukautta ennen kuin lähdin jaksolle ja jakso ylitti odotukseni!</a:t>
            </a:r>
            <a:endParaRPr lang="fi-FI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44104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2F7F054-D496-9C17-1A66-DBD1CD1ED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cs typeface="Posterama"/>
              </a:rPr>
              <a:t>Jaksolle hakeutuminen</a:t>
            </a:r>
            <a:endParaRPr lang="fi-FI" b="1">
              <a:cs typeface="Posterama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39FC8B8-AC29-252A-B918-E60ADB01C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>
                <a:ea typeface="+mn-lt"/>
                <a:cs typeface="+mn-lt"/>
              </a:rPr>
              <a:t>Mitä mieltä olit </a:t>
            </a:r>
            <a:r>
              <a:rPr lang="fi-FI" dirty="0" err="1">
                <a:ea typeface="+mn-lt"/>
                <a:cs typeface="+mn-lt"/>
              </a:rPr>
              <a:t>Keudan</a:t>
            </a:r>
            <a:r>
              <a:rPr lang="fi-FI" dirty="0">
                <a:ea typeface="+mn-lt"/>
                <a:cs typeface="+mn-lt"/>
              </a:rPr>
              <a:t> antamasta valmennuksesta? Oliko se riittävää? </a:t>
            </a:r>
            <a:endParaRPr lang="fi-FI" dirty="0"/>
          </a:p>
          <a:p>
            <a:pPr marL="0" indent="0">
              <a:buNone/>
            </a:pPr>
            <a:r>
              <a:rPr lang="fi-FI" dirty="0" err="1">
                <a:solidFill>
                  <a:schemeClr val="tx1"/>
                </a:solidFill>
                <a:ea typeface="+mn-lt"/>
                <a:cs typeface="+mn-lt"/>
              </a:rPr>
              <a:t>Keudan</a:t>
            </a:r>
            <a:r>
              <a:rPr lang="fi-FI" dirty="0">
                <a:solidFill>
                  <a:schemeClr val="tx1"/>
                </a:solidFill>
                <a:ea typeface="+mn-lt"/>
                <a:cs typeface="+mn-lt"/>
              </a:rPr>
              <a:t> valmennus oli riittävä minulle.</a:t>
            </a:r>
            <a:endParaRPr lang="fi-FI">
              <a:solidFill>
                <a:schemeClr val="tx1"/>
              </a:solidFill>
            </a:endParaRPr>
          </a:p>
          <a:p>
            <a:r>
              <a:rPr lang="fi-FI" dirty="0">
                <a:ea typeface="+mn-lt"/>
                <a:cs typeface="+mn-lt"/>
              </a:rPr>
              <a:t>Tuleeko mieleesi </a:t>
            </a:r>
            <a:r>
              <a:rPr lang="fi-FI" dirty="0" err="1">
                <a:ea typeface="+mn-lt"/>
                <a:cs typeface="+mn-lt"/>
              </a:rPr>
              <a:t>kv</a:t>
            </a:r>
            <a:r>
              <a:rPr lang="fi-FI" dirty="0">
                <a:ea typeface="+mn-lt"/>
                <a:cs typeface="+mn-lt"/>
              </a:rPr>
              <a:t>-jaksoon liittyviä asioita, joista olisi ollut hyvä kuulla </a:t>
            </a:r>
            <a:r>
              <a:rPr lang="fi-FI" dirty="0" err="1">
                <a:ea typeface="+mn-lt"/>
                <a:cs typeface="+mn-lt"/>
              </a:rPr>
              <a:t>kv</a:t>
            </a:r>
            <a:r>
              <a:rPr lang="fi-FI" dirty="0">
                <a:ea typeface="+mn-lt"/>
                <a:cs typeface="+mn-lt"/>
              </a:rPr>
              <a:t>-valmennuksessa tai joista olisit halunnut tietää etukäteen? </a:t>
            </a:r>
            <a:endParaRPr lang="fi-FI" dirty="0"/>
          </a:p>
          <a:p>
            <a:pPr marL="0" indent="0">
              <a:buNone/>
            </a:pPr>
            <a:r>
              <a:rPr lang="fi-FI" dirty="0">
                <a:solidFill>
                  <a:schemeClr val="tx1"/>
                </a:solidFill>
                <a:ea typeface="+mn-lt"/>
                <a:cs typeface="+mn-lt"/>
              </a:rPr>
              <a:t>Ei. Kaikki oli selvää ennen lähtöä.</a:t>
            </a:r>
            <a:endParaRPr lang="fi-FI" dirty="0">
              <a:solidFill>
                <a:schemeClr val="tx1"/>
              </a:solidFill>
            </a:endParaRP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58824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Rectangle 158">
            <a:extLst>
              <a:ext uri="{FF2B5EF4-FFF2-40B4-BE49-F238E27FC236}">
                <a16:creationId xmlns:a16="http://schemas.microsoft.com/office/drawing/2014/main" id="{A4798C7F-C8CA-4799-BF37-3AB4642C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87F0794B-55D3-4D2D-BDE7-4688ED321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2" name="Freeform: Shape 191">
            <a:extLst>
              <a:ext uri="{FF2B5EF4-FFF2-40B4-BE49-F238E27FC236}">
                <a16:creationId xmlns:a16="http://schemas.microsoft.com/office/drawing/2014/main" id="{216BB147-20D5-4D93-BDA5-1BC614D6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4" name="Freeform: Shape 193">
            <a:extLst>
              <a:ext uri="{FF2B5EF4-FFF2-40B4-BE49-F238E27FC236}">
                <a16:creationId xmlns:a16="http://schemas.microsoft.com/office/drawing/2014/main" id="{0A253F60-DE40-4508-A37A-61331DF1D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63F76E1C-FC69-44F6-935D-9FD6397B50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AB3C4E00-6B18-4CF8-9DC2-0216229675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77E7ABFD-4E2F-460B-8571-E350D0FC78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23C184D3-4C2A-44EE-A262-2E3C6842A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86C4B643-3D84-4CB1-BEEE-CB9B1D3537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FB398A65-DA43-4776-BDAA-279642F56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69646011-DF03-4FDE-B8BB-0AE0F89F34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2540D352-E7ED-47DC-BE8E-C9FEF77A5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16DB5D5B-5AE4-4DAB-8141-FCDB662317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58EEF6B7-AD60-428F-B6B8-2238AA57D9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CF98CDB8-6AD1-4729-8490-32C346B656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EB8E25F4-254A-4197-9ADB-F0C5ADBE4C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E06A3F39-2E01-4422-9A9B-45B4EF2F97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B89EE711-BFF1-4294-9012-82022ED731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3586C175-76D7-4C6F-807C-C70ED98478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395DB0DA-F298-46F5-859B-F63BFF39C6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BB802C45-F77C-47E5-92CF-B8E7CC175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924382CF-AB3E-45B3-B1DE-A048D6B45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8C7406E1-9B70-4704-ADE3-164CA49C15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F74B1505-38F1-43E4-A215-624F3C286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A10358C0-5CC8-4841-B5E4-E72FC83FB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D6938537-63B0-45D6-8D4B-12C7CBB410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8015E06D-5EA4-41D7-81ED-46FC62E301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DBC5760A-F5E0-4888-9EE8-99457C481D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EB505B7F-5D39-4E4A-8824-3B1A015647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AB7C9669-FA4D-4891-BD61-BA8A3D6398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2252FB45-210F-4354-9D8E-005E2578B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DE3F9A75-1D01-443A-813C-F9CE58F561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5A3E4BAE-6E09-4139-9A77-C0BCAB270A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95A77689-BF30-4CAF-8EE7-92A3A1E87B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3097EE4C-0335-4AA3-BF62-E15062FFC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9" name="Freeform: Shape 228">
            <a:extLst>
              <a:ext uri="{FF2B5EF4-FFF2-40B4-BE49-F238E27FC236}">
                <a16:creationId xmlns:a16="http://schemas.microsoft.com/office/drawing/2014/main" id="{62FC2A78-9BA8-46A3-B2FC-D2536540C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12F6BB95-E3D7-4E0D-B657-19A7A700D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4BB59D20-8878-4BE1-A373-5A06B03A0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5FC95D79-E360-4A9D-9734-36CBC93E7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DA35E6A9-BB47-4AF0-9704-34A3E3332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0E9E767C-C7A3-4C9E-BB5A-A6C7A55CB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514E9D6E-9E89-4243-9ABF-D53E899D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B763B0DB-5EDC-4940-914A-B1AEB112E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72A229E1-C295-4D87-8D5A-8D23A49E73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B191967F-41E6-4FB0-8EDD-887461FDE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8488BC40-49ED-4A65-BFDD-42C2380ACE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3B9873C2-1A36-4C3B-A846-B2DE9329E7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AF554750-AAD3-49D1-94C7-97D45697E0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1D14B09A-44BF-46D9-94A1-76D33A391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7ADE71B3-A935-4125-A959-9B82465AED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909AC835-5101-4FBA-9BDB-1E4D1DF7E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26DFCDBC-985F-4743-833F-BD55DDC36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E116F6F7-AD3C-43D6-B98D-44897F0EB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190822A4-6A86-4617-A472-CE7F9A0BB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89CD6272-DC88-46BD-BAF4-0CA0DD4DBA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33F1AD65-F542-413F-9CBD-C2533F7172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9E5DB73A-E5E6-4F3C-AA74-78F7C52828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DBC080D5-DE50-4633-A72B-29C94D6237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615F852F-3D9E-4F8E-B38C-3A3FE5A00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947B63D4-9AD6-4481-B5C7-03A9A1B8A7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6B7CEAE6-B9C0-42D7-8770-69D8A3D06B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35E117AB-9AD5-4F2A-8CE9-55DD704E7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AA9F1B50-E102-4170-B38D-DC23966647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18834EA0-11D6-48D2-9885-36869DDFBA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759B5C28-9F05-4598-B55E-100BAA9823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2BD7EE85-29AF-444F-B17B-299BBAFC0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262" name="Rectangle 261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3712ED8D-807A-4E94-A9AF-C44676151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66" name="Right Triangle 265">
            <a:extLst>
              <a:ext uri="{FF2B5EF4-FFF2-40B4-BE49-F238E27FC236}">
                <a16:creationId xmlns:a16="http://schemas.microsoft.com/office/drawing/2014/main" id="{AF1E183F-9806-43C3-BC7E-6FD163C6A5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77930" y="1565497"/>
            <a:ext cx="568289" cy="568289"/>
          </a:xfrm>
          <a:prstGeom prst="rtTriangle">
            <a:avLst/>
          </a:prstGeom>
          <a:solidFill>
            <a:schemeClr val="accent5">
              <a:lumMod val="50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8" name="Flowchart: Document 8">
            <a:extLst>
              <a:ext uri="{FF2B5EF4-FFF2-40B4-BE49-F238E27FC236}">
                <a16:creationId xmlns:a16="http://schemas.microsoft.com/office/drawing/2014/main" id="{D8667B21-A39C-4ABB-9CED-0DD4CD739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267512" y="927301"/>
            <a:ext cx="6857998" cy="5003406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26328 h 47652"/>
              <a:gd name="connsiteX1" fmla="*/ 21562 w 21600"/>
              <a:gd name="connsiteY1" fmla="*/ 0 h 47652"/>
              <a:gd name="connsiteX2" fmla="*/ 21600 w 21600"/>
              <a:gd name="connsiteY2" fmla="*/ 43650 h 47652"/>
              <a:gd name="connsiteX3" fmla="*/ 0 w 21600"/>
              <a:gd name="connsiteY3" fmla="*/ 46500 h 47652"/>
              <a:gd name="connsiteX4" fmla="*/ 0 w 21600"/>
              <a:gd name="connsiteY4" fmla="*/ 26328 h 47652"/>
              <a:gd name="connsiteX0" fmla="*/ 56 w 21600"/>
              <a:gd name="connsiteY0" fmla="*/ 98 h 47652"/>
              <a:gd name="connsiteX1" fmla="*/ 21562 w 21600"/>
              <a:gd name="connsiteY1" fmla="*/ 0 h 47652"/>
              <a:gd name="connsiteX2" fmla="*/ 21600 w 21600"/>
              <a:gd name="connsiteY2" fmla="*/ 43650 h 47652"/>
              <a:gd name="connsiteX3" fmla="*/ 0 w 21600"/>
              <a:gd name="connsiteY3" fmla="*/ 46500 h 47652"/>
              <a:gd name="connsiteX4" fmla="*/ 56 w 21600"/>
              <a:gd name="connsiteY4" fmla="*/ 98 h 47652"/>
              <a:gd name="connsiteX0" fmla="*/ 37 w 21600"/>
              <a:gd name="connsiteY0" fmla="*/ 196 h 47652"/>
              <a:gd name="connsiteX1" fmla="*/ 21562 w 21600"/>
              <a:gd name="connsiteY1" fmla="*/ 0 h 47652"/>
              <a:gd name="connsiteX2" fmla="*/ 21600 w 21600"/>
              <a:gd name="connsiteY2" fmla="*/ 43650 h 47652"/>
              <a:gd name="connsiteX3" fmla="*/ 0 w 21600"/>
              <a:gd name="connsiteY3" fmla="*/ 46500 h 47652"/>
              <a:gd name="connsiteX4" fmla="*/ 37 w 21600"/>
              <a:gd name="connsiteY4" fmla="*/ 196 h 47652"/>
              <a:gd name="connsiteX0" fmla="*/ 5 w 21606"/>
              <a:gd name="connsiteY0" fmla="*/ 196 h 47652"/>
              <a:gd name="connsiteX1" fmla="*/ 21568 w 21606"/>
              <a:gd name="connsiteY1" fmla="*/ 0 h 47652"/>
              <a:gd name="connsiteX2" fmla="*/ 21606 w 21606"/>
              <a:gd name="connsiteY2" fmla="*/ 43650 h 47652"/>
              <a:gd name="connsiteX3" fmla="*/ 6 w 21606"/>
              <a:gd name="connsiteY3" fmla="*/ 46500 h 47652"/>
              <a:gd name="connsiteX4" fmla="*/ 5 w 21606"/>
              <a:gd name="connsiteY4" fmla="*/ 196 h 47652"/>
              <a:gd name="connsiteX0" fmla="*/ 3 w 21642"/>
              <a:gd name="connsiteY0" fmla="*/ 1 h 47652"/>
              <a:gd name="connsiteX1" fmla="*/ 21604 w 21642"/>
              <a:gd name="connsiteY1" fmla="*/ 0 h 47652"/>
              <a:gd name="connsiteX2" fmla="*/ 21642 w 21642"/>
              <a:gd name="connsiteY2" fmla="*/ 43650 h 47652"/>
              <a:gd name="connsiteX3" fmla="*/ 42 w 21642"/>
              <a:gd name="connsiteY3" fmla="*/ 46500 h 47652"/>
              <a:gd name="connsiteX4" fmla="*/ 3 w 21642"/>
              <a:gd name="connsiteY4" fmla="*/ 1 h 47652"/>
              <a:gd name="connsiteX0" fmla="*/ 3 w 21642"/>
              <a:gd name="connsiteY0" fmla="*/ 0 h 47651"/>
              <a:gd name="connsiteX1" fmla="*/ 21623 w 21642"/>
              <a:gd name="connsiteY1" fmla="*/ 97 h 47651"/>
              <a:gd name="connsiteX2" fmla="*/ 21642 w 21642"/>
              <a:gd name="connsiteY2" fmla="*/ 43649 h 47651"/>
              <a:gd name="connsiteX3" fmla="*/ 42 w 21642"/>
              <a:gd name="connsiteY3" fmla="*/ 46499 h 47651"/>
              <a:gd name="connsiteX4" fmla="*/ 3 w 21642"/>
              <a:gd name="connsiteY4" fmla="*/ 0 h 47651"/>
              <a:gd name="connsiteX0" fmla="*/ 3 w 21642"/>
              <a:gd name="connsiteY0" fmla="*/ 147 h 47798"/>
              <a:gd name="connsiteX1" fmla="*/ 21623 w 21642"/>
              <a:gd name="connsiteY1" fmla="*/ 0 h 47798"/>
              <a:gd name="connsiteX2" fmla="*/ 21642 w 21642"/>
              <a:gd name="connsiteY2" fmla="*/ 43796 h 47798"/>
              <a:gd name="connsiteX3" fmla="*/ 42 w 21642"/>
              <a:gd name="connsiteY3" fmla="*/ 46646 h 47798"/>
              <a:gd name="connsiteX4" fmla="*/ 3 w 21642"/>
              <a:gd name="connsiteY4" fmla="*/ 147 h 47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42" h="47798">
                <a:moveTo>
                  <a:pt x="3" y="147"/>
                </a:moveTo>
                <a:lnTo>
                  <a:pt x="21623" y="0"/>
                </a:lnTo>
                <a:cubicBezTo>
                  <a:pt x="21623" y="5774"/>
                  <a:pt x="21642" y="38022"/>
                  <a:pt x="21642" y="43796"/>
                </a:cubicBezTo>
                <a:cubicBezTo>
                  <a:pt x="10842" y="43796"/>
                  <a:pt x="10842" y="50396"/>
                  <a:pt x="42" y="46646"/>
                </a:cubicBezTo>
                <a:cubicBezTo>
                  <a:pt x="61" y="31179"/>
                  <a:pt x="-16" y="15614"/>
                  <a:pt x="3" y="147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F9009803-FECF-42E3-9D54-9D3F05786B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6FFF7DE2-528C-44CB-999A-511B30389F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EAEBF359-B87C-4039-9F26-D6A918DCF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FA51649E-61FB-40BD-96C7-401150750E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7D86F05D-460E-4DC7-A2C4-50A569A2F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70BCFB81-E71F-4C0D-BC06-9166414BB7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4D01E3D6-9049-46E9-AC67-AB3759E60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98E8D76E-5A7B-480A-AA85-A0D6B5CED9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B8662143-48AA-41B7-B267-DAB46CB10B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94620DD0-3AAC-4F4D-A4BA-F6BE95E33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88B17955-59FC-4CD6-9C2D-007E5BF2C6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id="{9A5B7EA1-5178-42DC-90F5-58EEC4F0C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E1DAD57A-5A10-47A9-BF61-3AE980B20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>
              <a:extLst>
                <a:ext uri="{FF2B5EF4-FFF2-40B4-BE49-F238E27FC236}">
                  <a16:creationId xmlns:a16="http://schemas.microsoft.com/office/drawing/2014/main" id="{847C2348-AEE0-4C42-9843-D620AC993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Straight Connector 283">
              <a:extLst>
                <a:ext uri="{FF2B5EF4-FFF2-40B4-BE49-F238E27FC236}">
                  <a16:creationId xmlns:a16="http://schemas.microsoft.com/office/drawing/2014/main" id="{32539B38-4204-49AB-96D9-7C233D9D4A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id="{F9A13909-EECD-4D70-8312-E3F7707958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2F589262-1A89-4E3E-ADA5-D32C83186C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Straight Connector 286">
              <a:extLst>
                <a:ext uri="{FF2B5EF4-FFF2-40B4-BE49-F238E27FC236}">
                  <a16:creationId xmlns:a16="http://schemas.microsoft.com/office/drawing/2014/main" id="{1A17E9BD-7A5A-4276-88C3-B432CCCFF7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id="{AD9DB1BD-3B13-4319-B73C-F8D8F5EC04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36E81215-DB3F-4779-8052-63985A5AFF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7F78B7CD-99BB-47DF-8B7A-F0FC817B03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66A380D8-1875-4DA2-A254-75200CB680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85C329C1-8472-4430-860B-4572543E4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1FC0EC84-7D26-405B-885D-7A64120525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6A62F440-1A4F-4849-B885-8C4FD62BA0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id="{7ED1F20C-6C1F-4BFB-8F0B-7E7916019E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id="{9C9E12E4-7A39-432F-85AD-D53E4EDE68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id="{369FDCC4-D003-4674-9D52-CED1CE895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id="{3E4682F6-2932-4BA6-837B-B48AA222C6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B2627B4C-22CB-4FBF-B7F6-D88EECF1D9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4E11D1B7-8FF7-1316-D490-FF82CFD55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132" y="641814"/>
            <a:ext cx="4600669" cy="233126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 err="1">
                <a:cs typeface="Posterama"/>
              </a:rPr>
              <a:t>Kuvia</a:t>
            </a:r>
            <a:endParaRPr lang="en-US" b="1">
              <a:cs typeface="Posterama"/>
            </a:endParaRPr>
          </a:p>
        </p:txBody>
      </p:sp>
      <p:pic>
        <p:nvPicPr>
          <p:cNvPr id="8" name="Kuva 8" descr="Kuva, joka sisältää kohteen ulko, puu, katu, jalkakäytävä&#10;&#10;Kuvaus luotu automaattisesti">
            <a:extLst>
              <a:ext uri="{FF2B5EF4-FFF2-40B4-BE49-F238E27FC236}">
                <a16:creationId xmlns:a16="http://schemas.microsoft.com/office/drawing/2014/main" id="{48D0ABCA-C673-9F4F-C729-8845E99EE1B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34460" y="729863"/>
            <a:ext cx="3886743" cy="5182324"/>
          </a:xfrm>
        </p:spPr>
      </p:pic>
      <p:pic>
        <p:nvPicPr>
          <p:cNvPr id="5" name="Kuva 5" descr="Kuva, joka sisältää kohteen taivas, ulko, ranta, luonto&#10;&#10;Kuvaus luotu automaattisesti">
            <a:extLst>
              <a:ext uri="{FF2B5EF4-FFF2-40B4-BE49-F238E27FC236}">
                <a16:creationId xmlns:a16="http://schemas.microsoft.com/office/drawing/2014/main" id="{0FDCFE16-ADE6-C7F7-F3E1-026D032FE9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117660" y="1837285"/>
            <a:ext cx="4974136" cy="2797952"/>
          </a:xfrm>
          <a:prstGeom prst="rect">
            <a:avLst/>
          </a:prstGeom>
        </p:spPr>
      </p:pic>
      <p:pic>
        <p:nvPicPr>
          <p:cNvPr id="6" name="Kuva 6" descr="Kuva, joka sisältää kohteen teksti, taivas&#10;&#10;Kuvaus luotu automaattisesti">
            <a:extLst>
              <a:ext uri="{FF2B5EF4-FFF2-40B4-BE49-F238E27FC236}">
                <a16:creationId xmlns:a16="http://schemas.microsoft.com/office/drawing/2014/main" id="{ADD134DB-68AD-650D-591A-CB0F1EC1617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 rot="5400000">
            <a:off x="8113427" y="1837285"/>
            <a:ext cx="4974136" cy="279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362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6CA142A-B645-82DD-4858-08B85D1F8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cs typeface="Posterama"/>
              </a:rPr>
              <a:t>Koulu ja työssäoppimisjakso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7F563F-DE29-6F88-4CD3-A92BFA2E5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fi-FI" dirty="0">
                <a:ea typeface="+mn-lt"/>
                <a:cs typeface="+mn-lt"/>
              </a:rPr>
              <a:t>Millaista työpaikalla / koulujaksolla oli?  </a:t>
            </a:r>
            <a:endParaRPr lang="fi-FI" dirty="0"/>
          </a:p>
          <a:p>
            <a:pPr marL="0" indent="0">
              <a:buNone/>
            </a:pPr>
            <a:r>
              <a:rPr lang="fi-FI" dirty="0">
                <a:solidFill>
                  <a:schemeClr val="tx1"/>
                </a:solidFill>
                <a:ea typeface="+mn-lt"/>
                <a:cs typeface="+mn-lt"/>
              </a:rPr>
              <a:t>Koulutusjakso oli mukava ja aika kului nopeasti.</a:t>
            </a:r>
            <a:endParaRPr lang="fi-FI" dirty="0">
              <a:solidFill>
                <a:schemeClr val="tx1"/>
              </a:solidFill>
            </a:endParaRPr>
          </a:p>
          <a:p>
            <a:r>
              <a:rPr lang="fi-FI" dirty="0">
                <a:ea typeface="+mn-lt"/>
                <a:cs typeface="+mn-lt"/>
              </a:rPr>
              <a:t>Millaisia työpäiväsi tai koulupäiväsi olivat? </a:t>
            </a:r>
            <a:endParaRPr lang="fi-FI" dirty="0"/>
          </a:p>
          <a:p>
            <a:pPr marL="0" indent="0">
              <a:buNone/>
            </a:pPr>
            <a:r>
              <a:rPr lang="fi-FI" dirty="0">
                <a:solidFill>
                  <a:schemeClr val="tx1"/>
                </a:solidFill>
                <a:ea typeface="+mn-lt"/>
                <a:cs typeface="+mn-lt"/>
              </a:rPr>
              <a:t>Hyviä. Aloitin 9 aamulla ja lopetin 5 illalta, mutta ei tuntunut koskaan pitkältä.</a:t>
            </a:r>
            <a:endParaRPr lang="fi-FI" dirty="0">
              <a:solidFill>
                <a:schemeClr val="tx1"/>
              </a:solidFill>
            </a:endParaRPr>
          </a:p>
          <a:p>
            <a:r>
              <a:rPr lang="fi-FI" dirty="0">
                <a:ea typeface="+mn-lt"/>
                <a:cs typeface="+mn-lt"/>
              </a:rPr>
              <a:t>Millaisia eroja tai samankaltaisuuksia työkulttuurissa huomasit?  </a:t>
            </a:r>
            <a:endParaRPr lang="fi-FI" dirty="0"/>
          </a:p>
          <a:p>
            <a:pPr marL="0" indent="0">
              <a:buNone/>
            </a:pPr>
            <a:r>
              <a:rPr lang="fi-FI" dirty="0">
                <a:solidFill>
                  <a:schemeClr val="tx1"/>
                </a:solidFill>
                <a:ea typeface="+mn-lt"/>
                <a:cs typeface="+mn-lt"/>
              </a:rPr>
              <a:t>En huomannut eroa koska yritys on suomalainen ja tehtiin etänä silti kaikki.</a:t>
            </a:r>
            <a:endParaRPr lang="fi-FI" dirty="0">
              <a:solidFill>
                <a:schemeClr val="tx1"/>
              </a:solidFill>
            </a:endParaRP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57643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8ED9DBE-0FA9-5DF6-D588-A0A73F28C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ea typeface="+mj-lt"/>
                <a:cs typeface="+mj-lt"/>
              </a:rPr>
              <a:t>Oppiminen ja ongelmanratkaisu</a:t>
            </a:r>
            <a:endParaRPr lang="fi-FI" b="1">
              <a:cs typeface="Posterama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45F036F-68BF-3A41-5D2F-2310223E8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fi-FI" dirty="0">
                <a:ea typeface="+mn-lt"/>
                <a:cs typeface="+mn-lt"/>
              </a:rPr>
              <a:t>Minkälaisia ongelmia </a:t>
            </a:r>
            <a:r>
              <a:rPr lang="fi-FI" dirty="0" err="1">
                <a:ea typeface="+mn-lt"/>
                <a:cs typeface="+mn-lt"/>
              </a:rPr>
              <a:t>kv</a:t>
            </a:r>
            <a:r>
              <a:rPr lang="fi-FI" dirty="0">
                <a:ea typeface="+mn-lt"/>
                <a:cs typeface="+mn-lt"/>
              </a:rPr>
              <a:t>-jaksolla kohtasin ja miten ratkaisin ne  </a:t>
            </a:r>
            <a:endParaRPr lang="fi-FI" dirty="0"/>
          </a:p>
          <a:p>
            <a:pPr marL="0" indent="0">
              <a:buNone/>
            </a:pPr>
            <a:r>
              <a:rPr lang="fi-FI" dirty="0">
                <a:solidFill>
                  <a:schemeClr val="tx1"/>
                </a:solidFill>
                <a:ea typeface="+mn-lt"/>
                <a:cs typeface="+mn-lt"/>
              </a:rPr>
              <a:t>Olin muutaman kerran kipeänä, mutta ei muuta. Yksi ilta lukitsin </a:t>
            </a:r>
            <a:r>
              <a:rPr lang="fi-FI" dirty="0" err="1">
                <a:solidFill>
                  <a:schemeClr val="tx1"/>
                </a:solidFill>
                <a:ea typeface="+mn-lt"/>
                <a:cs typeface="+mn-lt"/>
              </a:rPr>
              <a:t>itteni</a:t>
            </a:r>
            <a:r>
              <a:rPr lang="fi-FI" dirty="0">
                <a:solidFill>
                  <a:schemeClr val="tx1"/>
                </a:solidFill>
                <a:ea typeface="+mn-lt"/>
                <a:cs typeface="+mn-lt"/>
              </a:rPr>
              <a:t> ulos talostani ja ei ollut avaimia. Joten piti matkata </a:t>
            </a:r>
            <a:r>
              <a:rPr lang="fi-FI" dirty="0" err="1">
                <a:solidFill>
                  <a:schemeClr val="tx1"/>
                </a:solidFill>
                <a:ea typeface="+mn-lt"/>
                <a:cs typeface="+mn-lt"/>
              </a:rPr>
              <a:t>keskellö</a:t>
            </a:r>
            <a:r>
              <a:rPr lang="fi-FI" dirty="0">
                <a:solidFill>
                  <a:schemeClr val="tx1"/>
                </a:solidFill>
                <a:ea typeface="+mn-lt"/>
                <a:cs typeface="+mn-lt"/>
              </a:rPr>
              <a:t> yötä Uberilla vuokranantajan luo </a:t>
            </a:r>
            <a:r>
              <a:rPr lang="fi-FI" dirty="0" err="1">
                <a:solidFill>
                  <a:schemeClr val="tx1"/>
                </a:solidFill>
                <a:ea typeface="+mn-lt"/>
                <a:cs typeface="+mn-lt"/>
              </a:rPr>
              <a:t>Estaponaan</a:t>
            </a:r>
            <a:r>
              <a:rPr lang="fi-FI" dirty="0">
                <a:solidFill>
                  <a:schemeClr val="tx1"/>
                </a:solidFill>
                <a:ea typeface="+mn-lt"/>
                <a:cs typeface="+mn-lt"/>
              </a:rPr>
              <a:t>. Onneksi hän oli vielä hereillä ja otin puhelimeni mukaan ennen kuin lukitsin itseni.</a:t>
            </a:r>
            <a:endParaRPr lang="fi-FI" dirty="0">
              <a:solidFill>
                <a:schemeClr val="tx1"/>
              </a:solidFill>
            </a:endParaRPr>
          </a:p>
          <a:p>
            <a:r>
              <a:rPr lang="fi-FI" dirty="0">
                <a:ea typeface="+mn-lt"/>
                <a:cs typeface="+mn-lt"/>
              </a:rPr>
              <a:t>Mitä tulevien kohteeseen lähtevien </a:t>
            </a:r>
            <a:r>
              <a:rPr lang="fi-FI" dirty="0" err="1">
                <a:ea typeface="+mn-lt"/>
                <a:cs typeface="+mn-lt"/>
              </a:rPr>
              <a:t>Keudan</a:t>
            </a:r>
            <a:r>
              <a:rPr lang="fi-FI" dirty="0">
                <a:ea typeface="+mn-lt"/>
                <a:cs typeface="+mn-lt"/>
              </a:rPr>
              <a:t> opiskelijoiden olisi hyvä tietää kohteen kulttuurista ja elintavoista? </a:t>
            </a:r>
            <a:endParaRPr lang="fi-FI" dirty="0"/>
          </a:p>
          <a:p>
            <a:pPr marL="0" indent="0">
              <a:buNone/>
            </a:pPr>
            <a:r>
              <a:rPr lang="fi-FI" dirty="0">
                <a:solidFill>
                  <a:schemeClr val="tx1"/>
                </a:solidFill>
                <a:ea typeface="+mn-lt"/>
                <a:cs typeface="+mn-lt"/>
              </a:rPr>
              <a:t>Torremolinos on hyvin rauhallinen ja erittäin paljon turisteja joka puolella.</a:t>
            </a:r>
            <a:endParaRPr lang="fi-FI" dirty="0">
              <a:solidFill>
                <a:schemeClr val="tx1"/>
              </a:solidFill>
            </a:endParaRP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91130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12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1" name="Rectangle 14">
            <a:extLst>
              <a:ext uri="{FF2B5EF4-FFF2-40B4-BE49-F238E27FC236}">
                <a16:creationId xmlns:a16="http://schemas.microsoft.com/office/drawing/2014/main" id="{A443BE40-0C90-4E34-B4FC-4332F591CA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2" name="Right Triangle 16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93209" y="4906526"/>
            <a:ext cx="568289" cy="568289"/>
          </a:xfrm>
          <a:prstGeom prst="rtTriangle">
            <a:avLst/>
          </a:prstGeom>
          <a:solidFill>
            <a:schemeClr val="accent5">
              <a:lumMod val="50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18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F8189024-573D-B915-899E-52580895B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051440"/>
            <a:ext cx="5747015" cy="2225322"/>
          </a:xfrm>
        </p:spPr>
        <p:txBody>
          <a:bodyPr anchor="ctr">
            <a:normAutofit/>
          </a:bodyPr>
          <a:lstStyle/>
          <a:p>
            <a:r>
              <a:rPr lang="fi-FI" b="1" dirty="0">
                <a:cs typeface="Posterama"/>
              </a:rPr>
              <a:t>Kuvia</a:t>
            </a:r>
            <a:endParaRPr lang="fi-FI" b="1" dirty="0"/>
          </a:p>
        </p:txBody>
      </p:sp>
      <p:pic>
        <p:nvPicPr>
          <p:cNvPr id="4" name="Kuva 4" descr="Kuva, joka sisältää kohteen rakennus, maa, tiili, jalkakäytävä&#10;&#10;Kuvaus luotu automaattisesti">
            <a:extLst>
              <a:ext uri="{FF2B5EF4-FFF2-40B4-BE49-F238E27FC236}">
                <a16:creationId xmlns:a16="http://schemas.microsoft.com/office/drawing/2014/main" id="{897B9334-C6DB-1AA4-B487-9B1FEAA85B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33977"/>
          <a:stretch/>
        </p:blipFill>
        <p:spPr>
          <a:xfrm>
            <a:off x="20" y="10"/>
            <a:ext cx="4067627" cy="3580813"/>
          </a:xfrm>
          <a:custGeom>
            <a:avLst/>
            <a:gdLst/>
            <a:ahLst/>
            <a:cxnLst/>
            <a:rect l="l" t="t" r="r" b="b"/>
            <a:pathLst>
              <a:path w="4067647" h="3580823">
                <a:moveTo>
                  <a:pt x="0" y="0"/>
                </a:moveTo>
                <a:lnTo>
                  <a:pt x="4067647" y="0"/>
                </a:lnTo>
                <a:lnTo>
                  <a:pt x="4067647" y="3562877"/>
                </a:lnTo>
                <a:lnTo>
                  <a:pt x="3612323" y="3578141"/>
                </a:lnTo>
                <a:cubicBezTo>
                  <a:pt x="2779094" y="3591572"/>
                  <a:pt x="1800050" y="3555887"/>
                  <a:pt x="547602" y="3441294"/>
                </a:cubicBezTo>
                <a:lnTo>
                  <a:pt x="0" y="3387876"/>
                </a:lnTo>
                <a:close/>
              </a:path>
            </a:pathLst>
          </a:custGeom>
        </p:spPr>
      </p:pic>
      <p:pic>
        <p:nvPicPr>
          <p:cNvPr id="5" name="Kuva 5" descr="Kuva, joka sisältää kohteen puu, taivas, ulko, ruoho&#10;&#10;Kuvaus luotu automaattisesti">
            <a:extLst>
              <a:ext uri="{FF2B5EF4-FFF2-40B4-BE49-F238E27FC236}">
                <a16:creationId xmlns:a16="http://schemas.microsoft.com/office/drawing/2014/main" id="{065F316C-AEE3-F0D9-F198-B7156F8975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260" r="-2" b="28467"/>
          <a:stretch/>
        </p:blipFill>
        <p:spPr>
          <a:xfrm>
            <a:off x="4062921" y="10"/>
            <a:ext cx="4067647" cy="3563026"/>
          </a:xfrm>
          <a:custGeom>
            <a:avLst/>
            <a:gdLst/>
            <a:ahLst/>
            <a:cxnLst/>
            <a:rect l="l" t="t" r="r" b="b"/>
            <a:pathLst>
              <a:path w="4067647" h="3563036">
                <a:moveTo>
                  <a:pt x="0" y="0"/>
                </a:moveTo>
                <a:lnTo>
                  <a:pt x="4067647" y="0"/>
                </a:lnTo>
                <a:lnTo>
                  <a:pt x="4067647" y="3119416"/>
                </a:lnTo>
                <a:lnTo>
                  <a:pt x="3819702" y="3146522"/>
                </a:lnTo>
                <a:cubicBezTo>
                  <a:pt x="2516293" y="3302040"/>
                  <a:pt x="1534273" y="3488330"/>
                  <a:pt x="230865" y="3555296"/>
                </a:cubicBezTo>
                <a:lnTo>
                  <a:pt x="0" y="3563036"/>
                </a:lnTo>
                <a:close/>
              </a:path>
            </a:pathLst>
          </a:custGeom>
        </p:spPr>
      </p:pic>
      <p:pic>
        <p:nvPicPr>
          <p:cNvPr id="6" name="Kuva 6" descr="Kuva, joka sisältää kohteen taivas, ulko, kaupunki, näköala suuntaan&#10;&#10;Kuvaus luotu automaattisesti">
            <a:extLst>
              <a:ext uri="{FF2B5EF4-FFF2-40B4-BE49-F238E27FC236}">
                <a16:creationId xmlns:a16="http://schemas.microsoft.com/office/drawing/2014/main" id="{5F94ED2F-579A-66F8-026D-3F53CF5773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25" b="-1"/>
          <a:stretch/>
        </p:blipFill>
        <p:spPr>
          <a:xfrm>
            <a:off x="8130567" y="10"/>
            <a:ext cx="4052113" cy="3119406"/>
          </a:xfrm>
          <a:custGeom>
            <a:avLst/>
            <a:gdLst/>
            <a:ahLst/>
            <a:cxnLst/>
            <a:rect l="l" t="t" r="r" b="b"/>
            <a:pathLst>
              <a:path w="4052113" h="3119416">
                <a:moveTo>
                  <a:pt x="0" y="0"/>
                </a:moveTo>
                <a:lnTo>
                  <a:pt x="4052113" y="0"/>
                </a:lnTo>
                <a:lnTo>
                  <a:pt x="4052113" y="2908695"/>
                </a:lnTo>
                <a:cubicBezTo>
                  <a:pt x="2528494" y="2908695"/>
                  <a:pt x="1385780" y="2977962"/>
                  <a:pt x="433518" y="3072023"/>
                </a:cubicBezTo>
                <a:lnTo>
                  <a:pt x="0" y="3119416"/>
                </a:lnTo>
                <a:close/>
              </a:path>
            </a:pathLst>
          </a:custGeom>
        </p:spPr>
      </p:pic>
      <p:sp>
        <p:nvSpPr>
          <p:cNvPr id="54" name="Content Placeholder 9">
            <a:extLst>
              <a:ext uri="{FF2B5EF4-FFF2-40B4-BE49-F238E27FC236}">
                <a16:creationId xmlns:a16="http://schemas.microsoft.com/office/drawing/2014/main" id="{88DCE7E0-D2A3-2C1F-E540-8008D1EE5C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2096" y="3783383"/>
            <a:ext cx="4768623" cy="2493378"/>
          </a:xfrm>
        </p:spPr>
        <p:txBody>
          <a:bodyPr anchor="ctr">
            <a:normAutofit/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489590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9E0708-FD0D-8F87-EDA0-2CCC6B2CA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latin typeface="Arial"/>
                <a:ea typeface="+mj-lt"/>
                <a:cs typeface="Arial"/>
              </a:rPr>
              <a:t>Matkustaminen</a:t>
            </a:r>
            <a:endParaRPr lang="fi-FI" dirty="0">
              <a:ea typeface="+mj-lt"/>
              <a:cs typeface="+mj-lt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C9D4C61-DAAC-C140-7F97-405695D457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/>
              <a:t>Valmistaudin lähtöön hankkimalla tietoa paikasta ja sen </a:t>
            </a:r>
            <a:r>
              <a:rPr lang="fi-FI" dirty="0" err="1"/>
              <a:t>läheistöstä</a:t>
            </a:r>
            <a:r>
              <a:rPr lang="fi-FI" dirty="0"/>
              <a:t>.</a:t>
            </a:r>
          </a:p>
          <a:p>
            <a:r>
              <a:rPr lang="fi-FI" dirty="0"/>
              <a:t>Hankin lennot </a:t>
            </a:r>
            <a:r>
              <a:rPr lang="fi-FI" dirty="0" err="1"/>
              <a:t>Norwegianista</a:t>
            </a:r>
            <a:r>
              <a:rPr lang="fi-FI" dirty="0"/>
              <a:t> ja Finnairista.</a:t>
            </a:r>
          </a:p>
          <a:p>
            <a:r>
              <a:rPr lang="fi-FI" dirty="0"/>
              <a:t>Olin </a:t>
            </a:r>
            <a:r>
              <a:rPr lang="fi-FI" dirty="0" err="1"/>
              <a:t>ensimmästä</a:t>
            </a:r>
            <a:r>
              <a:rPr lang="fi-FI" dirty="0"/>
              <a:t> kertaa lentokoneessa joten hiukan jännittävä kokemus, mutta lento oli hyvä ja meni nopeasti kuunnellessa äänikirjaa.</a:t>
            </a:r>
          </a:p>
          <a:p>
            <a:r>
              <a:rPr lang="fi-FI" dirty="0"/>
              <a:t>Valitsin ja ostin kämpän </a:t>
            </a:r>
            <a:r>
              <a:rPr lang="fi-FI" dirty="0" err="1"/>
              <a:t>Airbnb:stä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8430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BC1FB98-0231-005C-34F6-6AD534506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cs typeface="Posterama"/>
              </a:rPr>
              <a:t>Kysymyksiä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C71952E-46AC-C2CD-F5AF-AD849D84D9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>
                <a:latin typeface="Arial"/>
                <a:cs typeface="Arial"/>
              </a:rPr>
              <a:t>Kokemuksen merkitys on suuri, siitä kannattaa ottaa kaikki irti ja tuoda esille työnhakutilanteissa. Pohdi mitä hyötyä ja merkitystä </a:t>
            </a:r>
            <a:r>
              <a:rPr lang="fi-FI" dirty="0" err="1">
                <a:latin typeface="Arial"/>
                <a:cs typeface="Arial"/>
              </a:rPr>
              <a:t>kv</a:t>
            </a:r>
            <a:r>
              <a:rPr lang="fi-FI" dirty="0">
                <a:latin typeface="Arial"/>
                <a:cs typeface="Arial"/>
              </a:rPr>
              <a:t>-jaksolla voisi olla urallasi? </a:t>
            </a:r>
            <a:endParaRPr lang="fi-FI" dirty="0"/>
          </a:p>
          <a:p>
            <a:pPr marL="0" indent="0">
              <a:buNone/>
            </a:pPr>
            <a:r>
              <a:rPr lang="fi-FI" dirty="0" err="1">
                <a:solidFill>
                  <a:schemeClr val="tx1"/>
                </a:solidFill>
              </a:rPr>
              <a:t>Kv</a:t>
            </a:r>
            <a:r>
              <a:rPr lang="fi-FI" dirty="0">
                <a:solidFill>
                  <a:schemeClr val="tx1"/>
                </a:solidFill>
              </a:rPr>
              <a:t>- jakso sai minut avoimeksi ja uteliaaksi uusista mahdollisuuksista ja tämä on vaikuttanut paljon minun tulevaisuuteen, koska teen etätyötä joten olen kiinnostunut työskentelemään eri puolilla maailmaa.</a:t>
            </a:r>
          </a:p>
        </p:txBody>
      </p:sp>
    </p:spTree>
    <p:extLst>
      <p:ext uri="{BB962C8B-B14F-4D97-AF65-F5344CB8AC3E}">
        <p14:creationId xmlns:p14="http://schemas.microsoft.com/office/powerpoint/2010/main" val="749323750"/>
      </p:ext>
    </p:extLst>
  </p:cSld>
  <p:clrMapOvr>
    <a:masterClrMapping/>
  </p:clrMapOvr>
</p:sld>
</file>

<file path=ppt/theme/theme1.xml><?xml version="1.0" encoding="utf-8"?>
<a:theme xmlns:a="http://schemas.openxmlformats.org/drawingml/2006/main" name="SineVTI">
  <a:themeElements>
    <a:clrScheme name="AnalogousFromLightSeedRightStep">
      <a:dk1>
        <a:srgbClr val="000000"/>
      </a:dk1>
      <a:lt1>
        <a:srgbClr val="FFFFFF"/>
      </a:lt1>
      <a:dk2>
        <a:srgbClr val="243141"/>
      </a:dk2>
      <a:lt2>
        <a:srgbClr val="E2E3E8"/>
      </a:lt2>
      <a:accent1>
        <a:srgbClr val="AAA180"/>
      </a:accent1>
      <a:accent2>
        <a:srgbClr val="9CA671"/>
      </a:accent2>
      <a:accent3>
        <a:srgbClr val="8FA87F"/>
      </a:accent3>
      <a:accent4>
        <a:srgbClr val="76AD78"/>
      </a:accent4>
      <a:accent5>
        <a:srgbClr val="81AB94"/>
      </a:accent5>
      <a:accent6>
        <a:srgbClr val="74AAA2"/>
      </a:accent6>
      <a:hlink>
        <a:srgbClr val="6978AE"/>
      </a:hlink>
      <a:folHlink>
        <a:srgbClr val="7F7F7F"/>
      </a:folHlink>
    </a:clrScheme>
    <a:fontScheme name="Custom 49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neVTI" id="{8435B2A2-1BD5-4C05-93E5-3C5388B709E3}" vid="{0D704B13-63FE-4848-A298-6B7359B9565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C309FF726532124DB69E041EE6F9F158" ma:contentTypeVersion="16" ma:contentTypeDescription="Luo uusi asiakirja." ma:contentTypeScope="" ma:versionID="fcff8f685313a80d7f2091e6573f099b">
  <xsd:schema xmlns:xsd="http://www.w3.org/2001/XMLSchema" xmlns:xs="http://www.w3.org/2001/XMLSchema" xmlns:p="http://schemas.microsoft.com/office/2006/metadata/properties" xmlns:ns2="b94f0ea4-1378-4443-81c2-6750b6312211" xmlns:ns3="2a06f0db-dbf8-46f9-a525-66c6095d9d9f" targetNamespace="http://schemas.microsoft.com/office/2006/metadata/properties" ma:root="true" ma:fieldsID="403f6d0af5eebff0abf8afb31d4b8cfe" ns2:_="" ns3:_="">
    <xsd:import namespace="b94f0ea4-1378-4443-81c2-6750b6312211"/>
    <xsd:import namespace="2a06f0db-dbf8-46f9-a525-66c6095d9d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4f0ea4-1378-4443-81c2-6750b63122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Kuvien tunnisteet" ma:readOnly="false" ma:fieldId="{5cf76f15-5ced-4ddc-b409-7134ff3c332f}" ma:taxonomyMulti="true" ma:sspId="e26c6a39-ca17-4711-8675-0cb8c6f60f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06f0db-dbf8-46f9-a525-66c6095d9d9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154dbb5c-1c34-4195-9eee-cd4dd44282ec}" ma:internalName="TaxCatchAll" ma:showField="CatchAllData" ma:web="2a06f0db-dbf8-46f9-a525-66c6095d9d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94f0ea4-1378-4443-81c2-6750b6312211">
      <Terms xmlns="http://schemas.microsoft.com/office/infopath/2007/PartnerControls"/>
    </lcf76f155ced4ddcb4097134ff3c332f>
    <TaxCatchAll xmlns="2a06f0db-dbf8-46f9-a525-66c6095d9d9f" xsi:nil="true"/>
  </documentManagement>
</p:properties>
</file>

<file path=customXml/itemProps1.xml><?xml version="1.0" encoding="utf-8"?>
<ds:datastoreItem xmlns:ds="http://schemas.openxmlformats.org/officeDocument/2006/customXml" ds:itemID="{7F3FB7FE-AA0A-4A90-8299-97B37DEAEEE3}"/>
</file>

<file path=customXml/itemProps2.xml><?xml version="1.0" encoding="utf-8"?>
<ds:datastoreItem xmlns:ds="http://schemas.openxmlformats.org/officeDocument/2006/customXml" ds:itemID="{80225853-5AE4-446E-AEEE-2BCF9DD722DC}"/>
</file>

<file path=customXml/itemProps3.xml><?xml version="1.0" encoding="utf-8"?>
<ds:datastoreItem xmlns:ds="http://schemas.openxmlformats.org/officeDocument/2006/customXml" ds:itemID="{5F8FC6D6-15A0-4094-BC27-6147951D83C3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Laajakuva</PresentationFormat>
  <Paragraphs>0</Paragraphs>
  <Slides>11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2" baseType="lpstr">
      <vt:lpstr>SineVTI</vt:lpstr>
      <vt:lpstr>Matkaraportti, Malaga</vt:lpstr>
      <vt:lpstr>Mitä opin + kokemukset</vt:lpstr>
      <vt:lpstr>Matkaraportti</vt:lpstr>
      <vt:lpstr>Jaksolle hakeutuminen</vt:lpstr>
      <vt:lpstr>Jaksolle hakeutuminen</vt:lpstr>
      <vt:lpstr>Kuvia</vt:lpstr>
      <vt:lpstr>Koulu ja työssäoppimisjakso</vt:lpstr>
      <vt:lpstr>Oppiminen ja ongelmanratkaisu</vt:lpstr>
      <vt:lpstr>Kuvia</vt:lpstr>
      <vt:lpstr>Matkustaminen</vt:lpstr>
      <vt:lpstr>Kysymyksiä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/>
  <cp:lastModifiedBy/>
  <cp:revision>142</cp:revision>
  <dcterms:created xsi:type="dcterms:W3CDTF">2023-03-08T18:23:03Z</dcterms:created>
  <dcterms:modified xsi:type="dcterms:W3CDTF">2023-03-08T19:09:12Z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0x010100C309FF726532124DB69E041EE6F9F158</vt:lpwstr>
  </property>
</Properties>
</file>