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35" r:id="rId4"/>
  </p:sldMasterIdLst>
  <p:sldIdLst>
    <p:sldId id="256" r:id="rId5"/>
    <p:sldId id="257" r:id="rId6"/>
    <p:sldId id="258" r:id="rId7"/>
    <p:sldId id="259" r:id="rId8"/>
    <p:sldId id="265" r:id="rId9"/>
    <p:sldId id="266" r:id="rId10"/>
    <p:sldId id="261" r:id="rId11"/>
    <p:sldId id="264" r:id="rId12"/>
    <p:sldId id="260" r:id="rId13"/>
    <p:sldId id="263" r:id="rId14"/>
    <p:sldId id="267" r:id="rId15"/>
    <p:sldId id="262" r:id="rId16"/>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0000" autoAdjust="0"/>
    <p:restoredTop sz="94660"/>
  </p:normalViewPr>
  <p:slideViewPr>
    <p:cSldViewPr snapToGrid="0">
      <p:cViewPr varScale="1">
        <p:scale>
          <a:sx n="63" d="100"/>
          <a:sy n="63" d="100"/>
        </p:scale>
        <p:origin x="540" y="3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viewProps" Target="viewProps.xml"/><Relationship Id="rId3" Type="http://schemas.openxmlformats.org/officeDocument/2006/relationships/customXml" Target="../customXml/item3.xml"/><Relationship Id="rId21" Type="http://schemas.microsoft.com/office/2016/11/relationships/changesInfo" Target="changesInfos/changesInfo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10" Type="http://schemas.openxmlformats.org/officeDocument/2006/relationships/slide" Target="slides/slide6.xml"/><Relationship Id="rId19"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Iina Siren" userId="e906d0e6-4822-4236-a6c8-a621ffa670de" providerId="ADAL" clId="{DCDD376A-4330-4D6B-A71D-E5689A9A117D}"/>
    <pc:docChg chg="delSld">
      <pc:chgData name="Iina Siren" userId="e906d0e6-4822-4236-a6c8-a621ffa670de" providerId="ADAL" clId="{DCDD376A-4330-4D6B-A71D-E5689A9A117D}" dt="2023-06-15T05:16:51.863" v="0" actId="47"/>
      <pc:docMkLst>
        <pc:docMk/>
      </pc:docMkLst>
      <pc:sldChg chg="del">
        <pc:chgData name="Iina Siren" userId="e906d0e6-4822-4236-a6c8-a621ffa670de" providerId="ADAL" clId="{DCDD376A-4330-4D6B-A71D-E5689A9A117D}" dt="2023-06-15T05:16:51.863" v="0" actId="47"/>
        <pc:sldMkLst>
          <pc:docMk/>
          <pc:sldMk cId="2547531701" sldId="268"/>
        </pc:sldMkLst>
      </pc:sldChg>
    </pc:docChg>
  </pc:docChgLst>
</pc:chgInfo>
</file>

<file path=ppt/diagrams/colors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3EF6327-FA79-4051-AA12-6EB4DE2757CB}" type="doc">
      <dgm:prSet loTypeId="urn:microsoft.com/office/officeart/2008/layout/LinedList" loCatId="list" qsTypeId="urn:microsoft.com/office/officeart/2005/8/quickstyle/simple1" qsCatId="simple" csTypeId="urn:microsoft.com/office/officeart/2005/8/colors/colorful2" csCatId="colorful" phldr="1"/>
      <dgm:spPr/>
      <dgm:t>
        <a:bodyPr/>
        <a:lstStyle/>
        <a:p>
          <a:endParaRPr lang="en-US"/>
        </a:p>
      </dgm:t>
    </dgm:pt>
    <dgm:pt modelId="{FFF3069D-4809-4381-A3AF-B99BA8566F59}">
      <dgm:prSet/>
      <dgm:spPr/>
      <dgm:t>
        <a:bodyPr/>
        <a:lstStyle/>
        <a:p>
          <a:r>
            <a:rPr lang="fi-FI"/>
            <a:t>Täällä kierrätykseen on todella huono systeemi. </a:t>
          </a:r>
          <a:endParaRPr lang="en-US"/>
        </a:p>
      </dgm:t>
    </dgm:pt>
    <dgm:pt modelId="{DB7B5C2B-7A44-42C7-88F2-74E60D6EFB36}" type="parTrans" cxnId="{62DD5FC4-6311-44F8-A5D1-D8A89288E179}">
      <dgm:prSet/>
      <dgm:spPr/>
      <dgm:t>
        <a:bodyPr/>
        <a:lstStyle/>
        <a:p>
          <a:endParaRPr lang="en-US"/>
        </a:p>
      </dgm:t>
    </dgm:pt>
    <dgm:pt modelId="{7D313208-1AE9-41EA-9551-E7D35E56C46D}" type="sibTrans" cxnId="{62DD5FC4-6311-44F8-A5D1-D8A89288E179}">
      <dgm:prSet/>
      <dgm:spPr/>
      <dgm:t>
        <a:bodyPr/>
        <a:lstStyle/>
        <a:p>
          <a:endParaRPr lang="en-US"/>
        </a:p>
      </dgm:t>
    </dgm:pt>
    <dgm:pt modelId="{6A0BADEE-36EF-446F-921F-F3D20018D62F}">
      <dgm:prSet/>
      <dgm:spPr/>
      <dgm:t>
        <a:bodyPr/>
        <a:lstStyle/>
        <a:p>
          <a:r>
            <a:rPr lang="fi-FI"/>
            <a:t>Sinun pitää viedä roskat aamulla ulos kadulle, siihen paikkaan mikä niille on määrätty.</a:t>
          </a:r>
          <a:endParaRPr lang="en-US"/>
        </a:p>
      </dgm:t>
    </dgm:pt>
    <dgm:pt modelId="{4F4E6DB2-3CF1-4290-8DC4-7507ADFFF39D}" type="parTrans" cxnId="{EED497E7-18FA-49FD-B75E-63748AB54110}">
      <dgm:prSet/>
      <dgm:spPr/>
      <dgm:t>
        <a:bodyPr/>
        <a:lstStyle/>
        <a:p>
          <a:endParaRPr lang="en-US"/>
        </a:p>
      </dgm:t>
    </dgm:pt>
    <dgm:pt modelId="{15F7598D-5E3E-4B99-A0AC-18257CE72E04}" type="sibTrans" cxnId="{EED497E7-18FA-49FD-B75E-63748AB54110}">
      <dgm:prSet/>
      <dgm:spPr/>
      <dgm:t>
        <a:bodyPr/>
        <a:lstStyle/>
        <a:p>
          <a:endParaRPr lang="en-US"/>
        </a:p>
      </dgm:t>
    </dgm:pt>
    <dgm:pt modelId="{345A3824-A377-4D84-A188-927939F2D264}">
      <dgm:prSet/>
      <dgm:spPr/>
      <dgm:t>
        <a:bodyPr/>
        <a:lstStyle/>
        <a:p>
          <a:r>
            <a:rPr lang="fi-FI" dirty="0"/>
            <a:t>Jokaiselle roska-lajille on oma päivä, milloin se pitää viedä esimerkiksi sekajäte tiistaisin ja biojäte perjantaisin.</a:t>
          </a:r>
          <a:endParaRPr lang="en-US" dirty="0"/>
        </a:p>
      </dgm:t>
    </dgm:pt>
    <dgm:pt modelId="{F7E1A483-7F3F-4DF3-AE61-E03702663FBD}" type="parTrans" cxnId="{1418E686-0D53-48FD-B0EB-847DC85EECDC}">
      <dgm:prSet/>
      <dgm:spPr/>
      <dgm:t>
        <a:bodyPr/>
        <a:lstStyle/>
        <a:p>
          <a:endParaRPr lang="en-US"/>
        </a:p>
      </dgm:t>
    </dgm:pt>
    <dgm:pt modelId="{4F774039-2014-4A32-BD9C-DA10F878D3BA}" type="sibTrans" cxnId="{1418E686-0D53-48FD-B0EB-847DC85EECDC}">
      <dgm:prSet/>
      <dgm:spPr/>
      <dgm:t>
        <a:bodyPr/>
        <a:lstStyle/>
        <a:p>
          <a:endParaRPr lang="en-US"/>
        </a:p>
      </dgm:t>
    </dgm:pt>
    <dgm:pt modelId="{59A5BBCE-EF08-481A-9535-559EFA5FD1A2}">
      <dgm:prSet/>
      <dgm:spPr/>
      <dgm:t>
        <a:bodyPr/>
        <a:lstStyle/>
        <a:p>
          <a:r>
            <a:rPr lang="fi-FI"/>
            <a:t>Jos viet roskat väärään aikaan tai väärään paikkaan kadulle, siitä tulee lasku.</a:t>
          </a:r>
          <a:endParaRPr lang="en-US"/>
        </a:p>
      </dgm:t>
    </dgm:pt>
    <dgm:pt modelId="{EDEBEF3C-FDF3-487C-87A5-A6D9CB605712}" type="parTrans" cxnId="{188AF60F-BB9E-45DF-8E7D-DD9EBE91B456}">
      <dgm:prSet/>
      <dgm:spPr/>
      <dgm:t>
        <a:bodyPr/>
        <a:lstStyle/>
        <a:p>
          <a:endParaRPr lang="en-US"/>
        </a:p>
      </dgm:t>
    </dgm:pt>
    <dgm:pt modelId="{EB7CC176-03B8-4844-9597-0C11404C22A8}" type="sibTrans" cxnId="{188AF60F-BB9E-45DF-8E7D-DD9EBE91B456}">
      <dgm:prSet/>
      <dgm:spPr/>
      <dgm:t>
        <a:bodyPr/>
        <a:lstStyle/>
        <a:p>
          <a:endParaRPr lang="en-US"/>
        </a:p>
      </dgm:t>
    </dgm:pt>
    <dgm:pt modelId="{BCCFDA3E-C6F0-4B37-9C3F-D378D5C59CFB}" type="pres">
      <dgm:prSet presAssocID="{E3EF6327-FA79-4051-AA12-6EB4DE2757CB}" presName="vert0" presStyleCnt="0">
        <dgm:presLayoutVars>
          <dgm:dir/>
          <dgm:animOne val="branch"/>
          <dgm:animLvl val="lvl"/>
        </dgm:presLayoutVars>
      </dgm:prSet>
      <dgm:spPr/>
    </dgm:pt>
    <dgm:pt modelId="{47D23957-DEF9-49A6-A946-E1FCD70D9679}" type="pres">
      <dgm:prSet presAssocID="{FFF3069D-4809-4381-A3AF-B99BA8566F59}" presName="thickLine" presStyleLbl="alignNode1" presStyleIdx="0" presStyleCnt="4"/>
      <dgm:spPr/>
    </dgm:pt>
    <dgm:pt modelId="{70806B24-DC70-4FC7-9DA7-E558F695F356}" type="pres">
      <dgm:prSet presAssocID="{FFF3069D-4809-4381-A3AF-B99BA8566F59}" presName="horz1" presStyleCnt="0"/>
      <dgm:spPr/>
    </dgm:pt>
    <dgm:pt modelId="{8B196B91-0A2E-48C1-A81D-258230585760}" type="pres">
      <dgm:prSet presAssocID="{FFF3069D-4809-4381-A3AF-B99BA8566F59}" presName="tx1" presStyleLbl="revTx" presStyleIdx="0" presStyleCnt="4"/>
      <dgm:spPr/>
    </dgm:pt>
    <dgm:pt modelId="{6239C2AB-D59B-41D3-83CD-FCD319838F0A}" type="pres">
      <dgm:prSet presAssocID="{FFF3069D-4809-4381-A3AF-B99BA8566F59}" presName="vert1" presStyleCnt="0"/>
      <dgm:spPr/>
    </dgm:pt>
    <dgm:pt modelId="{29284A0F-7506-4717-8B2A-74D9AE4C4B50}" type="pres">
      <dgm:prSet presAssocID="{6A0BADEE-36EF-446F-921F-F3D20018D62F}" presName="thickLine" presStyleLbl="alignNode1" presStyleIdx="1" presStyleCnt="4"/>
      <dgm:spPr/>
    </dgm:pt>
    <dgm:pt modelId="{74F18DCC-9503-49A4-98A1-0D54A5CA645D}" type="pres">
      <dgm:prSet presAssocID="{6A0BADEE-36EF-446F-921F-F3D20018D62F}" presName="horz1" presStyleCnt="0"/>
      <dgm:spPr/>
    </dgm:pt>
    <dgm:pt modelId="{BD0AF463-B039-47B7-8C51-A5E19F068B2C}" type="pres">
      <dgm:prSet presAssocID="{6A0BADEE-36EF-446F-921F-F3D20018D62F}" presName="tx1" presStyleLbl="revTx" presStyleIdx="1" presStyleCnt="4"/>
      <dgm:spPr/>
    </dgm:pt>
    <dgm:pt modelId="{80F868D9-767C-4096-AA5E-795998452681}" type="pres">
      <dgm:prSet presAssocID="{6A0BADEE-36EF-446F-921F-F3D20018D62F}" presName="vert1" presStyleCnt="0"/>
      <dgm:spPr/>
    </dgm:pt>
    <dgm:pt modelId="{5865F632-A14A-40EB-ABD5-1C7A53737F7C}" type="pres">
      <dgm:prSet presAssocID="{345A3824-A377-4D84-A188-927939F2D264}" presName="thickLine" presStyleLbl="alignNode1" presStyleIdx="2" presStyleCnt="4"/>
      <dgm:spPr/>
    </dgm:pt>
    <dgm:pt modelId="{77BD990B-F16F-468A-A3E7-35BF0EE647FD}" type="pres">
      <dgm:prSet presAssocID="{345A3824-A377-4D84-A188-927939F2D264}" presName="horz1" presStyleCnt="0"/>
      <dgm:spPr/>
    </dgm:pt>
    <dgm:pt modelId="{A418102F-EFD5-464E-97A3-98791531D817}" type="pres">
      <dgm:prSet presAssocID="{345A3824-A377-4D84-A188-927939F2D264}" presName="tx1" presStyleLbl="revTx" presStyleIdx="2" presStyleCnt="4"/>
      <dgm:spPr/>
    </dgm:pt>
    <dgm:pt modelId="{EA8CA336-57DE-4A6C-A7DA-576188B0286E}" type="pres">
      <dgm:prSet presAssocID="{345A3824-A377-4D84-A188-927939F2D264}" presName="vert1" presStyleCnt="0"/>
      <dgm:spPr/>
    </dgm:pt>
    <dgm:pt modelId="{883075D6-FCBA-430C-9EAF-132D996E88ED}" type="pres">
      <dgm:prSet presAssocID="{59A5BBCE-EF08-481A-9535-559EFA5FD1A2}" presName="thickLine" presStyleLbl="alignNode1" presStyleIdx="3" presStyleCnt="4"/>
      <dgm:spPr/>
    </dgm:pt>
    <dgm:pt modelId="{EF9B472F-2A1E-4D76-A2C7-76DACE3B77E1}" type="pres">
      <dgm:prSet presAssocID="{59A5BBCE-EF08-481A-9535-559EFA5FD1A2}" presName="horz1" presStyleCnt="0"/>
      <dgm:spPr/>
    </dgm:pt>
    <dgm:pt modelId="{8D73A27C-F6A2-4F98-9292-5D6AB52DA188}" type="pres">
      <dgm:prSet presAssocID="{59A5BBCE-EF08-481A-9535-559EFA5FD1A2}" presName="tx1" presStyleLbl="revTx" presStyleIdx="3" presStyleCnt="4"/>
      <dgm:spPr/>
    </dgm:pt>
    <dgm:pt modelId="{1A4A2E12-54A0-4A97-AD5D-862880A51184}" type="pres">
      <dgm:prSet presAssocID="{59A5BBCE-EF08-481A-9535-559EFA5FD1A2}" presName="vert1" presStyleCnt="0"/>
      <dgm:spPr/>
    </dgm:pt>
  </dgm:ptLst>
  <dgm:cxnLst>
    <dgm:cxn modelId="{A7CFF300-DABC-47CE-8B87-D5F69AE11378}" type="presOf" srcId="{6A0BADEE-36EF-446F-921F-F3D20018D62F}" destId="{BD0AF463-B039-47B7-8C51-A5E19F068B2C}" srcOrd="0" destOrd="0" presId="urn:microsoft.com/office/officeart/2008/layout/LinedList"/>
    <dgm:cxn modelId="{BE28C70A-E9F8-414E-8E5D-C6C1FE9826BF}" type="presOf" srcId="{E3EF6327-FA79-4051-AA12-6EB4DE2757CB}" destId="{BCCFDA3E-C6F0-4B37-9C3F-D378D5C59CFB}" srcOrd="0" destOrd="0" presId="urn:microsoft.com/office/officeart/2008/layout/LinedList"/>
    <dgm:cxn modelId="{188AF60F-BB9E-45DF-8E7D-DD9EBE91B456}" srcId="{E3EF6327-FA79-4051-AA12-6EB4DE2757CB}" destId="{59A5BBCE-EF08-481A-9535-559EFA5FD1A2}" srcOrd="3" destOrd="0" parTransId="{EDEBEF3C-FDF3-487C-87A5-A6D9CB605712}" sibTransId="{EB7CC176-03B8-4844-9597-0C11404C22A8}"/>
    <dgm:cxn modelId="{1418E686-0D53-48FD-B0EB-847DC85EECDC}" srcId="{E3EF6327-FA79-4051-AA12-6EB4DE2757CB}" destId="{345A3824-A377-4D84-A188-927939F2D264}" srcOrd="2" destOrd="0" parTransId="{F7E1A483-7F3F-4DF3-AE61-E03702663FBD}" sibTransId="{4F774039-2014-4A32-BD9C-DA10F878D3BA}"/>
    <dgm:cxn modelId="{62DD5FC4-6311-44F8-A5D1-D8A89288E179}" srcId="{E3EF6327-FA79-4051-AA12-6EB4DE2757CB}" destId="{FFF3069D-4809-4381-A3AF-B99BA8566F59}" srcOrd="0" destOrd="0" parTransId="{DB7B5C2B-7A44-42C7-88F2-74E60D6EFB36}" sibTransId="{7D313208-1AE9-41EA-9551-E7D35E56C46D}"/>
    <dgm:cxn modelId="{20AB76D0-23A7-4507-BEA9-A28E81F67E9A}" type="presOf" srcId="{345A3824-A377-4D84-A188-927939F2D264}" destId="{A418102F-EFD5-464E-97A3-98791531D817}" srcOrd="0" destOrd="0" presId="urn:microsoft.com/office/officeart/2008/layout/LinedList"/>
    <dgm:cxn modelId="{246E24E7-9817-49D2-A4FF-C244AAF6E99B}" type="presOf" srcId="{FFF3069D-4809-4381-A3AF-B99BA8566F59}" destId="{8B196B91-0A2E-48C1-A81D-258230585760}" srcOrd="0" destOrd="0" presId="urn:microsoft.com/office/officeart/2008/layout/LinedList"/>
    <dgm:cxn modelId="{EED497E7-18FA-49FD-B75E-63748AB54110}" srcId="{E3EF6327-FA79-4051-AA12-6EB4DE2757CB}" destId="{6A0BADEE-36EF-446F-921F-F3D20018D62F}" srcOrd="1" destOrd="0" parTransId="{4F4E6DB2-3CF1-4290-8DC4-7507ADFFF39D}" sibTransId="{15F7598D-5E3E-4B99-A0AC-18257CE72E04}"/>
    <dgm:cxn modelId="{97707AFA-33F5-4204-8174-52BFCC77A9EC}" type="presOf" srcId="{59A5BBCE-EF08-481A-9535-559EFA5FD1A2}" destId="{8D73A27C-F6A2-4F98-9292-5D6AB52DA188}" srcOrd="0" destOrd="0" presId="urn:microsoft.com/office/officeart/2008/layout/LinedList"/>
    <dgm:cxn modelId="{7F444B07-95D9-4423-9899-DFC5867EB903}" type="presParOf" srcId="{BCCFDA3E-C6F0-4B37-9C3F-D378D5C59CFB}" destId="{47D23957-DEF9-49A6-A946-E1FCD70D9679}" srcOrd="0" destOrd="0" presId="urn:microsoft.com/office/officeart/2008/layout/LinedList"/>
    <dgm:cxn modelId="{F34D1F64-5F27-4B63-AF8A-92717977D89B}" type="presParOf" srcId="{BCCFDA3E-C6F0-4B37-9C3F-D378D5C59CFB}" destId="{70806B24-DC70-4FC7-9DA7-E558F695F356}" srcOrd="1" destOrd="0" presId="urn:microsoft.com/office/officeart/2008/layout/LinedList"/>
    <dgm:cxn modelId="{80FEA3D3-B290-42AC-B03E-30CF490FD6D5}" type="presParOf" srcId="{70806B24-DC70-4FC7-9DA7-E558F695F356}" destId="{8B196B91-0A2E-48C1-A81D-258230585760}" srcOrd="0" destOrd="0" presId="urn:microsoft.com/office/officeart/2008/layout/LinedList"/>
    <dgm:cxn modelId="{99F329AC-CD50-48BB-BDF0-61FD430CD0EA}" type="presParOf" srcId="{70806B24-DC70-4FC7-9DA7-E558F695F356}" destId="{6239C2AB-D59B-41D3-83CD-FCD319838F0A}" srcOrd="1" destOrd="0" presId="urn:microsoft.com/office/officeart/2008/layout/LinedList"/>
    <dgm:cxn modelId="{C0D0053F-DB16-452C-B1B0-FDF18169D4AC}" type="presParOf" srcId="{BCCFDA3E-C6F0-4B37-9C3F-D378D5C59CFB}" destId="{29284A0F-7506-4717-8B2A-74D9AE4C4B50}" srcOrd="2" destOrd="0" presId="urn:microsoft.com/office/officeart/2008/layout/LinedList"/>
    <dgm:cxn modelId="{3331EBD0-BCEF-4EBF-B49E-EA1113C3B7A2}" type="presParOf" srcId="{BCCFDA3E-C6F0-4B37-9C3F-D378D5C59CFB}" destId="{74F18DCC-9503-49A4-98A1-0D54A5CA645D}" srcOrd="3" destOrd="0" presId="urn:microsoft.com/office/officeart/2008/layout/LinedList"/>
    <dgm:cxn modelId="{CA2BDB05-03A5-4F40-BD80-2768F6043777}" type="presParOf" srcId="{74F18DCC-9503-49A4-98A1-0D54A5CA645D}" destId="{BD0AF463-B039-47B7-8C51-A5E19F068B2C}" srcOrd="0" destOrd="0" presId="urn:microsoft.com/office/officeart/2008/layout/LinedList"/>
    <dgm:cxn modelId="{E651EC99-FD18-47CE-9CE5-2BEB00BCFF7B}" type="presParOf" srcId="{74F18DCC-9503-49A4-98A1-0D54A5CA645D}" destId="{80F868D9-767C-4096-AA5E-795998452681}" srcOrd="1" destOrd="0" presId="urn:microsoft.com/office/officeart/2008/layout/LinedList"/>
    <dgm:cxn modelId="{69D55BD6-0152-45CB-9E1D-79B87E154F68}" type="presParOf" srcId="{BCCFDA3E-C6F0-4B37-9C3F-D378D5C59CFB}" destId="{5865F632-A14A-40EB-ABD5-1C7A53737F7C}" srcOrd="4" destOrd="0" presId="urn:microsoft.com/office/officeart/2008/layout/LinedList"/>
    <dgm:cxn modelId="{D570FC18-ED54-4C13-B77F-930B3DF448A2}" type="presParOf" srcId="{BCCFDA3E-C6F0-4B37-9C3F-D378D5C59CFB}" destId="{77BD990B-F16F-468A-A3E7-35BF0EE647FD}" srcOrd="5" destOrd="0" presId="urn:microsoft.com/office/officeart/2008/layout/LinedList"/>
    <dgm:cxn modelId="{61164582-6BEC-4D2D-A2D5-FAE6338C2812}" type="presParOf" srcId="{77BD990B-F16F-468A-A3E7-35BF0EE647FD}" destId="{A418102F-EFD5-464E-97A3-98791531D817}" srcOrd="0" destOrd="0" presId="urn:microsoft.com/office/officeart/2008/layout/LinedList"/>
    <dgm:cxn modelId="{89725715-DF15-4E65-B081-7A4DBF24A437}" type="presParOf" srcId="{77BD990B-F16F-468A-A3E7-35BF0EE647FD}" destId="{EA8CA336-57DE-4A6C-A7DA-576188B0286E}" srcOrd="1" destOrd="0" presId="urn:microsoft.com/office/officeart/2008/layout/LinedList"/>
    <dgm:cxn modelId="{D15D102F-41EB-4D44-9EDB-820AFFCA8694}" type="presParOf" srcId="{BCCFDA3E-C6F0-4B37-9C3F-D378D5C59CFB}" destId="{883075D6-FCBA-430C-9EAF-132D996E88ED}" srcOrd="6" destOrd="0" presId="urn:microsoft.com/office/officeart/2008/layout/LinedList"/>
    <dgm:cxn modelId="{9B148932-B6CE-4FF5-A6B2-EBFFFE4D0723}" type="presParOf" srcId="{BCCFDA3E-C6F0-4B37-9C3F-D378D5C59CFB}" destId="{EF9B472F-2A1E-4D76-A2C7-76DACE3B77E1}" srcOrd="7" destOrd="0" presId="urn:microsoft.com/office/officeart/2008/layout/LinedList"/>
    <dgm:cxn modelId="{4DD70AFF-B731-4D59-9384-FDD839573BE8}" type="presParOf" srcId="{EF9B472F-2A1E-4D76-A2C7-76DACE3B77E1}" destId="{8D73A27C-F6A2-4F98-9292-5D6AB52DA188}" srcOrd="0" destOrd="0" presId="urn:microsoft.com/office/officeart/2008/layout/LinedList"/>
    <dgm:cxn modelId="{B18CC790-F674-4147-A841-81EB5E4A74E4}" type="presParOf" srcId="{EF9B472F-2A1E-4D76-A2C7-76DACE3B77E1}" destId="{1A4A2E12-54A0-4A97-AD5D-862880A51184}" srcOrd="1" destOrd="0" presId="urn:microsoft.com/office/officeart/2008/layout/LinedList"/>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7D23957-DEF9-49A6-A946-E1FCD70D9679}">
      <dsp:nvSpPr>
        <dsp:cNvPr id="0" name=""/>
        <dsp:cNvSpPr/>
      </dsp:nvSpPr>
      <dsp:spPr>
        <a:xfrm>
          <a:off x="0" y="0"/>
          <a:ext cx="4824603" cy="0"/>
        </a:xfrm>
        <a:prstGeom prst="line">
          <a:avLst/>
        </a:prstGeom>
        <a:solidFill>
          <a:schemeClr val="accent2">
            <a:hueOff val="0"/>
            <a:satOff val="0"/>
            <a:lumOff val="0"/>
            <a:alphaOff val="0"/>
          </a:schemeClr>
        </a:solidFill>
        <a:ln w="1397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8B196B91-0A2E-48C1-A81D-258230585760}">
      <dsp:nvSpPr>
        <dsp:cNvPr id="0" name=""/>
        <dsp:cNvSpPr/>
      </dsp:nvSpPr>
      <dsp:spPr>
        <a:xfrm>
          <a:off x="0" y="0"/>
          <a:ext cx="4824603" cy="96639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2390" tIns="72390" rIns="72390" bIns="72390" numCol="1" spcCol="1270" anchor="t" anchorCtr="0">
          <a:noAutofit/>
        </a:bodyPr>
        <a:lstStyle/>
        <a:p>
          <a:pPr marL="0" lvl="0" indent="0" algn="l" defTabSz="844550">
            <a:lnSpc>
              <a:spcPct val="90000"/>
            </a:lnSpc>
            <a:spcBef>
              <a:spcPct val="0"/>
            </a:spcBef>
            <a:spcAft>
              <a:spcPct val="35000"/>
            </a:spcAft>
            <a:buNone/>
          </a:pPr>
          <a:r>
            <a:rPr lang="fi-FI" sz="1900" kern="1200"/>
            <a:t>Täällä kierrätykseen on todella huono systeemi. </a:t>
          </a:r>
          <a:endParaRPr lang="en-US" sz="1900" kern="1200"/>
        </a:p>
      </dsp:txBody>
      <dsp:txXfrm>
        <a:off x="0" y="0"/>
        <a:ext cx="4824603" cy="966390"/>
      </dsp:txXfrm>
    </dsp:sp>
    <dsp:sp modelId="{29284A0F-7506-4717-8B2A-74D9AE4C4B50}">
      <dsp:nvSpPr>
        <dsp:cNvPr id="0" name=""/>
        <dsp:cNvSpPr/>
      </dsp:nvSpPr>
      <dsp:spPr>
        <a:xfrm>
          <a:off x="0" y="966390"/>
          <a:ext cx="4824603" cy="0"/>
        </a:xfrm>
        <a:prstGeom prst="line">
          <a:avLst/>
        </a:prstGeom>
        <a:solidFill>
          <a:schemeClr val="accent2">
            <a:hueOff val="-2474889"/>
            <a:satOff val="807"/>
            <a:lumOff val="-719"/>
            <a:alphaOff val="0"/>
          </a:schemeClr>
        </a:solidFill>
        <a:ln w="13970" cap="flat" cmpd="sng" algn="ctr">
          <a:solidFill>
            <a:schemeClr val="accent2">
              <a:hueOff val="-2474889"/>
              <a:satOff val="807"/>
              <a:lumOff val="-719"/>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BD0AF463-B039-47B7-8C51-A5E19F068B2C}">
      <dsp:nvSpPr>
        <dsp:cNvPr id="0" name=""/>
        <dsp:cNvSpPr/>
      </dsp:nvSpPr>
      <dsp:spPr>
        <a:xfrm>
          <a:off x="0" y="966390"/>
          <a:ext cx="4824603" cy="96639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2390" tIns="72390" rIns="72390" bIns="72390" numCol="1" spcCol="1270" anchor="t" anchorCtr="0">
          <a:noAutofit/>
        </a:bodyPr>
        <a:lstStyle/>
        <a:p>
          <a:pPr marL="0" lvl="0" indent="0" algn="l" defTabSz="844550">
            <a:lnSpc>
              <a:spcPct val="90000"/>
            </a:lnSpc>
            <a:spcBef>
              <a:spcPct val="0"/>
            </a:spcBef>
            <a:spcAft>
              <a:spcPct val="35000"/>
            </a:spcAft>
            <a:buNone/>
          </a:pPr>
          <a:r>
            <a:rPr lang="fi-FI" sz="1900" kern="1200"/>
            <a:t>Sinun pitää viedä roskat aamulla ulos kadulle, siihen paikkaan mikä niille on määrätty.</a:t>
          </a:r>
          <a:endParaRPr lang="en-US" sz="1900" kern="1200"/>
        </a:p>
      </dsp:txBody>
      <dsp:txXfrm>
        <a:off x="0" y="966390"/>
        <a:ext cx="4824603" cy="966390"/>
      </dsp:txXfrm>
    </dsp:sp>
    <dsp:sp modelId="{5865F632-A14A-40EB-ABD5-1C7A53737F7C}">
      <dsp:nvSpPr>
        <dsp:cNvPr id="0" name=""/>
        <dsp:cNvSpPr/>
      </dsp:nvSpPr>
      <dsp:spPr>
        <a:xfrm>
          <a:off x="0" y="1932781"/>
          <a:ext cx="4824603" cy="0"/>
        </a:xfrm>
        <a:prstGeom prst="line">
          <a:avLst/>
        </a:prstGeom>
        <a:solidFill>
          <a:schemeClr val="accent2">
            <a:hueOff val="-4949778"/>
            <a:satOff val="1615"/>
            <a:lumOff val="-1438"/>
            <a:alphaOff val="0"/>
          </a:schemeClr>
        </a:solidFill>
        <a:ln w="13970" cap="flat" cmpd="sng" algn="ctr">
          <a:solidFill>
            <a:schemeClr val="accent2">
              <a:hueOff val="-4949778"/>
              <a:satOff val="1615"/>
              <a:lumOff val="-1438"/>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A418102F-EFD5-464E-97A3-98791531D817}">
      <dsp:nvSpPr>
        <dsp:cNvPr id="0" name=""/>
        <dsp:cNvSpPr/>
      </dsp:nvSpPr>
      <dsp:spPr>
        <a:xfrm>
          <a:off x="0" y="1932781"/>
          <a:ext cx="4824603" cy="96639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2390" tIns="72390" rIns="72390" bIns="72390" numCol="1" spcCol="1270" anchor="t" anchorCtr="0">
          <a:noAutofit/>
        </a:bodyPr>
        <a:lstStyle/>
        <a:p>
          <a:pPr marL="0" lvl="0" indent="0" algn="l" defTabSz="844550">
            <a:lnSpc>
              <a:spcPct val="90000"/>
            </a:lnSpc>
            <a:spcBef>
              <a:spcPct val="0"/>
            </a:spcBef>
            <a:spcAft>
              <a:spcPct val="35000"/>
            </a:spcAft>
            <a:buNone/>
          </a:pPr>
          <a:r>
            <a:rPr lang="fi-FI" sz="1900" kern="1200" dirty="0"/>
            <a:t>Jokaiselle roska-lajille on oma päivä, milloin se pitää viedä esimerkiksi sekajäte tiistaisin ja biojäte perjantaisin.</a:t>
          </a:r>
          <a:endParaRPr lang="en-US" sz="1900" kern="1200" dirty="0"/>
        </a:p>
      </dsp:txBody>
      <dsp:txXfrm>
        <a:off x="0" y="1932781"/>
        <a:ext cx="4824603" cy="966390"/>
      </dsp:txXfrm>
    </dsp:sp>
    <dsp:sp modelId="{883075D6-FCBA-430C-9EAF-132D996E88ED}">
      <dsp:nvSpPr>
        <dsp:cNvPr id="0" name=""/>
        <dsp:cNvSpPr/>
      </dsp:nvSpPr>
      <dsp:spPr>
        <a:xfrm>
          <a:off x="0" y="2899171"/>
          <a:ext cx="4824603" cy="0"/>
        </a:xfrm>
        <a:prstGeom prst="line">
          <a:avLst/>
        </a:prstGeom>
        <a:solidFill>
          <a:schemeClr val="accent2">
            <a:hueOff val="-7424668"/>
            <a:satOff val="2422"/>
            <a:lumOff val="-2157"/>
            <a:alphaOff val="0"/>
          </a:schemeClr>
        </a:solidFill>
        <a:ln w="13970" cap="flat" cmpd="sng" algn="ctr">
          <a:solidFill>
            <a:schemeClr val="accent2">
              <a:hueOff val="-7424668"/>
              <a:satOff val="2422"/>
              <a:lumOff val="-2157"/>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8D73A27C-F6A2-4F98-9292-5D6AB52DA188}">
      <dsp:nvSpPr>
        <dsp:cNvPr id="0" name=""/>
        <dsp:cNvSpPr/>
      </dsp:nvSpPr>
      <dsp:spPr>
        <a:xfrm>
          <a:off x="0" y="2899171"/>
          <a:ext cx="4824603" cy="96639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2390" tIns="72390" rIns="72390" bIns="72390" numCol="1" spcCol="1270" anchor="t" anchorCtr="0">
          <a:noAutofit/>
        </a:bodyPr>
        <a:lstStyle/>
        <a:p>
          <a:pPr marL="0" lvl="0" indent="0" algn="l" defTabSz="844550">
            <a:lnSpc>
              <a:spcPct val="90000"/>
            </a:lnSpc>
            <a:spcBef>
              <a:spcPct val="0"/>
            </a:spcBef>
            <a:spcAft>
              <a:spcPct val="35000"/>
            </a:spcAft>
            <a:buNone/>
          </a:pPr>
          <a:r>
            <a:rPr lang="fi-FI" sz="1900" kern="1200"/>
            <a:t>Jos viet roskat väärään aikaan tai väärään paikkaan kadulle, siitä tulee lasku.</a:t>
          </a:r>
          <a:endParaRPr lang="en-US" sz="1900" kern="1200"/>
        </a:p>
      </dsp:txBody>
      <dsp:txXfrm>
        <a:off x="0" y="2899171"/>
        <a:ext cx="4824603" cy="966390"/>
      </dsp:txXfrm>
    </dsp:sp>
  </dsp:spTree>
</dsp:drawing>
</file>

<file path=ppt/diagrams/layout1.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Otsikkodia">
    <p:bg>
      <p:bgPr>
        <a:solidFill>
          <a:schemeClr val="bg2">
            <a:lumMod val="75000"/>
          </a:schemeClr>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261872" y="758952"/>
            <a:ext cx="9418320" cy="4041648"/>
          </a:xfrm>
        </p:spPr>
        <p:txBody>
          <a:bodyPr anchor="b">
            <a:normAutofit/>
          </a:bodyPr>
          <a:lstStyle>
            <a:lvl1pPr algn="l">
              <a:lnSpc>
                <a:spcPct val="85000"/>
              </a:lnSpc>
              <a:defRPr sz="7200" baseline="0">
                <a:solidFill>
                  <a:schemeClr val="tx1"/>
                </a:solidFill>
              </a:defRPr>
            </a:lvl1pPr>
          </a:lstStyle>
          <a:p>
            <a:r>
              <a:rPr lang="fi-FI"/>
              <a:t>Muokkaa ots. perustyyl. napsautt.</a:t>
            </a:r>
            <a:endParaRPr lang="en-US" dirty="0"/>
          </a:p>
        </p:txBody>
      </p:sp>
      <p:sp>
        <p:nvSpPr>
          <p:cNvPr id="3" name="Subtitle 2"/>
          <p:cNvSpPr>
            <a:spLocks noGrp="1"/>
          </p:cNvSpPr>
          <p:nvPr>
            <p:ph type="subTitle" idx="1"/>
          </p:nvPr>
        </p:nvSpPr>
        <p:spPr>
          <a:xfrm>
            <a:off x="1261872" y="4800600"/>
            <a:ext cx="9418320" cy="1691640"/>
          </a:xfrm>
        </p:spPr>
        <p:txBody>
          <a:bodyPr>
            <a:normAutofit/>
          </a:bodyPr>
          <a:lstStyle>
            <a:lvl1pPr marL="0" indent="0" algn="l">
              <a:buNone/>
              <a:defRPr sz="2200" baseline="0">
                <a:solidFill>
                  <a:schemeClr val="tx1">
                    <a:lumMod val="75000"/>
                  </a:schemeClr>
                </a:solidFill>
              </a:defRPr>
            </a:lvl1pPr>
            <a:lvl2pPr marL="457200" indent="0" algn="ctr">
              <a:buNone/>
              <a:defRPr sz="2200"/>
            </a:lvl2pPr>
            <a:lvl3pPr marL="914400" indent="0" algn="ctr">
              <a:buNone/>
              <a:defRPr sz="22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fi-FI"/>
              <a:t>Muokkaa alaotsikon perustyyliä napsautt.</a:t>
            </a:r>
            <a:endParaRPr lang="en-US" dirty="0"/>
          </a:p>
        </p:txBody>
      </p:sp>
      <p:sp>
        <p:nvSpPr>
          <p:cNvPr id="4" name="Date Placeholder 3"/>
          <p:cNvSpPr>
            <a:spLocks noGrp="1"/>
          </p:cNvSpPr>
          <p:nvPr>
            <p:ph type="dt" sz="half" idx="10"/>
          </p:nvPr>
        </p:nvSpPr>
        <p:spPr/>
        <p:txBody>
          <a:bodyPr/>
          <a:lstStyle>
            <a:lvl1pPr>
              <a:defRPr>
                <a:solidFill>
                  <a:schemeClr val="tx1">
                    <a:lumMod val="50000"/>
                  </a:schemeClr>
                </a:solidFill>
              </a:defRPr>
            </a:lvl1pPr>
          </a:lstStyle>
          <a:p>
            <a:fld id="{877675B6-6B81-458F-B01F-72BE38F41ECF}" type="datetimeFigureOut">
              <a:rPr lang="fi-FI" smtClean="0"/>
              <a:t>15.6.2023</a:t>
            </a:fld>
            <a:endParaRPr lang="fi-FI"/>
          </a:p>
        </p:txBody>
      </p:sp>
      <p:sp>
        <p:nvSpPr>
          <p:cNvPr id="5" name="Footer Placeholder 4"/>
          <p:cNvSpPr>
            <a:spLocks noGrp="1"/>
          </p:cNvSpPr>
          <p:nvPr>
            <p:ph type="ftr" sz="quarter" idx="11"/>
          </p:nvPr>
        </p:nvSpPr>
        <p:spPr/>
        <p:txBody>
          <a:bodyPr/>
          <a:lstStyle>
            <a:lvl1pPr>
              <a:defRPr>
                <a:solidFill>
                  <a:schemeClr val="tx1">
                    <a:lumMod val="65000"/>
                  </a:schemeClr>
                </a:solidFill>
              </a:defRPr>
            </a:lvl1pPr>
          </a:lstStyle>
          <a:p>
            <a:endParaRPr lang="fi-FI"/>
          </a:p>
        </p:txBody>
      </p:sp>
      <p:sp>
        <p:nvSpPr>
          <p:cNvPr id="6" name="Slide Number Placeholder 5"/>
          <p:cNvSpPr>
            <a:spLocks noGrp="1"/>
          </p:cNvSpPr>
          <p:nvPr>
            <p:ph type="sldNum" sz="quarter" idx="12"/>
          </p:nvPr>
        </p:nvSpPr>
        <p:spPr/>
        <p:txBody>
          <a:bodyPr/>
          <a:lstStyle>
            <a:lvl1pPr>
              <a:defRPr>
                <a:solidFill>
                  <a:schemeClr val="tx1">
                    <a:lumMod val="65000"/>
                  </a:schemeClr>
                </a:solidFill>
              </a:defRPr>
            </a:lvl1pPr>
          </a:lstStyle>
          <a:p>
            <a:fld id="{201D03FE-39AE-4A4E-856C-90E60B6DB09E}" type="slidenum">
              <a:rPr lang="fi-FI" smtClean="0"/>
              <a:t>‹#›</a:t>
            </a:fld>
            <a:endParaRPr lang="fi-FI"/>
          </a:p>
        </p:txBody>
      </p:sp>
      <p:sp>
        <p:nvSpPr>
          <p:cNvPr id="7" name="Rectangle 6"/>
          <p:cNvSpPr/>
          <p:nvPr/>
        </p:nvSpPr>
        <p:spPr>
          <a:xfrm>
            <a:off x="0" y="0"/>
            <a:ext cx="45720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2497449150"/>
      </p:ext>
    </p:extLst>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Otsikko ja sisält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i-FI"/>
              <a:t>Muokkaa ots. perustyyl. napsautt.</a:t>
            </a:r>
            <a:endParaRPr lang="en-US" dirty="0"/>
          </a:p>
        </p:txBody>
      </p:sp>
      <p:sp>
        <p:nvSpPr>
          <p:cNvPr id="3" name="Content Placeholder 2"/>
          <p:cNvSpPr>
            <a:spLocks noGrp="1"/>
          </p:cNvSpPr>
          <p:nvPr>
            <p:ph idx="1"/>
          </p:nvPr>
        </p:nvSpPr>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en-US" dirty="0"/>
          </a:p>
        </p:txBody>
      </p:sp>
      <p:sp>
        <p:nvSpPr>
          <p:cNvPr id="4" name="Date Placeholder 3"/>
          <p:cNvSpPr>
            <a:spLocks noGrp="1"/>
          </p:cNvSpPr>
          <p:nvPr>
            <p:ph type="dt" sz="half" idx="10"/>
          </p:nvPr>
        </p:nvSpPr>
        <p:spPr/>
        <p:txBody>
          <a:bodyPr/>
          <a:lstStyle/>
          <a:p>
            <a:fld id="{877675B6-6B81-458F-B01F-72BE38F41ECF}" type="datetimeFigureOut">
              <a:rPr lang="fi-FI" smtClean="0"/>
              <a:t>15.6.2023</a:t>
            </a:fld>
            <a:endParaRPr lang="fi-FI"/>
          </a:p>
        </p:txBody>
      </p:sp>
      <p:sp>
        <p:nvSpPr>
          <p:cNvPr id="5" name="Footer Placeholder 4"/>
          <p:cNvSpPr>
            <a:spLocks noGrp="1"/>
          </p:cNvSpPr>
          <p:nvPr>
            <p:ph type="ftr" sz="quarter" idx="11"/>
          </p:nvPr>
        </p:nvSpPr>
        <p:spPr/>
        <p:txBody>
          <a:bodyPr/>
          <a:lstStyle/>
          <a:p>
            <a:endParaRPr lang="fi-FI"/>
          </a:p>
        </p:txBody>
      </p:sp>
      <p:sp>
        <p:nvSpPr>
          <p:cNvPr id="6" name="Slide Number Placeholder 5"/>
          <p:cNvSpPr>
            <a:spLocks noGrp="1"/>
          </p:cNvSpPr>
          <p:nvPr>
            <p:ph type="sldNum" sz="quarter" idx="12"/>
          </p:nvPr>
        </p:nvSpPr>
        <p:spPr/>
        <p:txBody>
          <a:bodyPr/>
          <a:lstStyle/>
          <a:p>
            <a:fld id="{201D03FE-39AE-4A4E-856C-90E60B6DB09E}" type="slidenum">
              <a:rPr lang="fi-FI" smtClean="0"/>
              <a:t>‹#›</a:t>
            </a:fld>
            <a:endParaRPr lang="fi-FI"/>
          </a:p>
        </p:txBody>
      </p:sp>
    </p:spTree>
    <p:extLst>
      <p:ext uri="{BB962C8B-B14F-4D97-AF65-F5344CB8AC3E}">
        <p14:creationId xmlns:p14="http://schemas.microsoft.com/office/powerpoint/2010/main" val="382968039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Osan ylätunniste">
    <p:spTree>
      <p:nvGrpSpPr>
        <p:cNvPr id="1" name=""/>
        <p:cNvGrpSpPr/>
        <p:nvPr/>
      </p:nvGrpSpPr>
      <p:grpSpPr>
        <a:xfrm>
          <a:off x="0" y="0"/>
          <a:ext cx="0" cy="0"/>
          <a:chOff x="0" y="0"/>
          <a:chExt cx="0" cy="0"/>
        </a:xfrm>
      </p:grpSpPr>
      <p:sp>
        <p:nvSpPr>
          <p:cNvPr id="2" name="Title 1"/>
          <p:cNvSpPr>
            <a:spLocks noGrp="1"/>
          </p:cNvSpPr>
          <p:nvPr>
            <p:ph type="title"/>
          </p:nvPr>
        </p:nvSpPr>
        <p:spPr>
          <a:xfrm>
            <a:off x="1261872" y="758952"/>
            <a:ext cx="9418320" cy="4041648"/>
          </a:xfrm>
        </p:spPr>
        <p:txBody>
          <a:bodyPr anchor="b">
            <a:normAutofit/>
          </a:bodyPr>
          <a:lstStyle>
            <a:lvl1pPr>
              <a:lnSpc>
                <a:spcPct val="85000"/>
              </a:lnSpc>
              <a:defRPr sz="7200" b="0"/>
            </a:lvl1pPr>
          </a:lstStyle>
          <a:p>
            <a:r>
              <a:rPr lang="fi-FI"/>
              <a:t>Muokkaa ots. perustyyl. napsautt.</a:t>
            </a:r>
            <a:endParaRPr lang="en-US" dirty="0"/>
          </a:p>
        </p:txBody>
      </p:sp>
      <p:sp>
        <p:nvSpPr>
          <p:cNvPr id="3" name="Text Placeholder 2"/>
          <p:cNvSpPr>
            <a:spLocks noGrp="1"/>
          </p:cNvSpPr>
          <p:nvPr>
            <p:ph type="body" idx="1"/>
          </p:nvPr>
        </p:nvSpPr>
        <p:spPr>
          <a:xfrm>
            <a:off x="1261872" y="4800600"/>
            <a:ext cx="9418320" cy="1691640"/>
          </a:xfrm>
        </p:spPr>
        <p:txBody>
          <a:bodyPr anchor="t">
            <a:normAutofit/>
          </a:bodyPr>
          <a:lstStyle>
            <a:lvl1pPr marL="0" indent="0">
              <a:buNone/>
              <a:defRPr sz="22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i-FI"/>
              <a:t>Muokkaa tekstin perustyylejä napsauttamalla</a:t>
            </a:r>
          </a:p>
        </p:txBody>
      </p:sp>
      <p:sp>
        <p:nvSpPr>
          <p:cNvPr id="4" name="Date Placeholder 3"/>
          <p:cNvSpPr>
            <a:spLocks noGrp="1"/>
          </p:cNvSpPr>
          <p:nvPr>
            <p:ph type="dt" sz="half" idx="10"/>
          </p:nvPr>
        </p:nvSpPr>
        <p:spPr/>
        <p:txBody>
          <a:bodyPr/>
          <a:lstStyle/>
          <a:p>
            <a:fld id="{877675B6-6B81-458F-B01F-72BE38F41ECF}" type="datetimeFigureOut">
              <a:rPr lang="fi-FI" smtClean="0"/>
              <a:t>15.6.2023</a:t>
            </a:fld>
            <a:endParaRPr lang="fi-FI"/>
          </a:p>
        </p:txBody>
      </p:sp>
      <p:sp>
        <p:nvSpPr>
          <p:cNvPr id="5" name="Footer Placeholder 4"/>
          <p:cNvSpPr>
            <a:spLocks noGrp="1"/>
          </p:cNvSpPr>
          <p:nvPr>
            <p:ph type="ftr" sz="quarter" idx="11"/>
          </p:nvPr>
        </p:nvSpPr>
        <p:spPr/>
        <p:txBody>
          <a:bodyPr/>
          <a:lstStyle/>
          <a:p>
            <a:endParaRPr lang="fi-FI"/>
          </a:p>
        </p:txBody>
      </p:sp>
      <p:sp>
        <p:nvSpPr>
          <p:cNvPr id="6" name="Slide Number Placeholder 5"/>
          <p:cNvSpPr>
            <a:spLocks noGrp="1"/>
          </p:cNvSpPr>
          <p:nvPr>
            <p:ph type="sldNum" sz="quarter" idx="12"/>
          </p:nvPr>
        </p:nvSpPr>
        <p:spPr/>
        <p:txBody>
          <a:bodyPr/>
          <a:lstStyle/>
          <a:p>
            <a:fld id="{201D03FE-39AE-4A4E-856C-90E60B6DB09E}" type="slidenum">
              <a:rPr lang="fi-FI" smtClean="0"/>
              <a:t>‹#›</a:t>
            </a:fld>
            <a:endParaRPr lang="fi-FI"/>
          </a:p>
        </p:txBody>
      </p:sp>
      <p:sp>
        <p:nvSpPr>
          <p:cNvPr id="7" name="Rectangle 6"/>
          <p:cNvSpPr/>
          <p:nvPr/>
        </p:nvSpPr>
        <p:spPr>
          <a:xfrm>
            <a:off x="0" y="0"/>
            <a:ext cx="45720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73118603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Kaksi sisältökohdetta">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i-FI"/>
              <a:t>Muokkaa ots. perustyyl. napsautt.</a:t>
            </a:r>
            <a:endParaRPr lang="en-US" dirty="0"/>
          </a:p>
        </p:txBody>
      </p:sp>
      <p:sp>
        <p:nvSpPr>
          <p:cNvPr id="3" name="Content Placeholder 2"/>
          <p:cNvSpPr>
            <a:spLocks noGrp="1"/>
          </p:cNvSpPr>
          <p:nvPr>
            <p:ph sz="half" idx="1"/>
          </p:nvPr>
        </p:nvSpPr>
        <p:spPr>
          <a:xfrm>
            <a:off x="1261872" y="1828800"/>
            <a:ext cx="4480560" cy="4351337"/>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en-US" dirty="0"/>
          </a:p>
        </p:txBody>
      </p:sp>
      <p:sp>
        <p:nvSpPr>
          <p:cNvPr id="4" name="Content Placeholder 3"/>
          <p:cNvSpPr>
            <a:spLocks noGrp="1"/>
          </p:cNvSpPr>
          <p:nvPr>
            <p:ph sz="half" idx="2"/>
          </p:nvPr>
        </p:nvSpPr>
        <p:spPr>
          <a:xfrm>
            <a:off x="6126480" y="1828800"/>
            <a:ext cx="4480560" cy="4351337"/>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en-US" dirty="0"/>
          </a:p>
        </p:txBody>
      </p:sp>
      <p:sp>
        <p:nvSpPr>
          <p:cNvPr id="5" name="Date Placeholder 4"/>
          <p:cNvSpPr>
            <a:spLocks noGrp="1"/>
          </p:cNvSpPr>
          <p:nvPr>
            <p:ph type="dt" sz="half" idx="10"/>
          </p:nvPr>
        </p:nvSpPr>
        <p:spPr/>
        <p:txBody>
          <a:bodyPr/>
          <a:lstStyle/>
          <a:p>
            <a:fld id="{877675B6-6B81-458F-B01F-72BE38F41ECF}" type="datetimeFigureOut">
              <a:rPr lang="fi-FI" smtClean="0"/>
              <a:t>15.6.2023</a:t>
            </a:fld>
            <a:endParaRPr lang="fi-FI"/>
          </a:p>
        </p:txBody>
      </p:sp>
      <p:sp>
        <p:nvSpPr>
          <p:cNvPr id="6" name="Footer Placeholder 5"/>
          <p:cNvSpPr>
            <a:spLocks noGrp="1"/>
          </p:cNvSpPr>
          <p:nvPr>
            <p:ph type="ftr" sz="quarter" idx="11"/>
          </p:nvPr>
        </p:nvSpPr>
        <p:spPr/>
        <p:txBody>
          <a:bodyPr/>
          <a:lstStyle/>
          <a:p>
            <a:endParaRPr lang="fi-FI"/>
          </a:p>
        </p:txBody>
      </p:sp>
      <p:sp>
        <p:nvSpPr>
          <p:cNvPr id="7" name="Slide Number Placeholder 6"/>
          <p:cNvSpPr>
            <a:spLocks noGrp="1"/>
          </p:cNvSpPr>
          <p:nvPr>
            <p:ph type="sldNum" sz="quarter" idx="12"/>
          </p:nvPr>
        </p:nvSpPr>
        <p:spPr/>
        <p:txBody>
          <a:bodyPr/>
          <a:lstStyle/>
          <a:p>
            <a:fld id="{201D03FE-39AE-4A4E-856C-90E60B6DB09E}" type="slidenum">
              <a:rPr lang="fi-FI" smtClean="0"/>
              <a:t>‹#›</a:t>
            </a:fld>
            <a:endParaRPr lang="fi-FI"/>
          </a:p>
        </p:txBody>
      </p:sp>
    </p:spTree>
    <p:extLst>
      <p:ext uri="{BB962C8B-B14F-4D97-AF65-F5344CB8AC3E}">
        <p14:creationId xmlns:p14="http://schemas.microsoft.com/office/powerpoint/2010/main" val="114303286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tailu">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fi-FI"/>
              <a:t>Muokkaa ots. perustyyl. napsautt.</a:t>
            </a:r>
            <a:endParaRPr lang="en-US" dirty="0"/>
          </a:p>
        </p:txBody>
      </p:sp>
      <p:sp>
        <p:nvSpPr>
          <p:cNvPr id="3" name="Text Placeholder 2"/>
          <p:cNvSpPr>
            <a:spLocks noGrp="1"/>
          </p:cNvSpPr>
          <p:nvPr>
            <p:ph type="body" idx="1"/>
          </p:nvPr>
        </p:nvSpPr>
        <p:spPr>
          <a:xfrm>
            <a:off x="1261872" y="1713655"/>
            <a:ext cx="4480560" cy="731520"/>
          </a:xfrm>
        </p:spPr>
        <p:txBody>
          <a:bodyPr anchor="b">
            <a:normAutofit/>
          </a:bodyPr>
          <a:lstStyle>
            <a:lvl1pPr marL="0" indent="0">
              <a:spcBef>
                <a:spcPts val="0"/>
              </a:spcBef>
              <a:buNone/>
              <a:defRPr sz="2000" b="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a:t>Muokkaa tekstin perustyylejä napsauttamalla</a:t>
            </a:r>
          </a:p>
        </p:txBody>
      </p:sp>
      <p:sp>
        <p:nvSpPr>
          <p:cNvPr id="4" name="Content Placeholder 3"/>
          <p:cNvSpPr>
            <a:spLocks noGrp="1"/>
          </p:cNvSpPr>
          <p:nvPr>
            <p:ph sz="half" idx="2"/>
          </p:nvPr>
        </p:nvSpPr>
        <p:spPr>
          <a:xfrm>
            <a:off x="1261872" y="2507550"/>
            <a:ext cx="4480560" cy="366465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en-US" dirty="0"/>
          </a:p>
        </p:txBody>
      </p:sp>
      <p:sp>
        <p:nvSpPr>
          <p:cNvPr id="5" name="Text Placeholder 4"/>
          <p:cNvSpPr>
            <a:spLocks noGrp="1"/>
          </p:cNvSpPr>
          <p:nvPr>
            <p:ph type="body" sz="quarter" idx="3"/>
          </p:nvPr>
        </p:nvSpPr>
        <p:spPr>
          <a:xfrm>
            <a:off x="6126480" y="1713655"/>
            <a:ext cx="4480560" cy="731520"/>
          </a:xfrm>
        </p:spPr>
        <p:txBody>
          <a:bodyPr anchor="b">
            <a:normAutofit/>
          </a:bodyPr>
          <a:lstStyle>
            <a:lvl1pPr marL="0" indent="0">
              <a:lnSpc>
                <a:spcPct val="95000"/>
              </a:lnSpc>
              <a:spcBef>
                <a:spcPts val="0"/>
              </a:spcBef>
              <a:buNone/>
              <a:defRPr lang="en-US" sz="2000" b="0" kern="1200" dirty="0">
                <a:solidFill>
                  <a:schemeClr val="tx2"/>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90000"/>
              </a:lnSpc>
              <a:spcBef>
                <a:spcPts val="2000"/>
              </a:spcBef>
              <a:buFontTx/>
              <a:buNone/>
            </a:pPr>
            <a:r>
              <a:rPr lang="fi-FI"/>
              <a:t>Muokkaa tekstin perustyylejä napsauttamalla</a:t>
            </a:r>
          </a:p>
        </p:txBody>
      </p:sp>
      <p:sp>
        <p:nvSpPr>
          <p:cNvPr id="6" name="Content Placeholder 5"/>
          <p:cNvSpPr>
            <a:spLocks noGrp="1"/>
          </p:cNvSpPr>
          <p:nvPr>
            <p:ph sz="quarter" idx="4"/>
          </p:nvPr>
        </p:nvSpPr>
        <p:spPr>
          <a:xfrm>
            <a:off x="6126480" y="2507550"/>
            <a:ext cx="4480560" cy="366465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en-US" dirty="0"/>
          </a:p>
        </p:txBody>
      </p:sp>
      <p:sp>
        <p:nvSpPr>
          <p:cNvPr id="7" name="Date Placeholder 6"/>
          <p:cNvSpPr>
            <a:spLocks noGrp="1"/>
          </p:cNvSpPr>
          <p:nvPr>
            <p:ph type="dt" sz="half" idx="10"/>
          </p:nvPr>
        </p:nvSpPr>
        <p:spPr/>
        <p:txBody>
          <a:bodyPr/>
          <a:lstStyle/>
          <a:p>
            <a:fld id="{877675B6-6B81-458F-B01F-72BE38F41ECF}" type="datetimeFigureOut">
              <a:rPr lang="fi-FI" smtClean="0"/>
              <a:t>15.6.2023</a:t>
            </a:fld>
            <a:endParaRPr lang="fi-FI"/>
          </a:p>
        </p:txBody>
      </p:sp>
      <p:sp>
        <p:nvSpPr>
          <p:cNvPr id="8" name="Footer Placeholder 7"/>
          <p:cNvSpPr>
            <a:spLocks noGrp="1"/>
          </p:cNvSpPr>
          <p:nvPr>
            <p:ph type="ftr" sz="quarter" idx="11"/>
          </p:nvPr>
        </p:nvSpPr>
        <p:spPr/>
        <p:txBody>
          <a:bodyPr/>
          <a:lstStyle/>
          <a:p>
            <a:endParaRPr lang="fi-FI"/>
          </a:p>
        </p:txBody>
      </p:sp>
      <p:sp>
        <p:nvSpPr>
          <p:cNvPr id="9" name="Slide Number Placeholder 8"/>
          <p:cNvSpPr>
            <a:spLocks noGrp="1"/>
          </p:cNvSpPr>
          <p:nvPr>
            <p:ph type="sldNum" sz="quarter" idx="12"/>
          </p:nvPr>
        </p:nvSpPr>
        <p:spPr/>
        <p:txBody>
          <a:bodyPr/>
          <a:lstStyle/>
          <a:p>
            <a:fld id="{201D03FE-39AE-4A4E-856C-90E60B6DB09E}" type="slidenum">
              <a:rPr lang="fi-FI" smtClean="0"/>
              <a:t>‹#›</a:t>
            </a:fld>
            <a:endParaRPr lang="fi-FI"/>
          </a:p>
        </p:txBody>
      </p:sp>
    </p:spTree>
    <p:extLst>
      <p:ext uri="{BB962C8B-B14F-4D97-AF65-F5344CB8AC3E}">
        <p14:creationId xmlns:p14="http://schemas.microsoft.com/office/powerpoint/2010/main" val="36828493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Vain otsikko">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fi-FI"/>
              <a:t>Muokkaa ots. perustyyl. napsautt.</a:t>
            </a:r>
            <a:endParaRPr lang="en-US" dirty="0"/>
          </a:p>
        </p:txBody>
      </p:sp>
      <p:sp>
        <p:nvSpPr>
          <p:cNvPr id="3" name="Date Placeholder 2"/>
          <p:cNvSpPr>
            <a:spLocks noGrp="1"/>
          </p:cNvSpPr>
          <p:nvPr>
            <p:ph type="dt" sz="half" idx="10"/>
          </p:nvPr>
        </p:nvSpPr>
        <p:spPr/>
        <p:txBody>
          <a:bodyPr/>
          <a:lstStyle/>
          <a:p>
            <a:fld id="{877675B6-6B81-458F-B01F-72BE38F41ECF}" type="datetimeFigureOut">
              <a:rPr lang="fi-FI" smtClean="0"/>
              <a:t>15.6.2023</a:t>
            </a:fld>
            <a:endParaRPr lang="fi-FI"/>
          </a:p>
        </p:txBody>
      </p:sp>
      <p:sp>
        <p:nvSpPr>
          <p:cNvPr id="4" name="Footer Placeholder 3"/>
          <p:cNvSpPr>
            <a:spLocks noGrp="1"/>
          </p:cNvSpPr>
          <p:nvPr>
            <p:ph type="ftr" sz="quarter" idx="11"/>
          </p:nvPr>
        </p:nvSpPr>
        <p:spPr/>
        <p:txBody>
          <a:bodyPr/>
          <a:lstStyle/>
          <a:p>
            <a:endParaRPr lang="fi-FI"/>
          </a:p>
        </p:txBody>
      </p:sp>
      <p:sp>
        <p:nvSpPr>
          <p:cNvPr id="5" name="Slide Number Placeholder 4"/>
          <p:cNvSpPr>
            <a:spLocks noGrp="1"/>
          </p:cNvSpPr>
          <p:nvPr>
            <p:ph type="sldNum" sz="quarter" idx="12"/>
          </p:nvPr>
        </p:nvSpPr>
        <p:spPr/>
        <p:txBody>
          <a:bodyPr/>
          <a:lstStyle/>
          <a:p>
            <a:fld id="{201D03FE-39AE-4A4E-856C-90E60B6DB09E}" type="slidenum">
              <a:rPr lang="fi-FI" smtClean="0"/>
              <a:t>‹#›</a:t>
            </a:fld>
            <a:endParaRPr lang="fi-FI"/>
          </a:p>
        </p:txBody>
      </p:sp>
    </p:spTree>
    <p:extLst>
      <p:ext uri="{BB962C8B-B14F-4D97-AF65-F5344CB8AC3E}">
        <p14:creationId xmlns:p14="http://schemas.microsoft.com/office/powerpoint/2010/main" val="62621709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yhjä">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77675B6-6B81-458F-B01F-72BE38F41ECF}" type="datetimeFigureOut">
              <a:rPr lang="fi-FI" smtClean="0"/>
              <a:t>15.6.2023</a:t>
            </a:fld>
            <a:endParaRPr lang="fi-FI"/>
          </a:p>
        </p:txBody>
      </p:sp>
      <p:sp>
        <p:nvSpPr>
          <p:cNvPr id="3" name="Footer Placeholder 2"/>
          <p:cNvSpPr>
            <a:spLocks noGrp="1"/>
          </p:cNvSpPr>
          <p:nvPr>
            <p:ph type="ftr" sz="quarter" idx="11"/>
          </p:nvPr>
        </p:nvSpPr>
        <p:spPr/>
        <p:txBody>
          <a:bodyPr/>
          <a:lstStyle/>
          <a:p>
            <a:endParaRPr lang="fi-FI"/>
          </a:p>
        </p:txBody>
      </p:sp>
      <p:sp>
        <p:nvSpPr>
          <p:cNvPr id="4" name="Slide Number Placeholder 3"/>
          <p:cNvSpPr>
            <a:spLocks noGrp="1"/>
          </p:cNvSpPr>
          <p:nvPr>
            <p:ph type="sldNum" sz="quarter" idx="12"/>
          </p:nvPr>
        </p:nvSpPr>
        <p:spPr/>
        <p:txBody>
          <a:bodyPr/>
          <a:lstStyle/>
          <a:p>
            <a:fld id="{201D03FE-39AE-4A4E-856C-90E60B6DB09E}" type="slidenum">
              <a:rPr lang="fi-FI" smtClean="0"/>
              <a:t>‹#›</a:t>
            </a:fld>
            <a:endParaRPr lang="fi-FI"/>
          </a:p>
        </p:txBody>
      </p:sp>
    </p:spTree>
    <p:extLst>
      <p:ext uri="{BB962C8B-B14F-4D97-AF65-F5344CB8AC3E}">
        <p14:creationId xmlns:p14="http://schemas.microsoft.com/office/powerpoint/2010/main" val="238509190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Kuvatekstillinen sisältö">
    <p:spTree>
      <p:nvGrpSpPr>
        <p:cNvPr id="1" name=""/>
        <p:cNvGrpSpPr/>
        <p:nvPr/>
      </p:nvGrpSpPr>
      <p:grpSpPr>
        <a:xfrm>
          <a:off x="0" y="0"/>
          <a:ext cx="0" cy="0"/>
          <a:chOff x="0" y="0"/>
          <a:chExt cx="0" cy="0"/>
        </a:xfrm>
      </p:grpSpPr>
      <p:sp>
        <p:nvSpPr>
          <p:cNvPr id="2" name="Title 1"/>
          <p:cNvSpPr>
            <a:spLocks noGrp="1"/>
          </p:cNvSpPr>
          <p:nvPr>
            <p:ph type="title"/>
          </p:nvPr>
        </p:nvSpPr>
        <p:spPr>
          <a:xfrm>
            <a:off x="841248" y="457200"/>
            <a:ext cx="3200400" cy="1600197"/>
          </a:xfrm>
        </p:spPr>
        <p:txBody>
          <a:bodyPr anchor="b">
            <a:normAutofit/>
          </a:bodyPr>
          <a:lstStyle>
            <a:lvl1pPr>
              <a:defRPr sz="3200" b="0" baseline="0"/>
            </a:lvl1pPr>
          </a:lstStyle>
          <a:p>
            <a:r>
              <a:rPr lang="fi-FI"/>
              <a:t>Muokkaa ots. perustyyl. napsautt.</a:t>
            </a:r>
            <a:endParaRPr lang="en-US" dirty="0"/>
          </a:p>
        </p:txBody>
      </p:sp>
      <p:sp>
        <p:nvSpPr>
          <p:cNvPr id="3" name="Content Placeholder 2"/>
          <p:cNvSpPr>
            <a:spLocks noGrp="1"/>
          </p:cNvSpPr>
          <p:nvPr>
            <p:ph idx="1"/>
          </p:nvPr>
        </p:nvSpPr>
        <p:spPr>
          <a:xfrm>
            <a:off x="4504267" y="685800"/>
            <a:ext cx="6079066" cy="548640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en-US" dirty="0"/>
          </a:p>
        </p:txBody>
      </p:sp>
      <p:sp>
        <p:nvSpPr>
          <p:cNvPr id="4" name="Text Placeholder 3"/>
          <p:cNvSpPr>
            <a:spLocks noGrp="1"/>
          </p:cNvSpPr>
          <p:nvPr>
            <p:ph type="body" sz="half" idx="2"/>
          </p:nvPr>
        </p:nvSpPr>
        <p:spPr>
          <a:xfrm>
            <a:off x="841248" y="2099734"/>
            <a:ext cx="3200400" cy="3810001"/>
          </a:xfrm>
        </p:spPr>
        <p:txBody>
          <a:bodyPr>
            <a:normAutofit/>
          </a:bodyPr>
          <a:lstStyle>
            <a:lvl1pPr marL="0" indent="0">
              <a:lnSpc>
                <a:spcPct val="114000"/>
              </a:lnSpc>
              <a:spcBef>
                <a:spcPts val="800"/>
              </a:spcBef>
              <a:buNone/>
              <a:defRPr sz="13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i-FI"/>
              <a:t>Muokkaa tekstin perustyylejä napsauttamalla</a:t>
            </a:r>
          </a:p>
        </p:txBody>
      </p:sp>
      <p:sp>
        <p:nvSpPr>
          <p:cNvPr id="5" name="Date Placeholder 4"/>
          <p:cNvSpPr>
            <a:spLocks noGrp="1"/>
          </p:cNvSpPr>
          <p:nvPr>
            <p:ph type="dt" sz="half" idx="10"/>
          </p:nvPr>
        </p:nvSpPr>
        <p:spPr/>
        <p:txBody>
          <a:bodyPr/>
          <a:lstStyle/>
          <a:p>
            <a:fld id="{877675B6-6B81-458F-B01F-72BE38F41ECF}" type="datetimeFigureOut">
              <a:rPr lang="fi-FI" smtClean="0"/>
              <a:t>15.6.2023</a:t>
            </a:fld>
            <a:endParaRPr lang="fi-FI"/>
          </a:p>
        </p:txBody>
      </p:sp>
      <p:sp>
        <p:nvSpPr>
          <p:cNvPr id="6" name="Footer Placeholder 5"/>
          <p:cNvSpPr>
            <a:spLocks noGrp="1"/>
          </p:cNvSpPr>
          <p:nvPr>
            <p:ph type="ftr" sz="quarter" idx="11"/>
          </p:nvPr>
        </p:nvSpPr>
        <p:spPr/>
        <p:txBody>
          <a:bodyPr/>
          <a:lstStyle/>
          <a:p>
            <a:endParaRPr lang="fi-FI"/>
          </a:p>
        </p:txBody>
      </p:sp>
      <p:sp>
        <p:nvSpPr>
          <p:cNvPr id="7" name="Slide Number Placeholder 6"/>
          <p:cNvSpPr>
            <a:spLocks noGrp="1"/>
          </p:cNvSpPr>
          <p:nvPr>
            <p:ph type="sldNum" sz="quarter" idx="12"/>
          </p:nvPr>
        </p:nvSpPr>
        <p:spPr/>
        <p:txBody>
          <a:bodyPr/>
          <a:lstStyle/>
          <a:p>
            <a:fld id="{201D03FE-39AE-4A4E-856C-90E60B6DB09E}" type="slidenum">
              <a:rPr lang="fi-FI" smtClean="0"/>
              <a:t>‹#›</a:t>
            </a:fld>
            <a:endParaRPr lang="fi-FI"/>
          </a:p>
        </p:txBody>
      </p:sp>
    </p:spTree>
    <p:extLst>
      <p:ext uri="{BB962C8B-B14F-4D97-AF65-F5344CB8AC3E}">
        <p14:creationId xmlns:p14="http://schemas.microsoft.com/office/powerpoint/2010/main" val="410214631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Kuvatekstillinen kuva">
    <p:spTree>
      <p:nvGrpSpPr>
        <p:cNvPr id="1" name=""/>
        <p:cNvGrpSpPr/>
        <p:nvPr/>
      </p:nvGrpSpPr>
      <p:grpSpPr>
        <a:xfrm>
          <a:off x="0" y="0"/>
          <a:ext cx="0" cy="0"/>
          <a:chOff x="0" y="0"/>
          <a:chExt cx="0" cy="0"/>
        </a:xfrm>
      </p:grpSpPr>
      <p:sp>
        <p:nvSpPr>
          <p:cNvPr id="8" name="Rectangle 7"/>
          <p:cNvSpPr/>
          <p:nvPr/>
        </p:nvSpPr>
        <p:spPr>
          <a:xfrm>
            <a:off x="0" y="5105400"/>
            <a:ext cx="11292840" cy="1752600"/>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914400" y="5257800"/>
            <a:ext cx="9982200" cy="914400"/>
          </a:xfrm>
        </p:spPr>
        <p:txBody>
          <a:bodyPr anchor="b">
            <a:normAutofit/>
          </a:bodyPr>
          <a:lstStyle>
            <a:lvl1pPr>
              <a:defRPr sz="2800" b="0">
                <a:solidFill>
                  <a:schemeClr val="bg1"/>
                </a:solidFill>
              </a:defRPr>
            </a:lvl1pPr>
          </a:lstStyle>
          <a:p>
            <a:r>
              <a:rPr lang="fi-FI"/>
              <a:t>Muokkaa ots. perustyyl. napsautt.</a:t>
            </a:r>
            <a:endParaRPr lang="en-US" dirty="0"/>
          </a:p>
        </p:txBody>
      </p:sp>
      <p:sp>
        <p:nvSpPr>
          <p:cNvPr id="3" name="Picture Placeholder 2"/>
          <p:cNvSpPr>
            <a:spLocks noGrp="1" noChangeAspect="1"/>
          </p:cNvSpPr>
          <p:nvPr>
            <p:ph type="pic" idx="1"/>
          </p:nvPr>
        </p:nvSpPr>
        <p:spPr>
          <a:xfrm>
            <a:off x="0" y="0"/>
            <a:ext cx="11292840" cy="5128923"/>
          </a:xfrm>
          <a:solidFill>
            <a:schemeClr val="accent1"/>
          </a:solidFill>
        </p:spPr>
        <p:txBody>
          <a:bodyPr anchor="t"/>
          <a:lstStyle>
            <a:lvl1pPr marL="0" indent="0">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i-FI"/>
              <a:t>Lisää kuva napsauttamalla kuvaketta</a:t>
            </a:r>
            <a:endParaRPr lang="en-US" dirty="0"/>
          </a:p>
        </p:txBody>
      </p:sp>
      <p:sp>
        <p:nvSpPr>
          <p:cNvPr id="4" name="Text Placeholder 3"/>
          <p:cNvSpPr>
            <a:spLocks noGrp="1"/>
          </p:cNvSpPr>
          <p:nvPr>
            <p:ph type="body" sz="half" idx="2"/>
          </p:nvPr>
        </p:nvSpPr>
        <p:spPr>
          <a:xfrm>
            <a:off x="914400" y="6108589"/>
            <a:ext cx="9982200" cy="597011"/>
          </a:xfrm>
        </p:spPr>
        <p:txBody>
          <a:bodyPr>
            <a:normAutofit/>
          </a:bodyPr>
          <a:lstStyle>
            <a:lvl1pPr marL="0" indent="0">
              <a:lnSpc>
                <a:spcPct val="100000"/>
              </a:lnSpc>
              <a:spcBef>
                <a:spcPts val="800"/>
              </a:spcBef>
              <a:buNone/>
              <a:defRPr sz="1300">
                <a:solidFill>
                  <a:schemeClr val="bg1">
                    <a:lumMod val="8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i-FI"/>
              <a:t>Muokkaa tekstin perustyylejä napsauttamalla</a:t>
            </a:r>
          </a:p>
        </p:txBody>
      </p:sp>
      <p:sp>
        <p:nvSpPr>
          <p:cNvPr id="5" name="Date Placeholder 4"/>
          <p:cNvSpPr>
            <a:spLocks noGrp="1"/>
          </p:cNvSpPr>
          <p:nvPr>
            <p:ph type="dt" sz="half" idx="10"/>
          </p:nvPr>
        </p:nvSpPr>
        <p:spPr/>
        <p:txBody>
          <a:bodyPr/>
          <a:lstStyle/>
          <a:p>
            <a:fld id="{877675B6-6B81-458F-B01F-72BE38F41ECF}" type="datetimeFigureOut">
              <a:rPr lang="fi-FI" smtClean="0"/>
              <a:t>15.6.2023</a:t>
            </a:fld>
            <a:endParaRPr lang="fi-FI"/>
          </a:p>
        </p:txBody>
      </p:sp>
      <p:sp>
        <p:nvSpPr>
          <p:cNvPr id="6" name="Footer Placeholder 5"/>
          <p:cNvSpPr>
            <a:spLocks noGrp="1"/>
          </p:cNvSpPr>
          <p:nvPr>
            <p:ph type="ftr" sz="quarter" idx="11"/>
          </p:nvPr>
        </p:nvSpPr>
        <p:spPr/>
        <p:txBody>
          <a:bodyPr/>
          <a:lstStyle/>
          <a:p>
            <a:endParaRPr lang="fi-FI"/>
          </a:p>
        </p:txBody>
      </p:sp>
      <p:sp>
        <p:nvSpPr>
          <p:cNvPr id="7" name="Slide Number Placeholder 6"/>
          <p:cNvSpPr>
            <a:spLocks noGrp="1"/>
          </p:cNvSpPr>
          <p:nvPr>
            <p:ph type="sldNum" sz="quarter" idx="12"/>
          </p:nvPr>
        </p:nvSpPr>
        <p:spPr/>
        <p:txBody>
          <a:bodyPr/>
          <a:lstStyle/>
          <a:p>
            <a:fld id="{201D03FE-39AE-4A4E-856C-90E60B6DB09E}" type="slidenum">
              <a:rPr lang="fi-FI" smtClean="0"/>
              <a:t>‹#›</a:t>
            </a:fld>
            <a:endParaRPr lang="fi-FI"/>
          </a:p>
        </p:txBody>
      </p:sp>
    </p:spTree>
    <p:extLst>
      <p:ext uri="{BB962C8B-B14F-4D97-AF65-F5344CB8AC3E}">
        <p14:creationId xmlns:p14="http://schemas.microsoft.com/office/powerpoint/2010/main" val="83019024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Otsikko ja pystysuora teksti">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i-FI"/>
              <a:t>Muokkaa ots. perustyyl. napsautt.</a:t>
            </a:r>
            <a:endParaRPr lang="en-US" dirty="0"/>
          </a:p>
        </p:txBody>
      </p:sp>
      <p:sp>
        <p:nvSpPr>
          <p:cNvPr id="3" name="Vertical Text Placeholder 2"/>
          <p:cNvSpPr>
            <a:spLocks noGrp="1"/>
          </p:cNvSpPr>
          <p:nvPr>
            <p:ph type="body" orient="vert" idx="1"/>
          </p:nvPr>
        </p:nvSpPr>
        <p:spPr/>
        <p:txBody>
          <a:bodyPr vert="eaVert"/>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en-US" dirty="0"/>
          </a:p>
        </p:txBody>
      </p:sp>
      <p:sp>
        <p:nvSpPr>
          <p:cNvPr id="4" name="Date Placeholder 3"/>
          <p:cNvSpPr>
            <a:spLocks noGrp="1"/>
          </p:cNvSpPr>
          <p:nvPr>
            <p:ph type="dt" sz="half" idx="10"/>
          </p:nvPr>
        </p:nvSpPr>
        <p:spPr/>
        <p:txBody>
          <a:bodyPr/>
          <a:lstStyle/>
          <a:p>
            <a:fld id="{877675B6-6B81-458F-B01F-72BE38F41ECF}" type="datetimeFigureOut">
              <a:rPr lang="fi-FI" smtClean="0"/>
              <a:t>15.6.2023</a:t>
            </a:fld>
            <a:endParaRPr lang="fi-FI"/>
          </a:p>
        </p:txBody>
      </p:sp>
      <p:sp>
        <p:nvSpPr>
          <p:cNvPr id="5" name="Footer Placeholder 4"/>
          <p:cNvSpPr>
            <a:spLocks noGrp="1"/>
          </p:cNvSpPr>
          <p:nvPr>
            <p:ph type="ftr" sz="quarter" idx="11"/>
          </p:nvPr>
        </p:nvSpPr>
        <p:spPr/>
        <p:txBody>
          <a:bodyPr/>
          <a:lstStyle/>
          <a:p>
            <a:endParaRPr lang="fi-FI"/>
          </a:p>
        </p:txBody>
      </p:sp>
      <p:sp>
        <p:nvSpPr>
          <p:cNvPr id="6" name="Slide Number Placeholder 5"/>
          <p:cNvSpPr>
            <a:spLocks noGrp="1"/>
          </p:cNvSpPr>
          <p:nvPr>
            <p:ph type="sldNum" sz="quarter" idx="12"/>
          </p:nvPr>
        </p:nvSpPr>
        <p:spPr/>
        <p:txBody>
          <a:bodyPr/>
          <a:lstStyle/>
          <a:p>
            <a:fld id="{201D03FE-39AE-4A4E-856C-90E60B6DB09E}" type="slidenum">
              <a:rPr lang="fi-FI" smtClean="0"/>
              <a:t>‹#›</a:t>
            </a:fld>
            <a:endParaRPr lang="fi-FI"/>
          </a:p>
        </p:txBody>
      </p:sp>
    </p:spTree>
    <p:extLst>
      <p:ext uri="{BB962C8B-B14F-4D97-AF65-F5344CB8AC3E}">
        <p14:creationId xmlns:p14="http://schemas.microsoft.com/office/powerpoint/2010/main" val="125116410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Pystysuora otsikko ja teksti">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648700" y="381000"/>
            <a:ext cx="2476500" cy="5897562"/>
          </a:xfrm>
        </p:spPr>
        <p:txBody>
          <a:bodyPr vert="eaVert"/>
          <a:lstStyle/>
          <a:p>
            <a:r>
              <a:rPr lang="fi-FI"/>
              <a:t>Muokkaa ots. perustyyl. napsautt.</a:t>
            </a:r>
            <a:endParaRPr lang="en-US" dirty="0"/>
          </a:p>
        </p:txBody>
      </p:sp>
      <p:sp>
        <p:nvSpPr>
          <p:cNvPr id="3" name="Vertical Text Placeholder 2"/>
          <p:cNvSpPr>
            <a:spLocks noGrp="1"/>
          </p:cNvSpPr>
          <p:nvPr>
            <p:ph type="body" orient="vert" idx="1"/>
          </p:nvPr>
        </p:nvSpPr>
        <p:spPr>
          <a:xfrm>
            <a:off x="762000" y="381000"/>
            <a:ext cx="7734300" cy="5897562"/>
          </a:xfrm>
        </p:spPr>
        <p:txBody>
          <a:bodyPr vert="eaVert"/>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en-US" dirty="0"/>
          </a:p>
        </p:txBody>
      </p:sp>
      <p:sp>
        <p:nvSpPr>
          <p:cNvPr id="4" name="Date Placeholder 3"/>
          <p:cNvSpPr>
            <a:spLocks noGrp="1"/>
          </p:cNvSpPr>
          <p:nvPr>
            <p:ph type="dt" sz="half" idx="10"/>
          </p:nvPr>
        </p:nvSpPr>
        <p:spPr/>
        <p:txBody>
          <a:bodyPr/>
          <a:lstStyle/>
          <a:p>
            <a:fld id="{877675B6-6B81-458F-B01F-72BE38F41ECF}" type="datetimeFigureOut">
              <a:rPr lang="fi-FI" smtClean="0"/>
              <a:t>15.6.2023</a:t>
            </a:fld>
            <a:endParaRPr lang="fi-FI"/>
          </a:p>
        </p:txBody>
      </p:sp>
      <p:sp>
        <p:nvSpPr>
          <p:cNvPr id="5" name="Footer Placeholder 4"/>
          <p:cNvSpPr>
            <a:spLocks noGrp="1"/>
          </p:cNvSpPr>
          <p:nvPr>
            <p:ph type="ftr" sz="quarter" idx="11"/>
          </p:nvPr>
        </p:nvSpPr>
        <p:spPr/>
        <p:txBody>
          <a:bodyPr/>
          <a:lstStyle/>
          <a:p>
            <a:endParaRPr lang="fi-FI"/>
          </a:p>
        </p:txBody>
      </p:sp>
      <p:sp>
        <p:nvSpPr>
          <p:cNvPr id="6" name="Slide Number Placeholder 5"/>
          <p:cNvSpPr>
            <a:spLocks noGrp="1"/>
          </p:cNvSpPr>
          <p:nvPr>
            <p:ph type="sldNum" sz="quarter" idx="12"/>
          </p:nvPr>
        </p:nvSpPr>
        <p:spPr/>
        <p:txBody>
          <a:bodyPr/>
          <a:lstStyle/>
          <a:p>
            <a:fld id="{201D03FE-39AE-4A4E-856C-90E60B6DB09E}" type="slidenum">
              <a:rPr lang="fi-FI" smtClean="0"/>
              <a:t>‹#›</a:t>
            </a:fld>
            <a:endParaRPr lang="fi-FI"/>
          </a:p>
        </p:txBody>
      </p:sp>
    </p:spTree>
    <p:extLst>
      <p:ext uri="{BB962C8B-B14F-4D97-AF65-F5344CB8AC3E}">
        <p14:creationId xmlns:p14="http://schemas.microsoft.com/office/powerpoint/2010/main" val="282844456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1292840" y="0"/>
            <a:ext cx="914400" cy="6858000"/>
          </a:xfrm>
          <a:prstGeom prst="rect">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261872" y="365760"/>
            <a:ext cx="9692640" cy="1325562"/>
          </a:xfrm>
          <a:prstGeom prst="rect">
            <a:avLst/>
          </a:prstGeom>
        </p:spPr>
        <p:txBody>
          <a:bodyPr vert="horz" lIns="91440" tIns="45720" rIns="91440" bIns="45720" rtlCol="0" anchor="b">
            <a:normAutofit/>
          </a:bodyPr>
          <a:lstStyle/>
          <a:p>
            <a:r>
              <a:rPr lang="fi-FI"/>
              <a:t>Muokkaa ots. perustyyl. napsautt.</a:t>
            </a:r>
            <a:endParaRPr lang="en-US" dirty="0"/>
          </a:p>
        </p:txBody>
      </p:sp>
      <p:sp>
        <p:nvSpPr>
          <p:cNvPr id="3" name="Text Placeholder 2"/>
          <p:cNvSpPr>
            <a:spLocks noGrp="1"/>
          </p:cNvSpPr>
          <p:nvPr>
            <p:ph type="body" idx="1"/>
          </p:nvPr>
        </p:nvSpPr>
        <p:spPr>
          <a:xfrm>
            <a:off x="1261872" y="1828800"/>
            <a:ext cx="8595360" cy="4351337"/>
          </a:xfrm>
          <a:prstGeom prst="rect">
            <a:avLst/>
          </a:prstGeom>
        </p:spPr>
        <p:txBody>
          <a:bodyPr vert="horz" lIns="91440" tIns="45720" rIns="91440" bIns="45720" rtlCol="0">
            <a:normAutofit/>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en-US" dirty="0"/>
          </a:p>
        </p:txBody>
      </p:sp>
      <p:sp>
        <p:nvSpPr>
          <p:cNvPr id="4" name="Date Placeholder 3"/>
          <p:cNvSpPr>
            <a:spLocks noGrp="1"/>
          </p:cNvSpPr>
          <p:nvPr>
            <p:ph type="dt" sz="half" idx="2"/>
          </p:nvPr>
        </p:nvSpPr>
        <p:spPr>
          <a:xfrm rot="16200000">
            <a:off x="10797542" y="998537"/>
            <a:ext cx="1904999" cy="365125"/>
          </a:xfrm>
          <a:prstGeom prst="rect">
            <a:avLst/>
          </a:prstGeom>
        </p:spPr>
        <p:txBody>
          <a:bodyPr vert="horz" lIns="91440" tIns="45720" rIns="91440" bIns="45720" rtlCol="0" anchor="ctr"/>
          <a:lstStyle>
            <a:lvl1pPr algn="r">
              <a:defRPr sz="1050" b="0">
                <a:solidFill>
                  <a:schemeClr val="tx2">
                    <a:lumMod val="20000"/>
                    <a:lumOff val="80000"/>
                  </a:schemeClr>
                </a:solidFill>
              </a:defRPr>
            </a:lvl1pPr>
          </a:lstStyle>
          <a:p>
            <a:fld id="{877675B6-6B81-458F-B01F-72BE38F41ECF}" type="datetimeFigureOut">
              <a:rPr lang="fi-FI" smtClean="0"/>
              <a:t>15.6.2023</a:t>
            </a:fld>
            <a:endParaRPr lang="fi-FI"/>
          </a:p>
        </p:txBody>
      </p:sp>
      <p:sp>
        <p:nvSpPr>
          <p:cNvPr id="5" name="Footer Placeholder 4"/>
          <p:cNvSpPr>
            <a:spLocks noGrp="1"/>
          </p:cNvSpPr>
          <p:nvPr>
            <p:ph type="ftr" sz="quarter" idx="3"/>
          </p:nvPr>
        </p:nvSpPr>
        <p:spPr>
          <a:xfrm rot="16200000">
            <a:off x="9959341" y="4046537"/>
            <a:ext cx="3581400" cy="365125"/>
          </a:xfrm>
          <a:prstGeom prst="rect">
            <a:avLst/>
          </a:prstGeom>
        </p:spPr>
        <p:txBody>
          <a:bodyPr vert="horz" lIns="91440" tIns="45720" rIns="91440" bIns="45720" rtlCol="0" anchor="ctr"/>
          <a:lstStyle>
            <a:lvl1pPr algn="l">
              <a:defRPr sz="1050">
                <a:solidFill>
                  <a:schemeClr val="tx2">
                    <a:lumMod val="20000"/>
                    <a:lumOff val="80000"/>
                  </a:schemeClr>
                </a:solidFill>
              </a:defRPr>
            </a:lvl1pPr>
          </a:lstStyle>
          <a:p>
            <a:endParaRPr lang="fi-FI"/>
          </a:p>
        </p:txBody>
      </p:sp>
      <p:sp>
        <p:nvSpPr>
          <p:cNvPr id="6" name="Slide Number Placeholder 5"/>
          <p:cNvSpPr>
            <a:spLocks noGrp="1"/>
          </p:cNvSpPr>
          <p:nvPr>
            <p:ph type="sldNum" sz="quarter" idx="4"/>
          </p:nvPr>
        </p:nvSpPr>
        <p:spPr>
          <a:xfrm>
            <a:off x="11292840" y="6172200"/>
            <a:ext cx="914400" cy="593725"/>
          </a:xfrm>
          <a:prstGeom prst="rect">
            <a:avLst/>
          </a:prstGeom>
        </p:spPr>
        <p:txBody>
          <a:bodyPr vert="horz" lIns="45720" tIns="45720" rIns="45720" bIns="45720" rtlCol="0" anchor="ctr">
            <a:normAutofit/>
          </a:bodyPr>
          <a:lstStyle>
            <a:lvl1pPr algn="ctr">
              <a:defRPr sz="3600">
                <a:solidFill>
                  <a:schemeClr val="tx2">
                    <a:lumMod val="60000"/>
                    <a:lumOff val="40000"/>
                  </a:schemeClr>
                </a:solidFill>
              </a:defRPr>
            </a:lvl1pPr>
          </a:lstStyle>
          <a:p>
            <a:fld id="{201D03FE-39AE-4A4E-856C-90E60B6DB09E}" type="slidenum">
              <a:rPr lang="fi-FI" smtClean="0"/>
              <a:t>‹#›</a:t>
            </a:fld>
            <a:endParaRPr lang="fi-FI"/>
          </a:p>
        </p:txBody>
      </p:sp>
    </p:spTree>
    <p:extLst>
      <p:ext uri="{BB962C8B-B14F-4D97-AF65-F5344CB8AC3E}">
        <p14:creationId xmlns:p14="http://schemas.microsoft.com/office/powerpoint/2010/main" val="3061231030"/>
      </p:ext>
    </p:extLst>
  </p:cSld>
  <p:clrMap bg1="lt1" tx1="dk1" bg2="lt2" tx2="dk2" accent1="accent1" accent2="accent2" accent3="accent3" accent4="accent4" accent5="accent5" accent6="accent6" hlink="hlink" folHlink="folHlink"/>
  <p:sldLayoutIdLst>
    <p:sldLayoutId id="2147483836" r:id="rId1"/>
    <p:sldLayoutId id="2147483837" r:id="rId2"/>
    <p:sldLayoutId id="2147483838" r:id="rId3"/>
    <p:sldLayoutId id="2147483839" r:id="rId4"/>
    <p:sldLayoutId id="2147483840" r:id="rId5"/>
    <p:sldLayoutId id="2147483841" r:id="rId6"/>
    <p:sldLayoutId id="2147483842" r:id="rId7"/>
    <p:sldLayoutId id="2147483843" r:id="rId8"/>
    <p:sldLayoutId id="2147483844" r:id="rId9"/>
    <p:sldLayoutId id="2147483845" r:id="rId10"/>
    <p:sldLayoutId id="2147483846" r:id="rId11"/>
  </p:sldLayoutIdLst>
  <p:txStyles>
    <p:titleStyle>
      <a:lvl1pPr algn="l" defTabSz="914400" rtl="0" eaLnBrk="1" latinLnBrk="0" hangingPunct="1">
        <a:lnSpc>
          <a:spcPct val="90000"/>
        </a:lnSpc>
        <a:spcBef>
          <a:spcPct val="0"/>
        </a:spcBef>
        <a:buNone/>
        <a:defRPr sz="4400" kern="1200" spc="-50" baseline="0">
          <a:solidFill>
            <a:schemeClr val="tx1"/>
          </a:solidFill>
          <a:latin typeface="+mj-lt"/>
          <a:ea typeface="+mj-ea"/>
          <a:cs typeface="+mj-cs"/>
        </a:defRPr>
      </a:lvl1pPr>
    </p:titleStyle>
    <p:bodyStyle>
      <a:lvl1pPr marL="182880" indent="-182880" algn="l" defTabSz="914400" rtl="0" eaLnBrk="1" latinLnBrk="0" hangingPunct="1">
        <a:lnSpc>
          <a:spcPct val="95000"/>
        </a:lnSpc>
        <a:spcBef>
          <a:spcPts val="1400"/>
        </a:spcBef>
        <a:spcAft>
          <a:spcPts val="200"/>
        </a:spcAft>
        <a:buClr>
          <a:schemeClr val="accent1"/>
        </a:buClr>
        <a:buSzPct val="80000"/>
        <a:buFont typeface="Arial" pitchFamily="34" charset="0"/>
        <a:buChar char="•"/>
        <a:defRPr sz="1800" kern="1200" spc="10" baseline="0">
          <a:solidFill>
            <a:schemeClr val="tx1"/>
          </a:solidFill>
          <a:latin typeface="+mn-lt"/>
          <a:ea typeface="+mn-ea"/>
          <a:cs typeface="+mn-cs"/>
        </a:defRPr>
      </a:lvl1pPr>
      <a:lvl2pPr marL="457200" indent="-182880" algn="l" defTabSz="914400" rtl="0" eaLnBrk="1" latinLnBrk="0" hangingPunct="1">
        <a:lnSpc>
          <a:spcPct val="90000"/>
        </a:lnSpc>
        <a:spcBef>
          <a:spcPts val="300"/>
        </a:spcBef>
        <a:spcAft>
          <a:spcPts val="300"/>
        </a:spcAft>
        <a:buClr>
          <a:schemeClr val="accent1"/>
        </a:buClr>
        <a:buFont typeface="Wingdings 2" pitchFamily="18" charset="2"/>
        <a:buChar char=""/>
        <a:defRPr sz="1600" kern="1200">
          <a:solidFill>
            <a:schemeClr val="tx1">
              <a:lumMod val="85000"/>
              <a:lumOff val="15000"/>
            </a:schemeClr>
          </a:solidFill>
          <a:latin typeface="+mn-lt"/>
          <a:ea typeface="+mn-ea"/>
          <a:cs typeface="+mn-cs"/>
        </a:defRPr>
      </a:lvl2pPr>
      <a:lvl3pPr marL="731520" indent="-18288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3pPr>
      <a:lvl4pPr marL="1005840" indent="-18288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4pPr>
      <a:lvl5pPr marL="1280160" indent="-18288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5pPr>
      <a:lvl6pPr marL="1600000" indent="-22860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6pPr>
      <a:lvl7pPr marL="1900000" indent="-22860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7pPr>
      <a:lvl8pPr marL="2200000" indent="-22860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8pPr>
      <a:lvl9pPr marL="2500000" indent="-22860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1.xml"/><Relationship Id="rId5" Type="http://schemas.openxmlformats.org/officeDocument/2006/relationships/image" Target="../media/image4.jpeg"/><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Layout" Target="../slideLayouts/slideLayout2.xml"/><Relationship Id="rId5" Type="http://schemas.openxmlformats.org/officeDocument/2006/relationships/image" Target="../media/image8.svg"/><Relationship Id="rId4" Type="http://schemas.openxmlformats.org/officeDocument/2006/relationships/image" Target="../media/image7.png"/></Relationships>
</file>

<file path=ppt/slides/_rels/slide3.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jpeg"/><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jpeg"/><Relationship Id="rId1" Type="http://schemas.openxmlformats.org/officeDocument/2006/relationships/slideLayout" Target="../slideLayouts/slideLayout2.xml"/><Relationship Id="rId4" Type="http://schemas.openxmlformats.org/officeDocument/2006/relationships/image" Target="../media/image16.jpeg"/></Relationships>
</file>

<file path=ppt/slides/_rels/slide7.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21.jpeg"/><Relationship Id="rId1" Type="http://schemas.openxmlformats.org/officeDocument/2006/relationships/slideLayout" Target="../slideLayouts/slideLayout2.xml"/><Relationship Id="rId6" Type="http://schemas.openxmlformats.org/officeDocument/2006/relationships/image" Target="../media/image25.jpeg"/><Relationship Id="rId5" Type="http://schemas.openxmlformats.org/officeDocument/2006/relationships/image" Target="../media/image24.jpeg"/><Relationship Id="rId4" Type="http://schemas.openxmlformats.org/officeDocument/2006/relationships/image" Target="../media/image23.jpeg"/></Relationships>
</file>

<file path=ppt/slides/_rels/slide10.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27.jpeg"/><Relationship Id="rId7" Type="http://schemas.openxmlformats.org/officeDocument/2006/relationships/diagramColors" Target="../diagrams/colors1.xml"/><Relationship Id="rId2" Type="http://schemas.openxmlformats.org/officeDocument/2006/relationships/image" Target="../media/image26.jpeg"/><Relationship Id="rId1" Type="http://schemas.openxmlformats.org/officeDocument/2006/relationships/slideLayout" Target="../slideLayouts/slideLayout2.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11.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image" Target="../media/image22.jpeg"/><Relationship Id="rId1" Type="http://schemas.openxmlformats.org/officeDocument/2006/relationships/slideLayout" Target="../slideLayouts/slideLayout2.xml"/><Relationship Id="rId4" Type="http://schemas.openxmlformats.org/officeDocument/2006/relationships/image" Target="../media/image29.jpe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056" name="Picture 8" descr="Kuva, joka sisältää kohteen piha-, taivas, vesi, Rannikko- ja merelliset maanmuodot&#10;&#10;Kuvaus luotu automaattisesti">
            <a:extLst>
              <a:ext uri="{FF2B5EF4-FFF2-40B4-BE49-F238E27FC236}">
                <a16:creationId xmlns:a16="http://schemas.microsoft.com/office/drawing/2014/main" id="{93575E2D-BEE8-DA52-B025-C553C70F0008}"/>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32800" r="-2" b="-2"/>
          <a:stretch/>
        </p:blipFill>
        <p:spPr bwMode="auto">
          <a:xfrm>
            <a:off x="8833347" y="424481"/>
            <a:ext cx="2647399" cy="3162778"/>
          </a:xfrm>
          <a:prstGeom prst="rect">
            <a:avLst/>
          </a:prstGeom>
          <a:noFill/>
          <a:extLst>
            <a:ext uri="{909E8E84-426E-40DD-AFC4-6F175D3DCCD1}">
              <a14:hiddenFill xmlns:a14="http://schemas.microsoft.com/office/drawing/2010/main">
                <a:solidFill>
                  <a:srgbClr val="FFFFFF"/>
                </a:solidFill>
              </a14:hiddenFill>
            </a:ext>
          </a:extLst>
        </p:spPr>
      </p:pic>
      <p:pic>
        <p:nvPicPr>
          <p:cNvPr id="2058" name="Picture 10" descr="Kuva, joka sisältää kohteen taivas, piha-, rakennus, suihkulähde&#10;&#10;Kuvaus luotu automaattisesti">
            <a:extLst>
              <a:ext uri="{FF2B5EF4-FFF2-40B4-BE49-F238E27FC236}">
                <a16:creationId xmlns:a16="http://schemas.microsoft.com/office/drawing/2014/main" id="{0FA5C3F9-04D2-C9BB-331E-86578793384E}"/>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24023" r="-2" b="8775"/>
          <a:stretch/>
        </p:blipFill>
        <p:spPr bwMode="auto">
          <a:xfrm>
            <a:off x="6096000" y="424481"/>
            <a:ext cx="2647399" cy="3162778"/>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Kuva, joka sisältää kohteen piha-, taivas, vesi, horisontti&#10;&#10;Kuvaus luotu automaattisesti">
            <a:extLst>
              <a:ext uri="{FF2B5EF4-FFF2-40B4-BE49-F238E27FC236}">
                <a16:creationId xmlns:a16="http://schemas.microsoft.com/office/drawing/2014/main" id="{C5A36960-26C1-0F72-5354-7ACA6162382E}"/>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t="26568" r="-2" b="6230"/>
          <a:stretch/>
        </p:blipFill>
        <p:spPr bwMode="auto">
          <a:xfrm>
            <a:off x="3334489" y="406951"/>
            <a:ext cx="2647399" cy="3162778"/>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12">
            <a:extLst>
              <a:ext uri="{FF2B5EF4-FFF2-40B4-BE49-F238E27FC236}">
                <a16:creationId xmlns:a16="http://schemas.microsoft.com/office/drawing/2014/main" id="{DAFFBEBD-2253-4034-4FFF-196B1BF1DF00}"/>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27561" r="9662" b="4"/>
          <a:stretch/>
        </p:blipFill>
        <p:spPr bwMode="auto">
          <a:xfrm>
            <a:off x="607822" y="412377"/>
            <a:ext cx="2647399" cy="3162778"/>
          </a:xfrm>
          <a:prstGeom prst="rect">
            <a:avLst/>
          </a:prstGeom>
          <a:noFill/>
          <a:extLst>
            <a:ext uri="{909E8E84-426E-40DD-AFC4-6F175D3DCCD1}">
              <a14:hiddenFill xmlns:a14="http://schemas.microsoft.com/office/drawing/2010/main">
                <a:solidFill>
                  <a:srgbClr val="FFFFFF"/>
                </a:solidFill>
              </a14:hiddenFill>
            </a:ext>
          </a:extLst>
        </p:spPr>
      </p:pic>
      <p:sp>
        <p:nvSpPr>
          <p:cNvPr id="2" name="Otsikko 1">
            <a:extLst>
              <a:ext uri="{FF2B5EF4-FFF2-40B4-BE49-F238E27FC236}">
                <a16:creationId xmlns:a16="http://schemas.microsoft.com/office/drawing/2014/main" id="{55D5A3B1-43C3-CB32-F1E6-4E40F04F51DD}"/>
              </a:ext>
            </a:extLst>
          </p:cNvPr>
          <p:cNvSpPr>
            <a:spLocks noGrp="1"/>
          </p:cNvSpPr>
          <p:nvPr>
            <p:ph type="ctrTitle"/>
          </p:nvPr>
        </p:nvSpPr>
        <p:spPr>
          <a:xfrm>
            <a:off x="630936" y="4018137"/>
            <a:ext cx="4407595" cy="777798"/>
          </a:xfrm>
          <a:noFill/>
        </p:spPr>
        <p:txBody>
          <a:bodyPr vert="horz" lIns="91440" tIns="45720" rIns="91440" bIns="45720" rtlCol="0" anchor="t">
            <a:normAutofit/>
          </a:bodyPr>
          <a:lstStyle/>
          <a:p>
            <a:pPr algn="l"/>
            <a:r>
              <a:rPr lang="en-US" sz="4800" kern="1200" dirty="0">
                <a:solidFill>
                  <a:schemeClr val="tx1"/>
                </a:solidFill>
                <a:latin typeface="Bodoni MT Condensed" panose="02070606080606020203" pitchFamily="18" charset="0"/>
                <a:cs typeface="Aldhabi" panose="01000000000000000000" pitchFamily="2" charset="-78"/>
              </a:rPr>
              <a:t>    MATKARAPORTTI</a:t>
            </a:r>
          </a:p>
        </p:txBody>
      </p:sp>
      <p:sp>
        <p:nvSpPr>
          <p:cNvPr id="3" name="Alaotsikko 2">
            <a:extLst>
              <a:ext uri="{FF2B5EF4-FFF2-40B4-BE49-F238E27FC236}">
                <a16:creationId xmlns:a16="http://schemas.microsoft.com/office/drawing/2014/main" id="{657A7674-64C5-8CB6-47FF-CC1DDD380000}"/>
              </a:ext>
            </a:extLst>
          </p:cNvPr>
          <p:cNvSpPr>
            <a:spLocks noGrp="1"/>
          </p:cNvSpPr>
          <p:nvPr>
            <p:ph type="subTitle" idx="1"/>
          </p:nvPr>
        </p:nvSpPr>
        <p:spPr>
          <a:xfrm>
            <a:off x="5486080" y="4018143"/>
            <a:ext cx="5994666" cy="2129599"/>
          </a:xfrm>
          <a:noFill/>
        </p:spPr>
        <p:txBody>
          <a:bodyPr vert="horz" lIns="91440" tIns="45720" rIns="91440" bIns="45720" rtlCol="0" anchor="t">
            <a:normAutofit lnSpcReduction="10000"/>
          </a:bodyPr>
          <a:lstStyle/>
          <a:p>
            <a:pPr indent="-228600" algn="l">
              <a:buFont typeface="Arial" panose="020B0604020202020204" pitchFamily="34" charset="0"/>
              <a:buChar char="•"/>
            </a:pPr>
            <a:r>
              <a:rPr lang="en-US" sz="1800" dirty="0">
                <a:solidFill>
                  <a:schemeClr val="tx1"/>
                </a:solidFill>
                <a:latin typeface="Bodoni MT" panose="02070603080606020203" pitchFamily="18" charset="0"/>
              </a:rPr>
              <a:t>Meiju Jyränkö</a:t>
            </a:r>
          </a:p>
          <a:p>
            <a:pPr indent="-228600" algn="l">
              <a:buFont typeface="Arial" panose="020B0604020202020204" pitchFamily="34" charset="0"/>
              <a:buChar char="•"/>
            </a:pPr>
            <a:r>
              <a:rPr lang="en-US" sz="1800" dirty="0" err="1">
                <a:solidFill>
                  <a:schemeClr val="tx1"/>
                </a:solidFill>
                <a:latin typeface="Bodoni MT" panose="02070603080606020203" pitchFamily="18" charset="0"/>
              </a:rPr>
              <a:t>Merkonomi</a:t>
            </a:r>
            <a:endParaRPr lang="en-US" sz="1800" dirty="0">
              <a:solidFill>
                <a:schemeClr val="tx1"/>
              </a:solidFill>
              <a:latin typeface="Bodoni MT" panose="02070603080606020203" pitchFamily="18" charset="0"/>
            </a:endParaRPr>
          </a:p>
          <a:p>
            <a:pPr indent="-228600" algn="l">
              <a:buFont typeface="Arial" panose="020B0604020202020204" pitchFamily="34" charset="0"/>
              <a:buChar char="•"/>
            </a:pPr>
            <a:r>
              <a:rPr lang="en-US" sz="1800" dirty="0">
                <a:solidFill>
                  <a:schemeClr val="tx1"/>
                </a:solidFill>
                <a:latin typeface="Bodoni MT" panose="02070603080606020203" pitchFamily="18" charset="0"/>
              </a:rPr>
              <a:t>3.4.2023-5.6.2023</a:t>
            </a:r>
          </a:p>
          <a:p>
            <a:pPr indent="-228600" algn="l">
              <a:buFont typeface="Arial" panose="020B0604020202020204" pitchFamily="34" charset="0"/>
              <a:buChar char="•"/>
            </a:pPr>
            <a:r>
              <a:rPr lang="en-US" sz="1800" dirty="0">
                <a:solidFill>
                  <a:schemeClr val="tx1"/>
                </a:solidFill>
                <a:latin typeface="Bodoni MT" panose="02070603080606020203" pitchFamily="18" charset="0"/>
              </a:rPr>
              <a:t>Birkirkara, Malta</a:t>
            </a:r>
          </a:p>
          <a:p>
            <a:pPr indent="-228600" algn="l">
              <a:buFont typeface="Arial" panose="020B0604020202020204" pitchFamily="34" charset="0"/>
              <a:buChar char="•"/>
            </a:pPr>
            <a:r>
              <a:rPr lang="en-US" sz="1800" dirty="0">
                <a:solidFill>
                  <a:schemeClr val="tx1"/>
                </a:solidFill>
                <a:latin typeface="Bodoni MT" panose="02070603080606020203" pitchFamily="18" charset="0"/>
              </a:rPr>
              <a:t>JMC Real Estate</a:t>
            </a:r>
          </a:p>
        </p:txBody>
      </p:sp>
    </p:spTree>
    <p:extLst>
      <p:ext uri="{BB962C8B-B14F-4D97-AF65-F5344CB8AC3E}">
        <p14:creationId xmlns:p14="http://schemas.microsoft.com/office/powerpoint/2010/main" val="276749884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7" name="Rectangle 30">
            <a:extLst>
              <a:ext uri="{FF2B5EF4-FFF2-40B4-BE49-F238E27FC236}">
                <a16:creationId xmlns:a16="http://schemas.microsoft.com/office/drawing/2014/main" id="{0AE80D91-18AA-438F-BFF4-E6BABFDFBAB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1292841"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38" name="Rectangle 32">
            <a:extLst>
              <a:ext uri="{FF2B5EF4-FFF2-40B4-BE49-F238E27FC236}">
                <a16:creationId xmlns:a16="http://schemas.microsoft.com/office/drawing/2014/main" id="{EF05C5AB-8A34-4DF3-AB54-AD74AA4324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104698" y="0"/>
            <a:ext cx="5188141" cy="6865461"/>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Otsikko 1">
            <a:extLst>
              <a:ext uri="{FF2B5EF4-FFF2-40B4-BE49-F238E27FC236}">
                <a16:creationId xmlns:a16="http://schemas.microsoft.com/office/drawing/2014/main" id="{9DAC234C-E16C-59BF-387D-077D6448C24A}"/>
              </a:ext>
            </a:extLst>
          </p:cNvPr>
          <p:cNvSpPr>
            <a:spLocks noGrp="1"/>
          </p:cNvSpPr>
          <p:nvPr>
            <p:ph type="title"/>
          </p:nvPr>
        </p:nvSpPr>
        <p:spPr>
          <a:xfrm>
            <a:off x="6902937" y="643466"/>
            <a:ext cx="3962658" cy="5376334"/>
          </a:xfrm>
        </p:spPr>
        <p:txBody>
          <a:bodyPr anchor="ctr">
            <a:normAutofit/>
          </a:bodyPr>
          <a:lstStyle/>
          <a:p>
            <a:r>
              <a:rPr lang="fi-FI" sz="3200" dirty="0">
                <a:solidFill>
                  <a:srgbClr val="FFFFFF"/>
                </a:solidFill>
              </a:rPr>
              <a:t>JAKSOLLE HAKEUTUMINEN</a:t>
            </a:r>
          </a:p>
        </p:txBody>
      </p:sp>
      <p:sp>
        <p:nvSpPr>
          <p:cNvPr id="26" name="Sisällön paikkamerkki 2">
            <a:extLst>
              <a:ext uri="{FF2B5EF4-FFF2-40B4-BE49-F238E27FC236}">
                <a16:creationId xmlns:a16="http://schemas.microsoft.com/office/drawing/2014/main" id="{7FF1B503-CEAF-0AE4-4BC7-2F366D40C71E}"/>
              </a:ext>
            </a:extLst>
          </p:cNvPr>
          <p:cNvSpPr>
            <a:spLocks noGrp="1"/>
          </p:cNvSpPr>
          <p:nvPr>
            <p:ph idx="1"/>
          </p:nvPr>
        </p:nvSpPr>
        <p:spPr>
          <a:xfrm>
            <a:off x="643466" y="1139512"/>
            <a:ext cx="4817766" cy="5578528"/>
          </a:xfrm>
        </p:spPr>
        <p:txBody>
          <a:bodyPr anchor="ctr">
            <a:normAutofit/>
          </a:bodyPr>
          <a:lstStyle/>
          <a:p>
            <a:r>
              <a:rPr lang="fi-FI" dirty="0"/>
              <a:t>Päädyin hakemaan </a:t>
            </a:r>
            <a:r>
              <a:rPr lang="fi-FI" dirty="0" err="1"/>
              <a:t>kv</a:t>
            </a:r>
            <a:r>
              <a:rPr lang="fi-FI" dirty="0"/>
              <a:t>-jaksolle vastuuopettajani innoittamana, joten kuulin siis ensimmäisen kerran mahdollisuudesta häneltä.</a:t>
            </a:r>
          </a:p>
          <a:p>
            <a:r>
              <a:rPr lang="fi-FI" dirty="0"/>
              <a:t>Halusin myös päästä kehittämään kielitaitoani ja saamaan uusia kokemuksia.</a:t>
            </a:r>
          </a:p>
          <a:p>
            <a:r>
              <a:rPr lang="fi-FI" dirty="0"/>
              <a:t>Valmistautumiseni jaksolle oli riittävää, sillä aloitin sen hyvissä ajoin.</a:t>
            </a:r>
          </a:p>
          <a:p>
            <a:r>
              <a:rPr lang="fi-FI" dirty="0" err="1"/>
              <a:t>Keudan</a:t>
            </a:r>
            <a:r>
              <a:rPr lang="fi-FI" dirty="0"/>
              <a:t> antama valmennus oli todella monipuolinen ja siitä sai todellakin kaikki tarvittavat tiedot.</a:t>
            </a:r>
          </a:p>
          <a:p>
            <a:pPr marL="0" indent="0">
              <a:buNone/>
            </a:pPr>
            <a:endParaRPr lang="fi-FI" dirty="0"/>
          </a:p>
          <a:p>
            <a:endParaRPr lang="fi-FI" dirty="0"/>
          </a:p>
        </p:txBody>
      </p:sp>
      <p:sp>
        <p:nvSpPr>
          <p:cNvPr id="39" name="Rectangle 34">
            <a:extLst>
              <a:ext uri="{FF2B5EF4-FFF2-40B4-BE49-F238E27FC236}">
                <a16:creationId xmlns:a16="http://schemas.microsoft.com/office/drawing/2014/main" id="{AA3B856C-9196-4702-BED7-5733C7EAA6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277600" y="0"/>
            <a:ext cx="914400" cy="6858000"/>
          </a:xfrm>
          <a:prstGeom prst="rect">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pic>
        <p:nvPicPr>
          <p:cNvPr id="34" name="Kuva 33" descr="Matkustus ääriviiva">
            <a:extLst>
              <a:ext uri="{FF2B5EF4-FFF2-40B4-BE49-F238E27FC236}">
                <a16:creationId xmlns:a16="http://schemas.microsoft.com/office/drawing/2014/main" id="{D6CF4CDA-6172-3463-FDB0-7438C8B8F1BC}"/>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9735" y="-7461"/>
            <a:ext cx="914400" cy="914400"/>
          </a:xfrm>
          <a:prstGeom prst="rect">
            <a:avLst/>
          </a:prstGeom>
        </p:spPr>
      </p:pic>
      <p:pic>
        <p:nvPicPr>
          <p:cNvPr id="44" name="Kuva 43" descr="Matkatavarat ääriviiva">
            <a:extLst>
              <a:ext uri="{FF2B5EF4-FFF2-40B4-BE49-F238E27FC236}">
                <a16:creationId xmlns:a16="http://schemas.microsoft.com/office/drawing/2014/main" id="{4085CA0C-8443-D934-11F2-25DEE70F274A}"/>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1312576" y="5943600"/>
            <a:ext cx="914400" cy="914400"/>
          </a:xfrm>
          <a:prstGeom prst="rect">
            <a:avLst/>
          </a:prstGeom>
        </p:spPr>
      </p:pic>
    </p:spTree>
    <p:extLst>
      <p:ext uri="{BB962C8B-B14F-4D97-AF65-F5344CB8AC3E}">
        <p14:creationId xmlns:p14="http://schemas.microsoft.com/office/powerpoint/2010/main" val="315083302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B2B27E4E-4FF6-D826-55D8-BE3E6B2B2C60}"/>
              </a:ext>
            </a:extLst>
          </p:cNvPr>
          <p:cNvSpPr>
            <a:spLocks noGrp="1"/>
          </p:cNvSpPr>
          <p:nvPr>
            <p:ph type="title"/>
          </p:nvPr>
        </p:nvSpPr>
        <p:spPr>
          <a:xfrm>
            <a:off x="3962400" y="233680"/>
            <a:ext cx="4267200" cy="1351472"/>
          </a:xfrm>
        </p:spPr>
        <p:txBody>
          <a:bodyPr>
            <a:normAutofit/>
          </a:bodyPr>
          <a:lstStyle/>
          <a:p>
            <a:pPr algn="ctr"/>
            <a:r>
              <a:rPr lang="fi-FI" sz="2400" dirty="0">
                <a:solidFill>
                  <a:schemeClr val="tx1">
                    <a:lumMod val="85000"/>
                    <a:lumOff val="15000"/>
                  </a:schemeClr>
                </a:solidFill>
              </a:rPr>
              <a:t>TYÖSSÄOPPIMISJAKSO</a:t>
            </a:r>
          </a:p>
        </p:txBody>
      </p:sp>
      <p:sp>
        <p:nvSpPr>
          <p:cNvPr id="3" name="Sisällön paikkamerkki 2">
            <a:extLst>
              <a:ext uri="{FF2B5EF4-FFF2-40B4-BE49-F238E27FC236}">
                <a16:creationId xmlns:a16="http://schemas.microsoft.com/office/drawing/2014/main" id="{1599F497-826B-73A8-702E-2E407619FD2B}"/>
              </a:ext>
            </a:extLst>
          </p:cNvPr>
          <p:cNvSpPr>
            <a:spLocks noGrp="1"/>
          </p:cNvSpPr>
          <p:nvPr>
            <p:ph idx="1"/>
          </p:nvPr>
        </p:nvSpPr>
        <p:spPr>
          <a:xfrm>
            <a:off x="4198966" y="2147357"/>
            <a:ext cx="3810000" cy="4101042"/>
          </a:xfrm>
        </p:spPr>
        <p:txBody>
          <a:bodyPr>
            <a:normAutofit fontScale="62500" lnSpcReduction="20000"/>
          </a:bodyPr>
          <a:lstStyle/>
          <a:p>
            <a:r>
              <a:rPr lang="fi-FI" dirty="0">
                <a:solidFill>
                  <a:schemeClr val="tx1">
                    <a:lumMod val="85000"/>
                    <a:lumOff val="15000"/>
                  </a:schemeClr>
                </a:solidFill>
              </a:rPr>
              <a:t>Työskentelin kiinteistönvälitysyrityksessä nimeltä JMC Real </a:t>
            </a:r>
            <a:r>
              <a:rPr lang="fi-FI" dirty="0" err="1">
                <a:solidFill>
                  <a:schemeClr val="tx1">
                    <a:lumMod val="85000"/>
                    <a:lumOff val="15000"/>
                  </a:schemeClr>
                </a:solidFill>
              </a:rPr>
              <a:t>Estate</a:t>
            </a:r>
            <a:r>
              <a:rPr lang="fi-FI" dirty="0">
                <a:solidFill>
                  <a:schemeClr val="tx1">
                    <a:lumMod val="85000"/>
                    <a:lumOff val="15000"/>
                  </a:schemeClr>
                </a:solidFill>
              </a:rPr>
              <a:t>. </a:t>
            </a:r>
          </a:p>
          <a:p>
            <a:r>
              <a:rPr lang="fi-FI" dirty="0">
                <a:solidFill>
                  <a:schemeClr val="tx1">
                    <a:lumMod val="85000"/>
                    <a:lumOff val="15000"/>
                  </a:schemeClr>
                </a:solidFill>
              </a:rPr>
              <a:t>Työpaikalla oli mielestäni ihan kivaa, koska oli mukavat työkaverit ja pääsi kokeilemaan jotain täysin uutta työtä.</a:t>
            </a:r>
          </a:p>
          <a:p>
            <a:pPr marL="0" indent="0">
              <a:buNone/>
            </a:pPr>
            <a:endParaRPr lang="fi-FI" dirty="0">
              <a:solidFill>
                <a:schemeClr val="tx1">
                  <a:lumMod val="85000"/>
                  <a:lumOff val="15000"/>
                </a:schemeClr>
              </a:solidFill>
            </a:endParaRPr>
          </a:p>
          <a:p>
            <a:r>
              <a:rPr lang="fi-FI" dirty="0">
                <a:solidFill>
                  <a:schemeClr val="tx1">
                    <a:lumMod val="85000"/>
                    <a:lumOff val="15000"/>
                  </a:schemeClr>
                </a:solidFill>
              </a:rPr>
              <a:t>Työpäiväni alkoivat 10.00 ja loppuivat 14.00. </a:t>
            </a:r>
          </a:p>
          <a:p>
            <a:r>
              <a:rPr lang="fi-FI" dirty="0">
                <a:solidFill>
                  <a:schemeClr val="tx1">
                    <a:lumMod val="85000"/>
                    <a:lumOff val="15000"/>
                  </a:schemeClr>
                </a:solidFill>
              </a:rPr>
              <a:t>Työskentelin aina maanantaista perjantaihin.</a:t>
            </a:r>
          </a:p>
          <a:p>
            <a:r>
              <a:rPr lang="fi-FI" dirty="0">
                <a:solidFill>
                  <a:schemeClr val="tx1">
                    <a:lumMod val="85000"/>
                    <a:lumOff val="15000"/>
                  </a:schemeClr>
                </a:solidFill>
              </a:rPr>
              <a:t>Työtehtäviini kuului julkaista ja jakaa myynti-ilmoituksia myytävistä sekä vuokrattavista asunnoista, varastoista, autotalleista ja liiketiloista Facebookin Marketplaceen. Lisäksi jaoin vanhoja myynti-ilmoituksia uusiin ryhmiin.</a:t>
            </a:r>
          </a:p>
          <a:p>
            <a:r>
              <a:rPr lang="fi-FI" dirty="0">
                <a:solidFill>
                  <a:schemeClr val="tx1">
                    <a:lumMod val="85000"/>
                    <a:lumOff val="15000"/>
                  </a:schemeClr>
                </a:solidFill>
              </a:rPr>
              <a:t>Mielestäni työtehtäväni oli hieman yksitoikkoista, jonka takia se kävi välillä aika tylsäksi.</a:t>
            </a:r>
          </a:p>
          <a:p>
            <a:endParaRPr lang="fi-FI" sz="1500" dirty="0">
              <a:solidFill>
                <a:schemeClr val="tx1">
                  <a:lumMod val="85000"/>
                  <a:lumOff val="15000"/>
                </a:schemeClr>
              </a:solidFill>
            </a:endParaRPr>
          </a:p>
          <a:p>
            <a:endParaRPr lang="fi-FI" sz="1300" dirty="0">
              <a:solidFill>
                <a:schemeClr val="tx1">
                  <a:lumMod val="85000"/>
                  <a:lumOff val="15000"/>
                </a:schemeClr>
              </a:solidFill>
            </a:endParaRPr>
          </a:p>
          <a:p>
            <a:endParaRPr lang="fi-FI" sz="1300" dirty="0">
              <a:solidFill>
                <a:schemeClr val="tx1">
                  <a:lumMod val="85000"/>
                  <a:lumOff val="15000"/>
                </a:schemeClr>
              </a:solidFill>
            </a:endParaRPr>
          </a:p>
          <a:p>
            <a:endParaRPr lang="fi-FI" sz="1300" dirty="0">
              <a:solidFill>
                <a:schemeClr val="tx1">
                  <a:lumMod val="85000"/>
                  <a:lumOff val="15000"/>
                </a:schemeClr>
              </a:solidFill>
            </a:endParaRPr>
          </a:p>
          <a:p>
            <a:endParaRPr lang="fi-FI" sz="1300" dirty="0">
              <a:solidFill>
                <a:schemeClr val="tx1">
                  <a:lumMod val="85000"/>
                  <a:lumOff val="15000"/>
                </a:schemeClr>
              </a:solidFill>
            </a:endParaRPr>
          </a:p>
        </p:txBody>
      </p:sp>
      <p:pic>
        <p:nvPicPr>
          <p:cNvPr id="4" name="Picture 2">
            <a:extLst>
              <a:ext uri="{FF2B5EF4-FFF2-40B4-BE49-F238E27FC236}">
                <a16:creationId xmlns:a16="http://schemas.microsoft.com/office/drawing/2014/main" id="{88AE2B43-44D4-7F3D-5E1B-2FD73E8F3D5F}"/>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r="4198"/>
          <a:stretch/>
        </p:blipFill>
        <p:spPr bwMode="auto">
          <a:xfrm>
            <a:off x="3" y="1"/>
            <a:ext cx="3695699" cy="6858001"/>
          </a:xfrm>
          <a:custGeom>
            <a:avLst/>
            <a:gdLst/>
            <a:ahLst/>
            <a:cxnLst/>
            <a:rect l="l" t="t" r="r" b="b"/>
            <a:pathLst>
              <a:path w="3695699" h="6858001">
                <a:moveTo>
                  <a:pt x="0" y="0"/>
                </a:moveTo>
                <a:lnTo>
                  <a:pt x="3435129" y="0"/>
                </a:lnTo>
                <a:lnTo>
                  <a:pt x="3430599" y="17349"/>
                </a:lnTo>
                <a:cubicBezTo>
                  <a:pt x="3437542" y="19835"/>
                  <a:pt x="3423757" y="30822"/>
                  <a:pt x="3427683" y="38871"/>
                </a:cubicBezTo>
                <a:cubicBezTo>
                  <a:pt x="3431230" y="44698"/>
                  <a:pt x="3427877" y="49388"/>
                  <a:pt x="3427096" y="55116"/>
                </a:cubicBezTo>
                <a:cubicBezTo>
                  <a:pt x="3429620" y="62945"/>
                  <a:pt x="3421946" y="87211"/>
                  <a:pt x="3417356" y="93331"/>
                </a:cubicBezTo>
                <a:cubicBezTo>
                  <a:pt x="3401974" y="107607"/>
                  <a:pt x="3409629" y="143436"/>
                  <a:pt x="3397765" y="155370"/>
                </a:cubicBezTo>
                <a:cubicBezTo>
                  <a:pt x="3395800" y="159886"/>
                  <a:pt x="3394789" y="164378"/>
                  <a:pt x="3394373" y="168831"/>
                </a:cubicBezTo>
                <a:lnTo>
                  <a:pt x="3394553" y="181402"/>
                </a:lnTo>
                <a:lnTo>
                  <a:pt x="3397293" y="185192"/>
                </a:lnTo>
                <a:lnTo>
                  <a:pt x="3395923" y="192756"/>
                </a:lnTo>
                <a:cubicBezTo>
                  <a:pt x="3396018" y="193497"/>
                  <a:pt x="3396112" y="194237"/>
                  <a:pt x="3396207" y="194978"/>
                </a:cubicBezTo>
                <a:cubicBezTo>
                  <a:pt x="3396531" y="199154"/>
                  <a:pt x="3396856" y="203330"/>
                  <a:pt x="3397180" y="207506"/>
                </a:cubicBezTo>
                <a:cubicBezTo>
                  <a:pt x="3382438" y="200939"/>
                  <a:pt x="3394549" y="241317"/>
                  <a:pt x="3383191" y="229051"/>
                </a:cubicBezTo>
                <a:cubicBezTo>
                  <a:pt x="3382519" y="234401"/>
                  <a:pt x="3381383" y="237332"/>
                  <a:pt x="3380194" y="239137"/>
                </a:cubicBezTo>
                <a:lnTo>
                  <a:pt x="3349267" y="310262"/>
                </a:lnTo>
                <a:lnTo>
                  <a:pt x="3344455" y="381704"/>
                </a:lnTo>
                <a:cubicBezTo>
                  <a:pt x="3343420" y="464598"/>
                  <a:pt x="3338482" y="511985"/>
                  <a:pt x="3327551" y="571873"/>
                </a:cubicBezTo>
                <a:cubicBezTo>
                  <a:pt x="3316620" y="631761"/>
                  <a:pt x="3309762" y="702429"/>
                  <a:pt x="3278869" y="741030"/>
                </a:cubicBezTo>
                <a:lnTo>
                  <a:pt x="3239259" y="957888"/>
                </a:lnTo>
                <a:cubicBezTo>
                  <a:pt x="3267597" y="1021376"/>
                  <a:pt x="3235647" y="1004478"/>
                  <a:pt x="3243890" y="1047869"/>
                </a:cubicBezTo>
                <a:cubicBezTo>
                  <a:pt x="3245988" y="1077107"/>
                  <a:pt x="3228006" y="1101189"/>
                  <a:pt x="3221700" y="1118244"/>
                </a:cubicBezTo>
                <a:cubicBezTo>
                  <a:pt x="3220198" y="1120922"/>
                  <a:pt x="3213346" y="1188569"/>
                  <a:pt x="3211078" y="1190394"/>
                </a:cubicBezTo>
                <a:cubicBezTo>
                  <a:pt x="3204899" y="1218939"/>
                  <a:pt x="3210276" y="1253036"/>
                  <a:pt x="3199704" y="1304585"/>
                </a:cubicBezTo>
                <a:cubicBezTo>
                  <a:pt x="3199438" y="1346246"/>
                  <a:pt x="3168623" y="1413431"/>
                  <a:pt x="3167741" y="1449444"/>
                </a:cubicBezTo>
                <a:cubicBezTo>
                  <a:pt x="3180911" y="1471132"/>
                  <a:pt x="3193362" y="1499173"/>
                  <a:pt x="3194410" y="1520667"/>
                </a:cubicBezTo>
                <a:cubicBezTo>
                  <a:pt x="3181228" y="1513763"/>
                  <a:pt x="3199978" y="1547097"/>
                  <a:pt x="3184473" y="1547038"/>
                </a:cubicBezTo>
                <a:cubicBezTo>
                  <a:pt x="3185153" y="1550949"/>
                  <a:pt x="3186303" y="1554741"/>
                  <a:pt x="3187573" y="1558550"/>
                </a:cubicBezTo>
                <a:lnTo>
                  <a:pt x="3188231" y="1560544"/>
                </a:lnTo>
                <a:lnTo>
                  <a:pt x="3188195" y="1568317"/>
                </a:lnTo>
                <a:lnTo>
                  <a:pt x="3191518" y="1570772"/>
                </a:lnTo>
                <a:lnTo>
                  <a:pt x="3193853" y="1582659"/>
                </a:lnTo>
                <a:cubicBezTo>
                  <a:pt x="3194213" y="1587070"/>
                  <a:pt x="3193997" y="1591769"/>
                  <a:pt x="3192857" y="1596890"/>
                </a:cubicBezTo>
                <a:cubicBezTo>
                  <a:pt x="3185716" y="1609144"/>
                  <a:pt x="3191593" y="1629575"/>
                  <a:pt x="3189686" y="1647479"/>
                </a:cubicBezTo>
                <a:lnTo>
                  <a:pt x="3187125" y="1655568"/>
                </a:lnTo>
                <a:cubicBezTo>
                  <a:pt x="3187259" y="1659315"/>
                  <a:pt x="3192418" y="1733399"/>
                  <a:pt x="3192552" y="1737146"/>
                </a:cubicBezTo>
                <a:cubicBezTo>
                  <a:pt x="3236684" y="1834597"/>
                  <a:pt x="3210475" y="1851660"/>
                  <a:pt x="3219437" y="1908917"/>
                </a:cubicBezTo>
                <a:lnTo>
                  <a:pt x="3220572" y="1915235"/>
                </a:lnTo>
                <a:cubicBezTo>
                  <a:pt x="3225642" y="1919319"/>
                  <a:pt x="3228448" y="1945519"/>
                  <a:pt x="3226946" y="1954447"/>
                </a:cubicBezTo>
                <a:cubicBezTo>
                  <a:pt x="3219553" y="1979351"/>
                  <a:pt x="3239504" y="2001442"/>
                  <a:pt x="3234148" y="2021397"/>
                </a:cubicBezTo>
                <a:cubicBezTo>
                  <a:pt x="3234224" y="2026740"/>
                  <a:pt x="3235084" y="2031233"/>
                  <a:pt x="3236424" y="2035173"/>
                </a:cubicBezTo>
                <a:lnTo>
                  <a:pt x="3241339" y="2045116"/>
                </a:lnTo>
                <a:lnTo>
                  <a:pt x="3233470" y="2098623"/>
                </a:lnTo>
                <a:cubicBezTo>
                  <a:pt x="3230495" y="2129687"/>
                  <a:pt x="3232618" y="2188321"/>
                  <a:pt x="3230016" y="2240964"/>
                </a:cubicBezTo>
                <a:cubicBezTo>
                  <a:pt x="3226602" y="2283982"/>
                  <a:pt x="3232644" y="2342030"/>
                  <a:pt x="3237809" y="2379644"/>
                </a:cubicBezTo>
                <a:cubicBezTo>
                  <a:pt x="3244462" y="2409884"/>
                  <a:pt x="3221747" y="2435219"/>
                  <a:pt x="3237054" y="2459103"/>
                </a:cubicBezTo>
                <a:cubicBezTo>
                  <a:pt x="3245536" y="2488997"/>
                  <a:pt x="3251426" y="2510390"/>
                  <a:pt x="3255285" y="2538679"/>
                </a:cubicBezTo>
                <a:cubicBezTo>
                  <a:pt x="3258296" y="2574322"/>
                  <a:pt x="3245460" y="2589819"/>
                  <a:pt x="3245073" y="2622720"/>
                </a:cubicBezTo>
                <a:lnTo>
                  <a:pt x="3252960" y="2736087"/>
                </a:lnTo>
                <a:cubicBezTo>
                  <a:pt x="3245577" y="2772183"/>
                  <a:pt x="3230063" y="2856752"/>
                  <a:pt x="3218681" y="2902964"/>
                </a:cubicBezTo>
                <a:cubicBezTo>
                  <a:pt x="3212624" y="2927969"/>
                  <a:pt x="3209733" y="2973979"/>
                  <a:pt x="3203641" y="3008786"/>
                </a:cubicBezTo>
                <a:cubicBezTo>
                  <a:pt x="3197547" y="3043595"/>
                  <a:pt x="3186644" y="3093251"/>
                  <a:pt x="3182123" y="3111815"/>
                </a:cubicBezTo>
                <a:lnTo>
                  <a:pt x="3176517" y="3120169"/>
                </a:lnTo>
                <a:lnTo>
                  <a:pt x="3177035" y="3121646"/>
                </a:lnTo>
                <a:cubicBezTo>
                  <a:pt x="3177423" y="3127588"/>
                  <a:pt x="3176129" y="3130763"/>
                  <a:pt x="3174093" y="3132705"/>
                </a:cubicBezTo>
                <a:lnTo>
                  <a:pt x="3171045" y="3134220"/>
                </a:lnTo>
                <a:lnTo>
                  <a:pt x="3168274" y="3141524"/>
                </a:lnTo>
                <a:lnTo>
                  <a:pt x="3160781" y="3155149"/>
                </a:lnTo>
                <a:cubicBezTo>
                  <a:pt x="3160949" y="3156237"/>
                  <a:pt x="3161116" y="3157326"/>
                  <a:pt x="3161284" y="3158414"/>
                </a:cubicBezTo>
                <a:lnTo>
                  <a:pt x="3152950" y="3180080"/>
                </a:lnTo>
                <a:lnTo>
                  <a:pt x="3153739" y="3180719"/>
                </a:lnTo>
                <a:cubicBezTo>
                  <a:pt x="3155321" y="3182647"/>
                  <a:pt x="3156128" y="3184999"/>
                  <a:pt x="3155342" y="3188313"/>
                </a:cubicBezTo>
                <a:cubicBezTo>
                  <a:pt x="3169797" y="3188216"/>
                  <a:pt x="3159934" y="3192271"/>
                  <a:pt x="3156340" y="3202049"/>
                </a:cubicBezTo>
                <a:cubicBezTo>
                  <a:pt x="3177988" y="3204083"/>
                  <a:pt x="3159779" y="3228842"/>
                  <a:pt x="3169832" y="3237938"/>
                </a:cubicBezTo>
                <a:cubicBezTo>
                  <a:pt x="3166705" y="3245075"/>
                  <a:pt x="3163793" y="3252659"/>
                  <a:pt x="3161244" y="3260564"/>
                </a:cubicBezTo>
                <a:lnTo>
                  <a:pt x="3160005" y="3265314"/>
                </a:lnTo>
                <a:cubicBezTo>
                  <a:pt x="3160063" y="3265371"/>
                  <a:pt x="3160124" y="3265428"/>
                  <a:pt x="3160184" y="3265486"/>
                </a:cubicBezTo>
                <a:cubicBezTo>
                  <a:pt x="3160345" y="3266694"/>
                  <a:pt x="3160101" y="3268319"/>
                  <a:pt x="3159279" y="3270659"/>
                </a:cubicBezTo>
                <a:lnTo>
                  <a:pt x="3157747" y="3273971"/>
                </a:lnTo>
                <a:lnTo>
                  <a:pt x="3155343" y="3283185"/>
                </a:lnTo>
                <a:cubicBezTo>
                  <a:pt x="3155517" y="3284422"/>
                  <a:pt x="3155689" y="3285657"/>
                  <a:pt x="3155860" y="3286893"/>
                </a:cubicBezTo>
                <a:lnTo>
                  <a:pt x="3158001" y="3289146"/>
                </a:lnTo>
                <a:lnTo>
                  <a:pt x="3157508" y="3289877"/>
                </a:lnTo>
                <a:cubicBezTo>
                  <a:pt x="3151604" y="3294411"/>
                  <a:pt x="3144966" y="3293561"/>
                  <a:pt x="3159853" y="3309833"/>
                </a:cubicBezTo>
                <a:cubicBezTo>
                  <a:pt x="3149181" y="3321561"/>
                  <a:pt x="3158789" y="3329345"/>
                  <a:pt x="3157392" y="3351579"/>
                </a:cubicBezTo>
                <a:cubicBezTo>
                  <a:pt x="3148710" y="3357083"/>
                  <a:pt x="3149361" y="3365079"/>
                  <a:pt x="3152871" y="3374240"/>
                </a:cubicBezTo>
                <a:cubicBezTo>
                  <a:pt x="3148885" y="3383513"/>
                  <a:pt x="3145239" y="3392740"/>
                  <a:pt x="3142119" y="3402557"/>
                </a:cubicBezTo>
                <a:lnTo>
                  <a:pt x="3138061" y="3419585"/>
                </a:lnTo>
                <a:lnTo>
                  <a:pt x="3139796" y="3424940"/>
                </a:lnTo>
                <a:cubicBezTo>
                  <a:pt x="3142520" y="3434326"/>
                  <a:pt x="3143300" y="3443700"/>
                  <a:pt x="3137669" y="3463264"/>
                </a:cubicBezTo>
                <a:cubicBezTo>
                  <a:pt x="3147380" y="3480689"/>
                  <a:pt x="3167781" y="3490510"/>
                  <a:pt x="3168140" y="3518969"/>
                </a:cubicBezTo>
                <a:cubicBezTo>
                  <a:pt x="3159473" y="3545761"/>
                  <a:pt x="3191152" y="3574399"/>
                  <a:pt x="3179206" y="3607864"/>
                </a:cubicBezTo>
                <a:cubicBezTo>
                  <a:pt x="3176757" y="3619813"/>
                  <a:pt x="3181069" y="3654600"/>
                  <a:pt x="3189125" y="3659839"/>
                </a:cubicBezTo>
                <a:cubicBezTo>
                  <a:pt x="3191518" y="3666815"/>
                  <a:pt x="3189857" y="3675779"/>
                  <a:pt x="3198077" y="3677681"/>
                </a:cubicBezTo>
                <a:cubicBezTo>
                  <a:pt x="3208136" y="3681475"/>
                  <a:pt x="3196345" y="3709561"/>
                  <a:pt x="3207094" y="3703876"/>
                </a:cubicBezTo>
                <a:cubicBezTo>
                  <a:pt x="3199084" y="3723751"/>
                  <a:pt x="3220453" y="3734396"/>
                  <a:pt x="3227016" y="3748633"/>
                </a:cubicBezTo>
                <a:cubicBezTo>
                  <a:pt x="3218663" y="3764666"/>
                  <a:pt x="3240667" y="3778725"/>
                  <a:pt x="3246806" y="3811324"/>
                </a:cubicBezTo>
                <a:cubicBezTo>
                  <a:pt x="3237058" y="3829063"/>
                  <a:pt x="3251097" y="3833247"/>
                  <a:pt x="3239091" y="3865102"/>
                </a:cubicBezTo>
                <a:cubicBezTo>
                  <a:pt x="3240755" y="3865725"/>
                  <a:pt x="3242340" y="3866659"/>
                  <a:pt x="3243800" y="3867874"/>
                </a:cubicBezTo>
                <a:cubicBezTo>
                  <a:pt x="3252276" y="3874935"/>
                  <a:pt x="3254724" y="3889782"/>
                  <a:pt x="3249268" y="3901031"/>
                </a:cubicBezTo>
                <a:cubicBezTo>
                  <a:pt x="3234180" y="3950514"/>
                  <a:pt x="3270886" y="3938724"/>
                  <a:pt x="3271850" y="3976535"/>
                </a:cubicBezTo>
                <a:cubicBezTo>
                  <a:pt x="3275333" y="4018513"/>
                  <a:pt x="3265836" y="4033210"/>
                  <a:pt x="3253128" y="4091308"/>
                </a:cubicBezTo>
                <a:cubicBezTo>
                  <a:pt x="3262530" y="4093945"/>
                  <a:pt x="3263925" y="4100312"/>
                  <a:pt x="3261491" y="4112665"/>
                </a:cubicBezTo>
                <a:cubicBezTo>
                  <a:pt x="3263824" y="4132845"/>
                  <a:pt x="3285122" y="4124005"/>
                  <a:pt x="3275235" y="4148543"/>
                </a:cubicBezTo>
                <a:cubicBezTo>
                  <a:pt x="3282222" y="4163609"/>
                  <a:pt x="3300717" y="4191930"/>
                  <a:pt x="3303406" y="4203059"/>
                </a:cubicBezTo>
                <a:cubicBezTo>
                  <a:pt x="3307769" y="4216879"/>
                  <a:pt x="3289765" y="4198911"/>
                  <a:pt x="3291377" y="4215304"/>
                </a:cubicBezTo>
                <a:cubicBezTo>
                  <a:pt x="3295421" y="4234470"/>
                  <a:pt x="3290844" y="4240556"/>
                  <a:pt x="3303627" y="4247412"/>
                </a:cubicBezTo>
                <a:cubicBezTo>
                  <a:pt x="3300302" y="4270043"/>
                  <a:pt x="3313094" y="4269840"/>
                  <a:pt x="3323715" y="4295574"/>
                </a:cubicBezTo>
                <a:cubicBezTo>
                  <a:pt x="3318854" y="4309546"/>
                  <a:pt x="3323708" y="4317748"/>
                  <a:pt x="3331757" y="4324626"/>
                </a:cubicBezTo>
                <a:cubicBezTo>
                  <a:pt x="3334500" y="4352298"/>
                  <a:pt x="3348521" y="4373553"/>
                  <a:pt x="3357571" y="4402594"/>
                </a:cubicBezTo>
                <a:cubicBezTo>
                  <a:pt x="3395421" y="4440113"/>
                  <a:pt x="3406716" y="4492429"/>
                  <a:pt x="3416883" y="4511276"/>
                </a:cubicBezTo>
                <a:lnTo>
                  <a:pt x="3418568" y="4515669"/>
                </a:lnTo>
                <a:cubicBezTo>
                  <a:pt x="3418685" y="4519956"/>
                  <a:pt x="3418801" y="4524244"/>
                  <a:pt x="3418918" y="4528531"/>
                </a:cubicBezTo>
                <a:cubicBezTo>
                  <a:pt x="3418727" y="4530191"/>
                  <a:pt x="3418537" y="4531850"/>
                  <a:pt x="3418346" y="4533510"/>
                </a:cubicBezTo>
                <a:cubicBezTo>
                  <a:pt x="3418215" y="4536889"/>
                  <a:pt x="3418462" y="4539065"/>
                  <a:pt x="3419005" y="4540494"/>
                </a:cubicBezTo>
                <a:lnTo>
                  <a:pt x="3424268" y="4595886"/>
                </a:lnTo>
                <a:cubicBezTo>
                  <a:pt x="3429156" y="4624362"/>
                  <a:pt x="3443934" y="4682306"/>
                  <a:pt x="3448330" y="4711348"/>
                </a:cubicBezTo>
                <a:lnTo>
                  <a:pt x="3445621" y="4714874"/>
                </a:lnTo>
                <a:cubicBezTo>
                  <a:pt x="3444103" y="4718397"/>
                  <a:pt x="3443735" y="4723077"/>
                  <a:pt x="3445980" y="4730345"/>
                </a:cubicBezTo>
                <a:lnTo>
                  <a:pt x="3446976" y="4731926"/>
                </a:lnTo>
                <a:lnTo>
                  <a:pt x="3443720" y="4745408"/>
                </a:lnTo>
                <a:cubicBezTo>
                  <a:pt x="3444756" y="4771155"/>
                  <a:pt x="3455466" y="4843107"/>
                  <a:pt x="3453194" y="4886406"/>
                </a:cubicBezTo>
                <a:cubicBezTo>
                  <a:pt x="3454856" y="4906631"/>
                  <a:pt x="3481235" y="5008239"/>
                  <a:pt x="3455210" y="5025296"/>
                </a:cubicBezTo>
                <a:cubicBezTo>
                  <a:pt x="3442202" y="5116320"/>
                  <a:pt x="3464654" y="5119078"/>
                  <a:pt x="3462841" y="5211091"/>
                </a:cubicBezTo>
                <a:cubicBezTo>
                  <a:pt x="3469390" y="5269669"/>
                  <a:pt x="3462794" y="5327391"/>
                  <a:pt x="3469385" y="5356669"/>
                </a:cubicBezTo>
                <a:cubicBezTo>
                  <a:pt x="3471479" y="5361935"/>
                  <a:pt x="3474277" y="5366825"/>
                  <a:pt x="3477268" y="5371683"/>
                </a:cubicBezTo>
                <a:lnTo>
                  <a:pt x="3478824" y="5374232"/>
                </a:lnTo>
                <a:lnTo>
                  <a:pt x="3486664" y="5427532"/>
                </a:lnTo>
                <a:lnTo>
                  <a:pt x="3499845" y="5523238"/>
                </a:lnTo>
                <a:cubicBezTo>
                  <a:pt x="3496480" y="5535759"/>
                  <a:pt x="3498126" y="5574631"/>
                  <a:pt x="3505782" y="5582050"/>
                </a:cubicBezTo>
                <a:cubicBezTo>
                  <a:pt x="3507640" y="5590169"/>
                  <a:pt x="3505294" y="5599602"/>
                  <a:pt x="3513368" y="5603412"/>
                </a:cubicBezTo>
                <a:cubicBezTo>
                  <a:pt x="3518549" y="5620896"/>
                  <a:pt x="3530454" y="5660930"/>
                  <a:pt x="3536869" y="5686953"/>
                </a:cubicBezTo>
                <a:cubicBezTo>
                  <a:pt x="3527290" y="5702684"/>
                  <a:pt x="3548216" y="5722678"/>
                  <a:pt x="3551859" y="5759548"/>
                </a:cubicBezTo>
                <a:cubicBezTo>
                  <a:pt x="3540751" y="5776843"/>
                  <a:pt x="3554471" y="5784377"/>
                  <a:pt x="3540024" y="5816599"/>
                </a:cubicBezTo>
                <a:cubicBezTo>
                  <a:pt x="3541640" y="5817630"/>
                  <a:pt x="3543154" y="5818984"/>
                  <a:pt x="3544521" y="5820619"/>
                </a:cubicBezTo>
                <a:cubicBezTo>
                  <a:pt x="3552455" y="5830118"/>
                  <a:pt x="3553767" y="5846834"/>
                  <a:pt x="3547449" y="5857956"/>
                </a:cubicBezTo>
                <a:cubicBezTo>
                  <a:pt x="3528571" y="5908761"/>
                  <a:pt x="3532186" y="5952107"/>
                  <a:pt x="3530253" y="5993572"/>
                </a:cubicBezTo>
                <a:cubicBezTo>
                  <a:pt x="3530522" y="6040113"/>
                  <a:pt x="3553891" y="6005695"/>
                  <a:pt x="3536734" y="6066404"/>
                </a:cubicBezTo>
                <a:cubicBezTo>
                  <a:pt x="3545935" y="6071268"/>
                  <a:pt x="3546842" y="6078512"/>
                  <a:pt x="3543461" y="6091477"/>
                </a:cubicBezTo>
                <a:cubicBezTo>
                  <a:pt x="3549602" y="6107585"/>
                  <a:pt x="3568275" y="6137061"/>
                  <a:pt x="3573577" y="6163051"/>
                </a:cubicBezTo>
                <a:cubicBezTo>
                  <a:pt x="3577046" y="6182032"/>
                  <a:pt x="3572259" y="6223892"/>
                  <a:pt x="3575275" y="6247420"/>
                </a:cubicBezTo>
                <a:cubicBezTo>
                  <a:pt x="3570217" y="6271412"/>
                  <a:pt x="3583023" y="6273898"/>
                  <a:pt x="3591673" y="6304222"/>
                </a:cubicBezTo>
                <a:cubicBezTo>
                  <a:pt x="3585743" y="6318440"/>
                  <a:pt x="3589967" y="6328418"/>
                  <a:pt x="3597489" y="6337624"/>
                </a:cubicBezTo>
                <a:cubicBezTo>
                  <a:pt x="3598113" y="6368401"/>
                  <a:pt x="3610504" y="6394558"/>
                  <a:pt x="3617330" y="6428161"/>
                </a:cubicBezTo>
                <a:cubicBezTo>
                  <a:pt x="3612404" y="6466489"/>
                  <a:pt x="3633001" y="6482393"/>
                  <a:pt x="3640218" y="6518318"/>
                </a:cubicBezTo>
                <a:cubicBezTo>
                  <a:pt x="3625420" y="6557419"/>
                  <a:pt x="3668862" y="6537820"/>
                  <a:pt x="3670788" y="6568733"/>
                </a:cubicBezTo>
                <a:cubicBezTo>
                  <a:pt x="3659124" y="6621466"/>
                  <a:pt x="3685482" y="6565072"/>
                  <a:pt x="3687763" y="6643164"/>
                </a:cubicBezTo>
                <a:cubicBezTo>
                  <a:pt x="3685396" y="6647995"/>
                  <a:pt x="3689317" y="6656838"/>
                  <a:pt x="3693097" y="6655183"/>
                </a:cubicBezTo>
                <a:cubicBezTo>
                  <a:pt x="3693444" y="6672318"/>
                  <a:pt x="3690193" y="6715787"/>
                  <a:pt x="3689847" y="6745974"/>
                </a:cubicBezTo>
                <a:cubicBezTo>
                  <a:pt x="3689583" y="6773144"/>
                  <a:pt x="3690048" y="6817635"/>
                  <a:pt x="3691023" y="6836306"/>
                </a:cubicBezTo>
                <a:lnTo>
                  <a:pt x="3695699" y="6858001"/>
                </a:lnTo>
                <a:lnTo>
                  <a:pt x="0" y="6858000"/>
                </a:lnTo>
                <a:close/>
              </a:path>
            </a:pathLst>
          </a:custGeom>
          <a:noFill/>
          <a:extLst>
            <a:ext uri="{909E8E84-426E-40DD-AFC4-6F175D3DCCD1}">
              <a14:hiddenFill xmlns:a14="http://schemas.microsoft.com/office/drawing/2010/main">
                <a:solidFill>
                  <a:srgbClr val="FFFFFF"/>
                </a:solidFill>
              </a14:hiddenFill>
            </a:ext>
          </a:extLst>
        </p:spPr>
      </p:pic>
      <p:pic>
        <p:nvPicPr>
          <p:cNvPr id="1026" name="Picture 2" descr="Kuva, joka sisältää kohteen rakennus, piha-, teksti, ikkuna&#10;&#10;Kuvaus luotu automaattisesti">
            <a:extLst>
              <a:ext uri="{FF2B5EF4-FFF2-40B4-BE49-F238E27FC236}">
                <a16:creationId xmlns:a16="http://schemas.microsoft.com/office/drawing/2014/main" id="{BAE06BCA-2DBC-7A80-B1A6-56CE895408C5}"/>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3760" r="16024"/>
          <a:stretch/>
        </p:blipFill>
        <p:spPr bwMode="auto">
          <a:xfrm>
            <a:off x="8580467" y="10"/>
            <a:ext cx="3611533" cy="6857990"/>
          </a:xfrm>
          <a:custGeom>
            <a:avLst/>
            <a:gdLst/>
            <a:ahLst/>
            <a:cxnLst/>
            <a:rect l="l" t="t" r="r" b="b"/>
            <a:pathLst>
              <a:path w="3810000" h="6858000">
                <a:moveTo>
                  <a:pt x="95627" y="0"/>
                </a:moveTo>
                <a:lnTo>
                  <a:pt x="3810000" y="0"/>
                </a:lnTo>
                <a:lnTo>
                  <a:pt x="3810000" y="6858000"/>
                </a:lnTo>
                <a:lnTo>
                  <a:pt x="13132" y="6858000"/>
                </a:lnTo>
                <a:cubicBezTo>
                  <a:pt x="13183" y="6857363"/>
                  <a:pt x="13234" y="6856727"/>
                  <a:pt x="13284" y="6856090"/>
                </a:cubicBezTo>
                <a:lnTo>
                  <a:pt x="31566" y="6805847"/>
                </a:lnTo>
                <a:lnTo>
                  <a:pt x="30463" y="6715381"/>
                </a:lnTo>
                <a:cubicBezTo>
                  <a:pt x="29585" y="6714082"/>
                  <a:pt x="28597" y="6713038"/>
                  <a:pt x="27533" y="6712286"/>
                </a:cubicBezTo>
                <a:lnTo>
                  <a:pt x="31288" y="6698474"/>
                </a:lnTo>
                <a:lnTo>
                  <a:pt x="29901" y="6686264"/>
                </a:lnTo>
                <a:cubicBezTo>
                  <a:pt x="29591" y="6639749"/>
                  <a:pt x="29281" y="6593234"/>
                  <a:pt x="28971" y="6546719"/>
                </a:cubicBezTo>
                <a:cubicBezTo>
                  <a:pt x="23415" y="6502008"/>
                  <a:pt x="3087" y="6462057"/>
                  <a:pt x="310" y="6408337"/>
                </a:cubicBezTo>
                <a:cubicBezTo>
                  <a:pt x="-2468" y="6354617"/>
                  <a:pt x="14431" y="6312397"/>
                  <a:pt x="12307" y="6224401"/>
                </a:cubicBezTo>
                <a:lnTo>
                  <a:pt x="27152" y="6147415"/>
                </a:lnTo>
                <a:lnTo>
                  <a:pt x="39044" y="6093837"/>
                </a:lnTo>
                <a:cubicBezTo>
                  <a:pt x="47718" y="6039281"/>
                  <a:pt x="47985" y="5964495"/>
                  <a:pt x="46816" y="5915901"/>
                </a:cubicBezTo>
                <a:cubicBezTo>
                  <a:pt x="43189" y="5876557"/>
                  <a:pt x="47196" y="5863739"/>
                  <a:pt x="33533" y="5831562"/>
                </a:cubicBezTo>
                <a:cubicBezTo>
                  <a:pt x="27901" y="5792459"/>
                  <a:pt x="47408" y="5747455"/>
                  <a:pt x="46555" y="5710909"/>
                </a:cubicBezTo>
                <a:cubicBezTo>
                  <a:pt x="53188" y="5686865"/>
                  <a:pt x="49116" y="5615845"/>
                  <a:pt x="62461" y="5602222"/>
                </a:cubicBezTo>
                <a:cubicBezTo>
                  <a:pt x="64066" y="5572067"/>
                  <a:pt x="49594" y="5555548"/>
                  <a:pt x="56185" y="5529979"/>
                </a:cubicBezTo>
                <a:lnTo>
                  <a:pt x="67961" y="5458854"/>
                </a:lnTo>
                <a:lnTo>
                  <a:pt x="110939" y="5353584"/>
                </a:lnTo>
                <a:cubicBezTo>
                  <a:pt x="123070" y="5308303"/>
                  <a:pt x="110671" y="5307524"/>
                  <a:pt x="128276" y="5249764"/>
                </a:cubicBezTo>
                <a:cubicBezTo>
                  <a:pt x="137692" y="5218499"/>
                  <a:pt x="146153" y="5160067"/>
                  <a:pt x="156749" y="5116288"/>
                </a:cubicBezTo>
                <a:cubicBezTo>
                  <a:pt x="167347" y="5072508"/>
                  <a:pt x="184838" y="5010298"/>
                  <a:pt x="191855" y="4987089"/>
                </a:cubicBezTo>
                <a:lnTo>
                  <a:pt x="219824" y="4934095"/>
                </a:lnTo>
                <a:cubicBezTo>
                  <a:pt x="223315" y="4926170"/>
                  <a:pt x="231151" y="4920904"/>
                  <a:pt x="231137" y="4903120"/>
                </a:cubicBezTo>
                <a:lnTo>
                  <a:pt x="219738" y="4827391"/>
                </a:lnTo>
                <a:cubicBezTo>
                  <a:pt x="223928" y="4818620"/>
                  <a:pt x="227939" y="4809255"/>
                  <a:pt x="231597" y="4799440"/>
                </a:cubicBezTo>
                <a:lnTo>
                  <a:pt x="233480" y="4793512"/>
                </a:lnTo>
                <a:cubicBezTo>
                  <a:pt x="233423" y="4793432"/>
                  <a:pt x="233367" y="4793351"/>
                  <a:pt x="233310" y="4793271"/>
                </a:cubicBezTo>
                <a:cubicBezTo>
                  <a:pt x="233275" y="4791711"/>
                  <a:pt x="233728" y="4789662"/>
                  <a:pt x="234882" y="4786765"/>
                </a:cubicBezTo>
                <a:lnTo>
                  <a:pt x="236914" y="4782703"/>
                </a:lnTo>
                <a:lnTo>
                  <a:pt x="246329" y="4683644"/>
                </a:lnTo>
                <a:cubicBezTo>
                  <a:pt x="256294" y="4677568"/>
                  <a:pt x="256527" y="4667288"/>
                  <a:pt x="253823" y="4655204"/>
                </a:cubicBezTo>
                <a:cubicBezTo>
                  <a:pt x="259521" y="4631796"/>
                  <a:pt x="280440" y="4574275"/>
                  <a:pt x="280514" y="4543195"/>
                </a:cubicBezTo>
                <a:cubicBezTo>
                  <a:pt x="272112" y="4519880"/>
                  <a:pt x="251340" y="4505102"/>
                  <a:pt x="254268" y="4468722"/>
                </a:cubicBezTo>
                <a:cubicBezTo>
                  <a:pt x="266696" y="4435462"/>
                  <a:pt x="236001" y="4395418"/>
                  <a:pt x="252728" y="4353998"/>
                </a:cubicBezTo>
                <a:cubicBezTo>
                  <a:pt x="256750" y="4339008"/>
                  <a:pt x="256168" y="4294115"/>
                  <a:pt x="248123" y="4286542"/>
                </a:cubicBezTo>
                <a:cubicBezTo>
                  <a:pt x="246365" y="4277371"/>
                  <a:pt x="249194" y="4266107"/>
                  <a:pt x="240584" y="4262777"/>
                </a:cubicBezTo>
                <a:cubicBezTo>
                  <a:pt x="230221" y="4256829"/>
                  <a:pt x="246153" y="4222259"/>
                  <a:pt x="233949" y="4228340"/>
                </a:cubicBezTo>
                <a:cubicBezTo>
                  <a:pt x="244865" y="4203839"/>
                  <a:pt x="223150" y="4187902"/>
                  <a:pt x="217758" y="4169004"/>
                </a:cubicBezTo>
                <a:cubicBezTo>
                  <a:pt x="228596" y="4149446"/>
                  <a:pt x="206597" y="4129080"/>
                  <a:pt x="203797" y="4086781"/>
                </a:cubicBezTo>
                <a:cubicBezTo>
                  <a:pt x="216334" y="4065199"/>
                  <a:pt x="201740" y="4058317"/>
                  <a:pt x="218344" y="4018957"/>
                </a:cubicBezTo>
                <a:cubicBezTo>
                  <a:pt x="216630" y="4017979"/>
                  <a:pt x="215034" y="4016614"/>
                  <a:pt x="213609" y="4014902"/>
                </a:cubicBezTo>
                <a:cubicBezTo>
                  <a:pt x="205325" y="4004955"/>
                  <a:pt x="204424" y="3985729"/>
                  <a:pt x="211594" y="3971964"/>
                </a:cubicBezTo>
                <a:cubicBezTo>
                  <a:pt x="233561" y="3910433"/>
                  <a:pt x="230991" y="3860613"/>
                  <a:pt x="234357" y="3812226"/>
                </a:cubicBezTo>
                <a:cubicBezTo>
                  <a:pt x="235501" y="3758242"/>
                  <a:pt x="209185" y="3801364"/>
                  <a:pt x="229596" y="3728573"/>
                </a:cubicBezTo>
                <a:cubicBezTo>
                  <a:pt x="219804" y="3724174"/>
                  <a:pt x="219047" y="3715890"/>
                  <a:pt x="223099" y="3700384"/>
                </a:cubicBezTo>
                <a:cubicBezTo>
                  <a:pt x="222942" y="3674360"/>
                  <a:pt x="199034" y="3683312"/>
                  <a:pt x="212511" y="3653063"/>
                </a:cubicBezTo>
                <a:cubicBezTo>
                  <a:pt x="207582" y="3623616"/>
                  <a:pt x="199349" y="3555881"/>
                  <a:pt x="193522" y="3523704"/>
                </a:cubicBezTo>
                <a:cubicBezTo>
                  <a:pt x="199728" y="3495169"/>
                  <a:pt x="185963" y="3494025"/>
                  <a:pt x="177551" y="3460001"/>
                </a:cubicBezTo>
                <a:cubicBezTo>
                  <a:pt x="184399" y="3442692"/>
                  <a:pt x="180138" y="3431687"/>
                  <a:pt x="172293" y="3422022"/>
                </a:cubicBezTo>
                <a:cubicBezTo>
                  <a:pt x="172567" y="3386386"/>
                  <a:pt x="159982" y="3357707"/>
                  <a:pt x="153640" y="3319632"/>
                </a:cubicBezTo>
                <a:cubicBezTo>
                  <a:pt x="117352" y="3267571"/>
                  <a:pt x="111308" y="3199530"/>
                  <a:pt x="102580" y="3174350"/>
                </a:cubicBezTo>
                <a:lnTo>
                  <a:pt x="101281" y="3168555"/>
                </a:lnTo>
                <a:cubicBezTo>
                  <a:pt x="101655" y="3163067"/>
                  <a:pt x="102030" y="3157580"/>
                  <a:pt x="102403" y="3152092"/>
                </a:cubicBezTo>
                <a:lnTo>
                  <a:pt x="103597" y="3145797"/>
                </a:lnTo>
                <a:cubicBezTo>
                  <a:pt x="104132" y="3141497"/>
                  <a:pt x="104119" y="3138691"/>
                  <a:pt x="103701" y="3136806"/>
                </a:cubicBezTo>
                <a:lnTo>
                  <a:pt x="108221" y="3088993"/>
                </a:lnTo>
                <a:cubicBezTo>
                  <a:pt x="109464" y="3064872"/>
                  <a:pt x="113188" y="3030250"/>
                  <a:pt x="111158" y="2992081"/>
                </a:cubicBezTo>
                <a:cubicBezTo>
                  <a:pt x="109031" y="2944441"/>
                  <a:pt x="104226" y="2942439"/>
                  <a:pt x="105565" y="2902844"/>
                </a:cubicBezTo>
                <a:cubicBezTo>
                  <a:pt x="107874" y="2897323"/>
                  <a:pt x="101362" y="2801618"/>
                  <a:pt x="105102" y="2797375"/>
                </a:cubicBezTo>
                <a:cubicBezTo>
                  <a:pt x="86174" y="2744941"/>
                  <a:pt x="109804" y="2750735"/>
                  <a:pt x="107241" y="2691357"/>
                </a:cubicBezTo>
                <a:cubicBezTo>
                  <a:pt x="107811" y="2665349"/>
                  <a:pt x="115946" y="2561129"/>
                  <a:pt x="145888" y="2542201"/>
                </a:cubicBezTo>
                <a:cubicBezTo>
                  <a:pt x="170455" y="2427400"/>
                  <a:pt x="123634" y="2367849"/>
                  <a:pt x="136292" y="2250554"/>
                </a:cubicBezTo>
                <a:cubicBezTo>
                  <a:pt x="110877" y="2215639"/>
                  <a:pt x="134601" y="2180816"/>
                  <a:pt x="130310" y="2141581"/>
                </a:cubicBezTo>
                <a:cubicBezTo>
                  <a:pt x="154051" y="2149219"/>
                  <a:pt x="117587" y="2094975"/>
                  <a:pt x="144587" y="2089095"/>
                </a:cubicBezTo>
                <a:cubicBezTo>
                  <a:pt x="142952" y="2082142"/>
                  <a:pt x="140513" y="2075590"/>
                  <a:pt x="137867" y="2069059"/>
                </a:cubicBezTo>
                <a:lnTo>
                  <a:pt x="136492" y="2065634"/>
                </a:lnTo>
                <a:cubicBezTo>
                  <a:pt x="136216" y="2060851"/>
                  <a:pt x="135939" y="2056067"/>
                  <a:pt x="135663" y="2051284"/>
                </a:cubicBezTo>
                <a:lnTo>
                  <a:pt x="124268" y="1960184"/>
                </a:lnTo>
                <a:cubicBezTo>
                  <a:pt x="138968" y="1926370"/>
                  <a:pt x="111716" y="1914873"/>
                  <a:pt x="131257" y="1873060"/>
                </a:cubicBezTo>
                <a:cubicBezTo>
                  <a:pt x="136329" y="1857442"/>
                  <a:pt x="139083" y="1807624"/>
                  <a:pt x="131724" y="1797311"/>
                </a:cubicBezTo>
                <a:cubicBezTo>
                  <a:pt x="130673" y="1786740"/>
                  <a:pt x="134293" y="1774954"/>
                  <a:pt x="126063" y="1769201"/>
                </a:cubicBezTo>
                <a:cubicBezTo>
                  <a:pt x="116300" y="1760126"/>
                  <a:pt x="134551" y="1725705"/>
                  <a:pt x="122085" y="1729500"/>
                </a:cubicBezTo>
                <a:cubicBezTo>
                  <a:pt x="134648" y="1705012"/>
                  <a:pt x="114449" y="1682158"/>
                  <a:pt x="110543" y="1659949"/>
                </a:cubicBezTo>
                <a:cubicBezTo>
                  <a:pt x="122664" y="1640913"/>
                  <a:pt x="102513" y="1613087"/>
                  <a:pt x="102892" y="1565607"/>
                </a:cubicBezTo>
                <a:cubicBezTo>
                  <a:pt x="116835" y="1544742"/>
                  <a:pt x="102976" y="1533616"/>
                  <a:pt x="122245" y="1494057"/>
                </a:cubicBezTo>
                <a:cubicBezTo>
                  <a:pt x="120629" y="1492563"/>
                  <a:pt x="119160" y="1490668"/>
                  <a:pt x="117883" y="1488429"/>
                </a:cubicBezTo>
                <a:cubicBezTo>
                  <a:pt x="110465" y="1475431"/>
                  <a:pt x="111002" y="1453942"/>
                  <a:pt x="119083" y="1440433"/>
                </a:cubicBezTo>
                <a:cubicBezTo>
                  <a:pt x="145274" y="1377630"/>
                  <a:pt x="146438" y="1321884"/>
                  <a:pt x="153340" y="1269148"/>
                </a:cubicBezTo>
                <a:cubicBezTo>
                  <a:pt x="158467" y="1209690"/>
                  <a:pt x="129360" y="1251077"/>
                  <a:pt x="154855" y="1175439"/>
                </a:cubicBezTo>
                <a:cubicBezTo>
                  <a:pt x="145538" y="1168218"/>
                  <a:pt x="145408" y="1158868"/>
                  <a:pt x="150548" y="1142685"/>
                </a:cubicBezTo>
                <a:cubicBezTo>
                  <a:pt x="152321" y="1113850"/>
                  <a:pt x="128121" y="1118007"/>
                  <a:pt x="143630" y="1087778"/>
                </a:cubicBezTo>
                <a:cubicBezTo>
                  <a:pt x="139451" y="1064261"/>
                  <a:pt x="125971" y="1018012"/>
                  <a:pt x="125476" y="1001580"/>
                </a:cubicBezTo>
                <a:cubicBezTo>
                  <a:pt x="123958" y="976962"/>
                  <a:pt x="134851" y="962709"/>
                  <a:pt x="134526" y="940069"/>
                </a:cubicBezTo>
                <a:cubicBezTo>
                  <a:pt x="142751" y="909988"/>
                  <a:pt x="129284" y="905409"/>
                  <a:pt x="123523" y="865739"/>
                </a:cubicBezTo>
                <a:cubicBezTo>
                  <a:pt x="131549" y="848234"/>
                  <a:pt x="128173" y="835030"/>
                  <a:pt x="121164" y="822450"/>
                </a:cubicBezTo>
                <a:cubicBezTo>
                  <a:pt x="124077" y="783082"/>
                  <a:pt x="113811" y="748321"/>
                  <a:pt x="110389" y="704665"/>
                </a:cubicBezTo>
                <a:cubicBezTo>
                  <a:pt x="120144" y="656264"/>
                  <a:pt x="99869" y="633697"/>
                  <a:pt x="96299" y="587032"/>
                </a:cubicBezTo>
                <a:cubicBezTo>
                  <a:pt x="87861" y="539988"/>
                  <a:pt x="66571" y="452493"/>
                  <a:pt x="59759" y="422399"/>
                </a:cubicBezTo>
                <a:cubicBezTo>
                  <a:pt x="62865" y="416491"/>
                  <a:pt x="59682" y="404768"/>
                  <a:pt x="55429" y="406467"/>
                </a:cubicBezTo>
                <a:cubicBezTo>
                  <a:pt x="56742" y="400038"/>
                  <a:pt x="64884" y="384166"/>
                  <a:pt x="58062" y="383409"/>
                </a:cubicBezTo>
                <a:cubicBezTo>
                  <a:pt x="57210" y="351894"/>
                  <a:pt x="61145" y="320031"/>
                  <a:pt x="69487" y="290892"/>
                </a:cubicBezTo>
                <a:cubicBezTo>
                  <a:pt x="57686" y="231306"/>
                  <a:pt x="89539" y="260845"/>
                  <a:pt x="86198" y="217175"/>
                </a:cubicBezTo>
                <a:cubicBezTo>
                  <a:pt x="72715" y="183379"/>
                  <a:pt x="83646" y="168958"/>
                  <a:pt x="74643" y="129155"/>
                </a:cubicBezTo>
                <a:cubicBezTo>
                  <a:pt x="96697" y="112411"/>
                  <a:pt x="72236" y="90977"/>
                  <a:pt x="78417" y="74202"/>
                </a:cubicBezTo>
                <a:cubicBezTo>
                  <a:pt x="59029" y="57686"/>
                  <a:pt x="81827" y="29115"/>
                  <a:pt x="94183" y="4683"/>
                </a:cubicBezTo>
                <a:close/>
              </a:path>
            </a:pathLst>
          </a:cu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5388888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81D38F35-1CB0-0373-55E6-AB80E6BCE9A4}"/>
              </a:ext>
            </a:extLst>
          </p:cNvPr>
          <p:cNvSpPr>
            <a:spLocks noGrp="1"/>
          </p:cNvSpPr>
          <p:nvPr>
            <p:ph type="title"/>
          </p:nvPr>
        </p:nvSpPr>
        <p:spPr>
          <a:xfrm>
            <a:off x="4965290" y="365760"/>
            <a:ext cx="5997678" cy="1325562"/>
          </a:xfrm>
        </p:spPr>
        <p:txBody>
          <a:bodyPr>
            <a:normAutofit/>
          </a:bodyPr>
          <a:lstStyle/>
          <a:p>
            <a:r>
              <a:rPr lang="fi-FI" sz="3200" dirty="0"/>
              <a:t>OPPIMINEN JA VINKKEJÄ MUILLE</a:t>
            </a:r>
          </a:p>
        </p:txBody>
      </p:sp>
      <p:pic>
        <p:nvPicPr>
          <p:cNvPr id="2050" name="Picture 2">
            <a:extLst>
              <a:ext uri="{FF2B5EF4-FFF2-40B4-BE49-F238E27FC236}">
                <a16:creationId xmlns:a16="http://schemas.microsoft.com/office/drawing/2014/main" id="{C270E469-D1A6-0D58-931B-BDABB154D206}"/>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17097" r="-1" b="1"/>
          <a:stretch/>
        </p:blipFill>
        <p:spPr bwMode="auto">
          <a:xfrm>
            <a:off x="20" y="10"/>
            <a:ext cx="4653291" cy="6857990"/>
          </a:xfrm>
          <a:prstGeom prst="rect">
            <a:avLst/>
          </a:prstGeom>
          <a:noFill/>
          <a:extLst>
            <a:ext uri="{909E8E84-426E-40DD-AFC4-6F175D3DCCD1}">
              <a14:hiddenFill xmlns:a14="http://schemas.microsoft.com/office/drawing/2010/main">
                <a:solidFill>
                  <a:srgbClr val="FFFFFF"/>
                </a:solidFill>
              </a14:hiddenFill>
            </a:ext>
          </a:extLst>
        </p:spPr>
      </p:pic>
      <p:sp>
        <p:nvSpPr>
          <p:cNvPr id="3" name="Sisällön paikkamerkki 2">
            <a:extLst>
              <a:ext uri="{FF2B5EF4-FFF2-40B4-BE49-F238E27FC236}">
                <a16:creationId xmlns:a16="http://schemas.microsoft.com/office/drawing/2014/main" id="{2B0C5499-AC0F-7241-A9EA-B92371BBC047}"/>
              </a:ext>
            </a:extLst>
          </p:cNvPr>
          <p:cNvSpPr>
            <a:spLocks noGrp="1"/>
          </p:cNvSpPr>
          <p:nvPr>
            <p:ph idx="1"/>
          </p:nvPr>
        </p:nvSpPr>
        <p:spPr>
          <a:xfrm>
            <a:off x="4965290" y="2005739"/>
            <a:ext cx="6015571" cy="4174398"/>
          </a:xfrm>
        </p:spPr>
        <p:txBody>
          <a:bodyPr>
            <a:normAutofit/>
          </a:bodyPr>
          <a:lstStyle/>
          <a:p>
            <a:r>
              <a:rPr lang="fi-FI" sz="1300" dirty="0"/>
              <a:t>Mielestäni pärjäsin oikein hyvin ilman mitään ongelmia. Tietysti aluksi oli sopeuduttavaa, kun talossa asuikin 8 muuta ihmistä, mutta siihen tottui todella nopeasti ja he ovat kaikki todella hyviä tyyppejä.</a:t>
            </a:r>
          </a:p>
          <a:p>
            <a:pPr marL="0" indent="0">
              <a:buNone/>
            </a:pPr>
            <a:endParaRPr lang="fi-FI" sz="1300" dirty="0"/>
          </a:p>
          <a:p>
            <a:r>
              <a:rPr lang="fi-FI" sz="1300" dirty="0"/>
              <a:t>Täällä bussit kulkevat joka suuntaan aika hyvin, mutta ongelmana on se, että ne ovat usein myöhässä ja joskus eivät saata tulla ollenkaan. Bussien aikataulujen seuraamiseksi suosittelen puhelimelle ladattavaa </a:t>
            </a:r>
            <a:r>
              <a:rPr lang="fi-FI" sz="1300" dirty="0" err="1"/>
              <a:t>Tallinja</a:t>
            </a:r>
            <a:r>
              <a:rPr lang="fi-FI" sz="1300" dirty="0"/>
              <a:t> appia. Sieltä näkee, jos esimerkiksi bussi on myöhässä.</a:t>
            </a:r>
          </a:p>
          <a:p>
            <a:r>
              <a:rPr lang="fi-FI" sz="1300" dirty="0"/>
              <a:t>Liikenne on todella hurjaa. Ihmiset eivät piittaa juurikaan liikennesäännöistä ja ajavat ylinopeutta. Liikenne on myös usein todella ruuhkaista. Suosittelen olemaan erityisen varovainen ylittäessä tietä, koska täällä on todella vähän suojateitä. Tämän takia joudut ylittämään tiet ihan miten sattuu.</a:t>
            </a:r>
          </a:p>
          <a:p>
            <a:r>
              <a:rPr lang="fi-FI" sz="1300" dirty="0"/>
              <a:t>Seuraavan kerran lähtiessäni ulkomaille katsoisin enemmän kohteen säätä ja ottaisin enemmän pitkiä vaatteita mukaan, vaikka kyseessä olisi lämmin maa.</a:t>
            </a:r>
          </a:p>
          <a:p>
            <a:endParaRPr lang="fi-FI" sz="1300" dirty="0"/>
          </a:p>
        </p:txBody>
      </p:sp>
    </p:spTree>
    <p:extLst>
      <p:ext uri="{BB962C8B-B14F-4D97-AF65-F5344CB8AC3E}">
        <p14:creationId xmlns:p14="http://schemas.microsoft.com/office/powerpoint/2010/main" val="352196280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kstin paikkamerkki 5">
            <a:extLst>
              <a:ext uri="{FF2B5EF4-FFF2-40B4-BE49-F238E27FC236}">
                <a16:creationId xmlns:a16="http://schemas.microsoft.com/office/drawing/2014/main" id="{76587CEA-4755-73BA-6722-AE7BCD708B14}"/>
              </a:ext>
            </a:extLst>
          </p:cNvPr>
          <p:cNvSpPr>
            <a:spLocks noGrp="1"/>
          </p:cNvSpPr>
          <p:nvPr>
            <p:ph type="body" sz="quarter" idx="3"/>
          </p:nvPr>
        </p:nvSpPr>
        <p:spPr>
          <a:xfrm>
            <a:off x="4084942" y="3886564"/>
            <a:ext cx="4480560" cy="731520"/>
          </a:xfrm>
        </p:spPr>
        <p:txBody>
          <a:bodyPr>
            <a:normAutofit/>
          </a:bodyPr>
          <a:lstStyle/>
          <a:p>
            <a:r>
              <a:rPr lang="fi-FI" sz="1800" dirty="0"/>
              <a:t>ASIOIOTA, JOISTA PIDIN:</a:t>
            </a:r>
          </a:p>
        </p:txBody>
      </p:sp>
      <p:sp>
        <p:nvSpPr>
          <p:cNvPr id="7" name="Sisällön paikkamerkki 6">
            <a:extLst>
              <a:ext uri="{FF2B5EF4-FFF2-40B4-BE49-F238E27FC236}">
                <a16:creationId xmlns:a16="http://schemas.microsoft.com/office/drawing/2014/main" id="{E8697ED2-BCD3-F284-3B4E-A8A7F0880462}"/>
              </a:ext>
            </a:extLst>
          </p:cNvPr>
          <p:cNvSpPr>
            <a:spLocks noGrp="1"/>
          </p:cNvSpPr>
          <p:nvPr>
            <p:ph sz="quarter" idx="4"/>
          </p:nvPr>
        </p:nvSpPr>
        <p:spPr>
          <a:xfrm>
            <a:off x="4084942" y="4702059"/>
            <a:ext cx="4480560" cy="3664650"/>
          </a:xfrm>
        </p:spPr>
        <p:txBody>
          <a:bodyPr/>
          <a:lstStyle/>
          <a:p>
            <a:r>
              <a:rPr lang="fi-FI" dirty="0"/>
              <a:t>Halvat hinnat</a:t>
            </a:r>
          </a:p>
          <a:p>
            <a:r>
              <a:rPr lang="fi-FI" dirty="0"/>
              <a:t>Ystävälliset ihmiset</a:t>
            </a:r>
          </a:p>
          <a:p>
            <a:r>
              <a:rPr lang="fi-FI" dirty="0"/>
              <a:t>Kauniit maisemat</a:t>
            </a:r>
          </a:p>
          <a:p>
            <a:r>
              <a:rPr lang="fi-FI" dirty="0"/>
              <a:t>Lämmin ilmasto</a:t>
            </a:r>
          </a:p>
          <a:p>
            <a:endParaRPr lang="fi-FI" dirty="0"/>
          </a:p>
          <a:p>
            <a:endParaRPr lang="fi-FI" dirty="0"/>
          </a:p>
        </p:txBody>
      </p:sp>
      <p:sp>
        <p:nvSpPr>
          <p:cNvPr id="4" name="Tekstin paikkamerkki 3">
            <a:extLst>
              <a:ext uri="{FF2B5EF4-FFF2-40B4-BE49-F238E27FC236}">
                <a16:creationId xmlns:a16="http://schemas.microsoft.com/office/drawing/2014/main" id="{CF1EA932-E181-0A7D-93F6-C0D9B0D38A85}"/>
              </a:ext>
            </a:extLst>
          </p:cNvPr>
          <p:cNvSpPr>
            <a:spLocks noGrp="1"/>
          </p:cNvSpPr>
          <p:nvPr>
            <p:ph type="body" idx="1"/>
          </p:nvPr>
        </p:nvSpPr>
        <p:spPr>
          <a:xfrm>
            <a:off x="4084942" y="83461"/>
            <a:ext cx="4480560" cy="731520"/>
          </a:xfrm>
        </p:spPr>
        <p:txBody>
          <a:bodyPr>
            <a:normAutofit/>
          </a:bodyPr>
          <a:lstStyle/>
          <a:p>
            <a:r>
              <a:rPr lang="fi-FI" sz="1800" dirty="0"/>
              <a:t>ASIOITA, JOISTA EN PITÄNYT:</a:t>
            </a:r>
          </a:p>
        </p:txBody>
      </p:sp>
      <p:sp>
        <p:nvSpPr>
          <p:cNvPr id="5" name="Sisällön paikkamerkki 4">
            <a:extLst>
              <a:ext uri="{FF2B5EF4-FFF2-40B4-BE49-F238E27FC236}">
                <a16:creationId xmlns:a16="http://schemas.microsoft.com/office/drawing/2014/main" id="{51DDDA8A-ED30-BAAB-00CD-16966F6EE86C}"/>
              </a:ext>
            </a:extLst>
          </p:cNvPr>
          <p:cNvSpPr>
            <a:spLocks noGrp="1"/>
          </p:cNvSpPr>
          <p:nvPr>
            <p:ph sz="half" idx="2"/>
          </p:nvPr>
        </p:nvSpPr>
        <p:spPr>
          <a:xfrm>
            <a:off x="4084942" y="898956"/>
            <a:ext cx="4480560" cy="3210975"/>
          </a:xfrm>
        </p:spPr>
        <p:txBody>
          <a:bodyPr/>
          <a:lstStyle/>
          <a:p>
            <a:r>
              <a:rPr lang="fi-FI" dirty="0"/>
              <a:t>Toisen päälle puhuminen ja keskeyttäminen</a:t>
            </a:r>
          </a:p>
          <a:p>
            <a:r>
              <a:rPr lang="fi-FI" dirty="0"/>
              <a:t>Kierrätys</a:t>
            </a:r>
          </a:p>
          <a:p>
            <a:r>
              <a:rPr lang="fi-FI" dirty="0"/>
              <a:t>Juomakelvoton vesi</a:t>
            </a:r>
          </a:p>
          <a:p>
            <a:r>
              <a:rPr lang="fi-FI" dirty="0"/>
              <a:t>Liikenne</a:t>
            </a:r>
          </a:p>
          <a:p>
            <a:r>
              <a:rPr lang="fi-FI" dirty="0"/>
              <a:t>Aikataulujen pitämättömyys</a:t>
            </a:r>
          </a:p>
          <a:p>
            <a:r>
              <a:rPr lang="fi-FI" dirty="0"/>
              <a:t>Likainen ympäristö</a:t>
            </a:r>
          </a:p>
        </p:txBody>
      </p:sp>
      <p:pic>
        <p:nvPicPr>
          <p:cNvPr id="3" name="Picture 2">
            <a:extLst>
              <a:ext uri="{FF2B5EF4-FFF2-40B4-BE49-F238E27FC236}">
                <a16:creationId xmlns:a16="http://schemas.microsoft.com/office/drawing/2014/main" id="{E1FD0905-B486-1B6A-681D-D8802ABD4FB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085" y="-8916"/>
            <a:ext cx="3904281" cy="6940944"/>
          </a:xfrm>
          <a:prstGeom prst="rect">
            <a:avLst/>
          </a:prstGeom>
          <a:noFill/>
          <a:extLst>
            <a:ext uri="{909E8E84-426E-40DD-AFC4-6F175D3DCCD1}">
              <a14:hiddenFill xmlns:a14="http://schemas.microsoft.com/office/drawing/2010/main">
                <a:solidFill>
                  <a:srgbClr val="FFFFFF"/>
                </a:solidFill>
              </a14:hiddenFill>
            </a:ext>
          </a:extLst>
        </p:spPr>
      </p:pic>
      <p:pic>
        <p:nvPicPr>
          <p:cNvPr id="10" name="Kuva 9">
            <a:extLst>
              <a:ext uri="{FF2B5EF4-FFF2-40B4-BE49-F238E27FC236}">
                <a16:creationId xmlns:a16="http://schemas.microsoft.com/office/drawing/2014/main" id="{27D43230-FDD9-C4DA-0846-E803D1C505B6}"/>
              </a:ext>
            </a:extLst>
          </p:cNvPr>
          <p:cNvPicPr>
            <a:picLocks noChangeAspect="1"/>
          </p:cNvPicPr>
          <p:nvPr/>
        </p:nvPicPr>
        <p:blipFill>
          <a:blip r:embed="rId3"/>
          <a:stretch>
            <a:fillRect/>
          </a:stretch>
        </p:blipFill>
        <p:spPr>
          <a:xfrm>
            <a:off x="8334375" y="-8916"/>
            <a:ext cx="3857625" cy="6858000"/>
          </a:xfrm>
          <a:prstGeom prst="rect">
            <a:avLst/>
          </a:prstGeom>
        </p:spPr>
      </p:pic>
    </p:spTree>
    <p:extLst>
      <p:ext uri="{BB962C8B-B14F-4D97-AF65-F5344CB8AC3E}">
        <p14:creationId xmlns:p14="http://schemas.microsoft.com/office/powerpoint/2010/main" val="109744071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5146" name="Rectangle 5132">
            <a:extLst>
              <a:ext uri="{FF2B5EF4-FFF2-40B4-BE49-F238E27FC236}">
                <a16:creationId xmlns:a16="http://schemas.microsoft.com/office/drawing/2014/main" id="{73167118-CCC6-4EA0-956F-63D5BBB02EF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129284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5130" name="Rectangle 5132">
            <a:extLst>
              <a:ext uri="{FF2B5EF4-FFF2-40B4-BE49-F238E27FC236}">
                <a16:creationId xmlns:a16="http://schemas.microsoft.com/office/drawing/2014/main" id="{800ECB84-C1FB-4283-8702-422EB096BD9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215"/>
            <a:ext cx="11292840" cy="686421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128" name="Picture 8">
            <a:extLst>
              <a:ext uri="{FF2B5EF4-FFF2-40B4-BE49-F238E27FC236}">
                <a16:creationId xmlns:a16="http://schemas.microsoft.com/office/drawing/2014/main" id="{C7A0E77F-32C2-D830-6529-272776103788}"/>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r="2" b="25600"/>
          <a:stretch/>
        </p:blipFill>
        <p:spPr bwMode="auto">
          <a:xfrm>
            <a:off x="3202542" y="3082937"/>
            <a:ext cx="2743583" cy="3628930"/>
          </a:xfrm>
          <a:prstGeom prst="rect">
            <a:avLst/>
          </a:prstGeom>
          <a:noFill/>
          <a:extLst>
            <a:ext uri="{909E8E84-426E-40DD-AFC4-6F175D3DCCD1}">
              <a14:hiddenFill xmlns:a14="http://schemas.microsoft.com/office/drawing/2010/main">
                <a:solidFill>
                  <a:srgbClr val="FFFFFF"/>
                </a:solidFill>
              </a14:hiddenFill>
            </a:ext>
          </a:extLst>
        </p:spPr>
      </p:pic>
      <p:pic>
        <p:nvPicPr>
          <p:cNvPr id="5124" name="Picture 4">
            <a:extLst>
              <a:ext uri="{FF2B5EF4-FFF2-40B4-BE49-F238E27FC236}">
                <a16:creationId xmlns:a16="http://schemas.microsoft.com/office/drawing/2014/main" id="{954111DC-AF7E-081E-EF91-0BA84A5AF00A}"/>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29418" b="33904"/>
          <a:stretch/>
        </p:blipFill>
        <p:spPr bwMode="auto">
          <a:xfrm>
            <a:off x="161151" y="160866"/>
            <a:ext cx="5784972" cy="3772147"/>
          </a:xfrm>
          <a:custGeom>
            <a:avLst/>
            <a:gdLst/>
            <a:ahLst/>
            <a:cxnLst/>
            <a:rect l="l" t="t" r="r" b="b"/>
            <a:pathLst>
              <a:path w="3762123" h="3772147">
                <a:moveTo>
                  <a:pt x="0" y="0"/>
                </a:moveTo>
                <a:lnTo>
                  <a:pt x="3762123" y="0"/>
                </a:lnTo>
                <a:lnTo>
                  <a:pt x="3762123" y="2803198"/>
                </a:lnTo>
                <a:lnTo>
                  <a:pt x="1898122" y="2803198"/>
                </a:lnTo>
                <a:lnTo>
                  <a:pt x="1898122" y="3772147"/>
                </a:lnTo>
                <a:lnTo>
                  <a:pt x="0" y="3772147"/>
                </a:lnTo>
                <a:close/>
              </a:path>
            </a:pathLst>
          </a:custGeom>
          <a:noFill/>
          <a:extLst>
            <a:ext uri="{909E8E84-426E-40DD-AFC4-6F175D3DCCD1}">
              <a14:hiddenFill xmlns:a14="http://schemas.microsoft.com/office/drawing/2010/main">
                <a:solidFill>
                  <a:srgbClr val="FFFFFF"/>
                </a:solidFill>
              </a14:hiddenFill>
            </a:ext>
          </a:extLst>
        </p:spPr>
      </p:pic>
      <p:sp>
        <p:nvSpPr>
          <p:cNvPr id="3" name="Sisällön paikkamerkki 2">
            <a:extLst>
              <a:ext uri="{FF2B5EF4-FFF2-40B4-BE49-F238E27FC236}">
                <a16:creationId xmlns:a16="http://schemas.microsoft.com/office/drawing/2014/main" id="{75B8425B-8BA2-48F7-1F69-75856927B209}"/>
              </a:ext>
            </a:extLst>
          </p:cNvPr>
          <p:cNvSpPr>
            <a:spLocks noGrp="1"/>
          </p:cNvSpPr>
          <p:nvPr>
            <p:ph idx="1"/>
          </p:nvPr>
        </p:nvSpPr>
        <p:spPr>
          <a:xfrm>
            <a:off x="6315076" y="1828800"/>
            <a:ext cx="4677389" cy="4476750"/>
          </a:xfrm>
        </p:spPr>
        <p:txBody>
          <a:bodyPr anchor="ctr">
            <a:normAutofit/>
          </a:bodyPr>
          <a:lstStyle/>
          <a:p>
            <a:pPr marL="0" indent="0">
              <a:buNone/>
            </a:pPr>
            <a:r>
              <a:rPr lang="fi-FI" sz="1500" dirty="0"/>
              <a:t>MITKÄ ASIAT OVAT PAREMMIN SUOMESSA?</a:t>
            </a:r>
          </a:p>
          <a:p>
            <a:pPr marL="0" indent="0">
              <a:buNone/>
            </a:pPr>
            <a:r>
              <a:rPr lang="fi-FI" sz="1500" dirty="0"/>
              <a:t>-kierrätys</a:t>
            </a:r>
          </a:p>
          <a:p>
            <a:pPr marL="0" indent="0">
              <a:buNone/>
            </a:pPr>
            <a:r>
              <a:rPr lang="fi-FI" sz="1500" dirty="0"/>
              <a:t>-palkkataso</a:t>
            </a:r>
          </a:p>
          <a:p>
            <a:pPr marL="0" indent="0">
              <a:buNone/>
            </a:pPr>
            <a:r>
              <a:rPr lang="fi-FI" sz="1500" dirty="0"/>
              <a:t>-puhtaus</a:t>
            </a:r>
          </a:p>
          <a:p>
            <a:pPr marL="0" indent="0">
              <a:buNone/>
            </a:pPr>
            <a:r>
              <a:rPr lang="fi-FI" sz="1500" dirty="0"/>
              <a:t>-elintaso</a:t>
            </a:r>
          </a:p>
          <a:p>
            <a:pPr marL="0" indent="0">
              <a:buNone/>
            </a:pPr>
            <a:r>
              <a:rPr lang="fi-FI" sz="1500" dirty="0"/>
              <a:t>-koulutus</a:t>
            </a:r>
          </a:p>
          <a:p>
            <a:pPr marL="0" indent="0">
              <a:buNone/>
            </a:pPr>
            <a:endParaRPr lang="fi-FI" sz="1500" dirty="0"/>
          </a:p>
          <a:p>
            <a:pPr marL="0" indent="0">
              <a:buNone/>
            </a:pPr>
            <a:r>
              <a:rPr lang="fi-FI" sz="1500" dirty="0"/>
              <a:t>MITÄ SUOMALAISTEN OLISI HYVÄ OPPIA KOHDEMAAN KULTTUURISTA/IHMISISTÄ?</a:t>
            </a:r>
          </a:p>
          <a:p>
            <a:pPr>
              <a:buFontTx/>
              <a:buChar char="-"/>
            </a:pPr>
            <a:r>
              <a:rPr lang="fi-FI" sz="1500" dirty="0"/>
              <a:t>Olemaan ystävällisempiä tuntemattomille ihmisille</a:t>
            </a:r>
          </a:p>
          <a:p>
            <a:pPr>
              <a:buFontTx/>
              <a:buChar char="-"/>
            </a:pPr>
            <a:endParaRPr lang="fi-FI" sz="1500" dirty="0"/>
          </a:p>
          <a:p>
            <a:pPr>
              <a:buFontTx/>
              <a:buChar char="-"/>
            </a:pPr>
            <a:endParaRPr lang="fi-FI" sz="1500" dirty="0"/>
          </a:p>
          <a:p>
            <a:endParaRPr lang="fi-FI" sz="1500" dirty="0"/>
          </a:p>
        </p:txBody>
      </p:sp>
      <p:pic>
        <p:nvPicPr>
          <p:cNvPr id="5126" name="Picture 6">
            <a:extLst>
              <a:ext uri="{FF2B5EF4-FFF2-40B4-BE49-F238E27FC236}">
                <a16:creationId xmlns:a16="http://schemas.microsoft.com/office/drawing/2014/main" id="{7A63F62B-CB3F-1C16-6A65-401F1B1A9882}"/>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13860" r="24338" b="-1"/>
          <a:stretch/>
        </p:blipFill>
        <p:spPr bwMode="auto">
          <a:xfrm>
            <a:off x="161153" y="4051885"/>
            <a:ext cx="2922516" cy="2659982"/>
          </a:xfrm>
          <a:prstGeom prst="rect">
            <a:avLst/>
          </a:prstGeom>
          <a:noFill/>
          <a:extLst>
            <a:ext uri="{909E8E84-426E-40DD-AFC4-6F175D3DCCD1}">
              <a14:hiddenFill xmlns:a14="http://schemas.microsoft.com/office/drawing/2010/main">
                <a:solidFill>
                  <a:srgbClr val="FFFFFF"/>
                </a:solidFill>
              </a14:hiddenFill>
            </a:ext>
          </a:extLst>
        </p:spPr>
      </p:pic>
      <p:cxnSp>
        <p:nvCxnSpPr>
          <p:cNvPr id="5135" name="Straight Connector 5134">
            <a:extLst>
              <a:ext uri="{FF2B5EF4-FFF2-40B4-BE49-F238E27FC236}">
                <a16:creationId xmlns:a16="http://schemas.microsoft.com/office/drawing/2014/main" id="{92BFA6EF-C8B5-4562-9718-3167CB1C9C2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973153" y="4924327"/>
            <a:ext cx="0" cy="1091381"/>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6832101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119" name="Rectangle 4118">
            <a:extLst>
              <a:ext uri="{FF2B5EF4-FFF2-40B4-BE49-F238E27FC236}">
                <a16:creationId xmlns:a16="http://schemas.microsoft.com/office/drawing/2014/main" id="{989683EB-D202-4B4D-B1BD-8BA6965FBEF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1292840" cy="6858001"/>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8">
            <a:extLst>
              <a:ext uri="{FF2B5EF4-FFF2-40B4-BE49-F238E27FC236}">
                <a16:creationId xmlns:a16="http://schemas.microsoft.com/office/drawing/2014/main" id="{6575FEAA-1BD3-A009-51B2-23A57B952A55}"/>
              </a:ext>
            </a:extLst>
          </p:cNvPr>
          <p:cNvPicPr>
            <a:picLocks noChangeAspect="1" noChangeArrowheads="1"/>
          </p:cNvPicPr>
          <p:nvPr/>
        </p:nvPicPr>
        <p:blipFill rotWithShape="1">
          <a:blip r:embed="rId2">
            <a:alphaModFix amt="35000"/>
            <a:extLst>
              <a:ext uri="{28A0092B-C50C-407E-A947-70E740481C1C}">
                <a14:useLocalDpi xmlns:a14="http://schemas.microsoft.com/office/drawing/2010/main" val="0"/>
              </a:ext>
            </a:extLst>
          </a:blip>
          <a:srcRect t="24387" r="-1" b="12331"/>
          <a:stretch/>
        </p:blipFill>
        <p:spPr bwMode="auto">
          <a:xfrm>
            <a:off x="20" y="10"/>
            <a:ext cx="6095980" cy="6857990"/>
          </a:xfrm>
          <a:prstGeom prst="rect">
            <a:avLst/>
          </a:prstGeom>
          <a:noFill/>
          <a:extLst>
            <a:ext uri="{909E8E84-426E-40DD-AFC4-6F175D3DCCD1}">
              <a14:hiddenFill xmlns:a14="http://schemas.microsoft.com/office/drawing/2010/main">
                <a:solidFill>
                  <a:srgbClr val="FFFFFF"/>
                </a:solidFill>
              </a14:hiddenFill>
            </a:ext>
          </a:extLst>
        </p:spPr>
      </p:pic>
      <p:pic>
        <p:nvPicPr>
          <p:cNvPr id="4098" name="Picture 2">
            <a:extLst>
              <a:ext uri="{FF2B5EF4-FFF2-40B4-BE49-F238E27FC236}">
                <a16:creationId xmlns:a16="http://schemas.microsoft.com/office/drawing/2014/main" id="{9827D8EA-3537-1E39-FA38-981D810B21FC}"/>
              </a:ext>
            </a:extLst>
          </p:cNvPr>
          <p:cNvPicPr>
            <a:picLocks noChangeAspect="1" noChangeArrowheads="1"/>
          </p:cNvPicPr>
          <p:nvPr/>
        </p:nvPicPr>
        <p:blipFill rotWithShape="1">
          <a:blip r:embed="rId3">
            <a:alphaModFix amt="35000"/>
            <a:extLst>
              <a:ext uri="{28A0092B-C50C-407E-A947-70E740481C1C}">
                <a14:useLocalDpi xmlns:a14="http://schemas.microsoft.com/office/drawing/2010/main" val="0"/>
              </a:ext>
            </a:extLst>
          </a:blip>
          <a:srcRect t="25770"/>
          <a:stretch/>
        </p:blipFill>
        <p:spPr bwMode="auto">
          <a:xfrm>
            <a:off x="6096000" y="-2"/>
            <a:ext cx="5196840" cy="6858002"/>
          </a:xfrm>
          <a:prstGeom prst="rect">
            <a:avLst/>
          </a:prstGeom>
          <a:noFill/>
          <a:extLst>
            <a:ext uri="{909E8E84-426E-40DD-AFC4-6F175D3DCCD1}">
              <a14:hiddenFill xmlns:a14="http://schemas.microsoft.com/office/drawing/2010/main">
                <a:solidFill>
                  <a:srgbClr val="FFFFFF"/>
                </a:solidFill>
              </a14:hiddenFill>
            </a:ext>
          </a:extLst>
        </p:spPr>
      </p:pic>
      <p:sp>
        <p:nvSpPr>
          <p:cNvPr id="2" name="Otsikko 1">
            <a:extLst>
              <a:ext uri="{FF2B5EF4-FFF2-40B4-BE49-F238E27FC236}">
                <a16:creationId xmlns:a16="http://schemas.microsoft.com/office/drawing/2014/main" id="{414F8CF7-8446-D43C-4943-BA4B58989FF5}"/>
              </a:ext>
            </a:extLst>
          </p:cNvPr>
          <p:cNvSpPr>
            <a:spLocks noGrp="1"/>
          </p:cNvSpPr>
          <p:nvPr>
            <p:ph type="title"/>
          </p:nvPr>
        </p:nvSpPr>
        <p:spPr>
          <a:xfrm>
            <a:off x="1261872" y="579436"/>
            <a:ext cx="9668256" cy="832906"/>
          </a:xfrm>
        </p:spPr>
        <p:txBody>
          <a:bodyPr>
            <a:normAutofit/>
          </a:bodyPr>
          <a:lstStyle/>
          <a:p>
            <a:r>
              <a:rPr lang="fi-FI" sz="3600" dirty="0">
                <a:solidFill>
                  <a:schemeClr val="accent1">
                    <a:lumMod val="60000"/>
                    <a:lumOff val="40000"/>
                  </a:schemeClr>
                </a:solidFill>
              </a:rPr>
              <a:t>MATKUSTAMINEN</a:t>
            </a:r>
          </a:p>
        </p:txBody>
      </p:sp>
      <p:sp>
        <p:nvSpPr>
          <p:cNvPr id="3" name="Sisällön paikkamerkki 2">
            <a:extLst>
              <a:ext uri="{FF2B5EF4-FFF2-40B4-BE49-F238E27FC236}">
                <a16:creationId xmlns:a16="http://schemas.microsoft.com/office/drawing/2014/main" id="{F85870D3-5681-B875-E206-D535813F0472}"/>
              </a:ext>
            </a:extLst>
          </p:cNvPr>
          <p:cNvSpPr>
            <a:spLocks noGrp="1"/>
          </p:cNvSpPr>
          <p:nvPr>
            <p:ph idx="1"/>
          </p:nvPr>
        </p:nvSpPr>
        <p:spPr>
          <a:xfrm>
            <a:off x="1261872" y="1595535"/>
            <a:ext cx="8595360" cy="4351337"/>
          </a:xfrm>
        </p:spPr>
        <p:txBody>
          <a:bodyPr>
            <a:normAutofit fontScale="92500" lnSpcReduction="10000"/>
          </a:bodyPr>
          <a:lstStyle/>
          <a:p>
            <a:r>
              <a:rPr lang="fi-FI" dirty="0">
                <a:solidFill>
                  <a:schemeClr val="accent1">
                    <a:lumMod val="60000"/>
                    <a:lumOff val="40000"/>
                  </a:schemeClr>
                </a:solidFill>
              </a:rPr>
              <a:t>Valmistauduin lähtöön kirjoittamalla listan kaikesta, mitä tarvitsen mukaan sekä aloittamalla pakkaamisen ajoissa.</a:t>
            </a:r>
          </a:p>
          <a:p>
            <a:r>
              <a:rPr lang="fi-FI" dirty="0">
                <a:solidFill>
                  <a:schemeClr val="accent1">
                    <a:lumMod val="60000"/>
                    <a:lumOff val="40000"/>
                  </a:schemeClr>
                </a:solidFill>
              </a:rPr>
              <a:t>Vertailin paljon lentoja, koska halusin löytää mahdollisimman halvan, mutta silti luotettavan. Päädyin hankkimaan lennot Air Francen sivuilta. </a:t>
            </a:r>
          </a:p>
          <a:p>
            <a:r>
              <a:rPr lang="fi-FI" dirty="0">
                <a:solidFill>
                  <a:schemeClr val="accent1">
                    <a:lumMod val="60000"/>
                    <a:lumOff val="40000"/>
                  </a:schemeClr>
                </a:solidFill>
              </a:rPr>
              <a:t>Meillä oli vaihto Pariisissa.</a:t>
            </a:r>
          </a:p>
          <a:p>
            <a:r>
              <a:rPr lang="fi-FI" dirty="0">
                <a:solidFill>
                  <a:schemeClr val="accent1">
                    <a:lumMod val="60000"/>
                    <a:lumOff val="40000"/>
                  </a:schemeClr>
                </a:solidFill>
              </a:rPr>
              <a:t>Menomatka meni aluksi hyvin ja Suomessa ei ollut mitään ongelmaa. Mutta Pariisissa he eivät saaneet tulostettua jatkolentomme lippua, koska Air France ja Air Malta eivät millään tavalla kommunikoi keskenään, vaan ovat täysin eri yhtiöt (tästä emme tienneet, koska Air Francen sivuilta kuitenkin lennot ostimme niin outoa, että tarjoavat sellaisen yhtiön jatkolentoa silti).</a:t>
            </a:r>
          </a:p>
          <a:p>
            <a:r>
              <a:rPr lang="fi-FI" dirty="0">
                <a:solidFill>
                  <a:schemeClr val="accent1">
                    <a:lumMod val="60000"/>
                    <a:lumOff val="40000"/>
                  </a:schemeClr>
                </a:solidFill>
              </a:rPr>
              <a:t>Loppujen lopuksi parin tunnin odotuksen jälkeen he saivat tulostettua meille liput ja pääsimme nauttimaan matkan businessluokassa, sillä muut paikat olivat täynnä.</a:t>
            </a:r>
          </a:p>
          <a:p>
            <a:r>
              <a:rPr lang="fi-FI" dirty="0">
                <a:solidFill>
                  <a:schemeClr val="accent1">
                    <a:lumMod val="60000"/>
                    <a:lumOff val="40000"/>
                  </a:schemeClr>
                </a:solidFill>
              </a:rPr>
              <a:t>Paluumatka sujui täysin ongelmitta ja vaihtokin </a:t>
            </a:r>
            <a:r>
              <a:rPr lang="fi-FI">
                <a:solidFill>
                  <a:schemeClr val="accent1">
                    <a:lumMod val="60000"/>
                    <a:lumOff val="40000"/>
                  </a:schemeClr>
                </a:solidFill>
              </a:rPr>
              <a:t>meni sujuvasti Pariisissa.</a:t>
            </a:r>
            <a:endParaRPr lang="fi-FI" dirty="0">
              <a:solidFill>
                <a:schemeClr val="accent1">
                  <a:lumMod val="60000"/>
                  <a:lumOff val="40000"/>
                </a:schemeClr>
              </a:solidFill>
            </a:endParaRPr>
          </a:p>
        </p:txBody>
      </p:sp>
    </p:spTree>
    <p:extLst>
      <p:ext uri="{BB962C8B-B14F-4D97-AF65-F5344CB8AC3E}">
        <p14:creationId xmlns:p14="http://schemas.microsoft.com/office/powerpoint/2010/main" val="140644791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078" name="Rectangle 3080">
            <a:extLst>
              <a:ext uri="{FF2B5EF4-FFF2-40B4-BE49-F238E27FC236}">
                <a16:creationId xmlns:a16="http://schemas.microsoft.com/office/drawing/2014/main" id="{2C23C1A9-F93B-4CA9-AAAA-50D11F4FC52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129284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Otsikko 1">
            <a:extLst>
              <a:ext uri="{FF2B5EF4-FFF2-40B4-BE49-F238E27FC236}">
                <a16:creationId xmlns:a16="http://schemas.microsoft.com/office/drawing/2014/main" id="{2C266900-36B4-27FA-E70C-DB876B24AD70}"/>
              </a:ext>
            </a:extLst>
          </p:cNvPr>
          <p:cNvSpPr>
            <a:spLocks noGrp="1"/>
          </p:cNvSpPr>
          <p:nvPr>
            <p:ph type="title"/>
          </p:nvPr>
        </p:nvSpPr>
        <p:spPr>
          <a:xfrm>
            <a:off x="5137942" y="365760"/>
            <a:ext cx="5825025" cy="1325562"/>
          </a:xfrm>
        </p:spPr>
        <p:txBody>
          <a:bodyPr>
            <a:normAutofit/>
          </a:bodyPr>
          <a:lstStyle/>
          <a:p>
            <a:r>
              <a:rPr lang="fi-FI" sz="3600" dirty="0"/>
              <a:t>MAJOITUS</a:t>
            </a:r>
          </a:p>
        </p:txBody>
      </p:sp>
      <p:pic>
        <p:nvPicPr>
          <p:cNvPr id="3076" name="Picture 4">
            <a:extLst>
              <a:ext uri="{FF2B5EF4-FFF2-40B4-BE49-F238E27FC236}">
                <a16:creationId xmlns:a16="http://schemas.microsoft.com/office/drawing/2014/main" id="{E507B1EF-D5D3-BB4A-93CB-B936875E2C16}"/>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42234" r="-1" b="26153"/>
          <a:stretch/>
        </p:blipFill>
        <p:spPr bwMode="auto">
          <a:xfrm>
            <a:off x="20" y="10"/>
            <a:ext cx="4653291" cy="2615174"/>
          </a:xfrm>
          <a:prstGeom prst="rect">
            <a:avLst/>
          </a:prstGeom>
          <a:noFill/>
          <a:extLst>
            <a:ext uri="{909E8E84-426E-40DD-AFC4-6F175D3DCCD1}">
              <a14:hiddenFill xmlns:a14="http://schemas.microsoft.com/office/drawing/2010/main">
                <a:solidFill>
                  <a:srgbClr val="FFFFFF"/>
                </a:solidFill>
              </a14:hiddenFill>
            </a:ext>
          </a:extLst>
        </p:spPr>
      </p:pic>
      <p:pic>
        <p:nvPicPr>
          <p:cNvPr id="3074" name="Picture 2">
            <a:extLst>
              <a:ext uri="{FF2B5EF4-FFF2-40B4-BE49-F238E27FC236}">
                <a16:creationId xmlns:a16="http://schemas.microsoft.com/office/drawing/2014/main" id="{F794B767-6336-4028-B4EC-6DF5E3AEED4A}"/>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22305" r="2" b="28332"/>
          <a:stretch/>
        </p:blipFill>
        <p:spPr bwMode="auto">
          <a:xfrm>
            <a:off x="1972" y="2776050"/>
            <a:ext cx="4651339" cy="4081949"/>
          </a:xfrm>
          <a:prstGeom prst="rect">
            <a:avLst/>
          </a:prstGeom>
          <a:noFill/>
          <a:extLst>
            <a:ext uri="{909E8E84-426E-40DD-AFC4-6F175D3DCCD1}">
              <a14:hiddenFill xmlns:a14="http://schemas.microsoft.com/office/drawing/2010/main">
                <a:solidFill>
                  <a:srgbClr val="FFFFFF"/>
                </a:solidFill>
              </a14:hiddenFill>
            </a:ext>
          </a:extLst>
        </p:spPr>
      </p:pic>
      <p:sp>
        <p:nvSpPr>
          <p:cNvPr id="3" name="Sisällön paikkamerkki 2">
            <a:extLst>
              <a:ext uri="{FF2B5EF4-FFF2-40B4-BE49-F238E27FC236}">
                <a16:creationId xmlns:a16="http://schemas.microsoft.com/office/drawing/2014/main" id="{06034CFF-82ED-EDB3-114F-3EFAD14E630C}"/>
              </a:ext>
            </a:extLst>
          </p:cNvPr>
          <p:cNvSpPr>
            <a:spLocks noGrp="1"/>
          </p:cNvSpPr>
          <p:nvPr>
            <p:ph idx="1"/>
          </p:nvPr>
        </p:nvSpPr>
        <p:spPr>
          <a:xfrm>
            <a:off x="5137943" y="1828800"/>
            <a:ext cx="5825024" cy="4351337"/>
          </a:xfrm>
        </p:spPr>
        <p:txBody>
          <a:bodyPr>
            <a:normAutofit/>
          </a:bodyPr>
          <a:lstStyle/>
          <a:p>
            <a:r>
              <a:rPr lang="fi-FI"/>
              <a:t>Asuimme kerrostaloasunnossa, jossa oli kaksi kylpyhuonetta, viisi makuuhuonetta sekä iso yhdistetty keittiö ja olohuone.</a:t>
            </a:r>
          </a:p>
          <a:p>
            <a:r>
              <a:rPr lang="fi-FI"/>
              <a:t>Meitä asui samassa asunnossa siis yhteensä 10 ihmistä (4 portugalilaista, 4 ruotsalaista ja me kaksi).</a:t>
            </a:r>
          </a:p>
          <a:p>
            <a:r>
              <a:rPr lang="fi-FI"/>
              <a:t>Oli todella kiva asunto, josta löytyi kaikki tarvittava.</a:t>
            </a:r>
          </a:p>
          <a:p>
            <a:r>
              <a:rPr lang="fi-FI"/>
              <a:t>Minun makuuni kuitenkin oli hieman liian monta ihmistä samassa asunnossa ja kaikki eivät noudattaneet yhteisiä sääntöjä.</a:t>
            </a:r>
            <a:endParaRPr lang="fi-FI" dirty="0"/>
          </a:p>
        </p:txBody>
      </p:sp>
    </p:spTree>
    <p:extLst>
      <p:ext uri="{BB962C8B-B14F-4D97-AF65-F5344CB8AC3E}">
        <p14:creationId xmlns:p14="http://schemas.microsoft.com/office/powerpoint/2010/main" val="312256497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49693644-75DF-ACC8-DF51-B5FCFF365334}"/>
              </a:ext>
            </a:extLst>
          </p:cNvPr>
          <p:cNvSpPr>
            <a:spLocks noGrp="1"/>
          </p:cNvSpPr>
          <p:nvPr>
            <p:ph type="title"/>
          </p:nvPr>
        </p:nvSpPr>
        <p:spPr>
          <a:xfrm>
            <a:off x="340361" y="624160"/>
            <a:ext cx="3587517" cy="835958"/>
          </a:xfrm>
        </p:spPr>
        <p:txBody>
          <a:bodyPr>
            <a:normAutofit/>
          </a:bodyPr>
          <a:lstStyle/>
          <a:p>
            <a:r>
              <a:rPr lang="fi-FI" sz="3600" dirty="0"/>
              <a:t>VAPAA-AIKA</a:t>
            </a:r>
          </a:p>
        </p:txBody>
      </p:sp>
      <p:sp>
        <p:nvSpPr>
          <p:cNvPr id="3" name="Sisällön paikkamerkki 2">
            <a:extLst>
              <a:ext uri="{FF2B5EF4-FFF2-40B4-BE49-F238E27FC236}">
                <a16:creationId xmlns:a16="http://schemas.microsoft.com/office/drawing/2014/main" id="{73A7B719-A8C0-CA5C-0B74-BD4280BE3B09}"/>
              </a:ext>
            </a:extLst>
          </p:cNvPr>
          <p:cNvSpPr>
            <a:spLocks noGrp="1"/>
          </p:cNvSpPr>
          <p:nvPr>
            <p:ph idx="1"/>
          </p:nvPr>
        </p:nvSpPr>
        <p:spPr>
          <a:xfrm>
            <a:off x="323284" y="1637575"/>
            <a:ext cx="3604594" cy="3669507"/>
          </a:xfrm>
        </p:spPr>
        <p:txBody>
          <a:bodyPr>
            <a:normAutofit/>
          </a:bodyPr>
          <a:lstStyle/>
          <a:p>
            <a:r>
              <a:rPr lang="fi-FI" sz="1400" dirty="0"/>
              <a:t>Vapaa-ajalla kävimme shoppailemassa, eläintarhassa, ulkona syömässä, tivolissa, ilotulitus festivaaleilla, uimassa, katselimme paljon kauniita maisemia sekä vierailimme eri kaupungeissa.</a:t>
            </a:r>
          </a:p>
          <a:p>
            <a:r>
              <a:rPr lang="fi-FI" sz="1400" dirty="0"/>
              <a:t>Tutustuimme muihin suomalaisiin matkan aikana ja heidän kanssa teimme paljon kaikkea yhdessä.</a:t>
            </a:r>
          </a:p>
          <a:p>
            <a:r>
              <a:rPr lang="fi-FI" sz="1400" dirty="0"/>
              <a:t>Myöskin kämppiksien kanssa tuli vietettyä aikaa.</a:t>
            </a:r>
          </a:p>
          <a:p>
            <a:pPr marL="0" indent="0">
              <a:buNone/>
            </a:pPr>
            <a:endParaRPr lang="fi-FI" sz="1100" dirty="0"/>
          </a:p>
          <a:p>
            <a:pPr marL="0" indent="0">
              <a:buNone/>
            </a:pPr>
            <a:endParaRPr lang="fi-FI" sz="1100" dirty="0"/>
          </a:p>
          <a:p>
            <a:pPr>
              <a:buFontTx/>
              <a:buChar char="-"/>
            </a:pPr>
            <a:endParaRPr lang="fi-FI" sz="1100" dirty="0"/>
          </a:p>
        </p:txBody>
      </p:sp>
      <p:pic>
        <p:nvPicPr>
          <p:cNvPr id="5130" name="Picture 10">
            <a:extLst>
              <a:ext uri="{FF2B5EF4-FFF2-40B4-BE49-F238E27FC236}">
                <a16:creationId xmlns:a16="http://schemas.microsoft.com/office/drawing/2014/main" id="{9E7D43EA-3F71-D0AA-0CF9-CC71546BBEF3}"/>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21432" r="-1" b="21507"/>
          <a:stretch/>
        </p:blipFill>
        <p:spPr bwMode="auto">
          <a:xfrm>
            <a:off x="4446496" y="1"/>
            <a:ext cx="3330919" cy="3378929"/>
          </a:xfrm>
          <a:prstGeom prst="rect">
            <a:avLst/>
          </a:prstGeom>
          <a:noFill/>
          <a:extLst>
            <a:ext uri="{909E8E84-426E-40DD-AFC4-6F175D3DCCD1}">
              <a14:hiddenFill xmlns:a14="http://schemas.microsoft.com/office/drawing/2010/main">
                <a:solidFill>
                  <a:srgbClr val="FFFFFF"/>
                </a:solidFill>
              </a14:hiddenFill>
            </a:ext>
          </a:extLst>
        </p:spPr>
      </p:pic>
      <p:pic>
        <p:nvPicPr>
          <p:cNvPr id="5132" name="Picture 12">
            <a:extLst>
              <a:ext uri="{FF2B5EF4-FFF2-40B4-BE49-F238E27FC236}">
                <a16:creationId xmlns:a16="http://schemas.microsoft.com/office/drawing/2014/main" id="{748EE4D8-11E7-5BB8-92E7-DDDED1D931E5}"/>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29325" r="-1" b="13614"/>
          <a:stretch/>
        </p:blipFill>
        <p:spPr bwMode="auto">
          <a:xfrm>
            <a:off x="7868854" y="1"/>
            <a:ext cx="3330921" cy="3378929"/>
          </a:xfrm>
          <a:prstGeom prst="rect">
            <a:avLst/>
          </a:prstGeom>
          <a:noFill/>
          <a:extLst>
            <a:ext uri="{909E8E84-426E-40DD-AFC4-6F175D3DCCD1}">
              <a14:hiddenFill xmlns:a14="http://schemas.microsoft.com/office/drawing/2010/main">
                <a:solidFill>
                  <a:srgbClr val="FFFFFF"/>
                </a:solidFill>
              </a14:hiddenFill>
            </a:ext>
          </a:extLst>
        </p:spPr>
      </p:pic>
      <p:pic>
        <p:nvPicPr>
          <p:cNvPr id="5126" name="Picture 6">
            <a:extLst>
              <a:ext uri="{FF2B5EF4-FFF2-40B4-BE49-F238E27FC236}">
                <a16:creationId xmlns:a16="http://schemas.microsoft.com/office/drawing/2014/main" id="{AC21E593-F817-3C3E-C954-ADC1A28C55E4}"/>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t="30137" b="12686"/>
          <a:stretch/>
        </p:blipFill>
        <p:spPr bwMode="auto">
          <a:xfrm>
            <a:off x="4446494" y="3474719"/>
            <a:ext cx="3328416" cy="3383280"/>
          </a:xfrm>
          <a:prstGeom prst="rect">
            <a:avLst/>
          </a:prstGeom>
          <a:noFill/>
          <a:extLst>
            <a:ext uri="{909E8E84-426E-40DD-AFC4-6F175D3DCCD1}">
              <a14:hiddenFill xmlns:a14="http://schemas.microsoft.com/office/drawing/2010/main">
                <a:solidFill>
                  <a:srgbClr val="FFFFFF"/>
                </a:solidFill>
              </a14:hiddenFill>
            </a:ext>
          </a:extLst>
        </p:spPr>
      </p:pic>
      <p:pic>
        <p:nvPicPr>
          <p:cNvPr id="5128" name="Picture 8">
            <a:extLst>
              <a:ext uri="{FF2B5EF4-FFF2-40B4-BE49-F238E27FC236}">
                <a16:creationId xmlns:a16="http://schemas.microsoft.com/office/drawing/2014/main" id="{1D78ED2A-172A-6C23-46B4-2D1FB58AFC3B}"/>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t="41173" r="-1" b="1652"/>
          <a:stretch/>
        </p:blipFill>
        <p:spPr bwMode="auto">
          <a:xfrm>
            <a:off x="7868853" y="3472329"/>
            <a:ext cx="3330922" cy="3385670"/>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a:extLst>
              <a:ext uri="{FF2B5EF4-FFF2-40B4-BE49-F238E27FC236}">
                <a16:creationId xmlns:a16="http://schemas.microsoft.com/office/drawing/2014/main" id="{648EC348-E714-14F0-8C5F-AAD91F8955DA}"/>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20572" y="4488024"/>
            <a:ext cx="4213291" cy="236997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897169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69FEE983-EB75-B271-181C-69B6683F969C}"/>
              </a:ext>
            </a:extLst>
          </p:cNvPr>
          <p:cNvSpPr>
            <a:spLocks noGrp="1"/>
          </p:cNvSpPr>
          <p:nvPr>
            <p:ph type="title"/>
          </p:nvPr>
        </p:nvSpPr>
        <p:spPr>
          <a:xfrm>
            <a:off x="804671" y="1188720"/>
            <a:ext cx="4835635" cy="982980"/>
          </a:xfrm>
        </p:spPr>
        <p:txBody>
          <a:bodyPr>
            <a:normAutofit/>
          </a:bodyPr>
          <a:lstStyle/>
          <a:p>
            <a:r>
              <a:rPr lang="fi-FI" sz="4000" dirty="0"/>
              <a:t>KIERRÄTYS</a:t>
            </a:r>
          </a:p>
        </p:txBody>
      </p:sp>
      <p:pic>
        <p:nvPicPr>
          <p:cNvPr id="1026" name="Picture 2">
            <a:extLst>
              <a:ext uri="{FF2B5EF4-FFF2-40B4-BE49-F238E27FC236}">
                <a16:creationId xmlns:a16="http://schemas.microsoft.com/office/drawing/2014/main" id="{98D5A8A7-783A-89C6-F3A2-65ACCA5EA170}"/>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22535" r="-3" b="27871"/>
          <a:stretch/>
        </p:blipFill>
        <p:spPr bwMode="auto">
          <a:xfrm>
            <a:off x="6095999" y="10"/>
            <a:ext cx="5075239" cy="3355932"/>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a:extLst>
              <a:ext uri="{FF2B5EF4-FFF2-40B4-BE49-F238E27FC236}">
                <a16:creationId xmlns:a16="http://schemas.microsoft.com/office/drawing/2014/main" id="{D801E1F6-6912-B33D-01FD-8C2656073CA2}"/>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22604" r="-3" b="27426"/>
          <a:stretch/>
        </p:blipFill>
        <p:spPr bwMode="auto">
          <a:xfrm>
            <a:off x="6095999" y="3476625"/>
            <a:ext cx="5075238" cy="3381375"/>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1051" name="Sisällön paikkamerkki 2">
            <a:extLst>
              <a:ext uri="{FF2B5EF4-FFF2-40B4-BE49-F238E27FC236}">
                <a16:creationId xmlns:a16="http://schemas.microsoft.com/office/drawing/2014/main" id="{71547472-5AF8-37DC-AA63-5EEF6B82F31C}"/>
              </a:ext>
            </a:extLst>
          </p:cNvPr>
          <p:cNvGraphicFramePr>
            <a:graphicFrameLocks noGrp="1"/>
          </p:cNvGraphicFramePr>
          <p:nvPr>
            <p:ph idx="1"/>
            <p:extLst>
              <p:ext uri="{D42A27DB-BD31-4B8C-83A1-F6EECF244321}">
                <p14:modId xmlns:p14="http://schemas.microsoft.com/office/powerpoint/2010/main" val="701149493"/>
              </p:ext>
            </p:extLst>
          </p:nvPr>
        </p:nvGraphicFramePr>
        <p:xfrm>
          <a:off x="804671" y="2314575"/>
          <a:ext cx="4824603" cy="3865562"/>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167873941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092" name="Rectangle 3091">
            <a:extLst>
              <a:ext uri="{FF2B5EF4-FFF2-40B4-BE49-F238E27FC236}">
                <a16:creationId xmlns:a16="http://schemas.microsoft.com/office/drawing/2014/main" id="{73167118-CCC6-4EA0-956F-63D5BBB02EF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129284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Otsikko 1">
            <a:extLst>
              <a:ext uri="{FF2B5EF4-FFF2-40B4-BE49-F238E27FC236}">
                <a16:creationId xmlns:a16="http://schemas.microsoft.com/office/drawing/2014/main" id="{22409E5E-6282-C676-873F-8422DE76058B}"/>
              </a:ext>
            </a:extLst>
          </p:cNvPr>
          <p:cNvSpPr>
            <a:spLocks noGrp="1"/>
          </p:cNvSpPr>
          <p:nvPr>
            <p:ph type="title"/>
          </p:nvPr>
        </p:nvSpPr>
        <p:spPr>
          <a:xfrm>
            <a:off x="6315076" y="365760"/>
            <a:ext cx="4639436" cy="1325562"/>
          </a:xfrm>
        </p:spPr>
        <p:txBody>
          <a:bodyPr>
            <a:normAutofit/>
          </a:bodyPr>
          <a:lstStyle/>
          <a:p>
            <a:r>
              <a:rPr lang="fi-FI" sz="2800"/>
              <a:t>MITEN VAIHTOJAKSO VAIKUTTI MINUUN JA MITÄ OPIN?</a:t>
            </a:r>
          </a:p>
        </p:txBody>
      </p:sp>
      <p:pic>
        <p:nvPicPr>
          <p:cNvPr id="3074" name="Picture 2">
            <a:extLst>
              <a:ext uri="{FF2B5EF4-FFF2-40B4-BE49-F238E27FC236}">
                <a16:creationId xmlns:a16="http://schemas.microsoft.com/office/drawing/2014/main" id="{8CF248CC-CF67-12C8-5653-3839F7A2FC83}"/>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39516" b="23805"/>
          <a:stretch/>
        </p:blipFill>
        <p:spPr bwMode="auto">
          <a:xfrm>
            <a:off x="161151" y="160866"/>
            <a:ext cx="5784972" cy="3772147"/>
          </a:xfrm>
          <a:custGeom>
            <a:avLst/>
            <a:gdLst/>
            <a:ahLst/>
            <a:cxnLst/>
            <a:rect l="l" t="t" r="r" b="b"/>
            <a:pathLst>
              <a:path w="3762123" h="3772147">
                <a:moveTo>
                  <a:pt x="0" y="0"/>
                </a:moveTo>
                <a:lnTo>
                  <a:pt x="3762123" y="0"/>
                </a:lnTo>
                <a:lnTo>
                  <a:pt x="3762123" y="2803198"/>
                </a:lnTo>
                <a:lnTo>
                  <a:pt x="1898122" y="2803198"/>
                </a:lnTo>
                <a:lnTo>
                  <a:pt x="1898122" y="3772147"/>
                </a:lnTo>
                <a:lnTo>
                  <a:pt x="0" y="3772147"/>
                </a:lnTo>
                <a:close/>
              </a:path>
            </a:pathLst>
          </a:custGeom>
          <a:noFill/>
          <a:extLst>
            <a:ext uri="{909E8E84-426E-40DD-AFC4-6F175D3DCCD1}">
              <a14:hiddenFill xmlns:a14="http://schemas.microsoft.com/office/drawing/2010/main">
                <a:solidFill>
                  <a:srgbClr val="FFFFFF"/>
                </a:solidFill>
              </a14:hiddenFill>
            </a:ext>
          </a:extLst>
        </p:spPr>
      </p:pic>
      <p:sp>
        <p:nvSpPr>
          <p:cNvPr id="3" name="Sisällön paikkamerkki 2">
            <a:extLst>
              <a:ext uri="{FF2B5EF4-FFF2-40B4-BE49-F238E27FC236}">
                <a16:creationId xmlns:a16="http://schemas.microsoft.com/office/drawing/2014/main" id="{2EDF26F2-7F0F-F9A6-9858-C8990787636E}"/>
              </a:ext>
            </a:extLst>
          </p:cNvPr>
          <p:cNvSpPr>
            <a:spLocks noGrp="1"/>
          </p:cNvSpPr>
          <p:nvPr>
            <p:ph idx="1"/>
          </p:nvPr>
        </p:nvSpPr>
        <p:spPr>
          <a:xfrm>
            <a:off x="6315076" y="1828800"/>
            <a:ext cx="4677389" cy="4476750"/>
          </a:xfrm>
        </p:spPr>
        <p:txBody>
          <a:bodyPr>
            <a:normAutofit/>
          </a:bodyPr>
          <a:lstStyle/>
          <a:p>
            <a:r>
              <a:rPr lang="fi-FI" dirty="0"/>
              <a:t>Kehityin hieman englannin puhumisessa.</a:t>
            </a:r>
          </a:p>
          <a:p>
            <a:r>
              <a:rPr lang="fi-FI" dirty="0"/>
              <a:t>Sain rohkeutta puhua englantia, koska oli kokoajan pakko käyttää sitä.</a:t>
            </a:r>
          </a:p>
          <a:p>
            <a:r>
              <a:rPr lang="fi-FI" dirty="0"/>
              <a:t>Opin itsenäistymistä, koska täällä piti kaikki tehdä itse esimerkiksi ruoanlaitto ja pyykkienpesu.</a:t>
            </a:r>
          </a:p>
          <a:p>
            <a:r>
              <a:rPr lang="fi-FI" dirty="0"/>
              <a:t>Tajusin myös, että kaiken ei aina tarvitse olla niin justiinsa.</a:t>
            </a:r>
          </a:p>
          <a:p>
            <a:endParaRPr lang="fi-FI" dirty="0"/>
          </a:p>
          <a:p>
            <a:endParaRPr lang="fi-FI" dirty="0"/>
          </a:p>
          <a:p>
            <a:endParaRPr lang="fi-FI" dirty="0"/>
          </a:p>
        </p:txBody>
      </p:sp>
      <p:pic>
        <p:nvPicPr>
          <p:cNvPr id="3076" name="Picture 4">
            <a:extLst>
              <a:ext uri="{FF2B5EF4-FFF2-40B4-BE49-F238E27FC236}">
                <a16:creationId xmlns:a16="http://schemas.microsoft.com/office/drawing/2014/main" id="{AAAE3180-5732-33F0-0F47-82D7BA12B107}"/>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48803"/>
          <a:stretch/>
        </p:blipFill>
        <p:spPr bwMode="auto">
          <a:xfrm>
            <a:off x="161153" y="4051885"/>
            <a:ext cx="2922516" cy="2659982"/>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2">
            <a:extLst>
              <a:ext uri="{FF2B5EF4-FFF2-40B4-BE49-F238E27FC236}">
                <a16:creationId xmlns:a16="http://schemas.microsoft.com/office/drawing/2014/main" id="{12D2F954-5196-A00A-B935-D7860C6649DF}"/>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t="22911" r="2" b="2689"/>
          <a:stretch/>
        </p:blipFill>
        <p:spPr bwMode="auto">
          <a:xfrm>
            <a:off x="3202542" y="3082937"/>
            <a:ext cx="2743583" cy="362893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8179303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72F98445-023F-0A73-602B-BD47AB5D6E2A}"/>
              </a:ext>
            </a:extLst>
          </p:cNvPr>
          <p:cNvSpPr>
            <a:spLocks noGrp="1"/>
          </p:cNvSpPr>
          <p:nvPr>
            <p:ph type="title"/>
          </p:nvPr>
        </p:nvSpPr>
        <p:spPr>
          <a:xfrm>
            <a:off x="1168566" y="1037564"/>
            <a:ext cx="9692640" cy="1325562"/>
          </a:xfrm>
        </p:spPr>
        <p:txBody>
          <a:bodyPr>
            <a:normAutofit/>
          </a:bodyPr>
          <a:lstStyle/>
          <a:p>
            <a:r>
              <a:rPr lang="fi-FI" sz="3600" dirty="0"/>
              <a:t>TERVEISIÄ KEUDAN MARKKINOINTIIN JA VIESTINTÄKANAVIIN JAETTAVAKSI</a:t>
            </a:r>
          </a:p>
        </p:txBody>
      </p:sp>
      <p:sp>
        <p:nvSpPr>
          <p:cNvPr id="3" name="Sisällön paikkamerkki 2">
            <a:extLst>
              <a:ext uri="{FF2B5EF4-FFF2-40B4-BE49-F238E27FC236}">
                <a16:creationId xmlns:a16="http://schemas.microsoft.com/office/drawing/2014/main" id="{CA082D56-3F67-9FA4-DBF4-F7FA5D643B71}"/>
              </a:ext>
            </a:extLst>
          </p:cNvPr>
          <p:cNvSpPr>
            <a:spLocks noGrp="1"/>
          </p:cNvSpPr>
          <p:nvPr>
            <p:ph idx="1"/>
          </p:nvPr>
        </p:nvSpPr>
        <p:spPr>
          <a:xfrm>
            <a:off x="1168566" y="2752530"/>
            <a:ext cx="8595360" cy="4351337"/>
          </a:xfrm>
        </p:spPr>
        <p:txBody>
          <a:bodyPr/>
          <a:lstStyle/>
          <a:p>
            <a:r>
              <a:rPr lang="fi-FI" dirty="0"/>
              <a:t>Jos ikinä edes hieman harkitset lähtöä </a:t>
            </a:r>
            <a:r>
              <a:rPr lang="fi-FI" dirty="0" err="1"/>
              <a:t>kv</a:t>
            </a:r>
            <a:r>
              <a:rPr lang="fi-FI" dirty="0"/>
              <a:t>-jaksolle, niin oikeasti lähde!</a:t>
            </a:r>
          </a:p>
          <a:p>
            <a:pPr marL="0" indent="0">
              <a:buNone/>
            </a:pPr>
            <a:r>
              <a:rPr lang="fi-FI" dirty="0"/>
              <a:t>Lupaan ettet tule katumaan, onhan tämä ainutlaatuinen tilauus oppia ja nähdä paljon uutta.</a:t>
            </a:r>
          </a:p>
          <a:p>
            <a:pPr marL="0" indent="0">
              <a:buNone/>
            </a:pPr>
            <a:r>
              <a:rPr lang="fi-FI" dirty="0"/>
              <a:t>Elämään tarvitsee uusia kokemuksia ja tässä todellakin yksi loistava sellainen!</a:t>
            </a:r>
          </a:p>
        </p:txBody>
      </p:sp>
    </p:spTree>
    <p:extLst>
      <p:ext uri="{BB962C8B-B14F-4D97-AF65-F5344CB8AC3E}">
        <p14:creationId xmlns:p14="http://schemas.microsoft.com/office/powerpoint/2010/main" val="646998953"/>
      </p:ext>
    </p:extLst>
  </p:cSld>
  <p:clrMapOvr>
    <a:masterClrMapping/>
  </p:clrMapOvr>
</p:sld>
</file>

<file path=ppt/theme/theme1.xml><?xml version="1.0" encoding="utf-8"?>
<a:theme xmlns:a="http://schemas.openxmlformats.org/drawingml/2006/main" name="Näkymä">
  <a:themeElements>
    <a:clrScheme name="Näkymä">
      <a:dk1>
        <a:srgbClr val="000000"/>
      </a:dk1>
      <a:lt1>
        <a:srgbClr val="FFFFFF"/>
      </a:lt1>
      <a:dk2>
        <a:srgbClr val="46464A"/>
      </a:dk2>
      <a:lt2>
        <a:srgbClr val="D6D3CC"/>
      </a:lt2>
      <a:accent1>
        <a:srgbClr val="6F6F74"/>
      </a:accent1>
      <a:accent2>
        <a:srgbClr val="92A9B9"/>
      </a:accent2>
      <a:accent3>
        <a:srgbClr val="A7B789"/>
      </a:accent3>
      <a:accent4>
        <a:srgbClr val="B9A489"/>
      </a:accent4>
      <a:accent5>
        <a:srgbClr val="8D6374"/>
      </a:accent5>
      <a:accent6>
        <a:srgbClr val="9B7362"/>
      </a:accent6>
      <a:hlink>
        <a:srgbClr val="67AABF"/>
      </a:hlink>
      <a:folHlink>
        <a:srgbClr val="ABAFA5"/>
      </a:folHlink>
    </a:clrScheme>
    <a:fontScheme name="Näkymä">
      <a:majorFont>
        <a:latin typeface="Century Schoolbook" panose="020406040505050203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Schoolbook" panose="020406040505050203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Näkymä">
      <a:fillStyleLst>
        <a:solidFill>
          <a:schemeClr val="phClr"/>
        </a:solidFill>
        <a:solidFill>
          <a:schemeClr val="phClr">
            <a:tint val="60000"/>
            <a:satMod val="120000"/>
          </a:schemeClr>
        </a:solidFill>
        <a:solidFill>
          <a:schemeClr val="phClr">
            <a:shade val="75000"/>
            <a:satMod val="160000"/>
          </a:schemeClr>
        </a:solidFill>
      </a:fillStyleLst>
      <a:lnStyleLst>
        <a:ln w="9525" cap="flat" cmpd="sng" algn="ctr">
          <a:solidFill>
            <a:schemeClr val="phClr"/>
          </a:solidFill>
          <a:prstDash val="solid"/>
        </a:ln>
        <a:ln w="13970" cap="flat" cmpd="sng" algn="ctr">
          <a:solidFill>
            <a:schemeClr val="phClr"/>
          </a:solidFill>
          <a:prstDash val="solid"/>
        </a:ln>
        <a:ln w="17145" cap="flat" cmpd="sng" algn="ctr">
          <a:solidFill>
            <a:schemeClr val="phClr">
              <a:shade val="95000"/>
              <a:alpha val="95000"/>
              <a:satMod val="150000"/>
            </a:schemeClr>
          </a:solidFill>
          <a:prstDash val="solid"/>
        </a:ln>
      </a:lnStyleLst>
      <a:effectStyleLst>
        <a:effectStyle>
          <a:effectLst/>
        </a:effectStyle>
        <a:effectStyle>
          <a:effectLst>
            <a:outerShdw blurRad="50800" dist="15240" dir="5400000" algn="tl" rotWithShape="0">
              <a:srgbClr val="000000">
                <a:alpha val="75000"/>
              </a:srgbClr>
            </a:outerShdw>
          </a:effectLst>
          <a:scene3d>
            <a:camera prst="orthographicFront">
              <a:rot lat="0" lon="0" rev="0"/>
            </a:camera>
            <a:lightRig rig="brightRoom" dir="tl"/>
          </a:scene3d>
          <a:sp3d contourW="9525" prstMaterial="flat">
            <a:bevelT w="0" h="0" prst="coolSlant"/>
            <a:contourClr>
              <a:schemeClr val="phClr">
                <a:shade val="35000"/>
                <a:satMod val="130000"/>
              </a:schemeClr>
            </a:contourClr>
          </a:sp3d>
        </a:effectStyle>
        <a:effectStyle>
          <a:effectLst>
            <a:outerShdw blurRad="76200" dist="25400" dir="5400000" algn="tl" rotWithShape="0">
              <a:srgbClr val="000000">
                <a:alpha val="55000"/>
              </a:srgbClr>
            </a:outerShdw>
          </a:effectLst>
          <a:scene3d>
            <a:camera prst="orthographicFront">
              <a:rot lat="0" lon="0" rev="0"/>
            </a:camera>
            <a:lightRig rig="brightRoom" dir="tl"/>
          </a:scene3d>
          <a:sp3d contourW="19050" prstMaterial="flat">
            <a:bevelT w="0" h="0" prst="coolSlant"/>
            <a:contourClr>
              <a:schemeClr val="phClr">
                <a:shade val="25000"/>
                <a:satMod val="140000"/>
              </a:schemeClr>
            </a:contourClr>
          </a:sp3d>
        </a:effectStyle>
      </a:effectStyleLst>
      <a:bgFillStyleLst>
        <a:solidFill>
          <a:schemeClr val="phClr"/>
        </a:solidFill>
        <a:solidFill>
          <a:schemeClr val="phClr">
            <a:tint val="95000"/>
            <a:satMod val="170000"/>
          </a:schemeClr>
        </a:solidFill>
        <a:gradFill rotWithShape="1">
          <a:gsLst>
            <a:gs pos="0">
              <a:schemeClr val="phClr">
                <a:tint val="94000"/>
                <a:shade val="98000"/>
                <a:satMod val="130000"/>
                <a:lumMod val="102000"/>
              </a:schemeClr>
            </a:gs>
            <a:gs pos="100000">
              <a:schemeClr val="phClr">
                <a:tint val="98000"/>
                <a:shade val="78000"/>
                <a:satMod val="140000"/>
              </a:schemeClr>
            </a:gs>
          </a:gsLst>
          <a:path path="circle">
            <a:fillToRect l="100000" t="100000" r="100000" b="100000"/>
          </a:path>
        </a:gradFill>
      </a:bgFillStyleLst>
    </a:fmtScheme>
  </a:themeElements>
  <a:objectDefaults/>
  <a:extraClrSchemeLst/>
  <a:extLst>
    <a:ext uri="{05A4C25C-085E-4340-85A3-A5531E510DB2}">
      <thm15:themeFamily xmlns:thm15="http://schemas.microsoft.com/office/thememl/2012/main" name="View" id="{BA0EB5A6-F2D4-4F82-977B-64ADEE4A2A69}" vid="{3969A8A2-35DB-4E3B-8885-16FD20568674}"/>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b94f0ea4-1378-4443-81c2-6750b6312211">
      <Terms xmlns="http://schemas.microsoft.com/office/infopath/2007/PartnerControls"/>
    </lcf76f155ced4ddcb4097134ff3c332f>
    <TaxCatchAll xmlns="2a06f0db-dbf8-46f9-a525-66c6095d9d9f"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C309FF726532124DB69E041EE6F9F158" ma:contentTypeVersion="16" ma:contentTypeDescription="Create a new document." ma:contentTypeScope="" ma:versionID="0b26a2612e5e814b60500985a1d766e1">
  <xsd:schema xmlns:xsd="http://www.w3.org/2001/XMLSchema" xmlns:xs="http://www.w3.org/2001/XMLSchema" xmlns:p="http://schemas.microsoft.com/office/2006/metadata/properties" xmlns:ns2="b94f0ea4-1378-4443-81c2-6750b6312211" xmlns:ns3="2a06f0db-dbf8-46f9-a525-66c6095d9d9f" targetNamespace="http://schemas.microsoft.com/office/2006/metadata/properties" ma:root="true" ma:fieldsID="5784ff4cf19e48d6fc37e7e52e2ad363" ns2:_="" ns3:_="">
    <xsd:import namespace="b94f0ea4-1378-4443-81c2-6750b6312211"/>
    <xsd:import namespace="2a06f0db-dbf8-46f9-a525-66c6095d9d9f"/>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DateTaken" minOccurs="0"/>
                <xsd:element ref="ns2:MediaServiceLocation" minOccurs="0"/>
                <xsd:element ref="ns2:MediaServiceOCR" minOccurs="0"/>
                <xsd:element ref="ns3:SharedWithUsers" minOccurs="0"/>
                <xsd:element ref="ns3:SharedWithDetails" minOccurs="0"/>
                <xsd:element ref="ns2:MediaServiceAutoKeyPoints" minOccurs="0"/>
                <xsd:element ref="ns2:MediaServiceKeyPoints" minOccurs="0"/>
                <xsd:element ref="ns2:MediaLengthInSeconds" minOccurs="0"/>
                <xsd:element ref="ns2:lcf76f155ced4ddcb4097134ff3c332f" minOccurs="0"/>
                <xsd:element ref="ns3:TaxCatchAll" minOccurs="0"/>
                <xsd:element ref="ns2:MediaServiceGenerationTime" minOccurs="0"/>
                <xsd:element ref="ns2: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94f0ea4-1378-4443-81c2-6750b6312211" elementFormDefault="qualified">
    <xsd:import namespace="http://schemas.microsoft.com/office/2006/documentManagement/types"/>
    <xsd:import namespace="http://schemas.microsoft.com/office/infopath/2007/PartnerControls"/>
    <xsd:element name="MediaServiceMetadata" ma:index="8" nillable="true" ma:displayName="MediaServiceMetadata" ma:description="" ma:hidden="true" ma:internalName="MediaServiceMetadata" ma:readOnly="true">
      <xsd:simpleType>
        <xsd:restriction base="dms:Note"/>
      </xsd:simpleType>
    </xsd:element>
    <xsd:element name="MediaServiceFastMetadata" ma:index="9" nillable="true" ma:displayName="MediaServiceFastMetadata" ma:description="" ma:hidden="true" ma:internalName="MediaServiceFastMetadata" ma:readOnly="true">
      <xsd:simpleType>
        <xsd:restriction base="dms:Note"/>
      </xsd:simpleType>
    </xsd:element>
    <xsd:element name="MediaServiceAutoTags" ma:index="10" nillable="true" ma:displayName="MediaServiceAutoTags" ma:internalName="MediaServiceAutoTags" ma:readOnly="true">
      <xsd:simpleType>
        <xsd:restriction base="dms:Text"/>
      </xsd:simpleType>
    </xsd:element>
    <xsd:element name="MediaServiceDateTaken" ma:index="11" nillable="true" ma:displayName="MediaServiceDateTaken" ma:hidden="true" ma:internalName="MediaServiceDateTaken" ma:readOnly="true">
      <xsd:simpleType>
        <xsd:restriction base="dms:Text"/>
      </xsd:simpleType>
    </xsd:element>
    <xsd:element name="MediaServiceLocation" ma:index="12" nillable="true" ma:displayName="MediaServiceLocation" ma:internalName="MediaServiceLocation" ma:readOnly="true">
      <xsd:simpleType>
        <xsd:restriction base="dms:Text"/>
      </xsd:simpleType>
    </xsd:element>
    <xsd:element name="MediaServiceOCR" ma:index="13" nillable="true" ma:displayName="MediaServiceOCR" ma:internalName="MediaServiceOCR" ma:readOnly="true">
      <xsd:simpleType>
        <xsd:restriction base="dms:Note">
          <xsd:maxLength value="255"/>
        </xsd:restriction>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true">
      <xsd:simpleType>
        <xsd:restriction base="dms:Note">
          <xsd:maxLength value="255"/>
        </xsd:restriction>
      </xsd:simpleType>
    </xsd:element>
    <xsd:element name="MediaLengthInSeconds" ma:index="18" nillable="true" ma:displayName="MediaLengthInSeconds" ma:hidden="true" ma:internalName="MediaLengthInSeconds" ma:readOnly="true">
      <xsd:simpleType>
        <xsd:restriction base="dms:Unknown"/>
      </xsd:simpleType>
    </xsd:element>
    <xsd:element name="lcf76f155ced4ddcb4097134ff3c332f" ma:index="20" nillable="true" ma:taxonomy="true" ma:internalName="lcf76f155ced4ddcb4097134ff3c332f" ma:taxonomyFieldName="MediaServiceImageTags" ma:displayName="Image Tags" ma:readOnly="false" ma:fieldId="{5cf76f15-5ced-4ddc-b409-7134ff3c332f}" ma:taxonomyMulti="true" ma:sspId="e26c6a39-ca17-4711-8675-0cb8c6f60fa5" ma:termSetId="09814cd3-568e-fe90-9814-8d621ff8fb84" ma:anchorId="fba54fb3-c3e1-fe81-a776-ca4b69148c4d" ma:open="true" ma:isKeyword="false">
      <xsd:complexType>
        <xsd:sequence>
          <xsd:element ref="pc:Terms" minOccurs="0" maxOccurs="1"/>
        </xsd:sequence>
      </xsd:complexType>
    </xsd:element>
    <xsd:element name="MediaServiceGenerationTime" ma:index="22" nillable="true" ma:displayName="MediaServiceGenerationTime" ma:hidden="true" ma:internalName="MediaServiceGenerationTime" ma:readOnly="true">
      <xsd:simpleType>
        <xsd:restriction base="dms:Text"/>
      </xsd:simpleType>
    </xsd:element>
    <xsd:element name="MediaServiceEventHashCode" ma:index="23" nillable="true" ma:displayName="MediaServiceEventHashCode" ma:hidden="true" ma:internalName="MediaServiceEventHashCod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2a06f0db-dbf8-46f9-a525-66c6095d9d9f"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element name="TaxCatchAll" ma:index="21" nillable="true" ma:displayName="Taxonomy Catch All Column" ma:hidden="true" ma:list="{154dbb5c-1c34-4195-9eee-cd4dd44282ec}" ma:internalName="TaxCatchAll" ma:showField="CatchAllData" ma:web="2a06f0db-dbf8-46f9-a525-66c6095d9d9f">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768F6356-5555-4C72-95E2-72F08F0C9651}">
  <ds:schemaRefs>
    <ds:schemaRef ds:uri="http://purl.org/dc/dcmitype/"/>
    <ds:schemaRef ds:uri="http://schemas.microsoft.com/office/2006/documentManagement/types"/>
    <ds:schemaRef ds:uri="http://schemas.openxmlformats.org/package/2006/metadata/core-properties"/>
    <ds:schemaRef ds:uri="http://schemas.microsoft.com/office/2006/metadata/properties"/>
    <ds:schemaRef ds:uri="http://www.w3.org/XML/1998/namespace"/>
    <ds:schemaRef ds:uri="http://purl.org/dc/terms/"/>
    <ds:schemaRef ds:uri="2e9f41d1-7d35-4221-9a74-225583076cae"/>
    <ds:schemaRef ds:uri="http://schemas.microsoft.com/office/infopath/2007/PartnerControls"/>
    <ds:schemaRef ds:uri="5aa74698-4319-4e97-91b1-71cfac30a82f"/>
    <ds:schemaRef ds:uri="http://purl.org/dc/elements/1.1/"/>
    <ds:schemaRef ds:uri="b94f0ea4-1378-4443-81c2-6750b6312211"/>
    <ds:schemaRef ds:uri="2a06f0db-dbf8-46f9-a525-66c6095d9d9f"/>
  </ds:schemaRefs>
</ds:datastoreItem>
</file>

<file path=customXml/itemProps2.xml><?xml version="1.0" encoding="utf-8"?>
<ds:datastoreItem xmlns:ds="http://schemas.openxmlformats.org/officeDocument/2006/customXml" ds:itemID="{DA3928FF-F751-4C1A-8DC7-7ED39CEBE41C}">
  <ds:schemaRefs>
    <ds:schemaRef ds:uri="http://schemas.microsoft.com/sharepoint/v3/contenttype/forms"/>
  </ds:schemaRefs>
</ds:datastoreItem>
</file>

<file path=customXml/itemProps3.xml><?xml version="1.0" encoding="utf-8"?>
<ds:datastoreItem xmlns:ds="http://schemas.openxmlformats.org/officeDocument/2006/customXml" ds:itemID="{4B4D7FA0-7AB8-4D5A-80A6-4DEFD0F3963D}"/>
</file>

<file path=docProps/app.xml><?xml version="1.0" encoding="utf-8"?>
<Properties xmlns="http://schemas.openxmlformats.org/officeDocument/2006/extended-properties" xmlns:vt="http://schemas.openxmlformats.org/officeDocument/2006/docPropsVTypes">
  <Template>Näkymä</Template>
  <TotalTime>0</TotalTime>
  <Words>739</Words>
  <Application>Microsoft Office PowerPoint</Application>
  <PresentationFormat>Laajakuva</PresentationFormat>
  <Paragraphs>82</Paragraphs>
  <Slides>12</Slides>
  <Notes>0</Notes>
  <HiddenSlides>0</HiddenSlides>
  <MMClips>0</MMClips>
  <ScaleCrop>false</ScaleCrop>
  <HeadingPairs>
    <vt:vector size="6" baseType="variant">
      <vt:variant>
        <vt:lpstr>Käytetyt fontit</vt:lpstr>
      </vt:variant>
      <vt:variant>
        <vt:i4>5</vt:i4>
      </vt:variant>
      <vt:variant>
        <vt:lpstr>Teema</vt:lpstr>
      </vt:variant>
      <vt:variant>
        <vt:i4>1</vt:i4>
      </vt:variant>
      <vt:variant>
        <vt:lpstr>Dian otsikot</vt:lpstr>
      </vt:variant>
      <vt:variant>
        <vt:i4>12</vt:i4>
      </vt:variant>
    </vt:vector>
  </HeadingPairs>
  <TitlesOfParts>
    <vt:vector size="18" baseType="lpstr">
      <vt:lpstr>Arial</vt:lpstr>
      <vt:lpstr>Bodoni MT</vt:lpstr>
      <vt:lpstr>Bodoni MT Condensed</vt:lpstr>
      <vt:lpstr>Century Schoolbook</vt:lpstr>
      <vt:lpstr>Wingdings 2</vt:lpstr>
      <vt:lpstr>Näkymä</vt:lpstr>
      <vt:lpstr>    MATKARAPORTTI</vt:lpstr>
      <vt:lpstr>JAKSOLLE HAKEUTUMINEN</vt:lpstr>
      <vt:lpstr>TYÖSSÄOPPIMISJAKSO</vt:lpstr>
      <vt:lpstr>OPPIMINEN JA VINKKEJÄ MUILLE</vt:lpstr>
      <vt:lpstr>PowerPoint-esitys</vt:lpstr>
      <vt:lpstr>PowerPoint-esitys</vt:lpstr>
      <vt:lpstr>MATKUSTAMINEN</vt:lpstr>
      <vt:lpstr>MAJOITUS</vt:lpstr>
      <vt:lpstr>VAPAA-AIKA</vt:lpstr>
      <vt:lpstr>KIERRÄTYS</vt:lpstr>
      <vt:lpstr>MITEN VAIHTOJAKSO VAIKUTTI MINUUN JA MITÄ OPIN?</vt:lpstr>
      <vt:lpstr>TERVEISIÄ KEUDAN MARKKINOINTIIN JA VIESTINTÄKANAVIIN JAETTAVAKSI</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MATKARAPORTTI</dc:title>
  <dc:creator>meiju.jyranko</dc:creator>
  <cp:lastModifiedBy>Iina Siren</cp:lastModifiedBy>
  <cp:revision>2</cp:revision>
  <dcterms:created xsi:type="dcterms:W3CDTF">2023-04-26T14:08:44Z</dcterms:created>
  <dcterms:modified xsi:type="dcterms:W3CDTF">2023-06-15T05:16:53Z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0x010100C309FF726532124DB69E041EE6F9F158</vt:lpwstr>
  </property>
  <property fmtid="{D5CDD505-2E9C-101B-9397-08002B2CF9AE}" pid="3" name="MediaServiceImageTags">
    <vt:lpwstr/>
  </property>
</Properties>
</file>