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8" r:id="rId5"/>
    <p:sldId id="259" r:id="rId6"/>
    <p:sldId id="260" r:id="rId7"/>
    <p:sldId id="263" r:id="rId8"/>
    <p:sldId id="264" r:id="rId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4A0E920-D296-B5B8-E893-4C649D02C4E2}"/>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B054E57C-67FB-64B0-619C-40D5F271FD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ACB6B139-AFE5-58CA-550B-18BB37B9A87C}"/>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5" name="Alatunnisteen paikkamerkki 4">
            <a:extLst>
              <a:ext uri="{FF2B5EF4-FFF2-40B4-BE49-F238E27FC236}">
                <a16:creationId xmlns:a16="http://schemas.microsoft.com/office/drawing/2014/main" id="{5EABFF69-CF62-16F5-E2C8-034AFE4EAF8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B003F2A-1555-6B8C-17BE-A8968AFEF720}"/>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353752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ACC01C-0176-724A-9BCA-E18A7C2BC7E7}"/>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736D9305-590B-B606-62D5-4129FA99DBA8}"/>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3F8CA76-0E75-8FBA-1814-64C4CEEDE0BE}"/>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5" name="Alatunnisteen paikkamerkki 4">
            <a:extLst>
              <a:ext uri="{FF2B5EF4-FFF2-40B4-BE49-F238E27FC236}">
                <a16:creationId xmlns:a16="http://schemas.microsoft.com/office/drawing/2014/main" id="{1D6FAD5C-9298-CD10-F031-D22CC0A4E5A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8BD1BAA-86CE-BBD6-0D7B-5435AD8ABCC1}"/>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3570436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4BF06D3-297C-B8F4-5860-B57133A2E06F}"/>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DBEFEAB5-81C8-587B-0D0B-5E895233C8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3916E85-02FF-9326-C970-1965D9BF6831}"/>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5" name="Alatunnisteen paikkamerkki 4">
            <a:extLst>
              <a:ext uri="{FF2B5EF4-FFF2-40B4-BE49-F238E27FC236}">
                <a16:creationId xmlns:a16="http://schemas.microsoft.com/office/drawing/2014/main" id="{2DB0903D-ED23-91FD-C238-DCA09B95CABE}"/>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A9CB7DF-6A07-D464-985C-4860A6EFACE8}"/>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1287647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D797F4-ED70-1CAC-D86E-E927CA0398D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8D443178-ABF7-103C-7F4A-BF705146136A}"/>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B8B475ED-3B2C-A649-842D-0EF9D4E93158}"/>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DDE8C832-0C2C-1A58-5C18-6930C25A109B}"/>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6" name="Alatunnisteen paikkamerkki 5">
            <a:extLst>
              <a:ext uri="{FF2B5EF4-FFF2-40B4-BE49-F238E27FC236}">
                <a16:creationId xmlns:a16="http://schemas.microsoft.com/office/drawing/2014/main" id="{6388AADB-95ED-AF44-4273-80F0300EA9D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1CA8685-58E3-63F1-B320-5FDC3A4678E4}"/>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1196123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41D6E1-99DE-434C-197E-F00437FF1BE4}"/>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4FCBC86C-4293-3B5B-9D57-531D9424F1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DAB7856E-AAEE-CF8E-3362-397CC1F8B0FF}"/>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C3030314-C1BB-8E92-DDC4-C04012D022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52D18AFB-65E2-CAD8-0178-CF2816F74B31}"/>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E818D38A-2ED3-C1C5-2F7C-4E90CCCB7A11}"/>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8" name="Alatunnisteen paikkamerkki 7">
            <a:extLst>
              <a:ext uri="{FF2B5EF4-FFF2-40B4-BE49-F238E27FC236}">
                <a16:creationId xmlns:a16="http://schemas.microsoft.com/office/drawing/2014/main" id="{07648072-3DFE-9CE0-B5E5-945F7D80FB2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5A4E34C9-802F-0A4F-66FA-EFEE45489AF8}"/>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2977254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EFA4D7-7DD5-0FB3-F0F7-1E9A907A645C}"/>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F5BB0494-1AC5-CACC-032C-DD8C44924301}"/>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4" name="Alatunnisteen paikkamerkki 3">
            <a:extLst>
              <a:ext uri="{FF2B5EF4-FFF2-40B4-BE49-F238E27FC236}">
                <a16:creationId xmlns:a16="http://schemas.microsoft.com/office/drawing/2014/main" id="{60AAFA1D-0E46-32E4-77B1-10A3739E1834}"/>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060066B3-93A5-5D41-478E-2B159ED10806}"/>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422408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FE407090-07F3-317B-3BF6-29E95CBE45E5}"/>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3" name="Alatunnisteen paikkamerkki 2">
            <a:extLst>
              <a:ext uri="{FF2B5EF4-FFF2-40B4-BE49-F238E27FC236}">
                <a16:creationId xmlns:a16="http://schemas.microsoft.com/office/drawing/2014/main" id="{AACF89F9-DE4A-5D4C-571A-8045CDED1996}"/>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0BB56AB8-71C4-5CB2-4D9C-24AA7BAB6BAE}"/>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369390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23F28-39AE-7A35-82B5-66558C13C1BE}"/>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6A79CDE9-0478-CCCD-4173-D1163E8A86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B49F79A4-09C3-ADB8-383E-8A360E3638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D028562-D030-356C-7549-41F6FE007681}"/>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6" name="Alatunnisteen paikkamerkki 5">
            <a:extLst>
              <a:ext uri="{FF2B5EF4-FFF2-40B4-BE49-F238E27FC236}">
                <a16:creationId xmlns:a16="http://schemas.microsoft.com/office/drawing/2014/main" id="{0EF4A502-A1BA-E809-7A25-C768AA823DB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4695914-8030-8BFB-1E55-09F616C4D8F5}"/>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2023317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BB9852-0C59-D764-DA5C-4A656CBA32E9}"/>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E3579146-9A91-4E01-12FA-C3699A01F4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168BB94D-48DB-D9BE-26C7-058C0BD483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5B5ECA21-98CE-0EC4-0B6E-05F4AFB6F6EC}"/>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6" name="Alatunnisteen paikkamerkki 5">
            <a:extLst>
              <a:ext uri="{FF2B5EF4-FFF2-40B4-BE49-F238E27FC236}">
                <a16:creationId xmlns:a16="http://schemas.microsoft.com/office/drawing/2014/main" id="{EE7C56C7-2F1A-5E95-BEB7-6B2AD06455B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1AACB6D-910A-EBBA-F2E2-16AFE0886198}"/>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2950053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731F9B-637E-9249-16DA-DA4E8A1162EF}"/>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3A8B1409-84E4-A0C0-74F2-8AF7F2FA03B7}"/>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CF22C02-A20E-145B-0D91-91714FE55D4A}"/>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5" name="Alatunnisteen paikkamerkki 4">
            <a:extLst>
              <a:ext uri="{FF2B5EF4-FFF2-40B4-BE49-F238E27FC236}">
                <a16:creationId xmlns:a16="http://schemas.microsoft.com/office/drawing/2014/main" id="{C2CC8320-5C73-D89A-B74C-F57AD3B9CE01}"/>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BA3ED2D-8D76-D8AF-D176-00EAA7F353DA}"/>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621591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75BF0EC0-6853-A043-C108-AF61A5C15C5C}"/>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85F3AF3E-06AB-3B01-B40E-A8368549DAEB}"/>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B847D24-BE12-FC0A-321C-7464763809D5}"/>
              </a:ext>
            </a:extLst>
          </p:cNvPr>
          <p:cNvSpPr>
            <a:spLocks noGrp="1"/>
          </p:cNvSpPr>
          <p:nvPr>
            <p:ph type="dt" sz="half" idx="10"/>
          </p:nvPr>
        </p:nvSpPr>
        <p:spPr/>
        <p:txBody>
          <a:bodyPr/>
          <a:lstStyle/>
          <a:p>
            <a:fld id="{3AF3B4E5-BCAE-234C-8670-6BCDCE0A24FD}" type="datetimeFigureOut">
              <a:rPr lang="fi-FI" smtClean="0"/>
              <a:t>5.6.2023</a:t>
            </a:fld>
            <a:endParaRPr lang="fi-FI"/>
          </a:p>
        </p:txBody>
      </p:sp>
      <p:sp>
        <p:nvSpPr>
          <p:cNvPr id="5" name="Alatunnisteen paikkamerkki 4">
            <a:extLst>
              <a:ext uri="{FF2B5EF4-FFF2-40B4-BE49-F238E27FC236}">
                <a16:creationId xmlns:a16="http://schemas.microsoft.com/office/drawing/2014/main" id="{195A2627-48AB-E613-6A00-70D05C59BA6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AA7F76B-06AF-CA39-D6F4-4E81A035E658}"/>
              </a:ext>
            </a:extLst>
          </p:cNvPr>
          <p:cNvSpPr>
            <a:spLocks noGrp="1"/>
          </p:cNvSpPr>
          <p:nvPr>
            <p:ph type="sldNum" sz="quarter" idx="12"/>
          </p:nvPr>
        </p:nvSpPr>
        <p:spPr/>
        <p:txBody>
          <a:bodyPr/>
          <a:lstStyle/>
          <a:p>
            <a:fld id="{45F92F1C-9ACD-1346-91AB-605D5C082C0C}" type="slidenum">
              <a:rPr lang="fi-FI" smtClean="0"/>
              <a:t>‹#›</a:t>
            </a:fld>
            <a:endParaRPr lang="fi-FI"/>
          </a:p>
        </p:txBody>
      </p:sp>
    </p:spTree>
    <p:extLst>
      <p:ext uri="{BB962C8B-B14F-4D97-AF65-F5344CB8AC3E}">
        <p14:creationId xmlns:p14="http://schemas.microsoft.com/office/powerpoint/2010/main" val="3996424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FF62369C-CFDC-7EB0-0ADA-E6FE8C04C9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97B417D0-5B14-CD97-28EC-A725CB1F48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FFE11CE-E5E5-35DA-E09E-5A77005502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F3B4E5-BCAE-234C-8670-6BCDCE0A24FD}" type="datetimeFigureOut">
              <a:rPr lang="fi-FI" smtClean="0"/>
              <a:t>5.6.2023</a:t>
            </a:fld>
            <a:endParaRPr lang="fi-FI"/>
          </a:p>
        </p:txBody>
      </p:sp>
      <p:sp>
        <p:nvSpPr>
          <p:cNvPr id="5" name="Alatunnisteen paikkamerkki 4">
            <a:extLst>
              <a:ext uri="{FF2B5EF4-FFF2-40B4-BE49-F238E27FC236}">
                <a16:creationId xmlns:a16="http://schemas.microsoft.com/office/drawing/2014/main" id="{5C6166C1-9E83-06FD-95F2-EEAC850ECB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6504B076-6A9A-8691-8F9A-C1478E9CD9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F92F1C-9ACD-1346-91AB-605D5C082C0C}" type="slidenum">
              <a:rPr lang="fi-FI" smtClean="0"/>
              <a:t>‹#›</a:t>
            </a:fld>
            <a:endParaRPr lang="fi-FI"/>
          </a:p>
        </p:txBody>
      </p:sp>
    </p:spTree>
    <p:extLst>
      <p:ext uri="{BB962C8B-B14F-4D97-AF65-F5344CB8AC3E}">
        <p14:creationId xmlns:p14="http://schemas.microsoft.com/office/powerpoint/2010/main" val="1424868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7">
            <a:extLst>
              <a:ext uri="{FF2B5EF4-FFF2-40B4-BE49-F238E27FC236}">
                <a16:creationId xmlns:a16="http://schemas.microsoft.com/office/drawing/2014/main" id="{D605F747-760E-2DD6-EEB8-0AAC02216B47}"/>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41878" b="15935"/>
          <a:stretch/>
        </p:blipFill>
        <p:spPr>
          <a:xfrm>
            <a:off x="20" y="1"/>
            <a:ext cx="12191980" cy="6857999"/>
          </a:xfrm>
          <a:prstGeom prst="rect">
            <a:avLst/>
          </a:prstGeom>
        </p:spPr>
      </p:pic>
      <p:sp>
        <p:nvSpPr>
          <p:cNvPr id="2" name="Otsikko 1">
            <a:extLst>
              <a:ext uri="{FF2B5EF4-FFF2-40B4-BE49-F238E27FC236}">
                <a16:creationId xmlns:a16="http://schemas.microsoft.com/office/drawing/2014/main" id="{15124C8E-2EBB-6047-9027-F3EE08DF6E58}"/>
              </a:ext>
            </a:extLst>
          </p:cNvPr>
          <p:cNvSpPr>
            <a:spLocks noGrp="1"/>
          </p:cNvSpPr>
          <p:nvPr>
            <p:ph type="ctrTitle"/>
          </p:nvPr>
        </p:nvSpPr>
        <p:spPr>
          <a:xfrm>
            <a:off x="1524000" y="1122362"/>
            <a:ext cx="9144000" cy="2900518"/>
          </a:xfrm>
        </p:spPr>
        <p:txBody>
          <a:bodyPr>
            <a:normAutofit/>
          </a:bodyPr>
          <a:lstStyle/>
          <a:p>
            <a:r>
              <a:rPr lang="fi-FI">
                <a:solidFill>
                  <a:srgbClr val="FFFFFF"/>
                </a:solidFill>
              </a:rPr>
              <a:t>Matka Groningeniin</a:t>
            </a:r>
          </a:p>
        </p:txBody>
      </p:sp>
      <p:sp>
        <p:nvSpPr>
          <p:cNvPr id="3" name="Alaotsikko 2">
            <a:extLst>
              <a:ext uri="{FF2B5EF4-FFF2-40B4-BE49-F238E27FC236}">
                <a16:creationId xmlns:a16="http://schemas.microsoft.com/office/drawing/2014/main" id="{75D726A8-753F-83F3-2EF7-05A96BC5853F}"/>
              </a:ext>
            </a:extLst>
          </p:cNvPr>
          <p:cNvSpPr>
            <a:spLocks noGrp="1"/>
          </p:cNvSpPr>
          <p:nvPr>
            <p:ph type="subTitle" idx="1"/>
          </p:nvPr>
        </p:nvSpPr>
        <p:spPr>
          <a:xfrm>
            <a:off x="1524000" y="4159404"/>
            <a:ext cx="9144000" cy="1098395"/>
          </a:xfrm>
        </p:spPr>
        <p:txBody>
          <a:bodyPr>
            <a:normAutofit/>
          </a:bodyPr>
          <a:lstStyle/>
          <a:p>
            <a:endParaRPr lang="fi-FI">
              <a:solidFill>
                <a:srgbClr val="FFFFFF"/>
              </a:solidFill>
            </a:endParaRPr>
          </a:p>
        </p:txBody>
      </p:sp>
    </p:spTree>
    <p:extLst>
      <p:ext uri="{BB962C8B-B14F-4D97-AF65-F5344CB8AC3E}">
        <p14:creationId xmlns:p14="http://schemas.microsoft.com/office/powerpoint/2010/main" val="5934720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Kuva 4">
            <a:extLst>
              <a:ext uri="{FF2B5EF4-FFF2-40B4-BE49-F238E27FC236}">
                <a16:creationId xmlns:a16="http://schemas.microsoft.com/office/drawing/2014/main" id="{C9BA5050-DCB6-3CA4-9291-DE4A8BBB642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5314" b="16029"/>
          <a:stretch/>
        </p:blipFill>
        <p:spPr>
          <a:xfrm>
            <a:off x="20" y="1282"/>
            <a:ext cx="12191980" cy="6856718"/>
          </a:xfrm>
          <a:prstGeom prst="rect">
            <a:avLst/>
          </a:prstGeom>
        </p:spPr>
      </p:pic>
    </p:spTree>
    <p:extLst>
      <p:ext uri="{BB962C8B-B14F-4D97-AF65-F5344CB8AC3E}">
        <p14:creationId xmlns:p14="http://schemas.microsoft.com/office/powerpoint/2010/main" val="2428345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6EEA4-51EF-4796-BE5B-F3EB11F23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4">
            <a:extLst>
              <a:ext uri="{FF2B5EF4-FFF2-40B4-BE49-F238E27FC236}">
                <a16:creationId xmlns:a16="http://schemas.microsoft.com/office/drawing/2014/main" id="{A178F0BC-C301-E83C-B3CE-778935F4B270}"/>
              </a:ext>
            </a:extLst>
          </p:cNvPr>
          <p:cNvPicPr>
            <a:picLocks noChangeAspect="1"/>
          </p:cNvPicPr>
          <p:nvPr/>
        </p:nvPicPr>
        <p:blipFill rotWithShape="1">
          <a:blip r:embed="rId2">
            <a:alphaModFix amt="25000"/>
            <a:extLst>
              <a:ext uri="{28A0092B-C50C-407E-A947-70E740481C1C}">
                <a14:useLocalDpi xmlns:a14="http://schemas.microsoft.com/office/drawing/2010/main" val="0"/>
              </a:ext>
            </a:extLst>
          </a:blip>
          <a:srcRect t="36995" b="20817"/>
          <a:stretch/>
        </p:blipFill>
        <p:spPr>
          <a:xfrm>
            <a:off x="20" y="-1"/>
            <a:ext cx="12191980" cy="6858001"/>
          </a:xfrm>
          <a:prstGeom prst="rect">
            <a:avLst/>
          </a:prstGeom>
        </p:spPr>
      </p:pic>
      <p:sp>
        <p:nvSpPr>
          <p:cNvPr id="2" name="Otsikko 1">
            <a:extLst>
              <a:ext uri="{FF2B5EF4-FFF2-40B4-BE49-F238E27FC236}">
                <a16:creationId xmlns:a16="http://schemas.microsoft.com/office/drawing/2014/main" id="{C39132F0-F821-AE6F-4E52-43D9CE579EC5}"/>
              </a:ext>
            </a:extLst>
          </p:cNvPr>
          <p:cNvSpPr>
            <a:spLocks noGrp="1"/>
          </p:cNvSpPr>
          <p:nvPr>
            <p:ph type="title"/>
          </p:nvPr>
        </p:nvSpPr>
        <p:spPr>
          <a:xfrm>
            <a:off x="838200" y="2140021"/>
            <a:ext cx="6696445" cy="1325563"/>
          </a:xfrm>
        </p:spPr>
        <p:txBody>
          <a:bodyPr>
            <a:normAutofit/>
          </a:bodyPr>
          <a:lstStyle/>
          <a:p>
            <a:r>
              <a:rPr lang="fi-FI" sz="4000">
                <a:solidFill>
                  <a:srgbClr val="FFFFFF"/>
                </a:solidFill>
              </a:rPr>
              <a:t>Omat tiedot ja tietoa kohteesta</a:t>
            </a:r>
          </a:p>
        </p:txBody>
      </p:sp>
      <p:sp>
        <p:nvSpPr>
          <p:cNvPr id="3" name="Sisällön paikkamerkki 2">
            <a:extLst>
              <a:ext uri="{FF2B5EF4-FFF2-40B4-BE49-F238E27FC236}">
                <a16:creationId xmlns:a16="http://schemas.microsoft.com/office/drawing/2014/main" id="{368A8B72-0F36-1DDA-1973-15C9EA70E38B}"/>
              </a:ext>
            </a:extLst>
          </p:cNvPr>
          <p:cNvSpPr>
            <a:spLocks noGrp="1"/>
          </p:cNvSpPr>
          <p:nvPr>
            <p:ph idx="1"/>
          </p:nvPr>
        </p:nvSpPr>
        <p:spPr>
          <a:xfrm>
            <a:off x="838200" y="3590600"/>
            <a:ext cx="6696452" cy="2433722"/>
          </a:xfrm>
        </p:spPr>
        <p:txBody>
          <a:bodyPr>
            <a:normAutofit/>
          </a:bodyPr>
          <a:lstStyle/>
          <a:p>
            <a:r>
              <a:rPr lang="fi-FI" sz="2000">
                <a:solidFill>
                  <a:srgbClr val="FFFFFF"/>
                </a:solidFill>
              </a:rPr>
              <a:t>Nimi: Jooa Perälä </a:t>
            </a:r>
          </a:p>
          <a:p>
            <a:r>
              <a:rPr lang="fi-FI" sz="2000">
                <a:solidFill>
                  <a:srgbClr val="FFFFFF"/>
                </a:solidFill>
              </a:rPr>
              <a:t>Kv-vaihdon ajankohta 17.4-22.5.2023</a:t>
            </a:r>
          </a:p>
          <a:p>
            <a:r>
              <a:rPr lang="fi-FI" sz="2000">
                <a:solidFill>
                  <a:srgbClr val="FFFFFF"/>
                </a:solidFill>
              </a:rPr>
              <a:t>Kaupunki: Groningen</a:t>
            </a:r>
          </a:p>
          <a:p>
            <a:r>
              <a:rPr lang="fi-FI" sz="2000">
                <a:solidFill>
                  <a:srgbClr val="FFFFFF"/>
                </a:solidFill>
              </a:rPr>
              <a:t>Maa: Hollanti</a:t>
            </a:r>
          </a:p>
          <a:p>
            <a:r>
              <a:rPr lang="fi-FI" sz="2000">
                <a:solidFill>
                  <a:srgbClr val="FFFFFF"/>
                </a:solidFill>
              </a:rPr>
              <a:t>Koulun nimi jossa opiskelimme: Alfa College</a:t>
            </a:r>
          </a:p>
          <a:p>
            <a:r>
              <a:rPr lang="fi-FI" sz="2000">
                <a:solidFill>
                  <a:srgbClr val="FFFFFF"/>
                </a:solidFill>
              </a:rPr>
              <a:t>Ala: Talotekniikka</a:t>
            </a:r>
          </a:p>
        </p:txBody>
      </p:sp>
    </p:spTree>
    <p:extLst>
      <p:ext uri="{BB962C8B-B14F-4D97-AF65-F5344CB8AC3E}">
        <p14:creationId xmlns:p14="http://schemas.microsoft.com/office/powerpoint/2010/main" val="336117728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A9D6EEA4-51EF-4796-BE5B-F3EB11F23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4">
            <a:extLst>
              <a:ext uri="{FF2B5EF4-FFF2-40B4-BE49-F238E27FC236}">
                <a16:creationId xmlns:a16="http://schemas.microsoft.com/office/drawing/2014/main" id="{C086DD26-FE67-A63F-94D5-7F5F8E2670FA}"/>
              </a:ext>
            </a:extLst>
          </p:cNvPr>
          <p:cNvPicPr>
            <a:picLocks noChangeAspect="1"/>
          </p:cNvPicPr>
          <p:nvPr/>
        </p:nvPicPr>
        <p:blipFill rotWithShape="1">
          <a:blip r:embed="rId2">
            <a:alphaModFix amt="25000"/>
            <a:extLst>
              <a:ext uri="{28A0092B-C50C-407E-A947-70E740481C1C}">
                <a14:useLocalDpi xmlns:a14="http://schemas.microsoft.com/office/drawing/2010/main" val="0"/>
              </a:ext>
            </a:extLst>
          </a:blip>
          <a:srcRect t="46333" b="11479"/>
          <a:stretch/>
        </p:blipFill>
        <p:spPr>
          <a:xfrm>
            <a:off x="20" y="-1"/>
            <a:ext cx="12191980" cy="6858001"/>
          </a:xfrm>
          <a:prstGeom prst="rect">
            <a:avLst/>
          </a:prstGeom>
        </p:spPr>
      </p:pic>
      <p:sp>
        <p:nvSpPr>
          <p:cNvPr id="2" name="Otsikko 1">
            <a:extLst>
              <a:ext uri="{FF2B5EF4-FFF2-40B4-BE49-F238E27FC236}">
                <a16:creationId xmlns:a16="http://schemas.microsoft.com/office/drawing/2014/main" id="{58D9B3E9-2F99-E944-66B3-D71917B6AE45}"/>
              </a:ext>
            </a:extLst>
          </p:cNvPr>
          <p:cNvSpPr>
            <a:spLocks noGrp="1"/>
          </p:cNvSpPr>
          <p:nvPr>
            <p:ph type="title"/>
          </p:nvPr>
        </p:nvSpPr>
        <p:spPr>
          <a:xfrm>
            <a:off x="838200" y="2140021"/>
            <a:ext cx="6696445" cy="1325563"/>
          </a:xfrm>
        </p:spPr>
        <p:txBody>
          <a:bodyPr>
            <a:normAutofit/>
          </a:bodyPr>
          <a:lstStyle/>
          <a:p>
            <a:r>
              <a:rPr lang="fi-FI" sz="4000">
                <a:solidFill>
                  <a:srgbClr val="FFFFFF"/>
                </a:solidFill>
              </a:rPr>
              <a:t>Jaksolle valmistautuminen</a:t>
            </a:r>
          </a:p>
        </p:txBody>
      </p:sp>
      <p:sp>
        <p:nvSpPr>
          <p:cNvPr id="3" name="Sisällön paikkamerkki 2">
            <a:extLst>
              <a:ext uri="{FF2B5EF4-FFF2-40B4-BE49-F238E27FC236}">
                <a16:creationId xmlns:a16="http://schemas.microsoft.com/office/drawing/2014/main" id="{272D7BDA-B9A6-5C64-F851-39E6A98B09B5}"/>
              </a:ext>
            </a:extLst>
          </p:cNvPr>
          <p:cNvSpPr>
            <a:spLocks noGrp="1"/>
          </p:cNvSpPr>
          <p:nvPr>
            <p:ph idx="1"/>
          </p:nvPr>
        </p:nvSpPr>
        <p:spPr>
          <a:xfrm>
            <a:off x="838200" y="3590600"/>
            <a:ext cx="6696452" cy="2433722"/>
          </a:xfrm>
        </p:spPr>
        <p:txBody>
          <a:bodyPr>
            <a:normAutofit/>
          </a:bodyPr>
          <a:lstStyle/>
          <a:p>
            <a:r>
              <a:rPr lang="fi-FI" sz="2000" dirty="0">
                <a:solidFill>
                  <a:srgbClr val="FFFFFF"/>
                </a:solidFill>
              </a:rPr>
              <a:t>Innostuimme kahden muun oppilaan kanssa kansainvälisestä vaihdosta kun koulullamme kävi oppilas joka oli ollut vaihdossa kertomassa omasta kokemuksesta. Siitä lähdimme opettajan kanssa keskustelemaan mahdollisuudesta ja suunnittelemaan vaihtoa. Ensiksi oli idea mennä </a:t>
            </a:r>
            <a:r>
              <a:rPr lang="fi-FI" sz="2000" dirty="0" err="1">
                <a:solidFill>
                  <a:srgbClr val="FFFFFF"/>
                </a:solidFill>
              </a:rPr>
              <a:t>etelä-eurooppaan</a:t>
            </a:r>
            <a:r>
              <a:rPr lang="fi-FI" sz="2000" dirty="0">
                <a:solidFill>
                  <a:srgbClr val="FFFFFF"/>
                </a:solidFill>
              </a:rPr>
              <a:t> mutta saimme mahdollisuuden lähteä Hollantiin. </a:t>
            </a:r>
          </a:p>
        </p:txBody>
      </p:sp>
    </p:spTree>
    <p:extLst>
      <p:ext uri="{BB962C8B-B14F-4D97-AF65-F5344CB8AC3E}">
        <p14:creationId xmlns:p14="http://schemas.microsoft.com/office/powerpoint/2010/main" val="817631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Kuva 4">
            <a:extLst>
              <a:ext uri="{FF2B5EF4-FFF2-40B4-BE49-F238E27FC236}">
                <a16:creationId xmlns:a16="http://schemas.microsoft.com/office/drawing/2014/main" id="{9F760827-945A-2A5F-50EB-91DF41AE4CA2}"/>
              </a:ext>
            </a:extLst>
          </p:cNvPr>
          <p:cNvPicPr>
            <a:picLocks noChangeAspect="1"/>
          </p:cNvPicPr>
          <p:nvPr/>
        </p:nvPicPr>
        <p:blipFill rotWithShape="1">
          <a:blip r:embed="rId2">
            <a:duotone>
              <a:prstClr val="black"/>
              <a:schemeClr val="tx2">
                <a:tint val="45000"/>
                <a:satMod val="400000"/>
              </a:schemeClr>
            </a:duotone>
            <a:alphaModFix amt="25000"/>
            <a:extLst>
              <a:ext uri="{28A0092B-C50C-407E-A947-70E740481C1C}">
                <a14:useLocalDpi xmlns:a14="http://schemas.microsoft.com/office/drawing/2010/main" val="0"/>
              </a:ext>
            </a:extLst>
          </a:blip>
          <a:srcRect t="36657" b="21156"/>
          <a:stretch/>
        </p:blipFill>
        <p:spPr>
          <a:xfrm>
            <a:off x="20" y="10"/>
            <a:ext cx="12191980" cy="6857990"/>
          </a:xfrm>
          <a:prstGeom prst="rect">
            <a:avLst/>
          </a:prstGeom>
        </p:spPr>
      </p:pic>
      <p:sp>
        <p:nvSpPr>
          <p:cNvPr id="2" name="Otsikko 1">
            <a:extLst>
              <a:ext uri="{FF2B5EF4-FFF2-40B4-BE49-F238E27FC236}">
                <a16:creationId xmlns:a16="http://schemas.microsoft.com/office/drawing/2014/main" id="{20D7B75F-A640-A5E7-DCC3-83E49F2374DE}"/>
              </a:ext>
            </a:extLst>
          </p:cNvPr>
          <p:cNvSpPr>
            <a:spLocks noGrp="1"/>
          </p:cNvSpPr>
          <p:nvPr>
            <p:ph type="title"/>
          </p:nvPr>
        </p:nvSpPr>
        <p:spPr>
          <a:xfrm>
            <a:off x="838200" y="365125"/>
            <a:ext cx="10515600" cy="1325563"/>
          </a:xfrm>
        </p:spPr>
        <p:txBody>
          <a:bodyPr>
            <a:normAutofit/>
          </a:bodyPr>
          <a:lstStyle/>
          <a:p>
            <a:r>
              <a:rPr lang="fi-FI"/>
              <a:t>Kohde</a:t>
            </a:r>
            <a:endParaRPr lang="fi-FI" dirty="0"/>
          </a:p>
        </p:txBody>
      </p:sp>
      <p:sp>
        <p:nvSpPr>
          <p:cNvPr id="3" name="Sisällön paikkamerkki 2">
            <a:extLst>
              <a:ext uri="{FF2B5EF4-FFF2-40B4-BE49-F238E27FC236}">
                <a16:creationId xmlns:a16="http://schemas.microsoft.com/office/drawing/2014/main" id="{0574CBB1-40FF-7ECC-87C9-71A8184A8622}"/>
              </a:ext>
            </a:extLst>
          </p:cNvPr>
          <p:cNvSpPr>
            <a:spLocks noGrp="1"/>
          </p:cNvSpPr>
          <p:nvPr>
            <p:ph idx="1"/>
          </p:nvPr>
        </p:nvSpPr>
        <p:spPr>
          <a:xfrm>
            <a:off x="838200" y="1825625"/>
            <a:ext cx="10515600" cy="4351338"/>
          </a:xfrm>
        </p:spPr>
        <p:txBody>
          <a:bodyPr>
            <a:normAutofit/>
          </a:bodyPr>
          <a:lstStyle/>
          <a:p>
            <a:r>
              <a:rPr lang="fi-FI"/>
              <a:t>Matkasimme Hollannin Groningeniin. Groningen on suosittu opiskelijoista ja siellä asuu noin 200 tuhatta ihmistä. Kävimme koulua Alfa Collegessa ja osallistuimme siellä moniin erilaisiin tehtäviin ja tunteihin. Meille suunniteltiin ohjelma koko ajaksi. </a:t>
            </a:r>
          </a:p>
          <a:p>
            <a:r>
              <a:rPr lang="fi-FI"/>
              <a:t>Vietimme kohteessa 35 päivää eli noin viisi viikkoa. </a:t>
            </a:r>
            <a:endParaRPr lang="fi-FI" dirty="0"/>
          </a:p>
        </p:txBody>
      </p:sp>
    </p:spTree>
    <p:extLst>
      <p:ext uri="{BB962C8B-B14F-4D97-AF65-F5344CB8AC3E}">
        <p14:creationId xmlns:p14="http://schemas.microsoft.com/office/powerpoint/2010/main" val="350889399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2">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A8DA0EC-5A42-5FDF-7F40-4F1B574D2687}"/>
              </a:ext>
            </a:extLst>
          </p:cNvPr>
          <p:cNvSpPr>
            <a:spLocks noGrp="1"/>
          </p:cNvSpPr>
          <p:nvPr>
            <p:ph type="title"/>
          </p:nvPr>
        </p:nvSpPr>
        <p:spPr>
          <a:xfrm>
            <a:off x="838201" y="345810"/>
            <a:ext cx="4960945" cy="1325563"/>
          </a:xfrm>
        </p:spPr>
        <p:txBody>
          <a:bodyPr>
            <a:normAutofit/>
          </a:bodyPr>
          <a:lstStyle/>
          <a:p>
            <a:r>
              <a:rPr lang="fi-FI"/>
              <a:t>Majoitus</a:t>
            </a:r>
            <a:endParaRPr lang="fi-FI" dirty="0"/>
          </a:p>
        </p:txBody>
      </p:sp>
      <p:sp>
        <p:nvSpPr>
          <p:cNvPr id="3" name="Sisällön paikkamerkki 2">
            <a:extLst>
              <a:ext uri="{FF2B5EF4-FFF2-40B4-BE49-F238E27FC236}">
                <a16:creationId xmlns:a16="http://schemas.microsoft.com/office/drawing/2014/main" id="{5D19C1B3-CAD7-FD35-D76E-E9CE608262CC}"/>
              </a:ext>
            </a:extLst>
          </p:cNvPr>
          <p:cNvSpPr>
            <a:spLocks noGrp="1"/>
          </p:cNvSpPr>
          <p:nvPr>
            <p:ph idx="1"/>
          </p:nvPr>
        </p:nvSpPr>
        <p:spPr>
          <a:xfrm>
            <a:off x="838201" y="1825625"/>
            <a:ext cx="4933462" cy="4351338"/>
          </a:xfrm>
        </p:spPr>
        <p:txBody>
          <a:bodyPr>
            <a:normAutofit/>
          </a:bodyPr>
          <a:lstStyle/>
          <a:p>
            <a:r>
              <a:rPr lang="fi-FI"/>
              <a:t>Vietimme kokoajan eli viisi viikkoa Airbnb:ssä. Talo oli kaksi kerroksinen ja sieltä löyty kaikki tarvittava. Talossa oli kaksi makuuhuonetta ja vuoroteltiin niitä. </a:t>
            </a:r>
            <a:endParaRPr lang="fi-FI" dirty="0"/>
          </a:p>
        </p:txBody>
      </p:sp>
      <p:pic>
        <p:nvPicPr>
          <p:cNvPr id="7" name="Kuva 7">
            <a:extLst>
              <a:ext uri="{FF2B5EF4-FFF2-40B4-BE49-F238E27FC236}">
                <a16:creationId xmlns:a16="http://schemas.microsoft.com/office/drawing/2014/main" id="{0AC3A09E-5BA8-FE52-010D-33E0380FE6C4}"/>
              </a:ext>
            </a:extLst>
          </p:cNvPr>
          <p:cNvPicPr>
            <a:picLocks noChangeAspect="1"/>
          </p:cNvPicPr>
          <p:nvPr/>
        </p:nvPicPr>
        <p:blipFill rotWithShape="1">
          <a:blip r:embed="rId2">
            <a:extLst>
              <a:ext uri="{28A0092B-C50C-407E-A947-70E740481C1C}">
                <a14:useLocalDpi xmlns:a14="http://schemas.microsoft.com/office/drawing/2010/main" val="0"/>
              </a:ext>
            </a:extLst>
          </a:blip>
          <a:srcRect l="18433" r="10820" b="1"/>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29" name="Arc 14">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Kuva 6">
            <a:extLst>
              <a:ext uri="{FF2B5EF4-FFF2-40B4-BE49-F238E27FC236}">
                <a16:creationId xmlns:a16="http://schemas.microsoft.com/office/drawing/2014/main" id="{4755E489-063D-EFC0-7705-9644C265FE29}"/>
              </a:ext>
            </a:extLst>
          </p:cNvPr>
          <p:cNvPicPr>
            <a:picLocks noChangeAspect="1"/>
          </p:cNvPicPr>
          <p:nvPr/>
        </p:nvPicPr>
        <p:blipFill rotWithShape="1">
          <a:blip r:embed="rId3">
            <a:extLst>
              <a:ext uri="{28A0092B-C50C-407E-A947-70E740481C1C}">
                <a14:useLocalDpi xmlns:a14="http://schemas.microsoft.com/office/drawing/2010/main" val="0"/>
              </a:ext>
            </a:extLst>
          </a:blip>
          <a:srcRect l="23071" r="1" b="1"/>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8" name="Kuva 8">
            <a:extLst>
              <a:ext uri="{FF2B5EF4-FFF2-40B4-BE49-F238E27FC236}">
                <a16:creationId xmlns:a16="http://schemas.microsoft.com/office/drawing/2014/main" id="{019B2E8B-92B2-F72D-1928-E72710DAF199}"/>
              </a:ext>
            </a:extLst>
          </p:cNvPr>
          <p:cNvPicPr>
            <a:picLocks noChangeAspect="1"/>
          </p:cNvPicPr>
          <p:nvPr/>
        </p:nvPicPr>
        <p:blipFill rotWithShape="1">
          <a:blip r:embed="rId4">
            <a:extLst>
              <a:ext uri="{28A0092B-C50C-407E-A947-70E740481C1C}">
                <a14:useLocalDpi xmlns:a14="http://schemas.microsoft.com/office/drawing/2010/main" val="0"/>
              </a:ext>
            </a:extLst>
          </a:blip>
          <a:srcRect l="17869" r="40832" b="1"/>
          <a:stretch/>
        </p:blipFill>
        <p:spPr>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4215112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04B1CA8-6CA9-46DE-3DBC-824327631487}"/>
              </a:ext>
            </a:extLst>
          </p:cNvPr>
          <p:cNvSpPr>
            <a:spLocks noGrp="1"/>
          </p:cNvSpPr>
          <p:nvPr>
            <p:ph type="title"/>
          </p:nvPr>
        </p:nvSpPr>
        <p:spPr>
          <a:xfrm>
            <a:off x="640080" y="325369"/>
            <a:ext cx="4368602" cy="1956841"/>
          </a:xfrm>
        </p:spPr>
        <p:txBody>
          <a:bodyPr anchor="b">
            <a:normAutofit/>
          </a:bodyPr>
          <a:lstStyle/>
          <a:p>
            <a:r>
              <a:rPr lang="fi-FI" sz="5400"/>
              <a:t>Koulutus</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80E0AA32-ADD3-7EAB-3B17-EACB3D053211}"/>
              </a:ext>
            </a:extLst>
          </p:cNvPr>
          <p:cNvSpPr>
            <a:spLocks noGrp="1"/>
          </p:cNvSpPr>
          <p:nvPr>
            <p:ph idx="1"/>
          </p:nvPr>
        </p:nvSpPr>
        <p:spPr>
          <a:xfrm>
            <a:off x="640080" y="2872899"/>
            <a:ext cx="4243589" cy="3320668"/>
          </a:xfrm>
        </p:spPr>
        <p:txBody>
          <a:bodyPr>
            <a:normAutofit lnSpcReduction="10000"/>
          </a:bodyPr>
          <a:lstStyle/>
          <a:p>
            <a:r>
              <a:rPr lang="fi-FI" sz="1700" dirty="0"/>
              <a:t>Koulutus systeemi Hollannissa oli hyvä. Päivät kestivät joka päivä 8.30-17.00. </a:t>
            </a:r>
          </a:p>
          <a:p>
            <a:r>
              <a:rPr lang="fi-FI" sz="1700" dirty="0"/>
              <a:t>Koulupäivän aikana tarjoillaan ympäri päivää syötävää mutta 17.00 on vasta kunnon ruoka.</a:t>
            </a:r>
          </a:p>
          <a:p>
            <a:r>
              <a:rPr lang="fi-FI" sz="1700" dirty="0"/>
              <a:t>Koulussa kaikki puhui hyvin englantia ja olivat ystävällisiä.</a:t>
            </a:r>
          </a:p>
          <a:p>
            <a:r>
              <a:rPr lang="fi-FI" sz="1700" dirty="0"/>
              <a:t>Oppilaita kiinnosti todella paljon meidän matka ja </a:t>
            </a:r>
            <a:r>
              <a:rPr lang="fi-FI" sz="1700" dirty="0" err="1"/>
              <a:t>kerroimme</a:t>
            </a:r>
            <a:r>
              <a:rPr lang="fi-FI" sz="1700" dirty="0"/>
              <a:t> monelle paljon Suomesta.</a:t>
            </a:r>
          </a:p>
          <a:p>
            <a:r>
              <a:rPr lang="fi-FI" sz="1700" dirty="0"/>
              <a:t>Kouluissa myös tarjotaan paljon apua </a:t>
            </a:r>
            <a:r>
              <a:rPr lang="fi-FI" sz="1700"/>
              <a:t>ja tukea.</a:t>
            </a:r>
            <a:endParaRPr lang="fi-FI" sz="1700" dirty="0"/>
          </a:p>
        </p:txBody>
      </p:sp>
      <p:pic>
        <p:nvPicPr>
          <p:cNvPr id="5" name="Kuva 5">
            <a:extLst>
              <a:ext uri="{FF2B5EF4-FFF2-40B4-BE49-F238E27FC236}">
                <a16:creationId xmlns:a16="http://schemas.microsoft.com/office/drawing/2014/main" id="{1C986B7D-FACB-9E21-6BED-5D9029ECC88B}"/>
              </a:ext>
            </a:extLst>
          </p:cNvPr>
          <p:cNvPicPr>
            <a:picLocks noChangeAspect="1"/>
          </p:cNvPicPr>
          <p:nvPr/>
        </p:nvPicPr>
        <p:blipFill rotWithShape="1">
          <a:blip r:embed="rId2">
            <a:extLst>
              <a:ext uri="{28A0092B-C50C-407E-A947-70E740481C1C}">
                <a14:useLocalDpi xmlns:a14="http://schemas.microsoft.com/office/drawing/2010/main" val="0"/>
              </a:ext>
            </a:extLst>
          </a:blip>
          <a:srcRect t="21509" r="-1" b="371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66416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4">
            <a:extLst>
              <a:ext uri="{FF2B5EF4-FFF2-40B4-BE49-F238E27FC236}">
                <a16:creationId xmlns:a16="http://schemas.microsoft.com/office/drawing/2014/main" id="{2F22EE6D-EAA0-6FCF-FC2C-BB4340FEDFD7}"/>
              </a:ext>
            </a:extLst>
          </p:cNvPr>
          <p:cNvPicPr>
            <a:picLocks noChangeAspect="1"/>
          </p:cNvPicPr>
          <p:nvPr/>
        </p:nvPicPr>
        <p:blipFill rotWithShape="1">
          <a:blip r:embed="rId2">
            <a:extLst>
              <a:ext uri="{28A0092B-C50C-407E-A947-70E740481C1C}">
                <a14:useLocalDpi xmlns:a14="http://schemas.microsoft.com/office/drawing/2010/main" val="0"/>
              </a:ext>
            </a:extLst>
          </a:blip>
          <a:srcRect t="34460" b="12347"/>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4F2704FB-1E52-8DE4-90F3-E6DA446DC812}"/>
              </a:ext>
            </a:extLst>
          </p:cNvPr>
          <p:cNvSpPr>
            <a:spLocks noGrp="1"/>
          </p:cNvSpPr>
          <p:nvPr>
            <p:ph type="title"/>
          </p:nvPr>
        </p:nvSpPr>
        <p:spPr>
          <a:xfrm>
            <a:off x="7531610" y="365125"/>
            <a:ext cx="3822189" cy="1899912"/>
          </a:xfrm>
        </p:spPr>
        <p:txBody>
          <a:bodyPr>
            <a:normAutofit/>
          </a:bodyPr>
          <a:lstStyle/>
          <a:p>
            <a:r>
              <a:rPr lang="fi-FI" sz="4000"/>
              <a:t>Mitä opin?</a:t>
            </a:r>
          </a:p>
        </p:txBody>
      </p:sp>
      <p:sp>
        <p:nvSpPr>
          <p:cNvPr id="3" name="Sisällön paikkamerkki 2">
            <a:extLst>
              <a:ext uri="{FF2B5EF4-FFF2-40B4-BE49-F238E27FC236}">
                <a16:creationId xmlns:a16="http://schemas.microsoft.com/office/drawing/2014/main" id="{753BE426-726D-39DE-644A-8509D279E161}"/>
              </a:ext>
            </a:extLst>
          </p:cNvPr>
          <p:cNvSpPr>
            <a:spLocks noGrp="1"/>
          </p:cNvSpPr>
          <p:nvPr>
            <p:ph idx="1"/>
          </p:nvPr>
        </p:nvSpPr>
        <p:spPr>
          <a:xfrm>
            <a:off x="7531610" y="2434201"/>
            <a:ext cx="3822189" cy="3742762"/>
          </a:xfrm>
        </p:spPr>
        <p:txBody>
          <a:bodyPr>
            <a:normAutofit/>
          </a:bodyPr>
          <a:lstStyle/>
          <a:p>
            <a:r>
              <a:rPr lang="fi-FI" sz="2000"/>
              <a:t>Opin Hollannissa paljon sosiaalisia taitoja.</a:t>
            </a:r>
          </a:p>
          <a:p>
            <a:r>
              <a:rPr lang="fi-FI" sz="2000"/>
              <a:t>Opin yllättämään itseni ja rohkenin puhumaan englantia.</a:t>
            </a:r>
          </a:p>
          <a:p>
            <a:r>
              <a:rPr lang="fi-FI" sz="2000"/>
              <a:t>Opin pitämään taloa yllä ja tekemään kunnolla kotitehtäviä.</a:t>
            </a:r>
          </a:p>
          <a:p>
            <a:r>
              <a:rPr lang="fi-FI" sz="2000"/>
              <a:t>Hollannin matka myös tuntui kasvattavan itseäni monella tavalla.</a:t>
            </a:r>
          </a:p>
          <a:p>
            <a:endParaRPr lang="fi-FI" sz="2000"/>
          </a:p>
        </p:txBody>
      </p:sp>
    </p:spTree>
    <p:extLst>
      <p:ext uri="{BB962C8B-B14F-4D97-AF65-F5344CB8AC3E}">
        <p14:creationId xmlns:p14="http://schemas.microsoft.com/office/powerpoint/2010/main" val="356544527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6" ma:contentTypeDescription="Luo uusi asiakirja." ma:contentTypeScope="" ma:versionID="fcff8f685313a80d7f2091e6573f099b">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403f6d0af5eebff0abf8afb31d4b8cfe"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70BAED32-5A4E-4B52-B5BE-5D9F7ED1A439}"/>
</file>

<file path=customXml/itemProps2.xml><?xml version="1.0" encoding="utf-8"?>
<ds:datastoreItem xmlns:ds="http://schemas.openxmlformats.org/officeDocument/2006/customXml" ds:itemID="{311FDCCE-BE3C-4CD0-BAD2-2D1AB2FA123E}"/>
</file>

<file path=customXml/itemProps3.xml><?xml version="1.0" encoding="utf-8"?>
<ds:datastoreItem xmlns:ds="http://schemas.openxmlformats.org/officeDocument/2006/customXml" ds:itemID="{919B62E7-83C2-4DD7-BC83-2C0154E9EE1E}"/>
</file>

<file path=docProps/app.xml><?xml version="1.0" encoding="utf-8"?>
<Properties xmlns="http://schemas.openxmlformats.org/officeDocument/2006/extended-properties" xmlns:vt="http://schemas.openxmlformats.org/officeDocument/2006/docPropsVTypes">
  <Application>Microsoft Office PowerPoint</Application>
  <PresentationFormat>Laajakuva</PresentationFormat>
  <Slides>8</Slides>
  <Notes>0</Notes>
  <HiddenSlides>0</HiddenSlides>
  <ScaleCrop>false</ScaleCrop>
  <HeadingPairs>
    <vt:vector size="4" baseType="variant">
      <vt:variant>
        <vt:lpstr>Teema</vt:lpstr>
      </vt:variant>
      <vt:variant>
        <vt:i4>1</vt:i4>
      </vt:variant>
      <vt:variant>
        <vt:lpstr>Dian otsikot</vt:lpstr>
      </vt:variant>
      <vt:variant>
        <vt:i4>8</vt:i4>
      </vt:variant>
    </vt:vector>
  </HeadingPairs>
  <TitlesOfParts>
    <vt:vector size="9" baseType="lpstr">
      <vt:lpstr>Office-teema</vt:lpstr>
      <vt:lpstr>Matka Groningeniin</vt:lpstr>
      <vt:lpstr>PowerPoint-esitys</vt:lpstr>
      <vt:lpstr>Omat tiedot ja tietoa kohteesta</vt:lpstr>
      <vt:lpstr>Jaksolle valmistautuminen</vt:lpstr>
      <vt:lpstr>Kohde</vt:lpstr>
      <vt:lpstr>Majoitus</vt:lpstr>
      <vt:lpstr>Koulutus</vt:lpstr>
      <vt:lpstr>Mitä opin?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 Groningeniin</dc:title>
  <dc:creator>jooa.perala</dc:creator>
  <cp:lastModifiedBy>jooa.perala</cp:lastModifiedBy>
  <cp:revision>6</cp:revision>
  <dcterms:created xsi:type="dcterms:W3CDTF">2023-05-29T13:04:53Z</dcterms:created>
  <dcterms:modified xsi:type="dcterms:W3CDTF">2023-06-05T08:30:14Z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