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3636"/>
    <a:srgbClr val="474747"/>
    <a:srgbClr val="303030"/>
    <a:srgbClr val="595959"/>
    <a:srgbClr val="404040"/>
    <a:srgbClr val="4541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E69DF2-7665-E16F-C55D-09F2977FED70}" v="676" dt="2023-03-30T17:45:47.703"/>
    <p1510:client id="{4A77BBAA-3775-9AF7-840B-3FBB470D68CE}" v="4" dt="2023-03-26T12:43:18.449"/>
    <p1510:client id="{BCBFDA4E-3FE9-410E-8F72-D3351397BEA1}" v="57" dt="2023-03-21T16:14:37.285"/>
    <p1510:client id="{E2A99F92-BE62-D35F-B891-927E144F2D85}" v="4718" dt="2023-04-12T17:01:41.939"/>
    <p1510:client id="{EE104380-91C2-A9AD-353B-0385132F2787}" v="300" dt="2023-03-31T14:14:29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C4F9-5EE7-47B7-B965-368EB53A4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181099"/>
            <a:ext cx="6864724" cy="358139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4A1F1-374F-4FC8-89F7-83065EA4F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6864724" cy="86837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CB5F-AE9B-4C02-B16F-C462CAFC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4B1CC-830B-4695-B174-D9E9100A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CD43F-E516-4123-A6D8-DB72C3CC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7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EB7D6-B8CB-49E3-874F-2255BEE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0"/>
            <a:ext cx="10625229" cy="114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EAC5-A8AB-4FE8-A270-D70F7DED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371" y="2095500"/>
            <a:ext cx="10620855" cy="384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506C-52BF-4C05-AD31-7C08B8015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2371" y="6332538"/>
            <a:ext cx="3006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D341B595-366B-43E2-A22E-EA6A78C03F06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34630-6C67-4A40-A499-CB025B243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34169" y="6332538"/>
            <a:ext cx="35054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4E14B-0EE8-4015-809C-DD36B5459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4747" y="6332538"/>
            <a:ext cx="539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kern="1200" cap="all" spc="300" baseline="0">
          <a:solidFill>
            <a:srgbClr val="FFFFFF"/>
          </a:solidFill>
          <a:highlight>
            <a:srgbClr val="0000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CF886182-3ADC-447F-B077-24411DB56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4" descr="Kuva, joka sisältää kohteen piha-, satama&#10;&#10;Kuvaus luotu automaattisesti">
            <a:extLst>
              <a:ext uri="{FF2B5EF4-FFF2-40B4-BE49-F238E27FC236}">
                <a16:creationId xmlns:a16="http://schemas.microsoft.com/office/drawing/2014/main" id="{1E2916A7-727C-94FC-79FE-66E4D71343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00"/>
          <a:stretch/>
        </p:blipFill>
        <p:spPr>
          <a:xfrm>
            <a:off x="-4" y="10"/>
            <a:ext cx="12192000" cy="6857990"/>
          </a:xfrm>
          <a:prstGeom prst="rect">
            <a:avLst/>
          </a:prstGeom>
        </p:spPr>
      </p:pic>
      <p:sp>
        <p:nvSpPr>
          <p:cNvPr id="19" name="Rectangle 10">
            <a:extLst>
              <a:ext uri="{FF2B5EF4-FFF2-40B4-BE49-F238E27FC236}">
                <a16:creationId xmlns:a16="http://schemas.microsoft.com/office/drawing/2014/main" id="{67F1335F-97CE-4842-9A57-2B6A3F459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3265714"/>
            <a:ext cx="12192002" cy="359228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84000">
                <a:srgbClr val="000000">
                  <a:alpha val="58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096000" y="647700"/>
            <a:ext cx="5448300" cy="3099547"/>
          </a:xfrm>
        </p:spPr>
        <p:txBody>
          <a:bodyPr anchor="t">
            <a:normAutofit/>
          </a:bodyPr>
          <a:lstStyle/>
          <a:p>
            <a:pPr algn="r"/>
            <a:r>
              <a:rPr lang="fi-FI" dirty="0">
                <a:cs typeface="Calibri Light"/>
              </a:rPr>
              <a:t>Matkaraportti</a:t>
            </a:r>
            <a:br>
              <a:rPr lang="fi-FI" dirty="0">
                <a:cs typeface="Calibri Light"/>
              </a:rPr>
            </a:br>
            <a:r>
              <a:rPr lang="fi-FI" dirty="0">
                <a:cs typeface="Calibri Light"/>
              </a:rPr>
              <a:t>helmikuu</a:t>
            </a:r>
            <a:br>
              <a:rPr lang="fi-FI" dirty="0">
                <a:cs typeface="Calibri Light"/>
              </a:rPr>
            </a:br>
            <a:r>
              <a:rPr lang="fi-FI" dirty="0">
                <a:cs typeface="Calibri Light"/>
              </a:rPr>
              <a:t>2023</a:t>
            </a:r>
            <a:br>
              <a:rPr lang="fi-FI" dirty="0">
                <a:cs typeface="Calibri Light"/>
              </a:rPr>
            </a:br>
            <a:r>
              <a:rPr lang="fi-FI" dirty="0">
                <a:cs typeface="Calibri Light"/>
              </a:rPr>
              <a:t>Berlin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096001" y="5075227"/>
            <a:ext cx="5448300" cy="9064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fi-FI" dirty="0">
                <a:solidFill>
                  <a:srgbClr val="FFFFFF"/>
                </a:solidFill>
              </a:rPr>
              <a:t>Robin </a:t>
            </a:r>
            <a:r>
              <a:rPr lang="fi-FI" dirty="0" err="1">
                <a:solidFill>
                  <a:srgbClr val="FFFFFF"/>
                </a:solidFill>
              </a:rPr>
              <a:t>Rättel</a:t>
            </a:r>
          </a:p>
          <a:p>
            <a:pPr algn="r"/>
            <a:r>
              <a:rPr lang="fi-FI" dirty="0">
                <a:solidFill>
                  <a:srgbClr val="FFFFFF"/>
                </a:solidFill>
              </a:rPr>
              <a:t>Kolmannen vuoden autoalan opiskelija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4" descr="Kuva, joka sisältää kohteen taivas, piha-, lumi, päivä&#10;&#10;Kuvaus luotu automaattisesti">
            <a:extLst>
              <a:ext uri="{FF2B5EF4-FFF2-40B4-BE49-F238E27FC236}">
                <a16:creationId xmlns:a16="http://schemas.microsoft.com/office/drawing/2014/main" id="{6F07420E-024F-BE45-FEAD-6272ED0241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734" r="1" b="34610"/>
          <a:stretch/>
        </p:blipFill>
        <p:spPr>
          <a:xfrm>
            <a:off x="-4" y="10"/>
            <a:ext cx="12192000" cy="6857990"/>
          </a:xfrm>
          <a:prstGeom prst="rect">
            <a:avLst/>
          </a:prstGeom>
          <a:noFill/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789AB4A6-63E1-4A8F-AEA3-70E04AC0E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370" y="553626"/>
            <a:ext cx="8797531" cy="1038578"/>
          </a:xfrm>
        </p:spPr>
        <p:txBody>
          <a:bodyPr anchor="t">
            <a:normAutofit/>
          </a:bodyPr>
          <a:lstStyle/>
          <a:p>
            <a:r>
              <a:rPr lang="en-US" dirty="0" err="1"/>
              <a:t>Työpaikka</a:t>
            </a: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008F35F-D16F-4570-858B-EF57288370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1782635"/>
            <a:ext cx="8637605" cy="4424843"/>
          </a:xfrm>
          <a:solidFill>
            <a:srgbClr val="474747">
              <a:alpha val="54000"/>
            </a:srgbClr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743716479">
                  <a:custGeom>
                    <a:avLst/>
                    <a:gdLst>
                      <a:gd name="connsiteX0" fmla="*/ 0 w 8637605"/>
                      <a:gd name="connsiteY0" fmla="*/ 0 h 4424843"/>
                      <a:gd name="connsiteX1" fmla="*/ 8637605 w 8637605"/>
                      <a:gd name="connsiteY1" fmla="*/ 0 h 4424843"/>
                      <a:gd name="connsiteX2" fmla="*/ 8637605 w 8637605"/>
                      <a:gd name="connsiteY2" fmla="*/ 4424843 h 4424843"/>
                      <a:gd name="connsiteX3" fmla="*/ 0 w 8637605"/>
                      <a:gd name="connsiteY3" fmla="*/ 4424843 h 4424843"/>
                      <a:gd name="connsiteX4" fmla="*/ 0 w 8637605"/>
                      <a:gd name="connsiteY4" fmla="*/ 0 h 4424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37605" h="4424843" extrusionOk="0">
                        <a:moveTo>
                          <a:pt x="0" y="0"/>
                        </a:moveTo>
                        <a:cubicBezTo>
                          <a:pt x="3126211" y="87720"/>
                          <a:pt x="4767876" y="-63683"/>
                          <a:pt x="8637605" y="0"/>
                        </a:cubicBezTo>
                        <a:cubicBezTo>
                          <a:pt x="8778886" y="1448343"/>
                          <a:pt x="8483993" y="3076975"/>
                          <a:pt x="8637605" y="4424843"/>
                        </a:cubicBezTo>
                        <a:cubicBezTo>
                          <a:pt x="6729500" y="4504916"/>
                          <a:pt x="1019017" y="4545976"/>
                          <a:pt x="0" y="4424843"/>
                        </a:cubicBezTo>
                        <a:cubicBezTo>
                          <a:pt x="5755" y="3429202"/>
                          <a:pt x="77636" y="8484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Paikka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työskentelin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asuin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Retzlaff Automotive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se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sijaitsi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Blumbergissä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Blumberg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sijaitsee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20km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Berliinistä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Korjaamo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keskikokoinen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tehdään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korikorjausta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maalausta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huoltoa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korjausta.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myös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vanhojen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autojen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entisöintiä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löytyy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myös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esittelyhalli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löytyy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vanhoja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autoja.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000000"/>
              </a:buClr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000000"/>
              </a:buClr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Date Placeholder 5">
            <a:extLst>
              <a:ext uri="{FF2B5EF4-FFF2-40B4-BE49-F238E27FC236}">
                <a16:creationId xmlns:a16="http://schemas.microsoft.com/office/drawing/2014/main" id="{8FEC7935-71D6-461E-AB51-B328907943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371" y="6332538"/>
            <a:ext cx="300649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00D4EC2-7EF7-4E9D-8E61-F89039A70F59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6/5/2023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Footer Placeholder 6">
            <a:extLst>
              <a:ext uri="{FF2B5EF4-FFF2-40B4-BE49-F238E27FC236}">
                <a16:creationId xmlns:a16="http://schemas.microsoft.com/office/drawing/2014/main" id="{4D9C2E7B-C261-4427-8970-90F1E8DC2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64836" y="6962834"/>
            <a:ext cx="350545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36" name="Slide Number Placeholder 9">
            <a:extLst>
              <a:ext uri="{FF2B5EF4-FFF2-40B4-BE49-F238E27FC236}">
                <a16:creationId xmlns:a16="http://schemas.microsoft.com/office/drawing/2014/main" id="{A443A0C7-3A61-432A-81C6-40FB2C60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2451" y="7066316"/>
            <a:ext cx="5398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5C5C030-0550-4584-9C82-E35DF7DBC581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199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Kuva, joka sisältää kohteen sisä-, seinä, lattia, katto&#10;&#10;Kuvaus luotu automaattisesti">
            <a:extLst>
              <a:ext uri="{FF2B5EF4-FFF2-40B4-BE49-F238E27FC236}">
                <a16:creationId xmlns:a16="http://schemas.microsoft.com/office/drawing/2014/main" id="{C4B4AE79-15D9-7E0A-A8B9-72DDC21E8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65200" y="-2667649"/>
            <a:ext cx="6858009" cy="12195425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789AB4A6-63E1-4A8F-AEA3-70E04AC0E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31107"/>
            <a:ext cx="8496299" cy="969348"/>
          </a:xfrm>
        </p:spPr>
        <p:txBody>
          <a:bodyPr>
            <a:normAutofit/>
          </a:bodyPr>
          <a:lstStyle/>
          <a:p>
            <a:pPr algn="l"/>
            <a:r>
              <a:rPr lang="en-US" dirty="0" err="1"/>
              <a:t>Asuminen</a:t>
            </a:r>
            <a:endParaRPr lang="en-US" dirty="0" err="1">
              <a:solidFill>
                <a:srgbClr val="FFFFFF"/>
              </a:solidFill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6008F35F-D16F-4570-858B-EF57288370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1" y="1804620"/>
            <a:ext cx="10852077" cy="4425371"/>
          </a:xfrm>
          <a:solidFill>
            <a:srgbClr val="595959">
              <a:alpha val="50000"/>
            </a:srgb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Asunto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oli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työpaikan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kanssa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samassa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pihassa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Asunto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sijaitsi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parikymmentä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metriä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juna-asemasta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. Juna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kulki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tunnin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välein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Berliiniin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päin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.</a:t>
            </a:r>
            <a:endParaRPr lang="en-US"/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Kuvassa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näkyy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huoneeni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vietin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Alakerrasta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löytyy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keittiö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muuta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makuuhuonetta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jotka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olivat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toisten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käytössä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Kämppiksiäni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olivat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Maji ja Alex. Maji on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puolalainen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mekaanikko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Alex on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Ukrainalainen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maalari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Kumpikaan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osannut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englantia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joten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heidän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puhuminen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onnistui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google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kääntäjän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avulla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Asunto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tekeillään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viemäri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hommistaan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toiminut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ollenkaan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Kaikki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vessan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käynnit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suihkut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tiskaaminen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vaatteiden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pesu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tehtiin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korjaamon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puolella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</a:p>
          <a:p>
            <a:pPr marL="285750" indent="-285750">
              <a:buClr>
                <a:srgbClr val="000000"/>
              </a:buClr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000000"/>
              </a:buClr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04E35474-1A9A-4F0C-82BB-186980BF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371" y="6332538"/>
            <a:ext cx="300649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9483DAD-E936-402F-93F3-7AF2B2F9CEE5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6/5/2023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Footer Placeholder 6">
            <a:extLst>
              <a:ext uri="{FF2B5EF4-FFF2-40B4-BE49-F238E27FC236}">
                <a16:creationId xmlns:a16="http://schemas.microsoft.com/office/drawing/2014/main" id="{11199D09-9DAC-4D8F-8067-411B9B5FC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2798" y="6820560"/>
            <a:ext cx="350545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643FDF9-4F10-41D0-B36B-A0E7E1810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3309" y="6871931"/>
            <a:ext cx="53980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5C5C030-0550-4584-9C82-E35DF7DBC581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10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4">
            <a:extLst>
              <a:ext uri="{FF2B5EF4-FFF2-40B4-BE49-F238E27FC236}">
                <a16:creationId xmlns:a16="http://schemas.microsoft.com/office/drawing/2014/main" id="{88B690BD-F2B8-7BC0-8EDD-792C27C37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98653" y="-3159006"/>
            <a:ext cx="7227435" cy="1326068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7F1A077-311F-F0FF-4222-F41E19968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144" y="691914"/>
            <a:ext cx="8003020" cy="853251"/>
          </a:xfrm>
        </p:spPr>
        <p:txBody>
          <a:bodyPr/>
          <a:lstStyle/>
          <a:p>
            <a:r>
              <a:rPr lang="fi-FI" dirty="0"/>
              <a:t>Työskentely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CAC329AF-CA2D-DB08-935C-1DFD66912A91}"/>
              </a:ext>
            </a:extLst>
          </p:cNvPr>
          <p:cNvSpPr txBox="1">
            <a:spLocks/>
          </p:cNvSpPr>
          <p:nvPr/>
        </p:nvSpPr>
        <p:spPr>
          <a:xfrm>
            <a:off x="450780" y="1539204"/>
            <a:ext cx="10852077" cy="4425371"/>
          </a:xfrm>
          <a:prstGeom prst="rect">
            <a:avLst/>
          </a:prstGeom>
          <a:solidFill>
            <a:srgbClr val="404040">
              <a:alpha val="51000"/>
            </a:srgbClr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työpäivä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paikkojen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ihmisiin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tutustumiseen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siinä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ohessa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kyllä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töitäkin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tehtiin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Ensimmäinen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minkä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vaihtaa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tähän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taustakuvalla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olevalle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transportteriin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jarruletkut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etuiskunvaimentimet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venttiilikopan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tiiviste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tehdä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huolto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loppuun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Eroava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huomasin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jokaiselle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hommalle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aina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mukana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"check-list",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siis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piti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raksittaa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laatikoita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onko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auto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puhdas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sisältä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ulkoa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onko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tehty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yms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myös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täytettiin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lasinpesunestesäiliö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täyteen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tarkistettiin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täytettiin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nesteitä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aina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Tuli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myös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huomattua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täällä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tehdään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paljon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tarkemmin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varovaisemmin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suomessa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tehdään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Täällä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pistävät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tarkkaan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momenttiin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jota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suomessa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pistetään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käsituntumalla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yleensä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Suurinosa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työpäivistä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huoltoihin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korjauksiin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Työskentelin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suurimmaksi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osaksi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korjaamopäälikön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Thomasin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Isoimpia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korjauksia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tehnyt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täällä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bemarista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korjaus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renaultista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vaihdoin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kytkinlevyn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6659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4" descr="Kuva, joka sisältää kohteen rakennus, stadion&#10;&#10;Kuvaus luotu automaattisesti">
            <a:extLst>
              <a:ext uri="{FF2B5EF4-FFF2-40B4-BE49-F238E27FC236}">
                <a16:creationId xmlns:a16="http://schemas.microsoft.com/office/drawing/2014/main" id="{B79D8B7B-64C4-344C-FE39-0BDFE55A7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310004"/>
            <a:ext cx="4558829" cy="2546585"/>
          </a:xfrm>
          <a:prstGeom prst="rect">
            <a:avLst/>
          </a:prstGeom>
        </p:spPr>
      </p:pic>
      <p:pic>
        <p:nvPicPr>
          <p:cNvPr id="11" name="Kuva 12" descr="Kuva, joka sisältää kohteen rakennus, kaari&#10;&#10;Kuvaus luotu automaattisesti">
            <a:extLst>
              <a:ext uri="{FF2B5EF4-FFF2-40B4-BE49-F238E27FC236}">
                <a16:creationId xmlns:a16="http://schemas.microsoft.com/office/drawing/2014/main" id="{AE5CDA6B-C4FA-128E-F2B1-4CDC2FE7A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51" y="1412"/>
            <a:ext cx="9121422" cy="6873991"/>
          </a:xfrm>
          <a:prstGeom prst="rect">
            <a:avLst/>
          </a:prstGeom>
        </p:spPr>
      </p:pic>
      <p:pic>
        <p:nvPicPr>
          <p:cNvPr id="7" name="Kuva 7" descr="Kuva, joka sisältää kohteen tie, kivi, likainen&#10;&#10;Kuvaus luotu automaattisesti">
            <a:extLst>
              <a:ext uri="{FF2B5EF4-FFF2-40B4-BE49-F238E27FC236}">
                <a16:creationId xmlns:a16="http://schemas.microsoft.com/office/drawing/2014/main" id="{6D9BBC86-E2D0-9C87-5BFF-8FFD65AE0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" y="-413"/>
            <a:ext cx="3232812" cy="4310416"/>
          </a:xfrm>
          <a:prstGeom prst="rect">
            <a:avLst/>
          </a:prstGeom>
          <a:noFill/>
        </p:spPr>
      </p:pic>
      <p:pic>
        <p:nvPicPr>
          <p:cNvPr id="6" name="Kuva 6" descr="Kuva, joka sisältää kohteen taivas, piha-&#10;&#10;Kuvaus luotu automaattisesti">
            <a:extLst>
              <a:ext uri="{FF2B5EF4-FFF2-40B4-BE49-F238E27FC236}">
                <a16:creationId xmlns:a16="http://schemas.microsoft.com/office/drawing/2014/main" id="{26E3E615-AB04-33A4-7CB6-81F67A997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543912" y="3322269"/>
            <a:ext cx="2568435" cy="4535797"/>
          </a:xfrm>
          <a:prstGeom prst="rect">
            <a:avLst/>
          </a:prstGeom>
          <a:noFill/>
        </p:spPr>
      </p:pic>
      <p:pic>
        <p:nvPicPr>
          <p:cNvPr id="4" name="Kuva 4" descr="Kuva, joka sisältää kohteen rakennus, piha-, alue, huonekalu&#10;&#10;Kuvaus luotu automaattisesti">
            <a:extLst>
              <a:ext uri="{FF2B5EF4-FFF2-40B4-BE49-F238E27FC236}">
                <a16:creationId xmlns:a16="http://schemas.microsoft.com/office/drawing/2014/main" id="{2C980DDA-DC72-A78C-F0DF-7AF7550C5D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869082" y="-1633764"/>
            <a:ext cx="4326547" cy="7598613"/>
          </a:xfrm>
          <a:prstGeom prst="rect">
            <a:avLst/>
          </a:prstGeom>
          <a:noFill/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89AB4A6-63E1-4A8F-AEA3-70E04AC0E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371" y="647700"/>
            <a:ext cx="9520329" cy="736431"/>
          </a:xfrm>
        </p:spPr>
        <p:txBody>
          <a:bodyPr anchor="t">
            <a:normAutofit/>
          </a:bodyPr>
          <a:lstStyle/>
          <a:p>
            <a:pPr algn="l"/>
            <a:r>
              <a:rPr lang="en-US" sz="3200" dirty="0" err="1"/>
              <a:t>Vapaa-aika</a:t>
            </a:r>
            <a:endParaRPr lang="en-US" sz="3200" dirty="0" err="1">
              <a:solidFill>
                <a:srgbClr val="FFFFFF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008F35F-D16F-4570-858B-EF57288370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8371" y="7075611"/>
            <a:ext cx="9520329" cy="978069"/>
          </a:xfrm>
        </p:spPr>
        <p:txBody>
          <a:bodyPr anchor="t">
            <a:normAutofit/>
          </a:bodyPr>
          <a:lstStyle/>
          <a:p>
            <a:endParaRPr lang="en-US" dirty="0"/>
          </a:p>
        </p:txBody>
      </p:sp>
      <p:sp>
        <p:nvSpPr>
          <p:cNvPr id="16" name="Date Placeholder 49">
            <a:extLst>
              <a:ext uri="{FF2B5EF4-FFF2-40B4-BE49-F238E27FC236}">
                <a16:creationId xmlns:a16="http://schemas.microsoft.com/office/drawing/2014/main" id="{504E3DF7-54D2-49CD-9CDC-28719F3279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371" y="6332538"/>
            <a:ext cx="300649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11376FEB-152C-44D8-B929-94A8A90E7025}" type="datetime1">
              <a:rPr lang="en-US" smtClean="0"/>
              <a:pPr>
                <a:spcAft>
                  <a:spcPts val="600"/>
                </a:spcAft>
              </a:pPr>
              <a:t>6/5/2023</a:t>
            </a:fld>
            <a:endParaRPr lang="en-US"/>
          </a:p>
        </p:txBody>
      </p:sp>
      <p:sp>
        <p:nvSpPr>
          <p:cNvPr id="18" name="Footer Placeholder 50">
            <a:extLst>
              <a:ext uri="{FF2B5EF4-FFF2-40B4-BE49-F238E27FC236}">
                <a16:creationId xmlns:a16="http://schemas.microsoft.com/office/drawing/2014/main" id="{91CCADBF-795F-463B-86AF-8382F7409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55428" y="6887575"/>
            <a:ext cx="350545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20" name="Slide Number Placeholder 9">
            <a:extLst>
              <a:ext uri="{FF2B5EF4-FFF2-40B4-BE49-F238E27FC236}">
                <a16:creationId xmlns:a16="http://schemas.microsoft.com/office/drawing/2014/main" id="{2E9D9D25-82A1-45CB-8884-84FEC2A3F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4747" y="6332538"/>
            <a:ext cx="5398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5C5C030-0550-4584-9C82-E35DF7DBC581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869AE7C-F4BB-DD36-E9E0-B88240DA1078}"/>
              </a:ext>
            </a:extLst>
          </p:cNvPr>
          <p:cNvSpPr txBox="1">
            <a:spLocks/>
          </p:cNvSpPr>
          <p:nvPr/>
        </p:nvSpPr>
        <p:spPr>
          <a:xfrm>
            <a:off x="722959" y="1378117"/>
            <a:ext cx="8637605" cy="4424843"/>
          </a:xfrm>
          <a:prstGeom prst="rect">
            <a:avLst/>
          </a:prstGeom>
          <a:solidFill>
            <a:srgbClr val="595959">
              <a:alpha val="50000"/>
            </a:srgbClr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743716479">
                  <a:custGeom>
                    <a:avLst/>
                    <a:gdLst>
                      <a:gd name="connsiteX0" fmla="*/ 0 w 8637605"/>
                      <a:gd name="connsiteY0" fmla="*/ 0 h 4424843"/>
                      <a:gd name="connsiteX1" fmla="*/ 8637605 w 8637605"/>
                      <a:gd name="connsiteY1" fmla="*/ 0 h 4424843"/>
                      <a:gd name="connsiteX2" fmla="*/ 8637605 w 8637605"/>
                      <a:gd name="connsiteY2" fmla="*/ 4424843 h 4424843"/>
                      <a:gd name="connsiteX3" fmla="*/ 0 w 8637605"/>
                      <a:gd name="connsiteY3" fmla="*/ 4424843 h 4424843"/>
                      <a:gd name="connsiteX4" fmla="*/ 0 w 8637605"/>
                      <a:gd name="connsiteY4" fmla="*/ 0 h 4424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37605" h="4424843" extrusionOk="0">
                        <a:moveTo>
                          <a:pt x="0" y="0"/>
                        </a:moveTo>
                        <a:cubicBezTo>
                          <a:pt x="3126211" y="87720"/>
                          <a:pt x="4767876" y="-63683"/>
                          <a:pt x="8637605" y="0"/>
                        </a:cubicBezTo>
                        <a:cubicBezTo>
                          <a:pt x="8778886" y="1448343"/>
                          <a:pt x="8483993" y="3076975"/>
                          <a:pt x="8637605" y="4424843"/>
                        </a:cubicBezTo>
                        <a:cubicBezTo>
                          <a:pt x="6729500" y="4504916"/>
                          <a:pt x="1019017" y="4545976"/>
                          <a:pt x="0" y="4424843"/>
                        </a:cubicBezTo>
                        <a:cubicBezTo>
                          <a:pt x="5755" y="3429202"/>
                          <a:pt x="77636" y="8484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Viikonloppuisin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kävin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berliinissä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seikkailemassa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nähtävyyksissä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museoissa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Yllätyin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kuinka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toiseen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maailmansotaan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liittyvistä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museoista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ilmaisia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mielestäni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tämä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hyvä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on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saksassa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tärkeä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heidän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Nähtävyydet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olivat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kauniita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näyttivät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pimeellä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paremmilta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Kuvista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näe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samanlailla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omilla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silmillä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paikan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päällä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Arki-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iltaisin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vain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kämpässäni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katselin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läppäristä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sarjaa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Pari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kertaa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viikossa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kävin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lähikaupassa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ostamassa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ruokaa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herkkuja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Viimeisellä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täydellä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työviikolla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työkaverit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puhuivat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paljon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tulevasta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jalkapallo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ottelusta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otteli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berliinin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Hertha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joukkue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Augsburgin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FC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joukkue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berliinin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olympia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stadiumilla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Työkaverit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olivat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mukavia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ostivat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minullekkin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lipun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sinne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katsomaan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Stadium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iso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mahtavan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näköinen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Suosittelen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kaikkia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käymään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katsomaan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peliä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vaikkei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jalkapallo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olisikaan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975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4">
            <a:extLst>
              <a:ext uri="{FF2B5EF4-FFF2-40B4-BE49-F238E27FC236}">
                <a16:creationId xmlns:a16="http://schemas.microsoft.com/office/drawing/2014/main" id="{85D038C7-E658-470A-3CF4-AE7F05CE2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903639" y="-1898414"/>
            <a:ext cx="5026276" cy="882979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BCD1220-5C32-F4C6-C847-3ECB157FA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255" y="315618"/>
            <a:ext cx="8416946" cy="1041399"/>
          </a:xfrm>
        </p:spPr>
        <p:txBody>
          <a:bodyPr/>
          <a:lstStyle/>
          <a:p>
            <a:r>
              <a:rPr lang="fi-FI" dirty="0"/>
              <a:t>Classic </a:t>
            </a:r>
            <a:r>
              <a:rPr lang="fi-FI" dirty="0" err="1"/>
              <a:t>Remise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7FC0999-662B-EFE5-1AEF-0D103F5DAB87}"/>
              </a:ext>
            </a:extLst>
          </p:cNvPr>
          <p:cNvSpPr txBox="1">
            <a:spLocks/>
          </p:cNvSpPr>
          <p:nvPr/>
        </p:nvSpPr>
        <p:spPr>
          <a:xfrm>
            <a:off x="591256" y="1349894"/>
            <a:ext cx="8637605" cy="4424843"/>
          </a:xfrm>
          <a:prstGeom prst="rect">
            <a:avLst/>
          </a:prstGeom>
          <a:solidFill>
            <a:srgbClr val="363636">
              <a:alpha val="48000"/>
            </a:srgbClr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743716479">
                  <a:custGeom>
                    <a:avLst/>
                    <a:gdLst>
                      <a:gd name="connsiteX0" fmla="*/ 0 w 8637605"/>
                      <a:gd name="connsiteY0" fmla="*/ 0 h 4424843"/>
                      <a:gd name="connsiteX1" fmla="*/ 8637605 w 8637605"/>
                      <a:gd name="connsiteY1" fmla="*/ 0 h 4424843"/>
                      <a:gd name="connsiteX2" fmla="*/ 8637605 w 8637605"/>
                      <a:gd name="connsiteY2" fmla="*/ 4424843 h 4424843"/>
                      <a:gd name="connsiteX3" fmla="*/ 0 w 8637605"/>
                      <a:gd name="connsiteY3" fmla="*/ 4424843 h 4424843"/>
                      <a:gd name="connsiteX4" fmla="*/ 0 w 8637605"/>
                      <a:gd name="connsiteY4" fmla="*/ 0 h 4424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37605" h="4424843" extrusionOk="0">
                        <a:moveTo>
                          <a:pt x="0" y="0"/>
                        </a:moveTo>
                        <a:cubicBezTo>
                          <a:pt x="3126211" y="87720"/>
                          <a:pt x="4767876" y="-63683"/>
                          <a:pt x="8637605" y="0"/>
                        </a:cubicBezTo>
                        <a:cubicBezTo>
                          <a:pt x="8778886" y="1448343"/>
                          <a:pt x="8483993" y="3076975"/>
                          <a:pt x="8637605" y="4424843"/>
                        </a:cubicBezTo>
                        <a:cubicBezTo>
                          <a:pt x="6729500" y="4504916"/>
                          <a:pt x="1019017" y="4545976"/>
                          <a:pt x="0" y="4424843"/>
                        </a:cubicBezTo>
                        <a:cubicBezTo>
                          <a:pt x="5755" y="3429202"/>
                          <a:pt x="77636" y="8484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Löysin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netistä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arvostetun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automuseon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sijaitsi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berliinissä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Rakennuksesta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löytyi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klassista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moottoripyöriä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superautoja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Samassa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rakennuksessa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tehdään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erilaisia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korjauksia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kunnostuksia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klassisiin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autoihin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Pystyy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myös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ostamaan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leasingaa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klassisia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autoja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7" name="Kuva 7" descr="Kuva, joka sisältää kohteen moottoripyörä, pysäköity, piha-, skootteri&#10;&#10;Kuvaus luotu automaattisesti">
            <a:extLst>
              <a:ext uri="{FF2B5EF4-FFF2-40B4-BE49-F238E27FC236}">
                <a16:creationId xmlns:a16="http://schemas.microsoft.com/office/drawing/2014/main" id="{86ABBBD4-3458-52F7-17B7-051138202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570676" y="-731895"/>
            <a:ext cx="1884201" cy="3354681"/>
          </a:xfrm>
          <a:prstGeom prst="rect">
            <a:avLst/>
          </a:prstGeom>
        </p:spPr>
      </p:pic>
      <p:pic>
        <p:nvPicPr>
          <p:cNvPr id="8" name="Kuva 8" descr="Kuva, joka sisältää kohteen rakennus, punainen, pysäköity, auto&#10;&#10;Kuvaus luotu automaattisesti">
            <a:extLst>
              <a:ext uri="{FF2B5EF4-FFF2-40B4-BE49-F238E27FC236}">
                <a16:creationId xmlns:a16="http://schemas.microsoft.com/office/drawing/2014/main" id="{1DB19371-AEB7-A6CC-5B00-20ED0522E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570676" y="1158993"/>
            <a:ext cx="1912422" cy="3382903"/>
          </a:xfrm>
          <a:prstGeom prst="rect">
            <a:avLst/>
          </a:prstGeom>
        </p:spPr>
      </p:pic>
      <p:pic>
        <p:nvPicPr>
          <p:cNvPr id="10" name="Kuva 10" descr="Kuva, joka sisältää kohteen auto, rakennus, piha-, pysäköity&#10;&#10;Kuvaus luotu automaattisesti">
            <a:extLst>
              <a:ext uri="{FF2B5EF4-FFF2-40B4-BE49-F238E27FC236}">
                <a16:creationId xmlns:a16="http://schemas.microsoft.com/office/drawing/2014/main" id="{6CCFF8F1-BE78-AB63-C474-1C863E4E8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713602" y="4286956"/>
            <a:ext cx="1855979" cy="3279422"/>
          </a:xfrm>
          <a:prstGeom prst="rect">
            <a:avLst/>
          </a:prstGeom>
        </p:spPr>
      </p:pic>
      <p:pic>
        <p:nvPicPr>
          <p:cNvPr id="11" name="Kuva 11" descr="Kuva, joka sisältää kohteen rakennus, liikenne, auto&#10;&#10;Kuvaus luotu automaattisesti">
            <a:extLst>
              <a:ext uri="{FF2B5EF4-FFF2-40B4-BE49-F238E27FC236}">
                <a16:creationId xmlns:a16="http://schemas.microsoft.com/office/drawing/2014/main" id="{147F1FD8-F8DF-F72F-473C-D2F780DB0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009437" y="4255491"/>
            <a:ext cx="1865386" cy="3326459"/>
          </a:xfrm>
          <a:prstGeom prst="rect">
            <a:avLst/>
          </a:prstGeom>
        </p:spPr>
      </p:pic>
      <p:pic>
        <p:nvPicPr>
          <p:cNvPr id="12" name="Kuva 12" descr="Kuva, joka sisältää kohteen auto, piha-, pysäköity, moottori&#10;&#10;Kuvaus luotu automaattisesti">
            <a:extLst>
              <a:ext uri="{FF2B5EF4-FFF2-40B4-BE49-F238E27FC236}">
                <a16:creationId xmlns:a16="http://schemas.microsoft.com/office/drawing/2014/main" id="{E809AF39-F66F-D3E4-C12C-B98720A065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7317601" y="4286956"/>
            <a:ext cx="1846572" cy="3288829"/>
          </a:xfrm>
          <a:prstGeom prst="rect">
            <a:avLst/>
          </a:prstGeom>
        </p:spPr>
      </p:pic>
      <p:pic>
        <p:nvPicPr>
          <p:cNvPr id="9" name="Kuva 9" descr="Kuva, joka sisältää kohteen teksti, rakennus, auto, piha-&#10;&#10;Kuvaus luotu automaattisesti">
            <a:extLst>
              <a:ext uri="{FF2B5EF4-FFF2-40B4-BE49-F238E27FC236}">
                <a16:creationId xmlns:a16="http://schemas.microsoft.com/office/drawing/2014/main" id="{FD8E44EB-CFE0-9C48-ED96-74BA60A43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564511" y="3074863"/>
            <a:ext cx="1893609" cy="3364088"/>
          </a:xfrm>
          <a:prstGeom prst="rect">
            <a:avLst/>
          </a:prstGeom>
        </p:spPr>
      </p:pic>
      <p:pic>
        <p:nvPicPr>
          <p:cNvPr id="13" name="Kuva 13" descr="Kuva, joka sisältää kohteen auto, pysäköity, punainen&#10;&#10;Kuvaus luotu automaattisesti">
            <a:extLst>
              <a:ext uri="{FF2B5EF4-FFF2-40B4-BE49-F238E27FC236}">
                <a16:creationId xmlns:a16="http://schemas.microsoft.com/office/drawing/2014/main" id="{667E0377-951E-CC0B-FFE0-7F3D4C9CD0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403231" y="5190066"/>
            <a:ext cx="1310351" cy="233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11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1" descr="Kuva, joka sisältää kohteen teksti, piha-, tie, kohtaus&#10;&#10;Kuvaus luotu automaattisesti">
            <a:extLst>
              <a:ext uri="{FF2B5EF4-FFF2-40B4-BE49-F238E27FC236}">
                <a16:creationId xmlns:a16="http://schemas.microsoft.com/office/drawing/2014/main" id="{366E3734-4728-129B-FCBB-EA16BF3FE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837501" y="4039456"/>
            <a:ext cx="2012031" cy="3659313"/>
          </a:xfrm>
          <a:prstGeom prst="rect">
            <a:avLst/>
          </a:prstGeom>
        </p:spPr>
      </p:pic>
      <p:pic>
        <p:nvPicPr>
          <p:cNvPr id="4" name="Kuva 4" descr="Kuva, joka sisältää kohteen pöytä, ruoka, lautanen, sisä-&#10;&#10;Kuvaus luotu automaattisesti">
            <a:extLst>
              <a:ext uri="{FF2B5EF4-FFF2-40B4-BE49-F238E27FC236}">
                <a16:creationId xmlns:a16="http://schemas.microsoft.com/office/drawing/2014/main" id="{F8D50CE2-12E1-99AD-16CA-3097B0AC6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7363" y="1412"/>
            <a:ext cx="3702756" cy="2838213"/>
          </a:xfrm>
          <a:prstGeom prst="rect">
            <a:avLst/>
          </a:prstGeom>
        </p:spPr>
      </p:pic>
      <p:pic>
        <p:nvPicPr>
          <p:cNvPr id="8" name="Kuva 8" descr="Kuva, joka sisältää kohteen teksti, piha-&#10;&#10;Kuvaus luotu automaattisesti">
            <a:extLst>
              <a:ext uri="{FF2B5EF4-FFF2-40B4-BE49-F238E27FC236}">
                <a16:creationId xmlns:a16="http://schemas.microsoft.com/office/drawing/2014/main" id="{D1C9078E-D0FA-D831-0EDC-7499F4F30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050108" y="1095203"/>
            <a:ext cx="4900375" cy="9006652"/>
          </a:xfrm>
          <a:prstGeom prst="rect">
            <a:avLst/>
          </a:prstGeom>
        </p:spPr>
      </p:pic>
      <p:pic>
        <p:nvPicPr>
          <p:cNvPr id="5" name="Kuva 5" descr="Kuva, joka sisältää kohteen teksti, taivas&#10;&#10;Kuvaus luotu automaattisesti">
            <a:extLst>
              <a:ext uri="{FF2B5EF4-FFF2-40B4-BE49-F238E27FC236}">
                <a16:creationId xmlns:a16="http://schemas.microsoft.com/office/drawing/2014/main" id="{CBD2408B-06BF-FF94-69DF-00AD6C2FF9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936654" y="-1936044"/>
            <a:ext cx="4612175" cy="848171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0FEFC29-0C32-4E72-6C04-E59A3FA44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97" y="419099"/>
            <a:ext cx="6638946" cy="843844"/>
          </a:xfrm>
        </p:spPr>
        <p:txBody>
          <a:bodyPr/>
          <a:lstStyle/>
          <a:p>
            <a:r>
              <a:rPr lang="fi-FI" dirty="0"/>
              <a:t>Vinkkejä Berliiniin</a:t>
            </a:r>
          </a:p>
        </p:txBody>
      </p:sp>
      <p:pic>
        <p:nvPicPr>
          <p:cNvPr id="6" name="Kuva 6" descr="Kuva, joka sisältää kohteen teksti, piha-&#10;&#10;Kuvaus luotu automaattisesti">
            <a:extLst>
              <a:ext uri="{FF2B5EF4-FFF2-40B4-BE49-F238E27FC236}">
                <a16:creationId xmlns:a16="http://schemas.microsoft.com/office/drawing/2014/main" id="{B6D0BCD8-31A9-7D16-EEA9-19216B359B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9307357" y="2000957"/>
            <a:ext cx="2053358" cy="36933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FDB307F3-6B77-4215-6F79-A031819A69A2}"/>
              </a:ext>
            </a:extLst>
          </p:cNvPr>
          <p:cNvSpPr txBox="1">
            <a:spLocks/>
          </p:cNvSpPr>
          <p:nvPr/>
        </p:nvSpPr>
        <p:spPr>
          <a:xfrm>
            <a:off x="591256" y="1349894"/>
            <a:ext cx="8637605" cy="4424843"/>
          </a:xfrm>
          <a:prstGeom prst="rect">
            <a:avLst/>
          </a:prstGeom>
          <a:solidFill>
            <a:srgbClr val="363636">
              <a:alpha val="48000"/>
            </a:srgbClr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743716479">
                  <a:custGeom>
                    <a:avLst/>
                    <a:gdLst>
                      <a:gd name="connsiteX0" fmla="*/ 0 w 8637605"/>
                      <a:gd name="connsiteY0" fmla="*/ 0 h 4424843"/>
                      <a:gd name="connsiteX1" fmla="*/ 8637605 w 8637605"/>
                      <a:gd name="connsiteY1" fmla="*/ 0 h 4424843"/>
                      <a:gd name="connsiteX2" fmla="*/ 8637605 w 8637605"/>
                      <a:gd name="connsiteY2" fmla="*/ 4424843 h 4424843"/>
                      <a:gd name="connsiteX3" fmla="*/ 0 w 8637605"/>
                      <a:gd name="connsiteY3" fmla="*/ 4424843 h 4424843"/>
                      <a:gd name="connsiteX4" fmla="*/ 0 w 8637605"/>
                      <a:gd name="connsiteY4" fmla="*/ 0 h 4424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37605" h="4424843" extrusionOk="0">
                        <a:moveTo>
                          <a:pt x="0" y="0"/>
                        </a:moveTo>
                        <a:cubicBezTo>
                          <a:pt x="3126211" y="87720"/>
                          <a:pt x="4767876" y="-63683"/>
                          <a:pt x="8637605" y="0"/>
                        </a:cubicBezTo>
                        <a:cubicBezTo>
                          <a:pt x="8778886" y="1448343"/>
                          <a:pt x="8483993" y="3076975"/>
                          <a:pt x="8637605" y="4424843"/>
                        </a:cubicBezTo>
                        <a:cubicBezTo>
                          <a:pt x="6729500" y="4504916"/>
                          <a:pt x="1019017" y="4545976"/>
                          <a:pt x="0" y="4424843"/>
                        </a:cubicBezTo>
                        <a:cubicBezTo>
                          <a:pt x="5755" y="3429202"/>
                          <a:pt x="77636" y="8484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Suurimmaksi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vinkiksi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käteistä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Suurin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pienet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ravintolat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pienet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kaupat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hyväksyvät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vain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käteistä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Matkassani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käytin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suurimmaksi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osaksi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julkisia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niitä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oppii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tuntemaan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nopeasti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käytin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aina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google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halusin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tietää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junalla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pääsee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mihin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Google maps on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berliinissä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paljon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enemmän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ajallaan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julkisten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liikenteiden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suomessa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Lippujen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käytin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sovellusta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nimeltä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VBB Bus &amp; Bahn.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Aluksi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on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vähän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hämmentävä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sovellus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oppii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myös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tykännyt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sovelluksen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reittisuunnittelijasta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joten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käytin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google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sovelluksella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lipun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tarvitsin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Tärkeä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myös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kannattaa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mennä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ajoissa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lentokentälle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lentämässä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takaisin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suomeen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Vastaan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tulee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pitkiä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jonoja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turvatarkastuksessa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Olin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kuullut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joten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tuntia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aikasemmin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lentokentälle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pääsin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turvatarkastuksesta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läpi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hyvissä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ajoin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0465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4" descr="Kuva, joka sisältää kohteen teksti, henkilö, seinä, sisä-&#10;&#10;Kuvaus luotu automaattisesti">
            <a:extLst>
              <a:ext uri="{FF2B5EF4-FFF2-40B4-BE49-F238E27FC236}">
                <a16:creationId xmlns:a16="http://schemas.microsoft.com/office/drawing/2014/main" id="{EC06170F-0D2D-DAFA-0D7B-652BEEC64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4" y="10"/>
            <a:ext cx="12192000" cy="6857990"/>
          </a:xfrm>
          <a:prstGeom prst="rect">
            <a:avLst/>
          </a:prstGeom>
          <a:noFill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89AB4A6-63E1-4A8F-AEA3-70E04AC0E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371" y="647700"/>
            <a:ext cx="7029475" cy="741587"/>
          </a:xfrm>
        </p:spPr>
        <p:txBody>
          <a:bodyPr anchor="t">
            <a:normAutofit/>
          </a:bodyPr>
          <a:lstStyle/>
          <a:p>
            <a:r>
              <a:rPr lang="en-US" sz="3200" dirty="0"/>
              <a:t>Omia </a:t>
            </a:r>
            <a:r>
              <a:rPr lang="en-US" sz="3200" dirty="0" err="1"/>
              <a:t>ajatuksia</a:t>
            </a:r>
            <a:endParaRPr lang="en-US" sz="3200" dirty="0" err="1">
              <a:solidFill>
                <a:srgbClr val="FFFFFF"/>
              </a:solidFill>
            </a:endParaRPr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8FEC7935-71D6-461E-AB51-B328907943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371" y="6332538"/>
            <a:ext cx="300649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44DFF69-10F2-434E-93A5-92B891A14D33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6/5/2023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Footer Placeholder 6">
            <a:extLst>
              <a:ext uri="{FF2B5EF4-FFF2-40B4-BE49-F238E27FC236}">
                <a16:creationId xmlns:a16="http://schemas.microsoft.com/office/drawing/2014/main" id="{4D9C2E7B-C261-4427-8970-90F1E8DC2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4169" y="6332538"/>
            <a:ext cx="350545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17" name="Slide Number Placeholder 9">
            <a:extLst>
              <a:ext uri="{FF2B5EF4-FFF2-40B4-BE49-F238E27FC236}">
                <a16:creationId xmlns:a16="http://schemas.microsoft.com/office/drawing/2014/main" id="{A443A0C7-3A61-432A-81C6-40FB2C60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4747" y="6332538"/>
            <a:ext cx="53980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5C5C030-0550-4584-9C82-E35DF7DBC581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5D4305-BEEB-22B1-782F-021708E1998D}"/>
              </a:ext>
            </a:extLst>
          </p:cNvPr>
          <p:cNvSpPr txBox="1">
            <a:spLocks/>
          </p:cNvSpPr>
          <p:nvPr/>
        </p:nvSpPr>
        <p:spPr>
          <a:xfrm>
            <a:off x="647701" y="1387524"/>
            <a:ext cx="8637605" cy="4424843"/>
          </a:xfrm>
          <a:prstGeom prst="rect">
            <a:avLst/>
          </a:prstGeom>
          <a:solidFill>
            <a:srgbClr val="363636">
              <a:alpha val="48000"/>
            </a:srgbClr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743716479">
                  <a:custGeom>
                    <a:avLst/>
                    <a:gdLst>
                      <a:gd name="connsiteX0" fmla="*/ 0 w 8637605"/>
                      <a:gd name="connsiteY0" fmla="*/ 0 h 4424843"/>
                      <a:gd name="connsiteX1" fmla="*/ 8637605 w 8637605"/>
                      <a:gd name="connsiteY1" fmla="*/ 0 h 4424843"/>
                      <a:gd name="connsiteX2" fmla="*/ 8637605 w 8637605"/>
                      <a:gd name="connsiteY2" fmla="*/ 4424843 h 4424843"/>
                      <a:gd name="connsiteX3" fmla="*/ 0 w 8637605"/>
                      <a:gd name="connsiteY3" fmla="*/ 4424843 h 4424843"/>
                      <a:gd name="connsiteX4" fmla="*/ 0 w 8637605"/>
                      <a:gd name="connsiteY4" fmla="*/ 0 h 4424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37605" h="4424843" extrusionOk="0">
                        <a:moveTo>
                          <a:pt x="0" y="0"/>
                        </a:moveTo>
                        <a:cubicBezTo>
                          <a:pt x="3126211" y="87720"/>
                          <a:pt x="4767876" y="-63683"/>
                          <a:pt x="8637605" y="0"/>
                        </a:cubicBezTo>
                        <a:cubicBezTo>
                          <a:pt x="8778886" y="1448343"/>
                          <a:pt x="8483993" y="3076975"/>
                          <a:pt x="8637605" y="4424843"/>
                        </a:cubicBezTo>
                        <a:cubicBezTo>
                          <a:pt x="6729500" y="4504916"/>
                          <a:pt x="1019017" y="4545976"/>
                          <a:pt x="0" y="4424843"/>
                        </a:cubicBezTo>
                        <a:cubicBezTo>
                          <a:pt x="5755" y="3429202"/>
                          <a:pt x="77636" y="8484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Korjaamo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erittäin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mukava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paikka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viihdyin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työskennellä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Ihmiset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ottivat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minut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ilonmielin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vastaan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Englantia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suurinosa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osannut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hirveän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hyvin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korjaamossa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kokemuksesta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paljon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mielenkiintoisemman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tavoin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saksalaisia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sanoja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matkan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lähtemistä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vähän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skeptinen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koko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matkasta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päätin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kuitenkin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käyttää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mahdollisuutta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saadakseen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uusia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kokemuksia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kadu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päivääkään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tähän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Apuraha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riitti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hyvin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asunnon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maksamiseen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Laskin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myös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kulut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ruokaan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sanoisin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että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sillä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apurahalla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jokapäivälle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ruuan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Apuraha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riitti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myös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hieman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vapaa-aikaan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tietenkin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vapaa-ajalta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omastakin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lompakostani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halusin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matkustella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käydä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kaikkialla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Ei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onneksi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paljoa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tarvinnut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käyttää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rahaa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koska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suurinosa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kohteistani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ilmaisia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Clr>
                <a:srgbClr val="000000"/>
              </a:buClr>
              <a:buChar char="•"/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Suosittelen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vahvasti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kaikkia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osallistumaan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kv-jaksolle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marL="285750" indent="-285750">
              <a:buClr>
                <a:srgbClr val="000000"/>
              </a:buClr>
              <a:buChar char="•"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6554230"/>
      </p:ext>
    </p:extLst>
  </p:cSld>
  <p:clrMapOvr>
    <a:masterClrMapping/>
  </p:clrMapOvr>
</p:sld>
</file>

<file path=ppt/theme/theme1.xml><?xml version="1.0" encoding="utf-8"?>
<a:theme xmlns:a="http://schemas.openxmlformats.org/drawingml/2006/main" name="CitationVTI">
  <a:themeElements>
    <a:clrScheme name="Citation">
      <a:dk1>
        <a:sysClr val="windowText" lastClr="000000"/>
      </a:dk1>
      <a:lt1>
        <a:sysClr val="window" lastClr="FFFFFF"/>
      </a:lt1>
      <a:dk2>
        <a:srgbClr val="01375D"/>
      </a:dk2>
      <a:lt2>
        <a:srgbClr val="F3F2EF"/>
      </a:lt2>
      <a:accent1>
        <a:srgbClr val="29A3D2"/>
      </a:accent1>
      <a:accent2>
        <a:srgbClr val="0669AC"/>
      </a:accent2>
      <a:accent3>
        <a:srgbClr val="FD891C"/>
      </a:accent3>
      <a:accent4>
        <a:srgbClr val="FD6927"/>
      </a:accent4>
      <a:accent5>
        <a:srgbClr val="F95131"/>
      </a:accent5>
      <a:accent6>
        <a:srgbClr val="CE5FAE"/>
      </a:accent6>
      <a:hlink>
        <a:srgbClr val="0F8EC1"/>
      </a:hlink>
      <a:folHlink>
        <a:srgbClr val="DC6400"/>
      </a:folHlink>
    </a:clrScheme>
    <a:fontScheme name="Grandview">
      <a:majorFont>
        <a:latin typeface="Grandview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ationVTI" id="{4899D957-8B31-4AB5-A19D-CB0353FFB667}" vid="{430294D6-2412-4BD3-B567-F0976EA4931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309FF726532124DB69E041EE6F9F158" ma:contentTypeVersion="16" ma:contentTypeDescription="Luo uusi asiakirja." ma:contentTypeScope="" ma:versionID="fcff8f685313a80d7f2091e6573f099b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403f6d0af5eebff0abf8afb31d4b8cfe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4f0ea4-1378-4443-81c2-6750b6312211">
      <Terms xmlns="http://schemas.microsoft.com/office/infopath/2007/PartnerControls"/>
    </lcf76f155ced4ddcb4097134ff3c332f>
    <TaxCatchAll xmlns="2a06f0db-dbf8-46f9-a525-66c6095d9d9f" xsi:nil="true"/>
  </documentManagement>
</p:properties>
</file>

<file path=customXml/itemProps1.xml><?xml version="1.0" encoding="utf-8"?>
<ds:datastoreItem xmlns:ds="http://schemas.openxmlformats.org/officeDocument/2006/customXml" ds:itemID="{06C6193E-F004-4E97-8448-53CA4EA61DEF}"/>
</file>

<file path=customXml/itemProps2.xml><?xml version="1.0" encoding="utf-8"?>
<ds:datastoreItem xmlns:ds="http://schemas.openxmlformats.org/officeDocument/2006/customXml" ds:itemID="{AB982FBE-2AC9-48B8-9E87-4E807188B75A}"/>
</file>

<file path=customXml/itemProps3.xml><?xml version="1.0" encoding="utf-8"?>
<ds:datastoreItem xmlns:ds="http://schemas.openxmlformats.org/officeDocument/2006/customXml" ds:itemID="{18CD01C3-7F8C-4399-A939-5EF834E8C03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Laajakuva</PresentationFormat>
  <Paragraphs>0</Paragraphs>
  <Slides>8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9" baseType="lpstr">
      <vt:lpstr>CitationVTI</vt:lpstr>
      <vt:lpstr>Matkaraportti helmikuu 2023 Berlin</vt:lpstr>
      <vt:lpstr>Työpaikka</vt:lpstr>
      <vt:lpstr>Asuminen</vt:lpstr>
      <vt:lpstr>Työskentely</vt:lpstr>
      <vt:lpstr>Vapaa-aika</vt:lpstr>
      <vt:lpstr>Classic Remise</vt:lpstr>
      <vt:lpstr>Vinkkejä Berliiniin</vt:lpstr>
      <vt:lpstr>Omia ajatuksia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/>
  <cp:lastModifiedBy/>
  <cp:revision>858</cp:revision>
  <dcterms:created xsi:type="dcterms:W3CDTF">2023-03-21T15:47:44Z</dcterms:created>
  <dcterms:modified xsi:type="dcterms:W3CDTF">2023-06-05T12:49:43Z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0x010100C309FF726532124DB69E041EE6F9F158</vt:lpwstr>
  </property>
</Properties>
</file>