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8.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A4B6CD-C8E8-4E9D-AC36-D8150EA53907}" v="2469" dt="2023-05-19T19:50:24.2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6" d="100"/>
          <a:sy n="76" d="100"/>
        </p:scale>
        <p:origin x="90" y="79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17"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customXml" Target="../customXml/item1.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1524000" y="1122363"/>
            <a:ext cx="9144000" cy="2387600"/>
          </a:xfrm>
        </p:spPr>
        <p:txBody>
          <a:bodyPr anchor="b"/>
          <a:lstStyle>
            <a:lvl1pPr algn="ctr">
              <a:defRPr sz="6000"/>
            </a:lvl1pPr>
          </a:lstStyle>
          <a:p>
            <a:r>
              <a:rPr lang="fi-FI"/>
              <a:t>Muokkaa perustyyl. napsautt.</a:t>
            </a:r>
          </a:p>
        </p:txBody>
      </p:sp>
      <p:sp>
        <p:nvSpPr>
          <p:cNvPr id="3" name="Alaotsikk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25.5.2023</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2822443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25.5.2023</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918757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831850" y="1709738"/>
            <a:ext cx="10515600" cy="2852737"/>
          </a:xfrm>
        </p:spPr>
        <p:txBody>
          <a:bodyPr anchor="b"/>
          <a:lstStyle>
            <a:lvl1pPr>
              <a:defRPr sz="6000"/>
            </a:lvl1pPr>
          </a:lstStyle>
          <a:p>
            <a:r>
              <a:rPr lang="fi-FI"/>
              <a:t>Muokkaa perustyyl. napsautt.</a:t>
            </a:r>
          </a:p>
        </p:txBody>
      </p:sp>
      <p:sp>
        <p:nvSpPr>
          <p:cNvPr id="3" name="Tekstin paikkamerkki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25.5.2023</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625772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25.5.2023</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3683715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a:xfrm>
            <a:off x="839788" y="365125"/>
            <a:ext cx="10515600" cy="1325563"/>
          </a:xfrm>
        </p:spPr>
        <p:txBody>
          <a:bodyPr/>
          <a:lstStyle/>
          <a:p>
            <a:r>
              <a:rPr lang="fi-FI"/>
              <a:t>Muokkaa perustyyl. napsautt.</a:t>
            </a:r>
          </a:p>
        </p:txBody>
      </p:sp>
      <p:sp>
        <p:nvSpPr>
          <p:cNvPr id="3" name="Tekstin paikkamerkki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p:cNvSpPr>
            <a:spLocks noGrp="1"/>
          </p:cNvSpPr>
          <p:nvPr>
            <p:ph type="dt" sz="half" idx="10"/>
          </p:nvPr>
        </p:nvSpPr>
        <p:spPr/>
        <p:txBody>
          <a:bodyPr/>
          <a:lstStyle/>
          <a:p>
            <a:fld id="{A02ABAE3-D89C-4001-9AEC-5083F82B749C}" type="datetimeFigureOut">
              <a:rPr lang="fi-FI" smtClean="0"/>
              <a:t>25.5.2023</a:t>
            </a:fld>
            <a:endParaRPr lang="fi-FI"/>
          </a:p>
        </p:txBody>
      </p:sp>
      <p:sp>
        <p:nvSpPr>
          <p:cNvPr id="8" name="Alatunnisteen paikkamerkki 7"/>
          <p:cNvSpPr>
            <a:spLocks noGrp="1"/>
          </p:cNvSpPr>
          <p:nvPr>
            <p:ph type="ftr" sz="quarter" idx="11"/>
          </p:nvPr>
        </p:nvSpPr>
        <p:spPr/>
        <p:txBody>
          <a:bodyPr/>
          <a:lstStyle/>
          <a:p>
            <a:endParaRPr lang="fi-FI"/>
          </a:p>
        </p:txBody>
      </p:sp>
      <p:sp>
        <p:nvSpPr>
          <p:cNvPr id="9" name="Dian numeron paikkamerkki 8"/>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42343650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äivämäärän paikkamerkki 2"/>
          <p:cNvSpPr>
            <a:spLocks noGrp="1"/>
          </p:cNvSpPr>
          <p:nvPr>
            <p:ph type="dt" sz="half" idx="10"/>
          </p:nvPr>
        </p:nvSpPr>
        <p:spPr/>
        <p:txBody>
          <a:bodyPr/>
          <a:lstStyle/>
          <a:p>
            <a:fld id="{A02ABAE3-D89C-4001-9AEC-5083F82B749C}" type="datetimeFigureOut">
              <a:rPr lang="fi-FI" smtClean="0"/>
              <a:t>25.5.2023</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23876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A02ABAE3-D89C-4001-9AEC-5083F82B749C}" type="datetimeFigureOut">
              <a:rPr lang="fi-FI" smtClean="0"/>
              <a:t>25.5.2023</a:t>
            </a:fld>
            <a:endParaRPr lang="fi-FI"/>
          </a:p>
        </p:txBody>
      </p:sp>
      <p:sp>
        <p:nvSpPr>
          <p:cNvPr id="3" name="Alatunnisteen paikkamerkki 2"/>
          <p:cNvSpPr>
            <a:spLocks noGrp="1"/>
          </p:cNvSpPr>
          <p:nvPr>
            <p:ph type="ftr" sz="quarter" idx="11"/>
          </p:nvPr>
        </p:nvSpPr>
        <p:spPr/>
        <p:txBody>
          <a:bodyPr/>
          <a:lstStyle/>
          <a:p>
            <a:endParaRPr lang="fi-FI"/>
          </a:p>
        </p:txBody>
      </p:sp>
      <p:sp>
        <p:nvSpPr>
          <p:cNvPr id="4" name="Dian numeron paikkamerkki 3"/>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583615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Sisällön paikkamerkk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25.5.2023</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827074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Kuvan paikkamerkki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25.5.2023</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139981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ystysuoran tekstin paikkamerkki 2"/>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25.5.2023</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012034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8724900" y="365125"/>
            <a:ext cx="2628900" cy="5811838"/>
          </a:xfrm>
        </p:spPr>
        <p:txBody>
          <a:bodyPr vert="eaVert"/>
          <a:lstStyle/>
          <a:p>
            <a:r>
              <a:rPr lang="fi-FI"/>
              <a:t>Muokkaa perustyyl. napsautt.</a:t>
            </a:r>
          </a:p>
        </p:txBody>
      </p:sp>
      <p:sp>
        <p:nvSpPr>
          <p:cNvPr id="3" name="Pystysuoran tekstin paikkamerkki 2"/>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25.5.2023</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406455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perustyyl. napsautt.</a:t>
            </a:r>
          </a:p>
        </p:txBody>
      </p:sp>
      <p:sp>
        <p:nvSpPr>
          <p:cNvPr id="3" name="Tekstin paikkamerkki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2ABAE3-D89C-4001-9AEC-5083F82B749C}" type="datetimeFigureOut">
              <a:rPr lang="fi-FI" smtClean="0"/>
              <a:t>25.5.2023</a:t>
            </a:fld>
            <a:endParaRPr lang="fi-FI"/>
          </a:p>
        </p:txBody>
      </p:sp>
      <p:sp>
        <p:nvSpPr>
          <p:cNvPr id="5" name="Alatunnisteen paikkamerk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Dian numeron paikkamerkki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4AEF5D-7FAC-4949-84D2-DA5A9BB3D225}" type="slidenum">
              <a:rPr lang="fi-FI" smtClean="0"/>
              <a:t>‹#›</a:t>
            </a:fld>
            <a:endParaRPr lang="fi-FI"/>
          </a:p>
        </p:txBody>
      </p:sp>
    </p:spTree>
    <p:extLst>
      <p:ext uri="{BB962C8B-B14F-4D97-AF65-F5344CB8AC3E}">
        <p14:creationId xmlns:p14="http://schemas.microsoft.com/office/powerpoint/2010/main" val="10345201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tretch>
            <a:fillRect t="-9000" b="-9000"/>
          </a:stretch>
        </a:blip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1463040" y="30727"/>
            <a:ext cx="9144000" cy="2124194"/>
          </a:xfrm>
        </p:spPr>
        <p:txBody>
          <a:bodyPr>
            <a:normAutofit/>
          </a:bodyPr>
          <a:lstStyle/>
          <a:p>
            <a:r>
              <a:rPr lang="fi-FI" err="1">
                <a:latin typeface="Sitka Text"/>
                <a:cs typeface="Calibri Light"/>
              </a:rPr>
              <a:t>Kv</a:t>
            </a:r>
            <a:r>
              <a:rPr lang="fi-FI" dirty="0">
                <a:latin typeface="Sitka Text"/>
                <a:cs typeface="Calibri Light"/>
              </a:rPr>
              <a:t> jakso </a:t>
            </a:r>
            <a:r>
              <a:rPr lang="fi-FI" err="1">
                <a:latin typeface="Sitka Text"/>
                <a:cs typeface="Calibri Light"/>
              </a:rPr>
              <a:t>roskildessa</a:t>
            </a:r>
            <a:r>
              <a:rPr lang="fi-FI" dirty="0">
                <a:cs typeface="Calibri Light"/>
              </a:rPr>
              <a:t> </a:t>
            </a:r>
          </a:p>
        </p:txBody>
      </p:sp>
      <p:sp>
        <p:nvSpPr>
          <p:cNvPr id="3" name="Alaotsikko 2"/>
          <p:cNvSpPr>
            <a:spLocks noGrp="1"/>
          </p:cNvSpPr>
          <p:nvPr>
            <p:ph type="subTitle" idx="1"/>
          </p:nvPr>
        </p:nvSpPr>
        <p:spPr>
          <a:xfrm>
            <a:off x="1798320" y="381318"/>
            <a:ext cx="9144000" cy="1655762"/>
          </a:xfrm>
        </p:spPr>
        <p:txBody>
          <a:bodyPr vert="horz" lIns="91440" tIns="45720" rIns="91440" bIns="45720" rtlCol="0" anchor="t">
            <a:normAutofit/>
          </a:bodyPr>
          <a:lstStyle/>
          <a:p>
            <a:r>
              <a:rPr lang="fi-FI" sz="2800" dirty="0">
                <a:latin typeface="Sitka Text"/>
                <a:cs typeface="Calibri"/>
              </a:rPr>
              <a:t>Kaksi viikkoa tanskalaisessa ammattiopistossa</a:t>
            </a:r>
            <a:endParaRPr lang="fi-FI" sz="2800" dirty="0">
              <a:latin typeface="Sitka Text"/>
            </a:endParaRPr>
          </a:p>
        </p:txBody>
      </p:sp>
    </p:spTree>
    <p:extLst>
      <p:ext uri="{BB962C8B-B14F-4D97-AF65-F5344CB8AC3E}">
        <p14:creationId xmlns:p14="http://schemas.microsoft.com/office/powerpoint/2010/main" val="782385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stretch>
            <a:fillRect t="-55000" b="-55000"/>
          </a:stretch>
        </a:blipFill>
        <a:effectLst/>
      </p:bgPr>
    </p:bg>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8A65BC7B-A80C-4522-6A07-72B5E6AA4A25}"/>
              </a:ext>
            </a:extLst>
          </p:cNvPr>
          <p:cNvSpPr>
            <a:spLocks noGrp="1"/>
          </p:cNvSpPr>
          <p:nvPr>
            <p:ph idx="1"/>
          </p:nvPr>
        </p:nvSpPr>
        <p:spPr>
          <a:xfrm>
            <a:off x="147320" y="1713865"/>
            <a:ext cx="3556000" cy="4351338"/>
          </a:xfrm>
          <a:solidFill>
            <a:schemeClr val="bg1"/>
          </a:solidFill>
        </p:spPr>
        <p:txBody>
          <a:bodyPr vert="horz" lIns="91440" tIns="45720" rIns="91440" bIns="45720" rtlCol="0" anchor="t">
            <a:normAutofit/>
          </a:bodyPr>
          <a:lstStyle/>
          <a:p>
            <a:r>
              <a:rPr lang="fi-FI" dirty="0">
                <a:cs typeface="Calibri"/>
              </a:rPr>
              <a:t>Roskildessa asuu noin 88000 ihmistä se on kaupunki se sijaitsee noin tunnin junamatkan </a:t>
            </a:r>
            <a:r>
              <a:rPr lang="fi-FI" dirty="0" err="1">
                <a:cs typeface="Calibri"/>
              </a:rPr>
              <a:t>pääsä</a:t>
            </a:r>
            <a:r>
              <a:rPr lang="fi-FI" dirty="0">
                <a:cs typeface="Calibri"/>
              </a:rPr>
              <a:t> </a:t>
            </a:r>
            <a:r>
              <a:rPr lang="fi-FI" dirty="0" err="1">
                <a:cs typeface="Calibri"/>
              </a:rPr>
              <a:t>kööppenhaminasta</a:t>
            </a:r>
            <a:r>
              <a:rPr lang="fi-FI" dirty="0">
                <a:cs typeface="Calibri"/>
              </a:rPr>
              <a:t>.</a:t>
            </a:r>
          </a:p>
          <a:p>
            <a:endParaRPr lang="fi-FI" dirty="0">
              <a:cs typeface="Calibri"/>
            </a:endParaRPr>
          </a:p>
        </p:txBody>
      </p:sp>
    </p:spTree>
    <p:extLst>
      <p:ext uri="{BB962C8B-B14F-4D97-AF65-F5344CB8AC3E}">
        <p14:creationId xmlns:p14="http://schemas.microsoft.com/office/powerpoint/2010/main" val="2767703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stretch>
            <a:fillRect t="-39000" b="-39000"/>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25CFADA0-34C3-EA37-5C21-E193426C139D}"/>
              </a:ext>
            </a:extLst>
          </p:cNvPr>
          <p:cNvSpPr>
            <a:spLocks noGrp="1"/>
          </p:cNvSpPr>
          <p:nvPr>
            <p:ph type="title"/>
          </p:nvPr>
        </p:nvSpPr>
        <p:spPr>
          <a:xfrm>
            <a:off x="686834" y="1153572"/>
            <a:ext cx="3200400" cy="4461163"/>
          </a:xfrm>
        </p:spPr>
        <p:txBody>
          <a:bodyPr>
            <a:normAutofit/>
          </a:bodyPr>
          <a:lstStyle/>
          <a:p>
            <a:r>
              <a:rPr lang="fi-FI" sz="3600" dirty="0">
                <a:solidFill>
                  <a:srgbClr val="FFFFFF"/>
                </a:solidFill>
                <a:cs typeface="Calibri Light"/>
              </a:rPr>
              <a:t>Roskilde </a:t>
            </a:r>
            <a:r>
              <a:rPr lang="fi-FI" sz="3600" err="1">
                <a:solidFill>
                  <a:srgbClr val="FFFFFF"/>
                </a:solidFill>
                <a:cs typeface="Calibri Light"/>
              </a:rPr>
              <a:t>Tekniske</a:t>
            </a:r>
            <a:r>
              <a:rPr lang="fi-FI" sz="3600" dirty="0">
                <a:solidFill>
                  <a:srgbClr val="FFFFFF"/>
                </a:solidFill>
                <a:cs typeface="Calibri Light"/>
              </a:rPr>
              <a:t> </a:t>
            </a:r>
            <a:r>
              <a:rPr lang="fi-FI" sz="3600" err="1">
                <a:solidFill>
                  <a:srgbClr val="FFFFFF"/>
                </a:solidFill>
                <a:cs typeface="Calibri Light"/>
              </a:rPr>
              <a:t>Skole</a:t>
            </a:r>
            <a:endParaRPr lang="fi-FI" sz="3600">
              <a:solidFill>
                <a:srgbClr val="FFFFFF"/>
              </a:solidFill>
              <a:cs typeface="Calibri Light"/>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Sisällön paikkamerkki 2">
            <a:extLst>
              <a:ext uri="{FF2B5EF4-FFF2-40B4-BE49-F238E27FC236}">
                <a16:creationId xmlns:a16="http://schemas.microsoft.com/office/drawing/2014/main" id="{870781EC-8002-FED0-6620-7C4D9BD37DFA}"/>
              </a:ext>
            </a:extLst>
          </p:cNvPr>
          <p:cNvSpPr>
            <a:spLocks noGrp="1"/>
          </p:cNvSpPr>
          <p:nvPr>
            <p:ph idx="1"/>
          </p:nvPr>
        </p:nvSpPr>
        <p:spPr>
          <a:xfrm>
            <a:off x="4447308" y="591344"/>
            <a:ext cx="6906491" cy="5585619"/>
          </a:xfrm>
        </p:spPr>
        <p:txBody>
          <a:bodyPr anchor="ctr">
            <a:normAutofit/>
          </a:bodyPr>
          <a:lstStyle/>
          <a:p>
            <a:r>
              <a:rPr lang="fi-FI" dirty="0">
                <a:cs typeface="Calibri"/>
              </a:rPr>
              <a:t>Roskilde </a:t>
            </a:r>
            <a:r>
              <a:rPr lang="fi-FI" dirty="0" err="1">
                <a:cs typeface="Calibri"/>
              </a:rPr>
              <a:t>Tekniske</a:t>
            </a:r>
            <a:r>
              <a:rPr lang="fi-FI" dirty="0">
                <a:cs typeface="Calibri"/>
              </a:rPr>
              <a:t> </a:t>
            </a:r>
            <a:r>
              <a:rPr lang="fi-FI" dirty="0" err="1">
                <a:cs typeface="Calibri"/>
              </a:rPr>
              <a:t>Skole</a:t>
            </a:r>
            <a:r>
              <a:rPr lang="fi-FI" dirty="0">
                <a:cs typeface="Calibri"/>
              </a:rPr>
              <a:t> on tanskan suurin ammattikoulu heillä oli 423 työntekijää ja 2819 oppilasta vuonna 2022. Opiskelimme siellä autoalaa heidän tavoin siellä käydään aina 5vk koululla ja sitten 5vk korjaamolla. Koulu jakson kuuluu muutamia opinto aineita ja sitten hallissa koulun omien harjoitus autojen korjaamista. Siellä tehdään koulu jaksoilla pelkästään tiettyjä töitä sen 5vk esimerkiksi me teimme jarruja yhden ryhmän kanssa ja se oli sitä että ne purettiin ja kasattiin uudelleen ja uudelleen.</a:t>
            </a:r>
            <a:endParaRPr lang="fi-FI" dirty="0"/>
          </a:p>
        </p:txBody>
      </p:sp>
    </p:spTree>
    <p:extLst>
      <p:ext uri="{BB962C8B-B14F-4D97-AF65-F5344CB8AC3E}">
        <p14:creationId xmlns:p14="http://schemas.microsoft.com/office/powerpoint/2010/main" val="28076154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stretch>
            <a:fillRect t="-17000" b="-17000"/>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89B516B-BDFA-3428-3A2E-BCC810B478B0}"/>
              </a:ext>
            </a:extLst>
          </p:cNvPr>
          <p:cNvSpPr>
            <a:spLocks noGrp="1"/>
          </p:cNvSpPr>
          <p:nvPr>
            <p:ph type="title"/>
          </p:nvPr>
        </p:nvSpPr>
        <p:spPr>
          <a:xfrm>
            <a:off x="1102360" y="243205"/>
            <a:ext cx="10515600" cy="1325563"/>
          </a:xfrm>
        </p:spPr>
        <p:txBody>
          <a:bodyPr/>
          <a:lstStyle/>
          <a:p>
            <a:r>
              <a:rPr lang="fi-FI" dirty="0">
                <a:cs typeface="Calibri Light"/>
              </a:rPr>
              <a:t>Majoitus</a:t>
            </a:r>
            <a:endParaRPr lang="fi-FI" dirty="0"/>
          </a:p>
        </p:txBody>
      </p:sp>
      <p:sp>
        <p:nvSpPr>
          <p:cNvPr id="3" name="Sisällön paikkamerkki 2">
            <a:extLst>
              <a:ext uri="{FF2B5EF4-FFF2-40B4-BE49-F238E27FC236}">
                <a16:creationId xmlns:a16="http://schemas.microsoft.com/office/drawing/2014/main" id="{C87A0506-336F-6DBB-566A-6CF3A14F148B}"/>
              </a:ext>
            </a:extLst>
          </p:cNvPr>
          <p:cNvSpPr>
            <a:spLocks noGrp="1"/>
          </p:cNvSpPr>
          <p:nvPr>
            <p:ph idx="1"/>
          </p:nvPr>
        </p:nvSpPr>
        <p:spPr>
          <a:xfrm>
            <a:off x="1071880" y="2262505"/>
            <a:ext cx="10515600" cy="4351338"/>
          </a:xfrm>
        </p:spPr>
        <p:txBody>
          <a:bodyPr vert="horz" lIns="91440" tIns="45720" rIns="91440" bIns="45720" rtlCol="0" anchor="t">
            <a:normAutofit/>
          </a:bodyPr>
          <a:lstStyle/>
          <a:p>
            <a:r>
              <a:rPr lang="fi-FI" b="1" dirty="0">
                <a:solidFill>
                  <a:srgbClr val="FFFF00"/>
                </a:solidFill>
                <a:cs typeface="Calibri"/>
              </a:rPr>
              <a:t>Majoitus oli mukava ja lähellä koulua huoneessa oli kaksi sänkyä ja pöytää ja yksi kylpyhuone. Siellä aikaa vietettiin kun ulkona oli huono keli. Asuntolalla oli ruoka sali mistä sai aamupalan päivällisen ja lounaan ja ruoka oli todella hyvää ja sitä riitti kaikille. Asuntolalla oli myös </a:t>
            </a:r>
            <a:r>
              <a:rPr lang="fi-FI" b="1" dirty="0" err="1">
                <a:solidFill>
                  <a:srgbClr val="FFFF00"/>
                </a:solidFill>
                <a:cs typeface="Calibri"/>
              </a:rPr>
              <a:t>clubi</a:t>
            </a:r>
            <a:r>
              <a:rPr lang="fi-FI" b="1" dirty="0">
                <a:solidFill>
                  <a:srgbClr val="FFFF00"/>
                </a:solidFill>
                <a:cs typeface="Calibri"/>
              </a:rPr>
              <a:t> tila missä pystyi pelaamaan biljardia </a:t>
            </a:r>
            <a:r>
              <a:rPr lang="fi-FI" b="1" dirty="0" err="1">
                <a:solidFill>
                  <a:srgbClr val="FFFF00"/>
                </a:solidFill>
                <a:cs typeface="Calibri"/>
              </a:rPr>
              <a:t>dartsia</a:t>
            </a:r>
            <a:r>
              <a:rPr lang="fi-FI" b="1" dirty="0">
                <a:solidFill>
                  <a:srgbClr val="FFFF00"/>
                </a:solidFill>
                <a:cs typeface="Calibri"/>
              </a:rPr>
              <a:t> ja ilma kiekkoa siltä sai myös erilaisia alkoholittomia juomia ja naposteltavia. Asuntolasta löytyi myös pyykkitila, elokuva teatteri, kunto sali ja Keittiö jotka kaikki pystyi varata itselleen/kavereilleen silloin tällöin</a:t>
            </a:r>
          </a:p>
        </p:txBody>
      </p:sp>
    </p:spTree>
    <p:extLst>
      <p:ext uri="{BB962C8B-B14F-4D97-AF65-F5344CB8AC3E}">
        <p14:creationId xmlns:p14="http://schemas.microsoft.com/office/powerpoint/2010/main" val="27121666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9851F35-3CA8-8C4C-AFC5-28E32517B769}"/>
              </a:ext>
            </a:extLst>
          </p:cNvPr>
          <p:cNvSpPr>
            <a:spLocks noGrp="1"/>
          </p:cNvSpPr>
          <p:nvPr>
            <p:ph type="title"/>
          </p:nvPr>
        </p:nvSpPr>
        <p:spPr/>
        <p:txBody>
          <a:bodyPr/>
          <a:lstStyle/>
          <a:p>
            <a:r>
              <a:rPr lang="fi-FI" dirty="0">
                <a:cs typeface="Calibri Light"/>
              </a:rPr>
              <a:t>Matkustaminen</a:t>
            </a:r>
            <a:endParaRPr lang="fi-FI" dirty="0"/>
          </a:p>
        </p:txBody>
      </p:sp>
      <p:sp>
        <p:nvSpPr>
          <p:cNvPr id="3" name="Sisällön paikkamerkki 2">
            <a:extLst>
              <a:ext uri="{FF2B5EF4-FFF2-40B4-BE49-F238E27FC236}">
                <a16:creationId xmlns:a16="http://schemas.microsoft.com/office/drawing/2014/main" id="{BBD2D5AC-DF0F-CCE7-632F-4ED4EAF7F6EF}"/>
              </a:ext>
            </a:extLst>
          </p:cNvPr>
          <p:cNvSpPr>
            <a:spLocks noGrp="1"/>
          </p:cNvSpPr>
          <p:nvPr>
            <p:ph idx="1"/>
          </p:nvPr>
        </p:nvSpPr>
        <p:spPr/>
        <p:txBody>
          <a:bodyPr vert="horz" lIns="91440" tIns="45720" rIns="91440" bIns="45720" rtlCol="0" anchor="t">
            <a:normAutofit/>
          </a:bodyPr>
          <a:lstStyle/>
          <a:p>
            <a:r>
              <a:rPr lang="fi-FI" dirty="0">
                <a:cs typeface="Calibri"/>
              </a:rPr>
              <a:t>Lensimme </a:t>
            </a:r>
            <a:r>
              <a:rPr lang="fi-FI" dirty="0" err="1">
                <a:cs typeface="Calibri"/>
              </a:rPr>
              <a:t>roskildeen</a:t>
            </a:r>
            <a:r>
              <a:rPr lang="fi-FI" dirty="0">
                <a:cs typeface="Calibri"/>
              </a:rPr>
              <a:t> aamulennolla joka kesti noin puolitoista tuntia paikan päällä kävimme ostamassa automaateista meille junaliput </a:t>
            </a:r>
            <a:r>
              <a:rPr lang="fi-FI" dirty="0" err="1">
                <a:cs typeface="Calibri"/>
              </a:rPr>
              <a:t>köpiksestä</a:t>
            </a:r>
            <a:r>
              <a:rPr lang="fi-FI" dirty="0">
                <a:cs typeface="Calibri"/>
              </a:rPr>
              <a:t> </a:t>
            </a:r>
            <a:r>
              <a:rPr lang="fi-FI" dirty="0" err="1">
                <a:cs typeface="Calibri"/>
              </a:rPr>
              <a:t>roskildeen</a:t>
            </a:r>
            <a:r>
              <a:rPr lang="fi-FI" dirty="0">
                <a:cs typeface="Calibri"/>
              </a:rPr>
              <a:t> se oli helpoksi tehty. Roskildessa me menimme 7/11 kauppaan ostamaan bussiliput ja sekin sujui oikein helposti ja siitä olimmekin jo perillä matka oli helppo ja mukava mitään haasteita ei tullut. Paluu matka sujui yhtä hyvin kun tulomatkakin lento oli vähän myöhässä niin jouduimme istuskelemaan lentokentällä jonkin aikaa mutta kaverien seurassa aika kului nopeasti.</a:t>
            </a:r>
            <a:endParaRPr lang="fi-FI" dirty="0"/>
          </a:p>
        </p:txBody>
      </p:sp>
    </p:spTree>
    <p:extLst>
      <p:ext uri="{BB962C8B-B14F-4D97-AF65-F5344CB8AC3E}">
        <p14:creationId xmlns:p14="http://schemas.microsoft.com/office/powerpoint/2010/main" val="4930495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stretch>
            <a:fillRect l="-13000" r="-13000"/>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5B63A33-A87E-6039-F99E-3E2412CB2181}"/>
              </a:ext>
            </a:extLst>
          </p:cNvPr>
          <p:cNvSpPr>
            <a:spLocks noGrp="1"/>
          </p:cNvSpPr>
          <p:nvPr>
            <p:ph type="title"/>
          </p:nvPr>
        </p:nvSpPr>
        <p:spPr>
          <a:xfrm>
            <a:off x="4607560" y="3494405"/>
            <a:ext cx="7579360" cy="655003"/>
          </a:xfrm>
        </p:spPr>
        <p:style>
          <a:lnRef idx="2">
            <a:schemeClr val="dk1"/>
          </a:lnRef>
          <a:fillRef idx="1">
            <a:schemeClr val="lt1"/>
          </a:fillRef>
          <a:effectRef idx="0">
            <a:schemeClr val="dk1"/>
          </a:effectRef>
          <a:fontRef idx="minor">
            <a:schemeClr val="dk1"/>
          </a:fontRef>
        </p:style>
        <p:txBody>
          <a:bodyPr>
            <a:normAutofit fontScale="90000"/>
          </a:bodyPr>
          <a:lstStyle/>
          <a:p>
            <a:r>
              <a:rPr lang="fi-FI" dirty="0">
                <a:cs typeface="Calibri Light"/>
              </a:rPr>
              <a:t>Viikonloppu Kööpenhaminassa</a:t>
            </a:r>
            <a:endParaRPr lang="fi-FI" dirty="0"/>
          </a:p>
        </p:txBody>
      </p:sp>
      <p:sp>
        <p:nvSpPr>
          <p:cNvPr id="3" name="Sisällön paikkamerkki 2">
            <a:extLst>
              <a:ext uri="{FF2B5EF4-FFF2-40B4-BE49-F238E27FC236}">
                <a16:creationId xmlns:a16="http://schemas.microsoft.com/office/drawing/2014/main" id="{0138353F-01D3-983D-2ED7-FBAD3C49CDC6}"/>
              </a:ext>
            </a:extLst>
          </p:cNvPr>
          <p:cNvSpPr>
            <a:spLocks noGrp="1"/>
          </p:cNvSpPr>
          <p:nvPr>
            <p:ph idx="1"/>
          </p:nvPr>
        </p:nvSpPr>
        <p:spPr>
          <a:xfrm>
            <a:off x="4617720" y="4142105"/>
            <a:ext cx="7579360" cy="2715578"/>
          </a:xfrm>
        </p:spPr>
        <p:style>
          <a:lnRef idx="2">
            <a:schemeClr val="accent4"/>
          </a:lnRef>
          <a:fillRef idx="1">
            <a:schemeClr val="lt1"/>
          </a:fillRef>
          <a:effectRef idx="0">
            <a:schemeClr val="accent4"/>
          </a:effectRef>
          <a:fontRef idx="minor">
            <a:schemeClr val="dk1"/>
          </a:fontRef>
        </p:style>
        <p:txBody>
          <a:bodyPr vert="horz" lIns="91440" tIns="45720" rIns="91440" bIns="45720" rtlCol="0" anchor="t">
            <a:normAutofit fontScale="92500" lnSpcReduction="20000"/>
          </a:bodyPr>
          <a:lstStyle/>
          <a:p>
            <a:r>
              <a:rPr lang="fi-FI" b="1" dirty="0">
                <a:cs typeface="Calibri"/>
              </a:rPr>
              <a:t>Kävimme perjantaina </a:t>
            </a:r>
            <a:r>
              <a:rPr lang="fi-FI" b="1" err="1">
                <a:cs typeface="Calibri"/>
              </a:rPr>
              <a:t>kööpenhaminassa</a:t>
            </a:r>
            <a:r>
              <a:rPr lang="fi-FI" b="1" dirty="0">
                <a:cs typeface="Calibri"/>
              </a:rPr>
              <a:t> katsomassa ison kaupungin menoja siellä lähdimme kävelemään paikalliselle jalkapallo stadionille ja FC </a:t>
            </a:r>
            <a:r>
              <a:rPr lang="fi-FI" b="1" err="1">
                <a:cs typeface="Calibri"/>
              </a:rPr>
              <a:t>kööpenhaminan</a:t>
            </a:r>
            <a:r>
              <a:rPr lang="fi-FI" b="1" dirty="0">
                <a:cs typeface="Calibri"/>
              </a:rPr>
              <a:t> fani kaupalle matkalla törmäsimme isoon puistoon jossa oli paljon paikallisia pelaamassa jalka palloa. Puistossa oli myös hieno suihku lähde ja paljon lintuja istuimmekin tässä suihkulähteellä useammankin tovin nautiskellen hienosta säästä</a:t>
            </a:r>
          </a:p>
        </p:txBody>
      </p:sp>
    </p:spTree>
    <p:extLst>
      <p:ext uri="{BB962C8B-B14F-4D97-AF65-F5344CB8AC3E}">
        <p14:creationId xmlns:p14="http://schemas.microsoft.com/office/powerpoint/2010/main" val="24337058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6238FAC-D463-5277-A683-A41A7361FC10}"/>
              </a:ext>
            </a:extLst>
          </p:cNvPr>
          <p:cNvSpPr>
            <a:spLocks noGrp="1"/>
          </p:cNvSpPr>
          <p:nvPr>
            <p:ph type="title"/>
          </p:nvPr>
        </p:nvSpPr>
        <p:spPr/>
        <p:txBody>
          <a:bodyPr/>
          <a:lstStyle/>
          <a:p>
            <a:r>
              <a:rPr lang="fi-FI" dirty="0">
                <a:cs typeface="Calibri Light"/>
              </a:rPr>
              <a:t>Vinkkejä </a:t>
            </a:r>
            <a:r>
              <a:rPr lang="fi-FI" dirty="0" err="1">
                <a:cs typeface="Calibri Light"/>
              </a:rPr>
              <a:t>roskildeen</a:t>
            </a:r>
            <a:endParaRPr lang="fi-FI" dirty="0" err="1"/>
          </a:p>
        </p:txBody>
      </p:sp>
      <p:sp>
        <p:nvSpPr>
          <p:cNvPr id="3" name="Sisällön paikkamerkki 2">
            <a:extLst>
              <a:ext uri="{FF2B5EF4-FFF2-40B4-BE49-F238E27FC236}">
                <a16:creationId xmlns:a16="http://schemas.microsoft.com/office/drawing/2014/main" id="{999A61F9-A132-4E94-6635-28BDEBE5CDC6}"/>
              </a:ext>
            </a:extLst>
          </p:cNvPr>
          <p:cNvSpPr>
            <a:spLocks noGrp="1"/>
          </p:cNvSpPr>
          <p:nvPr>
            <p:ph idx="1"/>
          </p:nvPr>
        </p:nvSpPr>
        <p:spPr/>
        <p:txBody>
          <a:bodyPr vert="horz" lIns="91440" tIns="45720" rIns="91440" bIns="45720" rtlCol="0" anchor="t">
            <a:normAutofit/>
          </a:bodyPr>
          <a:lstStyle/>
          <a:p>
            <a:r>
              <a:rPr lang="fi-FI" dirty="0">
                <a:cs typeface="Calibri"/>
              </a:rPr>
              <a:t>Paikallisessa satamassa kannattaa käydä se on hieno paikka ja toisena paikallinen tuomion kirkko.</a:t>
            </a:r>
          </a:p>
          <a:p>
            <a:r>
              <a:rPr lang="fi-FI" dirty="0">
                <a:cs typeface="Calibri"/>
              </a:rPr>
              <a:t>Roskildessa paras tapa liikkua on joko kävellen tai pyörällä julkisiakin kulkee mutta halvemmalla pääsee kun kävelee itse ja näkee hienoja paikkoja mitä muuten ei ehkä näkisi.</a:t>
            </a:r>
          </a:p>
          <a:p>
            <a:r>
              <a:rPr lang="fi-FI" dirty="0">
                <a:cs typeface="Calibri"/>
              </a:rPr>
              <a:t>Ja toki jos </a:t>
            </a:r>
            <a:r>
              <a:rPr lang="fi-FI" dirty="0" err="1">
                <a:cs typeface="Calibri"/>
              </a:rPr>
              <a:t>roskildessa</a:t>
            </a:r>
            <a:r>
              <a:rPr lang="fi-FI" dirty="0">
                <a:cs typeface="Calibri"/>
              </a:rPr>
              <a:t> käy </a:t>
            </a:r>
            <a:r>
              <a:rPr lang="fi-FI" dirty="0" err="1">
                <a:cs typeface="Calibri"/>
              </a:rPr>
              <a:t>kööpenhaminassa</a:t>
            </a:r>
            <a:r>
              <a:rPr lang="fi-FI" dirty="0">
                <a:cs typeface="Calibri"/>
              </a:rPr>
              <a:t> kannattaa </a:t>
            </a:r>
            <a:r>
              <a:rPr lang="fi-FI" dirty="0" err="1">
                <a:cs typeface="Calibri"/>
              </a:rPr>
              <a:t>kävästä</a:t>
            </a:r>
            <a:r>
              <a:rPr lang="fi-FI" dirty="0">
                <a:cs typeface="Calibri"/>
              </a:rPr>
              <a:t> sekin on hieno ja suuri kaupunki täynnä nähtävyyksiä.</a:t>
            </a:r>
          </a:p>
        </p:txBody>
      </p:sp>
    </p:spTree>
    <p:extLst>
      <p:ext uri="{BB962C8B-B14F-4D97-AF65-F5344CB8AC3E}">
        <p14:creationId xmlns:p14="http://schemas.microsoft.com/office/powerpoint/2010/main" val="25334638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9730805-99AA-0CD4-53B2-8D5A88E97C20}"/>
              </a:ext>
            </a:extLst>
          </p:cNvPr>
          <p:cNvSpPr>
            <a:spLocks noGrp="1"/>
          </p:cNvSpPr>
          <p:nvPr>
            <p:ph type="title"/>
          </p:nvPr>
        </p:nvSpPr>
        <p:spPr/>
        <p:txBody>
          <a:bodyPr/>
          <a:lstStyle/>
          <a:p>
            <a:r>
              <a:rPr lang="fi-FI" dirty="0">
                <a:cs typeface="Calibri Light"/>
              </a:rPr>
              <a:t>Yhteenveto </a:t>
            </a:r>
            <a:r>
              <a:rPr lang="fi-FI" dirty="0" err="1">
                <a:cs typeface="Calibri Light"/>
              </a:rPr>
              <a:t>kv</a:t>
            </a:r>
            <a:r>
              <a:rPr lang="fi-FI" dirty="0">
                <a:cs typeface="Calibri Light"/>
              </a:rPr>
              <a:t>-jaksosta</a:t>
            </a:r>
            <a:endParaRPr lang="fi-FI" dirty="0"/>
          </a:p>
        </p:txBody>
      </p:sp>
      <p:sp>
        <p:nvSpPr>
          <p:cNvPr id="3" name="Sisällön paikkamerkki 2">
            <a:extLst>
              <a:ext uri="{FF2B5EF4-FFF2-40B4-BE49-F238E27FC236}">
                <a16:creationId xmlns:a16="http://schemas.microsoft.com/office/drawing/2014/main" id="{C03DBCF8-C1A2-F7F6-201F-120D871F60A7}"/>
              </a:ext>
            </a:extLst>
          </p:cNvPr>
          <p:cNvSpPr>
            <a:spLocks noGrp="1"/>
          </p:cNvSpPr>
          <p:nvPr>
            <p:ph idx="1"/>
          </p:nvPr>
        </p:nvSpPr>
        <p:spPr/>
        <p:txBody>
          <a:bodyPr vert="horz" lIns="91440" tIns="45720" rIns="91440" bIns="45720" rtlCol="0" anchor="t">
            <a:normAutofit fontScale="77500" lnSpcReduction="20000"/>
          </a:bodyPr>
          <a:lstStyle/>
          <a:p>
            <a:r>
              <a:rPr lang="fi-FI" dirty="0">
                <a:cs typeface="Calibri"/>
              </a:rPr>
              <a:t>KV-jakso oli mahtava kokemus varsinkin kun kaverien kanssa pääsi matkustamaan toiseen maahan ja nähdä uusia asioita yhdessä suosittelen kaikkia joita vähäänkään voisi kiinnostaa vaihto-opiskelu </a:t>
            </a:r>
            <a:r>
              <a:rPr lang="fi-FI">
                <a:cs typeface="Calibri"/>
              </a:rPr>
              <a:t>lähteä vaihtoon se on varmasti yksi elämäsi parhaista kokemuksista.</a:t>
            </a:r>
          </a:p>
          <a:p>
            <a:r>
              <a:rPr lang="fi-FI" dirty="0">
                <a:cs typeface="Calibri"/>
              </a:rPr>
              <a:t>Tanskalaiset olivat mahtavia tyyppejä kaikki johon tutustuin oli todella </a:t>
            </a:r>
            <a:r>
              <a:rPr lang="fi-FI" err="1">
                <a:cs typeface="Calibri"/>
              </a:rPr>
              <a:t>ystäävällisiä</a:t>
            </a:r>
            <a:r>
              <a:rPr lang="fi-FI" dirty="0">
                <a:cs typeface="Calibri"/>
              </a:rPr>
              <a:t> ja mukavia ja ottivat meidät vastaan ystävinä eikä silleen ketä nämä on saimme jopa </a:t>
            </a:r>
            <a:r>
              <a:rPr lang="fi-FI">
                <a:cs typeface="Calibri"/>
              </a:rPr>
              <a:t>viimeisenä</a:t>
            </a:r>
            <a:r>
              <a:rPr lang="fi-FI" dirty="0">
                <a:cs typeface="Calibri"/>
              </a:rPr>
              <a:t> päivänä tanskalaisilta opiskelijoilta lakupiiput ja pizzaa koululla.</a:t>
            </a:r>
          </a:p>
          <a:p>
            <a:r>
              <a:rPr lang="fi-FI" dirty="0">
                <a:cs typeface="Calibri"/>
              </a:rPr>
              <a:t>Matkaa ei kannata jännittää siellä on ihmisiä jotka osaavat auttaa tarvittaessa jos olet esimerkiksi eksyksissä kysyt vaan joltain vastaan tulevalta apua löytämään oikean suunnan.</a:t>
            </a:r>
          </a:p>
          <a:p>
            <a:r>
              <a:rPr lang="fi-FI" dirty="0">
                <a:cs typeface="Calibri"/>
              </a:rPr>
              <a:t>Huomasin kanssa että suomen ralli englannilla pärjää oikein hyvin kaikki ymmärsivät mitä puhuin ja minä ymmärsin mitä he puhuvat eli englannin taidon ei tarvitse olla täyden kympin luokkaa.</a:t>
            </a:r>
          </a:p>
          <a:p>
            <a:r>
              <a:rPr lang="fi-FI" dirty="0">
                <a:cs typeface="Calibri"/>
              </a:rPr>
              <a:t>Ja matka oli kaikin puolin yksi suosikki reissuistani ikinä!</a:t>
            </a:r>
          </a:p>
          <a:p>
            <a:endParaRPr lang="fi-FI" dirty="0">
              <a:cs typeface="Calibri"/>
            </a:endParaRPr>
          </a:p>
        </p:txBody>
      </p:sp>
    </p:spTree>
    <p:extLst>
      <p:ext uri="{BB962C8B-B14F-4D97-AF65-F5344CB8AC3E}">
        <p14:creationId xmlns:p14="http://schemas.microsoft.com/office/powerpoint/2010/main" val="1403438457"/>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C309FF726532124DB69E041EE6F9F158" ma:contentTypeVersion="16" ma:contentTypeDescription="Luo uusi asiakirja." ma:contentTypeScope="" ma:versionID="fcff8f685313a80d7f2091e6573f099b">
  <xsd:schema xmlns:xsd="http://www.w3.org/2001/XMLSchema" xmlns:xs="http://www.w3.org/2001/XMLSchema" xmlns:p="http://schemas.microsoft.com/office/2006/metadata/properties" xmlns:ns2="b94f0ea4-1378-4443-81c2-6750b6312211" xmlns:ns3="2a06f0db-dbf8-46f9-a525-66c6095d9d9f" targetNamespace="http://schemas.microsoft.com/office/2006/metadata/properties" ma:root="true" ma:fieldsID="403f6d0af5eebff0abf8afb31d4b8cfe" ns2:_="" ns3:_="">
    <xsd:import namespace="b94f0ea4-1378-4443-81c2-6750b6312211"/>
    <xsd:import namespace="2a06f0db-dbf8-46f9-a525-66c6095d9d9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2:MediaServiceOCR"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4f0ea4-1378-4443-81c2-6750b631221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Kuvien tunnisteet" ma:readOnly="false" ma:fieldId="{5cf76f15-5ced-4ddc-b409-7134ff3c332f}" ma:taxonomyMulti="true" ma:sspId="e26c6a39-ca17-4711-8675-0cb8c6f60fa5" ma:termSetId="09814cd3-568e-fe90-9814-8d621ff8fb84" ma:anchorId="fba54fb3-c3e1-fe81-a776-ca4b69148c4d" ma:open="true" ma:isKeyword="false">
      <xsd:complexType>
        <xsd:sequence>
          <xsd:element ref="pc:Terms" minOccurs="0" maxOccurs="1"/>
        </xsd:sequence>
      </xsd:complex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a06f0db-dbf8-46f9-a525-66c6095d9d9f" elementFormDefault="qualified">
    <xsd:import namespace="http://schemas.microsoft.com/office/2006/documentManagement/types"/>
    <xsd:import namespace="http://schemas.microsoft.com/office/infopath/2007/PartnerControls"/>
    <xsd:element name="SharedWithUsers" ma:index="14"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Jakamisen tiedot" ma:internalName="SharedWithDetails" ma:readOnly="true">
      <xsd:simpleType>
        <xsd:restriction base="dms:Note">
          <xsd:maxLength value="255"/>
        </xsd:restriction>
      </xsd:simpleType>
    </xsd:element>
    <xsd:element name="TaxCatchAll" ma:index="21" nillable="true" ma:displayName="Taxonomy Catch All Column" ma:hidden="true" ma:list="{154dbb5c-1c34-4195-9eee-cd4dd44282ec}" ma:internalName="TaxCatchAll" ma:showField="CatchAllData" ma:web="2a06f0db-dbf8-46f9-a525-66c6095d9d9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94f0ea4-1378-4443-81c2-6750b6312211">
      <Terms xmlns="http://schemas.microsoft.com/office/infopath/2007/PartnerControls"/>
    </lcf76f155ced4ddcb4097134ff3c332f>
    <TaxCatchAll xmlns="2a06f0db-dbf8-46f9-a525-66c6095d9d9f" xsi:nil="true"/>
  </documentManagement>
</p:properties>
</file>

<file path=customXml/itemProps1.xml><?xml version="1.0" encoding="utf-8"?>
<ds:datastoreItem xmlns:ds="http://schemas.openxmlformats.org/officeDocument/2006/customXml" ds:itemID="{4E180D7E-25EC-4CF9-B66A-55F9CB86A822}"/>
</file>

<file path=customXml/itemProps2.xml><?xml version="1.0" encoding="utf-8"?>
<ds:datastoreItem xmlns:ds="http://schemas.openxmlformats.org/officeDocument/2006/customXml" ds:itemID="{8E34DD72-D2BC-4045-8F0F-9EEDC2BAA37E}"/>
</file>

<file path=customXml/itemProps3.xml><?xml version="1.0" encoding="utf-8"?>
<ds:datastoreItem xmlns:ds="http://schemas.openxmlformats.org/officeDocument/2006/customXml" ds:itemID="{1707BF89-BAB2-4228-8A9E-674FEC3A7E7A}"/>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Laajakuva</PresentationFormat>
  <Paragraphs>0</Paragraphs>
  <Slides>8</Slides>
  <Notes>0</Notes>
  <HiddenSlides>0</HiddenSlides>
  <MMClips>0</MMClips>
  <ScaleCrop>false</ScaleCrop>
  <HeadingPairs>
    <vt:vector size="4" baseType="variant">
      <vt:variant>
        <vt:lpstr>Teema</vt:lpstr>
      </vt:variant>
      <vt:variant>
        <vt:i4>1</vt:i4>
      </vt:variant>
      <vt:variant>
        <vt:lpstr>Dian otsikot</vt:lpstr>
      </vt:variant>
      <vt:variant>
        <vt:i4>8</vt:i4>
      </vt:variant>
    </vt:vector>
  </HeadingPairs>
  <TitlesOfParts>
    <vt:vector size="9" baseType="lpstr">
      <vt:lpstr>Office-teema</vt:lpstr>
      <vt:lpstr>Kv jakso roskildessa </vt:lpstr>
      <vt:lpstr>PowerPoint-esitys</vt:lpstr>
      <vt:lpstr>Roskilde Tekniske Skole</vt:lpstr>
      <vt:lpstr>Majoitus</vt:lpstr>
      <vt:lpstr>Matkustaminen</vt:lpstr>
      <vt:lpstr>Viikonloppu Kööpenhaminassa</vt:lpstr>
      <vt:lpstr>Vinkkejä roskildeen</vt:lpstr>
      <vt:lpstr>Yhteenveto kv-jaksosta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
  <cp:lastModifiedBy/>
  <cp:revision>289</cp:revision>
  <dcterms:created xsi:type="dcterms:W3CDTF">2023-05-19T18:32:00Z</dcterms:created>
  <dcterms:modified xsi:type="dcterms:W3CDTF">2023-05-26T06:46:44Z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0x010100C309FF726532124DB69E041EE6F9F158</vt:lpwstr>
  </property>
</Properties>
</file>