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1" r:id="rId5"/>
    <p:sldId id="264" r:id="rId6"/>
    <p:sldId id="258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" userId="2bf4c827-798d-480f-8340-9c7d408fcf55" providerId="ADAL" clId="{82F1043D-05D4-4468-BA8E-21EE0214230C}"/>
    <pc:docChg chg="modSld sldOrd">
      <pc:chgData name="Henrik" userId="2bf4c827-798d-480f-8340-9c7d408fcf55" providerId="ADAL" clId="{82F1043D-05D4-4468-BA8E-21EE0214230C}" dt="2022-10-10T05:56:10.717" v="3" actId="255"/>
      <pc:docMkLst>
        <pc:docMk/>
      </pc:docMkLst>
      <pc:sldChg chg="modSp mod">
        <pc:chgData name="Henrik" userId="2bf4c827-798d-480f-8340-9c7d408fcf55" providerId="ADAL" clId="{82F1043D-05D4-4468-BA8E-21EE0214230C}" dt="2022-10-10T05:56:10.717" v="3" actId="255"/>
        <pc:sldMkLst>
          <pc:docMk/>
          <pc:sldMk cId="37570114" sldId="258"/>
        </pc:sldMkLst>
        <pc:spChg chg="mod">
          <ac:chgData name="Henrik" userId="2bf4c827-798d-480f-8340-9c7d408fcf55" providerId="ADAL" clId="{82F1043D-05D4-4468-BA8E-21EE0214230C}" dt="2022-10-10T05:56:10.717" v="3" actId="255"/>
          <ac:spMkLst>
            <pc:docMk/>
            <pc:sldMk cId="37570114" sldId="258"/>
            <ac:spMk id="20" creationId="{6FD6C995-5849-4CEC-B6DA-FC8971D98F9A}"/>
          </ac:spMkLst>
        </pc:spChg>
      </pc:sldChg>
      <pc:sldChg chg="ord">
        <pc:chgData name="Henrik" userId="2bf4c827-798d-480f-8340-9c7d408fcf55" providerId="ADAL" clId="{82F1043D-05D4-4468-BA8E-21EE0214230C}" dt="2022-10-10T05:45:48.114" v="0" actId="20578"/>
        <pc:sldMkLst>
          <pc:docMk/>
          <pc:sldMk cId="2519928589" sldId="261"/>
        </pc:sldMkLst>
      </pc:sldChg>
      <pc:sldChg chg="modSp mod">
        <pc:chgData name="Henrik" userId="2bf4c827-798d-480f-8340-9c7d408fcf55" providerId="ADAL" clId="{82F1043D-05D4-4468-BA8E-21EE0214230C}" dt="2022-10-10T05:54:56.700" v="1" actId="207"/>
        <pc:sldMkLst>
          <pc:docMk/>
          <pc:sldMk cId="1150779704" sldId="264"/>
        </pc:sldMkLst>
        <pc:spChg chg="mod">
          <ac:chgData name="Henrik" userId="2bf4c827-798d-480f-8340-9c7d408fcf55" providerId="ADAL" clId="{82F1043D-05D4-4468-BA8E-21EE0214230C}" dt="2022-10-10T05:54:56.700" v="1" actId="207"/>
          <ac:spMkLst>
            <pc:docMk/>
            <pc:sldMk cId="1150779704" sldId="264"/>
            <ac:spMk id="3" creationId="{455B077E-E955-4823-8F58-27A2EB57F61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laotsikko 2">
            <a:extLst>
              <a:ext uri="{FF2B5EF4-FFF2-40B4-BE49-F238E27FC236}">
                <a16:creationId xmlns:a16="http://schemas.microsoft.com/office/drawing/2014/main" id="{41CCD8A2-142D-284C-ACE4-A436C77FB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1266958"/>
            <a:ext cx="2904124" cy="4528457"/>
          </a:xfrm>
        </p:spPr>
        <p:txBody>
          <a:bodyPr anchor="ctr">
            <a:normAutofit/>
          </a:bodyPr>
          <a:lstStyle/>
          <a:p>
            <a:pPr algn="r"/>
            <a:r>
              <a:rPr lang="fi-FI" dirty="0">
                <a:solidFill>
                  <a:schemeClr val="tx2"/>
                </a:solidFill>
              </a:rPr>
              <a:t>Tia &amp; </a:t>
            </a:r>
            <a:r>
              <a:rPr lang="fi-FI" dirty="0" err="1">
                <a:solidFill>
                  <a:schemeClr val="tx2"/>
                </a:solidFill>
              </a:rPr>
              <a:t>mirka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C6C6D39-F769-764F-8305-D7AF41548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5" y="1266958"/>
            <a:ext cx="6808362" cy="4528457"/>
          </a:xfrm>
        </p:spPr>
        <p:txBody>
          <a:bodyPr anchor="ctr">
            <a:normAutofit/>
          </a:bodyPr>
          <a:lstStyle/>
          <a:p>
            <a:br>
              <a:rPr lang="fi-FI" dirty="0"/>
            </a:br>
            <a:r>
              <a:rPr lang="fi-FI" dirty="0"/>
              <a:t>Matkaraportti</a:t>
            </a:r>
            <a:br>
              <a:rPr lang="fi-FI" dirty="0"/>
            </a:br>
            <a:r>
              <a:rPr lang="fi-FI" dirty="0"/>
              <a:t>Tanska</a:t>
            </a:r>
            <a:br>
              <a:rPr lang="fi-FI" dirty="0"/>
            </a:br>
            <a:r>
              <a:rPr lang="fi-FI" dirty="0"/>
              <a:t>22.09 – 04.10 </a:t>
            </a:r>
          </a:p>
        </p:txBody>
      </p:sp>
    </p:spTree>
    <p:extLst>
      <p:ext uri="{BB962C8B-B14F-4D97-AF65-F5344CB8AC3E}">
        <p14:creationId xmlns:p14="http://schemas.microsoft.com/office/powerpoint/2010/main" val="258256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D9404C-EB1C-494D-B908-D66FB9371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62" y="250580"/>
            <a:ext cx="4158877" cy="5866161"/>
          </a:xfrm>
        </p:spPr>
        <p:txBody>
          <a:bodyPr>
            <a:normAutofit fontScale="90000"/>
          </a:bodyPr>
          <a:lstStyle/>
          <a:p>
            <a:r>
              <a:rPr lang="fi-FI" sz="2000" dirty="0">
                <a:solidFill>
                  <a:schemeClr val="bg2"/>
                </a:solidFill>
              </a:rPr>
              <a:t>Nimet: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Tia Ylitervo 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Mirka Kunttu</a:t>
            </a:r>
            <a:br>
              <a:rPr lang="fi-FI" sz="2000" dirty="0">
                <a:solidFill>
                  <a:schemeClr val="bg2"/>
                </a:solidFill>
              </a:rPr>
            </a:b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Opiskeltava ala: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Media-alan ja kuvallisen ilmaisun perustutkinto</a:t>
            </a:r>
            <a:br>
              <a:rPr lang="fi-FI" sz="2000" dirty="0">
                <a:solidFill>
                  <a:schemeClr val="bg2"/>
                </a:solidFill>
              </a:rPr>
            </a:b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Maa ja kaupunki, jossa olimme;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Tanska, Roskilde</a:t>
            </a:r>
            <a:br>
              <a:rPr lang="fi-FI" sz="2000" dirty="0">
                <a:solidFill>
                  <a:schemeClr val="bg2"/>
                </a:solidFill>
              </a:rPr>
            </a:b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Koulu, jossa kuvasimme </a:t>
            </a:r>
            <a:r>
              <a:rPr lang="fi-FI" sz="2000" dirty="0" err="1">
                <a:solidFill>
                  <a:schemeClr val="bg2"/>
                </a:solidFill>
              </a:rPr>
              <a:t>RoboCupia</a:t>
            </a:r>
            <a:r>
              <a:rPr lang="fi-FI" sz="2000" dirty="0">
                <a:solidFill>
                  <a:schemeClr val="bg2"/>
                </a:solidFill>
              </a:rPr>
              <a:t>: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Roskilde </a:t>
            </a:r>
            <a:r>
              <a:rPr lang="fi-FI" sz="2000" dirty="0" err="1">
                <a:solidFill>
                  <a:schemeClr val="bg2"/>
                </a:solidFill>
              </a:rPr>
              <a:t>Tekniske</a:t>
            </a:r>
            <a:r>
              <a:rPr lang="fi-FI" sz="2000" dirty="0">
                <a:solidFill>
                  <a:schemeClr val="bg2"/>
                </a:solidFill>
              </a:rPr>
              <a:t> </a:t>
            </a:r>
            <a:r>
              <a:rPr lang="fi-FI" sz="2000" dirty="0" err="1">
                <a:solidFill>
                  <a:schemeClr val="bg2"/>
                </a:solidFill>
              </a:rPr>
              <a:t>Skole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(</a:t>
            </a:r>
            <a:r>
              <a:rPr lang="fi-FI" sz="2000" dirty="0" err="1">
                <a:solidFill>
                  <a:schemeClr val="bg2"/>
                </a:solidFill>
              </a:rPr>
              <a:t>Pulsen</a:t>
            </a:r>
            <a:r>
              <a:rPr lang="fi-FI" sz="2000" dirty="0">
                <a:solidFill>
                  <a:schemeClr val="bg2"/>
                </a:solidFill>
              </a:rPr>
              <a:t> 2, 4000 Roskilde)</a:t>
            </a:r>
            <a:br>
              <a:rPr lang="fi-FI" sz="2000" dirty="0">
                <a:solidFill>
                  <a:schemeClr val="bg2"/>
                </a:solidFill>
              </a:rPr>
            </a:b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Koulun nettisivu: </a:t>
            </a:r>
            <a:br>
              <a:rPr lang="fi-FI" sz="2000" dirty="0">
                <a:solidFill>
                  <a:schemeClr val="bg2"/>
                </a:solidFill>
              </a:rPr>
            </a:br>
            <a:r>
              <a:rPr lang="fi-FI" sz="2000" dirty="0">
                <a:solidFill>
                  <a:schemeClr val="bg2"/>
                </a:solidFill>
              </a:rPr>
              <a:t>https://www.rts.dk/</a:t>
            </a:r>
            <a:br>
              <a:rPr lang="fi-FI" sz="2000" dirty="0">
                <a:solidFill>
                  <a:schemeClr val="bg2"/>
                </a:solidFill>
              </a:rPr>
            </a:br>
            <a:endParaRPr lang="fi-FI" sz="2000" dirty="0">
              <a:solidFill>
                <a:schemeClr val="bg2"/>
              </a:solidFill>
            </a:endParaRPr>
          </a:p>
        </p:txBody>
      </p:sp>
      <p:pic>
        <p:nvPicPr>
          <p:cNvPr id="5" name="Sisällön paikkamerkki 4" descr="Kuva, joka sisältää kohteen taivas, ulko, ranta&#10;&#10;Kuvaus luotu automaattisesti">
            <a:extLst>
              <a:ext uri="{FF2B5EF4-FFF2-40B4-BE49-F238E27FC236}">
                <a16:creationId xmlns:a16="http://schemas.microsoft.com/office/drawing/2014/main" id="{0BB12F37-4416-4A3C-8389-2C7600703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04109" y="79375"/>
            <a:ext cx="5079735" cy="3809801"/>
          </a:xfrm>
        </p:spPr>
      </p:pic>
      <p:pic>
        <p:nvPicPr>
          <p:cNvPr id="4" name="Kuva 3" descr="Kuva, joka sisältää kohteen maa, lattia, kengät, jalat&#10;&#10;Kuvaus luotu automaattisesti">
            <a:extLst>
              <a:ext uri="{FF2B5EF4-FFF2-40B4-BE49-F238E27FC236}">
                <a16:creationId xmlns:a16="http://schemas.microsoft.com/office/drawing/2014/main" id="{A5326B9A-6146-4AFE-9697-46EEAABB9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678291" y="3388253"/>
            <a:ext cx="4148668" cy="233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0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8FD31F-A9A0-4047-B44E-7300720A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opimme? + kokemukset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3752DE-548A-47CE-A59C-3DAF20A7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6432"/>
            <a:ext cx="8946541" cy="4911968"/>
          </a:xfrm>
        </p:spPr>
        <p:txBody>
          <a:bodyPr/>
          <a:lstStyle/>
          <a:p>
            <a:r>
              <a:rPr lang="fi-FI" dirty="0"/>
              <a:t>Opimme, kokemukset: </a:t>
            </a:r>
          </a:p>
          <a:p>
            <a:pPr>
              <a:buFontTx/>
              <a:buChar char="-"/>
            </a:pPr>
            <a:r>
              <a:rPr lang="fi-FI" dirty="0"/>
              <a:t>Media-alan työskentelystä ulkomailla</a:t>
            </a:r>
          </a:p>
          <a:p>
            <a:pPr>
              <a:buFontTx/>
              <a:buChar char="-"/>
            </a:pPr>
            <a:r>
              <a:rPr lang="fi-FI" dirty="0"/>
              <a:t>Englannin kieltä lisää, koska sitä joutui käyttämään</a:t>
            </a:r>
          </a:p>
          <a:p>
            <a:pPr>
              <a:buFontTx/>
              <a:buChar char="-"/>
            </a:pPr>
            <a:r>
              <a:rPr lang="fi-FI" dirty="0"/>
              <a:t>Työskentelemään pidempiä päiviä kuin normaalisti on tottunut</a:t>
            </a:r>
          </a:p>
          <a:p>
            <a:pPr>
              <a:buFontTx/>
              <a:buChar char="-"/>
            </a:pPr>
            <a:r>
              <a:rPr lang="fi-FI" dirty="0"/>
              <a:t>Käyttämään </a:t>
            </a:r>
            <a:r>
              <a:rPr lang="fi-FI" dirty="0" err="1"/>
              <a:t>Premiere</a:t>
            </a:r>
            <a:r>
              <a:rPr lang="fi-FI" dirty="0"/>
              <a:t> Pro ohjelmaa enemmän ja editoimaan</a:t>
            </a:r>
          </a:p>
          <a:p>
            <a:pPr>
              <a:buFontTx/>
              <a:buChar char="-"/>
            </a:pPr>
            <a:r>
              <a:rPr lang="fi-FI" dirty="0"/>
              <a:t>Käyttämään videokameraa ja äänilaitteita enemmän</a:t>
            </a:r>
          </a:p>
          <a:p>
            <a:pPr>
              <a:buFontTx/>
              <a:buChar char="-"/>
            </a:pPr>
            <a:r>
              <a:rPr lang="fi-FI" dirty="0"/>
              <a:t>Tuli lisää tutuksi enemmän Tanskaa ja sen kulttuuria</a:t>
            </a:r>
          </a:p>
          <a:p>
            <a:pPr>
              <a:buFontTx/>
              <a:buChar char="-"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0396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E7A49247-3B92-4BA7-A896-383E7AAA9C03}"/>
              </a:ext>
            </a:extLst>
          </p:cNvPr>
          <p:cNvSpPr txBox="1"/>
          <p:nvPr/>
        </p:nvSpPr>
        <p:spPr>
          <a:xfrm>
            <a:off x="823913" y="419100"/>
            <a:ext cx="843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Yövyimme ZBC </a:t>
            </a:r>
            <a:r>
              <a:rPr lang="fi-FI" dirty="0" err="1"/>
              <a:t>Student</a:t>
            </a:r>
            <a:r>
              <a:rPr lang="fi-FI" dirty="0"/>
              <a:t> </a:t>
            </a:r>
            <a:r>
              <a:rPr lang="fi-FI" dirty="0" err="1"/>
              <a:t>Hostelissa</a:t>
            </a:r>
            <a:r>
              <a:rPr lang="fi-FI" dirty="0"/>
              <a:t>.</a:t>
            </a:r>
          </a:p>
          <a:p>
            <a:r>
              <a:rPr lang="fi-FI" dirty="0" err="1"/>
              <a:t>Maglegårdsvej</a:t>
            </a:r>
            <a:r>
              <a:rPr lang="fi-FI" dirty="0"/>
              <a:t> 8, Roskildessa.</a:t>
            </a:r>
          </a:p>
        </p:txBody>
      </p:sp>
      <p:pic>
        <p:nvPicPr>
          <p:cNvPr id="6" name="Kuva 5" descr="Kuva, joka sisältää kohteen teksti, taivas, tie, ulko&#10;&#10;Kuvaus luotu automaattisesti">
            <a:extLst>
              <a:ext uri="{FF2B5EF4-FFF2-40B4-BE49-F238E27FC236}">
                <a16:creationId xmlns:a16="http://schemas.microsoft.com/office/drawing/2014/main" id="{15456FD5-1EA9-4CC4-9137-F47E922D7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94" y="1217710"/>
            <a:ext cx="4120691" cy="2317889"/>
          </a:xfrm>
          <a:prstGeom prst="rect">
            <a:avLst/>
          </a:prstGeom>
        </p:spPr>
      </p:pic>
      <p:pic>
        <p:nvPicPr>
          <p:cNvPr id="8" name="Kuva 7" descr="Kuva, joka sisältää kohteen teksti, rakennus, ulko, henkilö&#10;&#10;Kuvaus luotu automaattisesti">
            <a:extLst>
              <a:ext uri="{FF2B5EF4-FFF2-40B4-BE49-F238E27FC236}">
                <a16:creationId xmlns:a16="http://schemas.microsoft.com/office/drawing/2014/main" id="{A709205E-6024-4172-B1CB-EA51C4221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8275" y="595312"/>
            <a:ext cx="3343276" cy="5943602"/>
          </a:xfrm>
          <a:prstGeom prst="rect">
            <a:avLst/>
          </a:prstGeom>
        </p:spPr>
      </p:pic>
      <p:pic>
        <p:nvPicPr>
          <p:cNvPr id="10" name="Kuva 9" descr="Kuva, joka sisältää kohteen rakennus, ulko, taivas, henkilöt&#10;&#10;Kuvaus luotu automaattisesti">
            <a:extLst>
              <a:ext uri="{FF2B5EF4-FFF2-40B4-BE49-F238E27FC236}">
                <a16:creationId xmlns:a16="http://schemas.microsoft.com/office/drawing/2014/main" id="{24110799-9135-476B-A68B-1E6ADE6125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81" y="3429000"/>
            <a:ext cx="4075115" cy="3056336"/>
          </a:xfrm>
          <a:prstGeom prst="rect">
            <a:avLst/>
          </a:prstGeom>
        </p:spPr>
      </p:pic>
      <p:pic>
        <p:nvPicPr>
          <p:cNvPr id="11" name="IMG_2752">
            <a:hlinkClick r:id="" action="ppaction://media"/>
            <a:extLst>
              <a:ext uri="{FF2B5EF4-FFF2-40B4-BE49-F238E27FC236}">
                <a16:creationId xmlns:a16="http://schemas.microsoft.com/office/drawing/2014/main" id="{B19C914C-DE3D-4A2F-9B6B-218769D1F4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91551" y="1366839"/>
            <a:ext cx="2909292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2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E86FA3-25E4-4449-A01F-6D6ACD34E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5B077E-E955-4823-8F58-27A2EB57F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Minkälaisia ongelmia tuli ja miten ratkaisimme ne?</a:t>
            </a:r>
          </a:p>
          <a:p>
            <a:pPr>
              <a:buFontTx/>
              <a:buChar char="-"/>
            </a:pPr>
            <a:r>
              <a:rPr lang="fi-FI" dirty="0">
                <a:solidFill>
                  <a:schemeClr val="bg1"/>
                </a:solidFill>
              </a:rPr>
              <a:t>Stressi, koti- ikävä, väsymys, tien löytäminen</a:t>
            </a:r>
          </a:p>
          <a:p>
            <a:pPr marL="0" indent="0">
              <a:buNone/>
            </a:pPr>
            <a:r>
              <a:rPr lang="fi-FI" dirty="0">
                <a:solidFill>
                  <a:schemeClr val="bg1"/>
                </a:solidFill>
              </a:rPr>
              <a:t>Teimme hommat loppuun asti niin kuin piti ja yritimme vain selvitä viikosta kahvin voimalla ja autoimme/tsemppasimme toisiamme</a:t>
            </a:r>
          </a:p>
          <a:p>
            <a:pPr marL="0" indent="0">
              <a:buNone/>
            </a:pPr>
            <a:r>
              <a:rPr lang="fi-FI" dirty="0"/>
              <a:t>Tien löytämiseen auttoi google </a:t>
            </a:r>
            <a:r>
              <a:rPr lang="fi-FI" dirty="0" err="1"/>
              <a:t>maps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5077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11" name="Sisällön paikkamerkki 10" descr="Kuva, joka sisältää kohteen sisä, seinä, liesi&#10;&#10;Kuvaus luotu automaattisesti">
            <a:extLst>
              <a:ext uri="{FF2B5EF4-FFF2-40B4-BE49-F238E27FC236}">
                <a16:creationId xmlns:a16="http://schemas.microsoft.com/office/drawing/2014/main" id="{BB71284D-DA03-41B3-A5B8-E9476B831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621575" y="2756693"/>
            <a:ext cx="5021088" cy="2824361"/>
          </a:xfrm>
        </p:spPr>
      </p:pic>
      <p:pic>
        <p:nvPicPr>
          <p:cNvPr id="15" name="Kuva 14" descr="Kuva, joka sisältää kohteen henkilö, seisominen, henkilöt, ryhmä&#10;&#10;Kuvaus luotu automaattisesti">
            <a:extLst>
              <a:ext uri="{FF2B5EF4-FFF2-40B4-BE49-F238E27FC236}">
                <a16:creationId xmlns:a16="http://schemas.microsoft.com/office/drawing/2014/main" id="{05CDBF3E-13F2-4E9B-8ADE-85A2F9AFA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846" y="4107970"/>
            <a:ext cx="3428597" cy="2571448"/>
          </a:xfrm>
          <a:prstGeom prst="rect">
            <a:avLst/>
          </a:prstGeom>
        </p:spPr>
      </p:pic>
      <p:pic>
        <p:nvPicPr>
          <p:cNvPr id="17" name="Kuva 16" descr="Kuva, joka sisältää kohteen sisä&#10;&#10;Kuvaus luotu automaattisesti">
            <a:extLst>
              <a:ext uri="{FF2B5EF4-FFF2-40B4-BE49-F238E27FC236}">
                <a16:creationId xmlns:a16="http://schemas.microsoft.com/office/drawing/2014/main" id="{A0AA3692-F981-4F60-B502-83EE95EC0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292793" y="2252275"/>
            <a:ext cx="5059595" cy="3794696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6FD6C995-5849-4CEC-B6DA-FC8971D98F9A}"/>
              </a:ext>
            </a:extLst>
          </p:cNvPr>
          <p:cNvSpPr txBox="1"/>
          <p:nvPr/>
        </p:nvSpPr>
        <p:spPr>
          <a:xfrm>
            <a:off x="874764" y="95128"/>
            <a:ext cx="7457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Työpäivämme koostui pitkistä päivistä, maanantaista-perjantaihin, kuvaaminen alkoi jo heti aamu kahdeksalta ja lopeteltiin illalla, sillä vielä iltaisin jouduimme editoimaan videomateriaaleja. </a:t>
            </a:r>
          </a:p>
          <a:p>
            <a:endParaRPr lang="fi-FI" sz="1200" dirty="0"/>
          </a:p>
          <a:p>
            <a:r>
              <a:rPr lang="fi-FI" sz="1200" dirty="0"/>
              <a:t>Kuvasimme enimmäkseen haastatteluja Robocup kilpailijoista ja heidän työstään.</a:t>
            </a:r>
          </a:p>
        </p:txBody>
      </p:sp>
      <p:pic>
        <p:nvPicPr>
          <p:cNvPr id="22" name="Kuva 21" descr="Kuva, joka sisältää kohteen henkilö, istuminen&#10;&#10;Kuvaus luotu automaattisesti">
            <a:extLst>
              <a:ext uri="{FF2B5EF4-FFF2-40B4-BE49-F238E27FC236}">
                <a16:creationId xmlns:a16="http://schemas.microsoft.com/office/drawing/2014/main" id="{E6590D37-575E-44A1-B005-5BE5FB032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846" y="1819246"/>
            <a:ext cx="3486149" cy="261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16AA93-2FB1-4044-B859-3AF8D5CD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21" y="251863"/>
            <a:ext cx="9404723" cy="1400530"/>
          </a:xfrm>
        </p:spPr>
        <p:txBody>
          <a:bodyPr/>
          <a:lstStyle/>
          <a:p>
            <a:r>
              <a:rPr lang="fi-FI" sz="1800" dirty="0"/>
              <a:t>Kävimme ensimmäisenä viikonloppuna Kööpenhaminassa katsomassa nähtävyyksiä ja shoppailemassa.</a:t>
            </a:r>
          </a:p>
        </p:txBody>
      </p:sp>
      <p:pic>
        <p:nvPicPr>
          <p:cNvPr id="5" name="Kuva 4" descr="Kuva, joka sisältää kohteen puu, ulko, bussi, pysäköity&#10;&#10;Kuvaus luotu automaattisesti">
            <a:extLst>
              <a:ext uri="{FF2B5EF4-FFF2-40B4-BE49-F238E27FC236}">
                <a16:creationId xmlns:a16="http://schemas.microsoft.com/office/drawing/2014/main" id="{53E1495C-1D2D-4553-BBB8-824634D2E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1" y="984006"/>
            <a:ext cx="3152042" cy="236403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B58B32D-C3B5-44D4-B791-A764A166F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254849" y="1392623"/>
            <a:ext cx="3268907" cy="2451680"/>
          </a:xfrm>
          <a:prstGeom prst="rect">
            <a:avLst/>
          </a:prstGeom>
        </p:spPr>
      </p:pic>
      <p:pic>
        <p:nvPicPr>
          <p:cNvPr id="9" name="Kuva 8" descr="Kuva, joka sisältää kohteen ulko, taivas, vesi, rakennus&#10;&#10;Kuvaus luotu automaattisesti">
            <a:extLst>
              <a:ext uri="{FF2B5EF4-FFF2-40B4-BE49-F238E27FC236}">
                <a16:creationId xmlns:a16="http://schemas.microsoft.com/office/drawing/2014/main" id="{502C41A6-2158-40D4-BEF6-E1F79A4EA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21" y="3348038"/>
            <a:ext cx="3152043" cy="2364032"/>
          </a:xfrm>
          <a:prstGeom prst="rect">
            <a:avLst/>
          </a:prstGeom>
        </p:spPr>
      </p:pic>
      <p:pic>
        <p:nvPicPr>
          <p:cNvPr id="11" name="Kuva 10" descr="Kuva, joka sisältää kohteen vesi, ulko, taivas, laiva&#10;&#10;Kuvaus luotu automaattisesti">
            <a:extLst>
              <a:ext uri="{FF2B5EF4-FFF2-40B4-BE49-F238E27FC236}">
                <a16:creationId xmlns:a16="http://schemas.microsoft.com/office/drawing/2014/main" id="{DD2DA3FF-1A77-4BD4-A815-AD52347A5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143" y="984009"/>
            <a:ext cx="3952875" cy="2964656"/>
          </a:xfrm>
          <a:prstGeom prst="rect">
            <a:avLst/>
          </a:prstGeom>
        </p:spPr>
      </p:pic>
      <p:pic>
        <p:nvPicPr>
          <p:cNvPr id="13" name="Kuva 12" descr="Kuva, joka sisältää kohteen vesi, ulko, taivas, laiva&#10;&#10;Kuvaus luotu automaattisesti">
            <a:extLst>
              <a:ext uri="{FF2B5EF4-FFF2-40B4-BE49-F238E27FC236}">
                <a16:creationId xmlns:a16="http://schemas.microsoft.com/office/drawing/2014/main" id="{6E076E3B-C6CF-4271-A140-6115CE5E95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7353" y="3948665"/>
            <a:ext cx="3678937" cy="2759203"/>
          </a:xfrm>
          <a:prstGeom prst="rect">
            <a:avLst/>
          </a:prstGeom>
        </p:spPr>
      </p:pic>
      <p:pic>
        <p:nvPicPr>
          <p:cNvPr id="15" name="Kuva 14" descr="Kuva, joka sisältää kohteen puu, ulko, henkilö, nisäkäs&#10;&#10;Kuvaus luotu automaattisesti">
            <a:extLst>
              <a:ext uri="{FF2B5EF4-FFF2-40B4-BE49-F238E27FC236}">
                <a16:creationId xmlns:a16="http://schemas.microsoft.com/office/drawing/2014/main" id="{A35AC18F-7C7E-4D34-A595-145FE87C6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3464" y="4252916"/>
            <a:ext cx="3061692" cy="229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21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seinä, sisä, henkilö, sisäkatto&#10;&#10;Kuvaus luotu automaattisesti">
            <a:extLst>
              <a:ext uri="{FF2B5EF4-FFF2-40B4-BE49-F238E27FC236}">
                <a16:creationId xmlns:a16="http://schemas.microsoft.com/office/drawing/2014/main" id="{26D82075-3F14-4359-A024-86A98EDFF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9" y="2076450"/>
            <a:ext cx="5677492" cy="4229101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59B88F9-EF01-414F-BE9C-9EE182E46841}"/>
              </a:ext>
            </a:extLst>
          </p:cNvPr>
          <p:cNvSpPr txBox="1"/>
          <p:nvPr/>
        </p:nvSpPr>
        <p:spPr>
          <a:xfrm>
            <a:off x="700088" y="400050"/>
            <a:ext cx="892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Viimeisenä kuvauspäivänä meillä oli monikameratuotanto lähetys, jossa kilpailijat esittelivät työnsä tuloksen tuomareille ja opettajille.</a:t>
            </a:r>
          </a:p>
        </p:txBody>
      </p:sp>
      <p:pic>
        <p:nvPicPr>
          <p:cNvPr id="6" name="Kuva 5" descr="Kuva, joka sisältää kohteen teksti, sanomalehti&#10;&#10;Kuvaus luotu automaattisesti">
            <a:extLst>
              <a:ext uri="{FF2B5EF4-FFF2-40B4-BE49-F238E27FC236}">
                <a16:creationId xmlns:a16="http://schemas.microsoft.com/office/drawing/2014/main" id="{93848D4F-04B6-4271-90FE-C85769EF5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48" y="1914525"/>
            <a:ext cx="5949949" cy="446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50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6" ma:contentTypeDescription="Luo uusi asiakirja." ma:contentTypeScope="" ma:versionID="fcff8f685313a80d7f2091e6573f099b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403f6d0af5eebff0abf8afb31d4b8cfe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51828F-0E37-436E-B804-242D82DDAF18}"/>
</file>

<file path=customXml/itemProps2.xml><?xml version="1.0" encoding="utf-8"?>
<ds:datastoreItem xmlns:ds="http://schemas.openxmlformats.org/officeDocument/2006/customXml" ds:itemID="{77363F8B-C779-48C9-A53D-CD4F42A3BBBE}"/>
</file>

<file path=docProps/app.xml><?xml version="1.0" encoding="utf-8"?>
<Properties xmlns="http://schemas.openxmlformats.org/officeDocument/2006/extended-properties" xmlns:vt="http://schemas.openxmlformats.org/officeDocument/2006/docPropsVTypes">
  <Template>Ioni</Template>
  <TotalTime>271</TotalTime>
  <Words>237</Words>
  <Application>Microsoft Office PowerPoint</Application>
  <PresentationFormat>Laajakuva</PresentationFormat>
  <Paragraphs>24</Paragraphs>
  <Slides>8</Slides>
  <Notes>0</Notes>
  <HiddenSlides>0</HiddenSlides>
  <MMClips>1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Ioni</vt:lpstr>
      <vt:lpstr> Matkaraportti Tanska 22.09 – 04.10 </vt:lpstr>
      <vt:lpstr>Nimet: Tia Ylitervo  Mirka Kunttu  Opiskeltava ala: Media-alan ja kuvallisen ilmaisun perustutkinto  Maa ja kaupunki, jossa olimme; Tanska, Roskilde  Koulu, jossa kuvasimme RoboCupia: Roskilde Tekniske Skole (Pulsen 2, 4000 Roskilde)  Koulun nettisivu:  https://www.rts.dk/ </vt:lpstr>
      <vt:lpstr>Mitä opimme? + kokemukset</vt:lpstr>
      <vt:lpstr>PowerPoint-esitys</vt:lpstr>
      <vt:lpstr>Oppiminen ja ongelmanratkaisu</vt:lpstr>
      <vt:lpstr>PowerPoint-esitys</vt:lpstr>
      <vt:lpstr>Kävimme ensimmäisenä viikonloppuna Kööpenhaminassa katsomassa nähtävyyksiä ja shoppailemassa.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</dc:title>
  <dc:creator>erika.anttila</dc:creator>
  <cp:lastModifiedBy>Henrik</cp:lastModifiedBy>
  <cp:revision>11</cp:revision>
  <dcterms:created xsi:type="dcterms:W3CDTF">2022-10-05T08:18:08Z</dcterms:created>
  <dcterms:modified xsi:type="dcterms:W3CDTF">2022-10-10T05:56:15Z</dcterms:modified>
</cp:coreProperties>
</file>