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6" r:id="rId9"/>
    <p:sldId id="260" r:id="rId10"/>
    <p:sldId id="261" r:id="rId11"/>
    <p:sldId id="262" r:id="rId12"/>
    <p:sldId id="263" r:id="rId13"/>
    <p:sldId id="264" r:id="rId14"/>
    <p:sldId id="265"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64AFF1-2438-44DE-A745-3BFF5C905AB3}" v="4" dt="2022-11-03T15:14:25.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0" autoAdjust="0"/>
    <p:restoredTop sz="94660"/>
  </p:normalViewPr>
  <p:slideViewPr>
    <p:cSldViewPr snapToGrid="0">
      <p:cViewPr varScale="1">
        <p:scale>
          <a:sx n="98" d="100"/>
          <a:sy n="98" d="100"/>
        </p:scale>
        <p:origin x="96" y="4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F8740B-0D45-436B-A172-B1B9B26C4F47}"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336AAC9B-BE78-4BA2-B680-9AE1F25FA744}">
      <dgm:prSet/>
      <dgm:spPr/>
      <dgm:t>
        <a:bodyPr/>
        <a:lstStyle/>
        <a:p>
          <a:r>
            <a:rPr lang="fi-FI"/>
            <a:t>Konsta Lehtonen</a:t>
          </a:r>
          <a:endParaRPr lang="en-US"/>
        </a:p>
      </dgm:t>
    </dgm:pt>
    <dgm:pt modelId="{E0B1E3DF-4966-4B1B-A7E9-F16FC65FD151}" type="parTrans" cxnId="{17158869-A11E-4B2C-8522-661E5CA5A227}">
      <dgm:prSet/>
      <dgm:spPr/>
      <dgm:t>
        <a:bodyPr/>
        <a:lstStyle/>
        <a:p>
          <a:endParaRPr lang="en-US"/>
        </a:p>
      </dgm:t>
    </dgm:pt>
    <dgm:pt modelId="{132A85F5-19A7-4D80-A2A3-58A83A01666C}" type="sibTrans" cxnId="{17158869-A11E-4B2C-8522-661E5CA5A227}">
      <dgm:prSet/>
      <dgm:spPr/>
      <dgm:t>
        <a:bodyPr/>
        <a:lstStyle/>
        <a:p>
          <a:endParaRPr lang="en-US"/>
        </a:p>
      </dgm:t>
    </dgm:pt>
    <dgm:pt modelId="{36332698-C721-40C7-BB56-09CA21929751}">
      <dgm:prSet/>
      <dgm:spPr/>
      <dgm:t>
        <a:bodyPr/>
        <a:lstStyle/>
        <a:p>
          <a:r>
            <a:rPr lang="fi-FI"/>
            <a:t>Merkonomi</a:t>
          </a:r>
          <a:endParaRPr lang="en-US"/>
        </a:p>
      </dgm:t>
    </dgm:pt>
    <dgm:pt modelId="{F2DBA12C-EE60-4291-A565-D77F0EAD1B46}" type="parTrans" cxnId="{A97E68D5-6130-4644-83D8-924F3A45DCEF}">
      <dgm:prSet/>
      <dgm:spPr/>
      <dgm:t>
        <a:bodyPr/>
        <a:lstStyle/>
        <a:p>
          <a:endParaRPr lang="en-US"/>
        </a:p>
      </dgm:t>
    </dgm:pt>
    <dgm:pt modelId="{AB50CB83-5F9F-4D55-8B53-1619D65E1B26}" type="sibTrans" cxnId="{A97E68D5-6130-4644-83D8-924F3A45DCEF}">
      <dgm:prSet/>
      <dgm:spPr/>
      <dgm:t>
        <a:bodyPr/>
        <a:lstStyle/>
        <a:p>
          <a:endParaRPr lang="en-US"/>
        </a:p>
      </dgm:t>
    </dgm:pt>
    <dgm:pt modelId="{5BEC8B1F-9A6C-4C59-88C4-1F19B04E1F60}">
      <dgm:prSet/>
      <dgm:spPr/>
      <dgm:t>
        <a:bodyPr/>
        <a:lstStyle/>
        <a:p>
          <a:r>
            <a:rPr lang="fi-FI"/>
            <a:t>5.9.2022-8.10.2022</a:t>
          </a:r>
          <a:endParaRPr lang="en-US"/>
        </a:p>
      </dgm:t>
    </dgm:pt>
    <dgm:pt modelId="{3442F61C-A9EC-45EC-9DA3-59E362DCAF86}" type="parTrans" cxnId="{786643E8-25A8-48EA-BD67-FACFC7921C4C}">
      <dgm:prSet/>
      <dgm:spPr/>
      <dgm:t>
        <a:bodyPr/>
        <a:lstStyle/>
        <a:p>
          <a:endParaRPr lang="en-US"/>
        </a:p>
      </dgm:t>
    </dgm:pt>
    <dgm:pt modelId="{F3D1FDA8-8835-4108-B648-B15BE5422827}" type="sibTrans" cxnId="{786643E8-25A8-48EA-BD67-FACFC7921C4C}">
      <dgm:prSet/>
      <dgm:spPr/>
      <dgm:t>
        <a:bodyPr/>
        <a:lstStyle/>
        <a:p>
          <a:endParaRPr lang="en-US"/>
        </a:p>
      </dgm:t>
    </dgm:pt>
    <dgm:pt modelId="{6CA94E16-D2F6-4FEB-A0FF-168630EBAAB1}">
      <dgm:prSet/>
      <dgm:spPr/>
      <dgm:t>
        <a:bodyPr/>
        <a:lstStyle/>
        <a:p>
          <a:r>
            <a:rPr lang="fi-FI" dirty="0" err="1"/>
            <a:t>Msida</a:t>
          </a:r>
          <a:r>
            <a:rPr lang="fi-FI" dirty="0"/>
            <a:t>, Malta</a:t>
          </a:r>
          <a:endParaRPr lang="en-US" dirty="0"/>
        </a:p>
      </dgm:t>
    </dgm:pt>
    <dgm:pt modelId="{AF0E9ED4-E989-4B6E-BB5A-0919EE995C8B}" type="parTrans" cxnId="{DDBAF4C5-8EB5-47C0-B156-19005DBE6B28}">
      <dgm:prSet/>
      <dgm:spPr/>
      <dgm:t>
        <a:bodyPr/>
        <a:lstStyle/>
        <a:p>
          <a:endParaRPr lang="en-US"/>
        </a:p>
      </dgm:t>
    </dgm:pt>
    <dgm:pt modelId="{3A1559B8-E2B9-4652-ADD6-A4236EF05CAA}" type="sibTrans" cxnId="{DDBAF4C5-8EB5-47C0-B156-19005DBE6B28}">
      <dgm:prSet/>
      <dgm:spPr/>
      <dgm:t>
        <a:bodyPr/>
        <a:lstStyle/>
        <a:p>
          <a:endParaRPr lang="en-US"/>
        </a:p>
      </dgm:t>
    </dgm:pt>
    <dgm:pt modelId="{0C3A3688-9733-4FBD-A6F4-C5F7BC9D0000}">
      <dgm:prSet/>
      <dgm:spPr/>
      <dgm:t>
        <a:bodyPr/>
        <a:lstStyle/>
        <a:p>
          <a:r>
            <a:rPr lang="fi-FI"/>
            <a:t>Celio</a:t>
          </a:r>
          <a:endParaRPr lang="en-US"/>
        </a:p>
      </dgm:t>
    </dgm:pt>
    <dgm:pt modelId="{D4EB04FC-4A2D-4259-8851-880388FBC6E4}" type="parTrans" cxnId="{5D89AEFB-EAD3-47EB-9BEC-326C3394F057}">
      <dgm:prSet/>
      <dgm:spPr/>
      <dgm:t>
        <a:bodyPr/>
        <a:lstStyle/>
        <a:p>
          <a:endParaRPr lang="en-US"/>
        </a:p>
      </dgm:t>
    </dgm:pt>
    <dgm:pt modelId="{9FBD1A55-66C8-4A69-9DA5-F58FCE0A21E8}" type="sibTrans" cxnId="{5D89AEFB-EAD3-47EB-9BEC-326C3394F057}">
      <dgm:prSet/>
      <dgm:spPr/>
      <dgm:t>
        <a:bodyPr/>
        <a:lstStyle/>
        <a:p>
          <a:endParaRPr lang="en-US"/>
        </a:p>
      </dgm:t>
    </dgm:pt>
    <dgm:pt modelId="{BF3B16A9-0150-4166-8E9D-40B36C6E19FA}">
      <dgm:prSet/>
      <dgm:spPr/>
      <dgm:t>
        <a:bodyPr/>
        <a:lstStyle/>
        <a:p>
          <a:r>
            <a:rPr lang="fi-FI"/>
            <a:t>69, Pjazza Antoine De Paule, Paola</a:t>
          </a:r>
          <a:endParaRPr lang="en-US"/>
        </a:p>
      </dgm:t>
    </dgm:pt>
    <dgm:pt modelId="{77A00693-7681-4812-97A1-C78A3AE30AED}" type="parTrans" cxnId="{05238C8B-9D51-4318-82FB-3DD597E32366}">
      <dgm:prSet/>
      <dgm:spPr/>
      <dgm:t>
        <a:bodyPr/>
        <a:lstStyle/>
        <a:p>
          <a:endParaRPr lang="en-US"/>
        </a:p>
      </dgm:t>
    </dgm:pt>
    <dgm:pt modelId="{6D7B01DF-A6BA-44C4-B6FB-43CBE51D3F44}" type="sibTrans" cxnId="{05238C8B-9D51-4318-82FB-3DD597E32366}">
      <dgm:prSet/>
      <dgm:spPr/>
      <dgm:t>
        <a:bodyPr/>
        <a:lstStyle/>
        <a:p>
          <a:endParaRPr lang="en-US"/>
        </a:p>
      </dgm:t>
    </dgm:pt>
    <dgm:pt modelId="{E85D18F9-F0E6-4DF3-9AC8-93DB302A7B4C}" type="pres">
      <dgm:prSet presAssocID="{98F8740B-0D45-436B-A172-B1B9B26C4F47}" presName="vert0" presStyleCnt="0">
        <dgm:presLayoutVars>
          <dgm:dir/>
          <dgm:animOne val="branch"/>
          <dgm:animLvl val="lvl"/>
        </dgm:presLayoutVars>
      </dgm:prSet>
      <dgm:spPr/>
    </dgm:pt>
    <dgm:pt modelId="{6606D08A-77EF-4911-8CFE-96B082783542}" type="pres">
      <dgm:prSet presAssocID="{336AAC9B-BE78-4BA2-B680-9AE1F25FA744}" presName="thickLine" presStyleLbl="alignNode1" presStyleIdx="0" presStyleCnt="6"/>
      <dgm:spPr/>
    </dgm:pt>
    <dgm:pt modelId="{0B7643ED-57C4-4C5C-8094-8AA882F9BF2C}" type="pres">
      <dgm:prSet presAssocID="{336AAC9B-BE78-4BA2-B680-9AE1F25FA744}" presName="horz1" presStyleCnt="0"/>
      <dgm:spPr/>
    </dgm:pt>
    <dgm:pt modelId="{DDAF8745-AA89-461A-81CA-1418275635D2}" type="pres">
      <dgm:prSet presAssocID="{336AAC9B-BE78-4BA2-B680-9AE1F25FA744}" presName="tx1" presStyleLbl="revTx" presStyleIdx="0" presStyleCnt="6"/>
      <dgm:spPr/>
    </dgm:pt>
    <dgm:pt modelId="{54C6F446-F482-47AA-AE70-D49EA3644486}" type="pres">
      <dgm:prSet presAssocID="{336AAC9B-BE78-4BA2-B680-9AE1F25FA744}" presName="vert1" presStyleCnt="0"/>
      <dgm:spPr/>
    </dgm:pt>
    <dgm:pt modelId="{89E948E3-F673-4ED6-8972-8E0082BE412A}" type="pres">
      <dgm:prSet presAssocID="{36332698-C721-40C7-BB56-09CA21929751}" presName="thickLine" presStyleLbl="alignNode1" presStyleIdx="1" presStyleCnt="6"/>
      <dgm:spPr/>
    </dgm:pt>
    <dgm:pt modelId="{2D328AF3-17D1-49D1-B614-EDB10A6A6433}" type="pres">
      <dgm:prSet presAssocID="{36332698-C721-40C7-BB56-09CA21929751}" presName="horz1" presStyleCnt="0"/>
      <dgm:spPr/>
    </dgm:pt>
    <dgm:pt modelId="{5C7D0024-EB19-4F51-8B27-1F80574BEDA1}" type="pres">
      <dgm:prSet presAssocID="{36332698-C721-40C7-BB56-09CA21929751}" presName="tx1" presStyleLbl="revTx" presStyleIdx="1" presStyleCnt="6"/>
      <dgm:spPr/>
    </dgm:pt>
    <dgm:pt modelId="{8641A620-D01B-4858-9064-E76788762995}" type="pres">
      <dgm:prSet presAssocID="{36332698-C721-40C7-BB56-09CA21929751}" presName="vert1" presStyleCnt="0"/>
      <dgm:spPr/>
    </dgm:pt>
    <dgm:pt modelId="{02BDA223-FB2F-421E-A87B-83EA107F3BF7}" type="pres">
      <dgm:prSet presAssocID="{5BEC8B1F-9A6C-4C59-88C4-1F19B04E1F60}" presName="thickLine" presStyleLbl="alignNode1" presStyleIdx="2" presStyleCnt="6"/>
      <dgm:spPr/>
    </dgm:pt>
    <dgm:pt modelId="{9BAC8C96-336F-4811-AD10-9FE2C7670802}" type="pres">
      <dgm:prSet presAssocID="{5BEC8B1F-9A6C-4C59-88C4-1F19B04E1F60}" presName="horz1" presStyleCnt="0"/>
      <dgm:spPr/>
    </dgm:pt>
    <dgm:pt modelId="{C879BFA2-5D20-4507-B99B-272C10C68C89}" type="pres">
      <dgm:prSet presAssocID="{5BEC8B1F-9A6C-4C59-88C4-1F19B04E1F60}" presName="tx1" presStyleLbl="revTx" presStyleIdx="2" presStyleCnt="6"/>
      <dgm:spPr/>
    </dgm:pt>
    <dgm:pt modelId="{97C8B593-F38B-4AA7-AEC8-5B770689A13E}" type="pres">
      <dgm:prSet presAssocID="{5BEC8B1F-9A6C-4C59-88C4-1F19B04E1F60}" presName="vert1" presStyleCnt="0"/>
      <dgm:spPr/>
    </dgm:pt>
    <dgm:pt modelId="{92E8D010-1E86-4FBB-B295-D2C31BBAEAAA}" type="pres">
      <dgm:prSet presAssocID="{6CA94E16-D2F6-4FEB-A0FF-168630EBAAB1}" presName="thickLine" presStyleLbl="alignNode1" presStyleIdx="3" presStyleCnt="6"/>
      <dgm:spPr/>
    </dgm:pt>
    <dgm:pt modelId="{60C2F061-DDA9-49A1-833A-9064F8E6E66E}" type="pres">
      <dgm:prSet presAssocID="{6CA94E16-D2F6-4FEB-A0FF-168630EBAAB1}" presName="horz1" presStyleCnt="0"/>
      <dgm:spPr/>
    </dgm:pt>
    <dgm:pt modelId="{E5BBBFF1-E83B-40BE-80F5-A77EFA56F10A}" type="pres">
      <dgm:prSet presAssocID="{6CA94E16-D2F6-4FEB-A0FF-168630EBAAB1}" presName="tx1" presStyleLbl="revTx" presStyleIdx="3" presStyleCnt="6"/>
      <dgm:spPr/>
    </dgm:pt>
    <dgm:pt modelId="{B6BBB440-5C46-4875-9756-73F2B4A1994D}" type="pres">
      <dgm:prSet presAssocID="{6CA94E16-D2F6-4FEB-A0FF-168630EBAAB1}" presName="vert1" presStyleCnt="0"/>
      <dgm:spPr/>
    </dgm:pt>
    <dgm:pt modelId="{1180151A-A3DD-4B29-B4D8-7C6FBD566F2F}" type="pres">
      <dgm:prSet presAssocID="{0C3A3688-9733-4FBD-A6F4-C5F7BC9D0000}" presName="thickLine" presStyleLbl="alignNode1" presStyleIdx="4" presStyleCnt="6"/>
      <dgm:spPr/>
    </dgm:pt>
    <dgm:pt modelId="{D2062173-1927-48E0-99E5-2D58C10AB3CC}" type="pres">
      <dgm:prSet presAssocID="{0C3A3688-9733-4FBD-A6F4-C5F7BC9D0000}" presName="horz1" presStyleCnt="0"/>
      <dgm:spPr/>
    </dgm:pt>
    <dgm:pt modelId="{79B8A501-494E-4C2C-88EF-0468BD384D33}" type="pres">
      <dgm:prSet presAssocID="{0C3A3688-9733-4FBD-A6F4-C5F7BC9D0000}" presName="tx1" presStyleLbl="revTx" presStyleIdx="4" presStyleCnt="6"/>
      <dgm:spPr/>
    </dgm:pt>
    <dgm:pt modelId="{B3747F39-24FA-4816-9DBF-0F081B7FB917}" type="pres">
      <dgm:prSet presAssocID="{0C3A3688-9733-4FBD-A6F4-C5F7BC9D0000}" presName="vert1" presStyleCnt="0"/>
      <dgm:spPr/>
    </dgm:pt>
    <dgm:pt modelId="{A1ED3374-E6C4-42F5-ADF6-9563BD5AE7BE}" type="pres">
      <dgm:prSet presAssocID="{BF3B16A9-0150-4166-8E9D-40B36C6E19FA}" presName="thickLine" presStyleLbl="alignNode1" presStyleIdx="5" presStyleCnt="6"/>
      <dgm:spPr/>
    </dgm:pt>
    <dgm:pt modelId="{AAFC90C1-90AC-49F7-A18F-DE098CAD5AD4}" type="pres">
      <dgm:prSet presAssocID="{BF3B16A9-0150-4166-8E9D-40B36C6E19FA}" presName="horz1" presStyleCnt="0"/>
      <dgm:spPr/>
    </dgm:pt>
    <dgm:pt modelId="{10A46EA1-EE46-4A1F-ABA4-4666C48D23D2}" type="pres">
      <dgm:prSet presAssocID="{BF3B16A9-0150-4166-8E9D-40B36C6E19FA}" presName="tx1" presStyleLbl="revTx" presStyleIdx="5" presStyleCnt="6"/>
      <dgm:spPr/>
    </dgm:pt>
    <dgm:pt modelId="{9254FDA7-27C0-40F3-A361-306C20C75861}" type="pres">
      <dgm:prSet presAssocID="{BF3B16A9-0150-4166-8E9D-40B36C6E19FA}" presName="vert1" presStyleCnt="0"/>
      <dgm:spPr/>
    </dgm:pt>
  </dgm:ptLst>
  <dgm:cxnLst>
    <dgm:cxn modelId="{80BEAE1B-EA50-41FB-B01D-1155094962CD}" type="presOf" srcId="{6CA94E16-D2F6-4FEB-A0FF-168630EBAAB1}" destId="{E5BBBFF1-E83B-40BE-80F5-A77EFA56F10A}" srcOrd="0" destOrd="0" presId="urn:microsoft.com/office/officeart/2008/layout/LinedList"/>
    <dgm:cxn modelId="{4C1F3236-818F-410F-9311-89782B288083}" type="presOf" srcId="{0C3A3688-9733-4FBD-A6F4-C5F7BC9D0000}" destId="{79B8A501-494E-4C2C-88EF-0468BD384D33}" srcOrd="0" destOrd="0" presId="urn:microsoft.com/office/officeart/2008/layout/LinedList"/>
    <dgm:cxn modelId="{A2F9A663-0241-435A-92F9-3614B566E3BA}" type="presOf" srcId="{98F8740B-0D45-436B-A172-B1B9B26C4F47}" destId="{E85D18F9-F0E6-4DF3-9AC8-93DB302A7B4C}" srcOrd="0" destOrd="0" presId="urn:microsoft.com/office/officeart/2008/layout/LinedList"/>
    <dgm:cxn modelId="{17158869-A11E-4B2C-8522-661E5CA5A227}" srcId="{98F8740B-0D45-436B-A172-B1B9B26C4F47}" destId="{336AAC9B-BE78-4BA2-B680-9AE1F25FA744}" srcOrd="0" destOrd="0" parTransId="{E0B1E3DF-4966-4B1B-A7E9-F16FC65FD151}" sibTransId="{132A85F5-19A7-4D80-A2A3-58A83A01666C}"/>
    <dgm:cxn modelId="{772B6F7D-6F0C-4ED5-9F4B-6759760625D1}" type="presOf" srcId="{BF3B16A9-0150-4166-8E9D-40B36C6E19FA}" destId="{10A46EA1-EE46-4A1F-ABA4-4666C48D23D2}" srcOrd="0" destOrd="0" presId="urn:microsoft.com/office/officeart/2008/layout/LinedList"/>
    <dgm:cxn modelId="{05238C8B-9D51-4318-82FB-3DD597E32366}" srcId="{98F8740B-0D45-436B-A172-B1B9B26C4F47}" destId="{BF3B16A9-0150-4166-8E9D-40B36C6E19FA}" srcOrd="5" destOrd="0" parTransId="{77A00693-7681-4812-97A1-C78A3AE30AED}" sibTransId="{6D7B01DF-A6BA-44C4-B6FB-43CBE51D3F44}"/>
    <dgm:cxn modelId="{935B3B9C-4BDF-41FC-870D-4C54D50B891F}" type="presOf" srcId="{336AAC9B-BE78-4BA2-B680-9AE1F25FA744}" destId="{DDAF8745-AA89-461A-81CA-1418275635D2}" srcOrd="0" destOrd="0" presId="urn:microsoft.com/office/officeart/2008/layout/LinedList"/>
    <dgm:cxn modelId="{DDBAF4C5-8EB5-47C0-B156-19005DBE6B28}" srcId="{98F8740B-0D45-436B-A172-B1B9B26C4F47}" destId="{6CA94E16-D2F6-4FEB-A0FF-168630EBAAB1}" srcOrd="3" destOrd="0" parTransId="{AF0E9ED4-E989-4B6E-BB5A-0919EE995C8B}" sibTransId="{3A1559B8-E2B9-4652-ADD6-A4236EF05CAA}"/>
    <dgm:cxn modelId="{15C38BCB-54DE-4863-874C-F3528AC10D6F}" type="presOf" srcId="{5BEC8B1F-9A6C-4C59-88C4-1F19B04E1F60}" destId="{C879BFA2-5D20-4507-B99B-272C10C68C89}" srcOrd="0" destOrd="0" presId="urn:microsoft.com/office/officeart/2008/layout/LinedList"/>
    <dgm:cxn modelId="{0DC2E6D1-F3B1-4680-BEA7-86A99463EF39}" type="presOf" srcId="{36332698-C721-40C7-BB56-09CA21929751}" destId="{5C7D0024-EB19-4F51-8B27-1F80574BEDA1}" srcOrd="0" destOrd="0" presId="urn:microsoft.com/office/officeart/2008/layout/LinedList"/>
    <dgm:cxn modelId="{A97E68D5-6130-4644-83D8-924F3A45DCEF}" srcId="{98F8740B-0D45-436B-A172-B1B9B26C4F47}" destId="{36332698-C721-40C7-BB56-09CA21929751}" srcOrd="1" destOrd="0" parTransId="{F2DBA12C-EE60-4291-A565-D77F0EAD1B46}" sibTransId="{AB50CB83-5F9F-4D55-8B53-1619D65E1B26}"/>
    <dgm:cxn modelId="{786643E8-25A8-48EA-BD67-FACFC7921C4C}" srcId="{98F8740B-0D45-436B-A172-B1B9B26C4F47}" destId="{5BEC8B1F-9A6C-4C59-88C4-1F19B04E1F60}" srcOrd="2" destOrd="0" parTransId="{3442F61C-A9EC-45EC-9DA3-59E362DCAF86}" sibTransId="{F3D1FDA8-8835-4108-B648-B15BE5422827}"/>
    <dgm:cxn modelId="{5D89AEFB-EAD3-47EB-9BEC-326C3394F057}" srcId="{98F8740B-0D45-436B-A172-B1B9B26C4F47}" destId="{0C3A3688-9733-4FBD-A6F4-C5F7BC9D0000}" srcOrd="4" destOrd="0" parTransId="{D4EB04FC-4A2D-4259-8851-880388FBC6E4}" sibTransId="{9FBD1A55-66C8-4A69-9DA5-F58FCE0A21E8}"/>
    <dgm:cxn modelId="{8034DDB9-1209-4475-8367-290B1A173E36}" type="presParOf" srcId="{E85D18F9-F0E6-4DF3-9AC8-93DB302A7B4C}" destId="{6606D08A-77EF-4911-8CFE-96B082783542}" srcOrd="0" destOrd="0" presId="urn:microsoft.com/office/officeart/2008/layout/LinedList"/>
    <dgm:cxn modelId="{C88ADC7C-6D6A-42A9-89B8-96A8E3851BDD}" type="presParOf" srcId="{E85D18F9-F0E6-4DF3-9AC8-93DB302A7B4C}" destId="{0B7643ED-57C4-4C5C-8094-8AA882F9BF2C}" srcOrd="1" destOrd="0" presId="urn:microsoft.com/office/officeart/2008/layout/LinedList"/>
    <dgm:cxn modelId="{68C5B984-1953-44E1-BFF8-0FBB0444608B}" type="presParOf" srcId="{0B7643ED-57C4-4C5C-8094-8AA882F9BF2C}" destId="{DDAF8745-AA89-461A-81CA-1418275635D2}" srcOrd="0" destOrd="0" presId="urn:microsoft.com/office/officeart/2008/layout/LinedList"/>
    <dgm:cxn modelId="{C0B32E60-14E3-4766-B19C-66491A00CB45}" type="presParOf" srcId="{0B7643ED-57C4-4C5C-8094-8AA882F9BF2C}" destId="{54C6F446-F482-47AA-AE70-D49EA3644486}" srcOrd="1" destOrd="0" presId="urn:microsoft.com/office/officeart/2008/layout/LinedList"/>
    <dgm:cxn modelId="{5E8F3F21-37DE-4EBB-AE80-35319CFFAEED}" type="presParOf" srcId="{E85D18F9-F0E6-4DF3-9AC8-93DB302A7B4C}" destId="{89E948E3-F673-4ED6-8972-8E0082BE412A}" srcOrd="2" destOrd="0" presId="urn:microsoft.com/office/officeart/2008/layout/LinedList"/>
    <dgm:cxn modelId="{36BADDCB-62C3-4DF6-B06C-DF440B4E4502}" type="presParOf" srcId="{E85D18F9-F0E6-4DF3-9AC8-93DB302A7B4C}" destId="{2D328AF3-17D1-49D1-B614-EDB10A6A6433}" srcOrd="3" destOrd="0" presId="urn:microsoft.com/office/officeart/2008/layout/LinedList"/>
    <dgm:cxn modelId="{61F0CCA8-0D5F-4763-A50E-192947F9EABB}" type="presParOf" srcId="{2D328AF3-17D1-49D1-B614-EDB10A6A6433}" destId="{5C7D0024-EB19-4F51-8B27-1F80574BEDA1}" srcOrd="0" destOrd="0" presId="urn:microsoft.com/office/officeart/2008/layout/LinedList"/>
    <dgm:cxn modelId="{DEAE325C-8D54-42F9-8BFC-A2280881F0E9}" type="presParOf" srcId="{2D328AF3-17D1-49D1-B614-EDB10A6A6433}" destId="{8641A620-D01B-4858-9064-E76788762995}" srcOrd="1" destOrd="0" presId="urn:microsoft.com/office/officeart/2008/layout/LinedList"/>
    <dgm:cxn modelId="{B37E2145-0F11-4F04-9F0B-D6DD80C51556}" type="presParOf" srcId="{E85D18F9-F0E6-4DF3-9AC8-93DB302A7B4C}" destId="{02BDA223-FB2F-421E-A87B-83EA107F3BF7}" srcOrd="4" destOrd="0" presId="urn:microsoft.com/office/officeart/2008/layout/LinedList"/>
    <dgm:cxn modelId="{C172BCF7-100C-4D15-813F-1DF5469D6252}" type="presParOf" srcId="{E85D18F9-F0E6-4DF3-9AC8-93DB302A7B4C}" destId="{9BAC8C96-336F-4811-AD10-9FE2C7670802}" srcOrd="5" destOrd="0" presId="urn:microsoft.com/office/officeart/2008/layout/LinedList"/>
    <dgm:cxn modelId="{4B943B79-ACEA-4912-A043-0F4640CFACF8}" type="presParOf" srcId="{9BAC8C96-336F-4811-AD10-9FE2C7670802}" destId="{C879BFA2-5D20-4507-B99B-272C10C68C89}" srcOrd="0" destOrd="0" presId="urn:microsoft.com/office/officeart/2008/layout/LinedList"/>
    <dgm:cxn modelId="{00AEF754-FE07-459A-B656-EB254C78B425}" type="presParOf" srcId="{9BAC8C96-336F-4811-AD10-9FE2C7670802}" destId="{97C8B593-F38B-4AA7-AEC8-5B770689A13E}" srcOrd="1" destOrd="0" presId="urn:microsoft.com/office/officeart/2008/layout/LinedList"/>
    <dgm:cxn modelId="{9828C411-98D9-47E9-A190-0B7A8F1F66E5}" type="presParOf" srcId="{E85D18F9-F0E6-4DF3-9AC8-93DB302A7B4C}" destId="{92E8D010-1E86-4FBB-B295-D2C31BBAEAAA}" srcOrd="6" destOrd="0" presId="urn:microsoft.com/office/officeart/2008/layout/LinedList"/>
    <dgm:cxn modelId="{CF0CC119-6C5F-4A13-AC01-0E9F99F37DBD}" type="presParOf" srcId="{E85D18F9-F0E6-4DF3-9AC8-93DB302A7B4C}" destId="{60C2F061-DDA9-49A1-833A-9064F8E6E66E}" srcOrd="7" destOrd="0" presId="urn:microsoft.com/office/officeart/2008/layout/LinedList"/>
    <dgm:cxn modelId="{D114022C-F60A-439F-820A-8387755D715A}" type="presParOf" srcId="{60C2F061-DDA9-49A1-833A-9064F8E6E66E}" destId="{E5BBBFF1-E83B-40BE-80F5-A77EFA56F10A}" srcOrd="0" destOrd="0" presId="urn:microsoft.com/office/officeart/2008/layout/LinedList"/>
    <dgm:cxn modelId="{E1BA775F-EE31-4D22-8F65-E64363589074}" type="presParOf" srcId="{60C2F061-DDA9-49A1-833A-9064F8E6E66E}" destId="{B6BBB440-5C46-4875-9756-73F2B4A1994D}" srcOrd="1" destOrd="0" presId="urn:microsoft.com/office/officeart/2008/layout/LinedList"/>
    <dgm:cxn modelId="{F0A83A63-F626-4C86-BC46-BFEE37B3C18A}" type="presParOf" srcId="{E85D18F9-F0E6-4DF3-9AC8-93DB302A7B4C}" destId="{1180151A-A3DD-4B29-B4D8-7C6FBD566F2F}" srcOrd="8" destOrd="0" presId="urn:microsoft.com/office/officeart/2008/layout/LinedList"/>
    <dgm:cxn modelId="{C97E1B76-E5B5-4A71-B385-ADB85BBD8215}" type="presParOf" srcId="{E85D18F9-F0E6-4DF3-9AC8-93DB302A7B4C}" destId="{D2062173-1927-48E0-99E5-2D58C10AB3CC}" srcOrd="9" destOrd="0" presId="urn:microsoft.com/office/officeart/2008/layout/LinedList"/>
    <dgm:cxn modelId="{663FFAFF-3886-4FC5-B090-316D9BACB1B7}" type="presParOf" srcId="{D2062173-1927-48E0-99E5-2D58C10AB3CC}" destId="{79B8A501-494E-4C2C-88EF-0468BD384D33}" srcOrd="0" destOrd="0" presId="urn:microsoft.com/office/officeart/2008/layout/LinedList"/>
    <dgm:cxn modelId="{3E37B3F2-2B3A-4FF1-859E-0FCE734717B6}" type="presParOf" srcId="{D2062173-1927-48E0-99E5-2D58C10AB3CC}" destId="{B3747F39-24FA-4816-9DBF-0F081B7FB917}" srcOrd="1" destOrd="0" presId="urn:microsoft.com/office/officeart/2008/layout/LinedList"/>
    <dgm:cxn modelId="{CA3870C2-8F1C-4F4A-956C-4EF7868A1575}" type="presParOf" srcId="{E85D18F9-F0E6-4DF3-9AC8-93DB302A7B4C}" destId="{A1ED3374-E6C4-42F5-ADF6-9563BD5AE7BE}" srcOrd="10" destOrd="0" presId="urn:microsoft.com/office/officeart/2008/layout/LinedList"/>
    <dgm:cxn modelId="{FEF1DED3-C3E2-479C-BF92-310E36F2EA51}" type="presParOf" srcId="{E85D18F9-F0E6-4DF3-9AC8-93DB302A7B4C}" destId="{AAFC90C1-90AC-49F7-A18F-DE098CAD5AD4}" srcOrd="11" destOrd="0" presId="urn:microsoft.com/office/officeart/2008/layout/LinedList"/>
    <dgm:cxn modelId="{F3D414EB-0BBD-4010-BA86-FE1A063B59EA}" type="presParOf" srcId="{AAFC90C1-90AC-49F7-A18F-DE098CAD5AD4}" destId="{10A46EA1-EE46-4A1F-ABA4-4666C48D23D2}" srcOrd="0" destOrd="0" presId="urn:microsoft.com/office/officeart/2008/layout/LinedList"/>
    <dgm:cxn modelId="{DDAE5F4F-4F50-4A5D-97D7-60D3FF1B4F19}" type="presParOf" srcId="{AAFC90C1-90AC-49F7-A18F-DE098CAD5AD4}" destId="{9254FDA7-27C0-40F3-A361-306C20C7586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6D08A-77EF-4911-8CFE-96B082783542}">
      <dsp:nvSpPr>
        <dsp:cNvPr id="0" name=""/>
        <dsp:cNvSpPr/>
      </dsp:nvSpPr>
      <dsp:spPr>
        <a:xfrm>
          <a:off x="0" y="270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AF8745-AA89-461A-81CA-1418275635D2}">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a:t>Konsta Lehtonen</a:t>
          </a:r>
          <a:endParaRPr lang="en-US" sz="3700" kern="1200"/>
        </a:p>
      </dsp:txBody>
      <dsp:txXfrm>
        <a:off x="0" y="2703"/>
        <a:ext cx="6900512" cy="921789"/>
      </dsp:txXfrm>
    </dsp:sp>
    <dsp:sp modelId="{89E948E3-F673-4ED6-8972-8E0082BE412A}">
      <dsp:nvSpPr>
        <dsp:cNvPr id="0" name=""/>
        <dsp:cNvSpPr/>
      </dsp:nvSpPr>
      <dsp:spPr>
        <a:xfrm>
          <a:off x="0" y="924492"/>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7D0024-EB19-4F51-8B27-1F80574BEDA1}">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a:t>Merkonomi</a:t>
          </a:r>
          <a:endParaRPr lang="en-US" sz="3700" kern="1200"/>
        </a:p>
      </dsp:txBody>
      <dsp:txXfrm>
        <a:off x="0" y="924492"/>
        <a:ext cx="6900512" cy="921789"/>
      </dsp:txXfrm>
    </dsp:sp>
    <dsp:sp modelId="{02BDA223-FB2F-421E-A87B-83EA107F3BF7}">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9BFA2-5D20-4507-B99B-272C10C68C89}">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a:t>5.9.2022-8.10.2022</a:t>
          </a:r>
          <a:endParaRPr lang="en-US" sz="3700" kern="1200"/>
        </a:p>
      </dsp:txBody>
      <dsp:txXfrm>
        <a:off x="0" y="1846281"/>
        <a:ext cx="6900512" cy="921789"/>
      </dsp:txXfrm>
    </dsp:sp>
    <dsp:sp modelId="{92E8D010-1E86-4FBB-B295-D2C31BBAEAAA}">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BBFF1-E83B-40BE-80F5-A77EFA56F10A}">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dirty="0" err="1"/>
            <a:t>Msida</a:t>
          </a:r>
          <a:r>
            <a:rPr lang="fi-FI" sz="3700" kern="1200" dirty="0"/>
            <a:t>, Malta</a:t>
          </a:r>
          <a:endParaRPr lang="en-US" sz="3700" kern="1200" dirty="0"/>
        </a:p>
      </dsp:txBody>
      <dsp:txXfrm>
        <a:off x="0" y="2768070"/>
        <a:ext cx="6900512" cy="921789"/>
      </dsp:txXfrm>
    </dsp:sp>
    <dsp:sp modelId="{1180151A-A3DD-4B29-B4D8-7C6FBD566F2F}">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B8A501-494E-4C2C-88EF-0468BD384D33}">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a:t>Celio</a:t>
          </a:r>
          <a:endParaRPr lang="en-US" sz="3700" kern="1200"/>
        </a:p>
      </dsp:txBody>
      <dsp:txXfrm>
        <a:off x="0" y="3689859"/>
        <a:ext cx="6900512" cy="921789"/>
      </dsp:txXfrm>
    </dsp:sp>
    <dsp:sp modelId="{A1ED3374-E6C4-42F5-ADF6-9563BD5AE7BE}">
      <dsp:nvSpPr>
        <dsp:cNvPr id="0" name=""/>
        <dsp:cNvSpPr/>
      </dsp:nvSpPr>
      <dsp:spPr>
        <a:xfrm>
          <a:off x="0" y="4611648"/>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46EA1-EE46-4A1F-ABA4-4666C48D23D2}">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i-FI" sz="3700" kern="1200"/>
            <a:t>69, Pjazza Antoine De Paule, Paola</a:t>
          </a:r>
          <a:endParaRPr lang="en-US" sz="3700" kern="1200"/>
        </a:p>
      </dsp:txBody>
      <dsp:txXfrm>
        <a:off x="0" y="4611648"/>
        <a:ext cx="6900512" cy="9217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F4E705F-535C-9A0F-6A6B-40567BA8B307}"/>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C9E6BE94-EB94-71F7-5DE0-7BF77D3F1A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724E6544-79F7-086B-DEA7-3D8B35770300}"/>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35760658-64C8-EC3D-719B-EC162596C86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BF5FF31-3BEF-8429-7C05-F4AAF8A8E569}"/>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44056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A8933C-9F5F-AEBC-D699-87CD8A8FAF9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6D9D1C7-9FB6-173D-D646-3D06B81FDD8E}"/>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DA55AAA-4E36-CA59-4150-8F3FFA154033}"/>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6EB5B767-4A5F-5827-5304-6BDF332C91F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8424390-D26E-497D-3E6B-76023594697D}"/>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226426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64BE06-E79F-0CDD-72CE-FBF32116E7B9}"/>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AF1AAB26-8054-5939-31B5-D88C95454B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61A909F0-24BF-FE0B-5C5B-A814B299B63E}"/>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6CE3E227-020C-8E4A-39F7-AA72A5DC358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68CD128-7DB4-BA68-BD56-410EF5F09A29}"/>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3641075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0C1994-51F1-1D8A-EF60-326CF30889B5}"/>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CFAFD88F-B00C-DB9B-B1E0-FA0D3336B3E7}"/>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6ADF2733-72C9-B06F-CE96-4A9440A6F03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D672337E-B482-9FEB-CE48-1B521D4C8172}"/>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6" name="Alatunnisteen paikkamerkki 5">
            <a:extLst>
              <a:ext uri="{FF2B5EF4-FFF2-40B4-BE49-F238E27FC236}">
                <a16:creationId xmlns:a16="http://schemas.microsoft.com/office/drawing/2014/main" id="{F2C426C1-25AE-9BD8-8843-E2C6D68A06F5}"/>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20B4DD6-6970-BDE7-1C61-3E5350BC1A45}"/>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206342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168323-ACA9-CA07-0ECD-B5EFB63E07E0}"/>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E5B663CF-EF45-3B8B-F241-7EB85BF38A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669CBD4-268B-C787-4AC1-AE131B10B4E3}"/>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BC286C94-59C9-E6FF-DD43-82697F670D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8EEA230B-1F3A-7650-6FFA-554E666B5B27}"/>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865CBE60-939A-8FA4-6358-E4F48F7D5B73}"/>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8" name="Alatunnisteen paikkamerkki 7">
            <a:extLst>
              <a:ext uri="{FF2B5EF4-FFF2-40B4-BE49-F238E27FC236}">
                <a16:creationId xmlns:a16="http://schemas.microsoft.com/office/drawing/2014/main" id="{EFDA1B33-57D6-9D23-8D0A-22652CD34A9F}"/>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EE1D77E-34EF-13E3-1A48-20213CF01EF9}"/>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2831536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9CB141-0F74-75DF-C5FA-95175C83CED4}"/>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AF098A95-8717-7300-7F68-50F83F70E219}"/>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4" name="Alatunnisteen paikkamerkki 3">
            <a:extLst>
              <a:ext uri="{FF2B5EF4-FFF2-40B4-BE49-F238E27FC236}">
                <a16:creationId xmlns:a16="http://schemas.microsoft.com/office/drawing/2014/main" id="{B9F4B1DE-6717-4644-5DA1-F5C13CB0408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0CF6A85-4770-C399-23AE-42D39B16D15A}"/>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28440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52ED42D6-1D56-09E3-45EC-2E4E85F3A19B}"/>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3" name="Alatunnisteen paikkamerkki 2">
            <a:extLst>
              <a:ext uri="{FF2B5EF4-FFF2-40B4-BE49-F238E27FC236}">
                <a16:creationId xmlns:a16="http://schemas.microsoft.com/office/drawing/2014/main" id="{3869E20B-451B-E93A-1149-2383CDAA5562}"/>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9B955EBD-05A2-D1E7-73BB-F9FF1FD0A976}"/>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189136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4BDEC2-AC70-9C96-02D8-4079511256F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672144B5-B5F1-89EF-D1B3-28CA7AA888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ABBB295-D710-A722-4351-11FA16D67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E951D47-9891-8AF4-DFDB-A114BDD9B5A9}"/>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6" name="Alatunnisteen paikkamerkki 5">
            <a:extLst>
              <a:ext uri="{FF2B5EF4-FFF2-40B4-BE49-F238E27FC236}">
                <a16:creationId xmlns:a16="http://schemas.microsoft.com/office/drawing/2014/main" id="{D6889F28-B58D-88E3-F2DA-C7963846AA65}"/>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7FD912A-305F-7189-BEFD-E9A1AAE5419B}"/>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4090971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709A32-9487-6E94-0E74-07CD0BCB2E24}"/>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686E4D2C-2E2F-7463-8D12-2D7A2D1C05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4477443-489F-DE24-3717-499E63DBC1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4EBA773-75A5-FAED-20B0-D9D07976BF37}"/>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6" name="Alatunnisteen paikkamerkki 5">
            <a:extLst>
              <a:ext uri="{FF2B5EF4-FFF2-40B4-BE49-F238E27FC236}">
                <a16:creationId xmlns:a16="http://schemas.microsoft.com/office/drawing/2014/main" id="{2EA028FB-EFA4-ACC1-C0FC-2F947BAFB6A6}"/>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484156C-2820-1ED1-D561-82FB7F5528A9}"/>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9883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34CA9F-9CEE-C9E1-9176-BB06F4329090}"/>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1D008B09-6D4C-A32F-9E12-8084AA5B5DC6}"/>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CC9F055-ECA9-07C0-1969-D109538DB513}"/>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E568334D-2DCE-090C-8AD2-D5D2A2BCEF3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D52EA08-306D-F4BA-73D5-ED350604D9A3}"/>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72271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98E0F197-F919-6BF6-4D73-C8C3BA10FBBA}"/>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B085366D-AAF1-118B-7742-CBB92D22C51B}"/>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2C22245-008F-2C14-179E-D8B77756CBA8}"/>
              </a:ext>
            </a:extLst>
          </p:cNvPr>
          <p:cNvSpPr>
            <a:spLocks noGrp="1"/>
          </p:cNvSpPr>
          <p:nvPr>
            <p:ph type="dt" sz="half" idx="10"/>
          </p:nvPr>
        </p:nvSpPr>
        <p:spPr/>
        <p:txBody>
          <a:body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44C57818-FB19-130F-AEA4-F087CD84CAE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A8A8C42-3881-7CE3-D99C-4A3C2181DE1E}"/>
              </a:ext>
            </a:extLst>
          </p:cNvPr>
          <p:cNvSpPr>
            <a:spLocks noGrp="1"/>
          </p:cNvSpPr>
          <p:nvPr>
            <p:ph type="sldNum" sz="quarter" idx="12"/>
          </p:nvPr>
        </p:nvSpPr>
        <p:spPr/>
        <p:txBody>
          <a:bodyPr/>
          <a:lstStyle/>
          <a:p>
            <a:fld id="{1D14E8D5-4FCC-43C6-987E-965359C83C1F}" type="slidenum">
              <a:rPr lang="fi-FI" smtClean="0"/>
              <a:t>‹#›</a:t>
            </a:fld>
            <a:endParaRPr lang="fi-FI"/>
          </a:p>
        </p:txBody>
      </p:sp>
    </p:spTree>
    <p:extLst>
      <p:ext uri="{BB962C8B-B14F-4D97-AF65-F5344CB8AC3E}">
        <p14:creationId xmlns:p14="http://schemas.microsoft.com/office/powerpoint/2010/main" val="2170010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1633C4E-18BA-EDCD-4796-A7122678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DD051D52-3062-2851-0EF1-70E0832E04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C1EC138-FB8C-A1FA-6EFA-CC4DA6D5CA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5CB2E-A54D-45BE-B08E-837A60BE49A4}" type="datetimeFigureOut">
              <a:rPr lang="fi-FI" smtClean="0"/>
              <a:t>27.12.2022</a:t>
            </a:fld>
            <a:endParaRPr lang="fi-FI"/>
          </a:p>
        </p:txBody>
      </p:sp>
      <p:sp>
        <p:nvSpPr>
          <p:cNvPr id="5" name="Alatunnisteen paikkamerkki 4">
            <a:extLst>
              <a:ext uri="{FF2B5EF4-FFF2-40B4-BE49-F238E27FC236}">
                <a16:creationId xmlns:a16="http://schemas.microsoft.com/office/drawing/2014/main" id="{A08C3CFD-607E-C465-B302-FFDF0BDACD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ED558755-57A9-53A5-A764-2FE7131040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4E8D5-4FCC-43C6-987E-965359C83C1F}" type="slidenum">
              <a:rPr lang="fi-FI" smtClean="0"/>
              <a:t>‹#›</a:t>
            </a:fld>
            <a:endParaRPr lang="fi-FI"/>
          </a:p>
        </p:txBody>
      </p:sp>
    </p:spTree>
    <p:extLst>
      <p:ext uri="{BB962C8B-B14F-4D97-AF65-F5344CB8AC3E}">
        <p14:creationId xmlns:p14="http://schemas.microsoft.com/office/powerpoint/2010/main" val="851997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Kuva 6" descr="Kuva, joka sisältää kohteen taivas, ulko, rakennus, pylväikkö&#10;&#10;Kuvaus luotu automaattisesti">
            <a:extLst>
              <a:ext uri="{FF2B5EF4-FFF2-40B4-BE49-F238E27FC236}">
                <a16:creationId xmlns:a16="http://schemas.microsoft.com/office/drawing/2014/main" id="{C962078C-61CC-58D0-4FE4-D64A641C76B8}"/>
              </a:ext>
            </a:extLst>
          </p:cNvPr>
          <p:cNvPicPr>
            <a:picLocks noChangeAspect="1"/>
          </p:cNvPicPr>
          <p:nvPr/>
        </p:nvPicPr>
        <p:blipFill rotWithShape="1">
          <a:blip r:embed="rId2">
            <a:extLst>
              <a:ext uri="{28A0092B-C50C-407E-A947-70E740481C1C}">
                <a14:useLocalDpi xmlns:a14="http://schemas.microsoft.com/office/drawing/2010/main" val="0"/>
              </a:ext>
            </a:extLst>
          </a:blip>
          <a:srcRect t="13095" b="2530"/>
          <a:stretch/>
        </p:blipFill>
        <p:spPr>
          <a:xfrm>
            <a:off x="20" y="10"/>
            <a:ext cx="6095980" cy="6857990"/>
          </a:xfrm>
          <a:prstGeom prst="rect">
            <a:avLst/>
          </a:prstGeom>
        </p:spPr>
      </p:pic>
      <p:pic>
        <p:nvPicPr>
          <p:cNvPr id="5" name="Kuva 4" descr="Kuva, joka sisältää kohteen vesi, ulko, näkymä, satama&#10;&#10;Kuvaus luotu automaattisesti">
            <a:extLst>
              <a:ext uri="{FF2B5EF4-FFF2-40B4-BE49-F238E27FC236}">
                <a16:creationId xmlns:a16="http://schemas.microsoft.com/office/drawing/2014/main" id="{64BD2A06-3C4F-23E0-C535-4842FBEAC1E0}"/>
              </a:ext>
            </a:extLst>
          </p:cNvPr>
          <p:cNvPicPr>
            <a:picLocks noChangeAspect="1"/>
          </p:cNvPicPr>
          <p:nvPr/>
        </p:nvPicPr>
        <p:blipFill rotWithShape="1">
          <a:blip r:embed="rId3">
            <a:extLst>
              <a:ext uri="{28A0092B-C50C-407E-A947-70E740481C1C}">
                <a14:useLocalDpi xmlns:a14="http://schemas.microsoft.com/office/drawing/2010/main" val="0"/>
              </a:ext>
            </a:extLst>
          </a:blip>
          <a:srcRect l="11444" r="21889"/>
          <a:stretch/>
        </p:blipFill>
        <p:spPr>
          <a:xfrm>
            <a:off x="6096000" y="10"/>
            <a:ext cx="6096000" cy="6857990"/>
          </a:xfrm>
          <a:prstGeom prst="rect">
            <a:avLst/>
          </a:prstGeom>
        </p:spPr>
      </p:pic>
      <p:sp>
        <p:nvSpPr>
          <p:cNvPr id="14" name="Rectangle 13">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ame 15">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laotsikko 2">
            <a:extLst>
              <a:ext uri="{FF2B5EF4-FFF2-40B4-BE49-F238E27FC236}">
                <a16:creationId xmlns:a16="http://schemas.microsoft.com/office/drawing/2014/main" id="{1772E0B5-3E50-67A7-D671-3F1D73959EEB}"/>
              </a:ext>
            </a:extLst>
          </p:cNvPr>
          <p:cNvSpPr>
            <a:spLocks noGrp="1"/>
          </p:cNvSpPr>
          <p:nvPr>
            <p:ph type="subTitle" idx="1"/>
          </p:nvPr>
        </p:nvSpPr>
        <p:spPr>
          <a:xfrm>
            <a:off x="4745528" y="4201466"/>
            <a:ext cx="2700944" cy="659993"/>
          </a:xfrm>
          <a:noFill/>
        </p:spPr>
        <p:txBody>
          <a:bodyPr>
            <a:normAutofit/>
          </a:bodyPr>
          <a:lstStyle/>
          <a:p>
            <a:endParaRPr lang="fi-FI" sz="1600">
              <a:solidFill>
                <a:srgbClr val="080808"/>
              </a:solidFill>
            </a:endParaRPr>
          </a:p>
        </p:txBody>
      </p:sp>
      <p:sp>
        <p:nvSpPr>
          <p:cNvPr id="2" name="Otsikko 1">
            <a:extLst>
              <a:ext uri="{FF2B5EF4-FFF2-40B4-BE49-F238E27FC236}">
                <a16:creationId xmlns:a16="http://schemas.microsoft.com/office/drawing/2014/main" id="{E20D5629-EB8A-C158-7DB1-F8CC9C68BC26}"/>
              </a:ext>
            </a:extLst>
          </p:cNvPr>
          <p:cNvSpPr>
            <a:spLocks noGrp="1"/>
          </p:cNvSpPr>
          <p:nvPr>
            <p:ph type="ctrTitle"/>
          </p:nvPr>
        </p:nvSpPr>
        <p:spPr>
          <a:xfrm>
            <a:off x="4286858" y="2761554"/>
            <a:ext cx="3618284" cy="1345720"/>
          </a:xfrm>
          <a:noFill/>
        </p:spPr>
        <p:txBody>
          <a:bodyPr anchor="ctr">
            <a:normAutofit/>
          </a:bodyPr>
          <a:lstStyle/>
          <a:p>
            <a:r>
              <a:rPr lang="fi-FI" sz="2800">
                <a:solidFill>
                  <a:srgbClr val="080808"/>
                </a:solidFill>
              </a:rPr>
              <a:t>Malta 2022</a:t>
            </a:r>
          </a:p>
        </p:txBody>
      </p:sp>
    </p:spTree>
    <p:extLst>
      <p:ext uri="{BB962C8B-B14F-4D97-AF65-F5344CB8AC3E}">
        <p14:creationId xmlns:p14="http://schemas.microsoft.com/office/powerpoint/2010/main" val="128529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6F81EFE-9167-D724-75FF-0992FF1D84E1}"/>
              </a:ext>
            </a:extLst>
          </p:cNvPr>
          <p:cNvSpPr>
            <a:spLocks noGrp="1"/>
          </p:cNvSpPr>
          <p:nvPr>
            <p:ph type="title"/>
          </p:nvPr>
        </p:nvSpPr>
        <p:spPr>
          <a:xfrm>
            <a:off x="635000" y="640823"/>
            <a:ext cx="3418659" cy="5583148"/>
          </a:xfrm>
        </p:spPr>
        <p:txBody>
          <a:bodyPr anchor="ctr">
            <a:normAutofit/>
          </a:bodyPr>
          <a:lstStyle/>
          <a:p>
            <a:r>
              <a:rPr lang="fi-FI" sz="5400" dirty="0"/>
              <a:t>Perustiedot</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isällön paikkamerkki 2">
            <a:extLst>
              <a:ext uri="{FF2B5EF4-FFF2-40B4-BE49-F238E27FC236}">
                <a16:creationId xmlns:a16="http://schemas.microsoft.com/office/drawing/2014/main" id="{EB8F376A-8BE4-4340-9E6C-0864C01DAFE1}"/>
              </a:ext>
            </a:extLst>
          </p:cNvPr>
          <p:cNvGraphicFramePr>
            <a:graphicFrameLocks noGrp="1"/>
          </p:cNvGraphicFramePr>
          <p:nvPr>
            <p:ph idx="1"/>
            <p:extLst>
              <p:ext uri="{D42A27DB-BD31-4B8C-83A1-F6EECF244321}">
                <p14:modId xmlns:p14="http://schemas.microsoft.com/office/powerpoint/2010/main" val="81741789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212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AE038A6D-A39A-2455-2748-598EED147DFF}"/>
              </a:ext>
            </a:extLst>
          </p:cNvPr>
          <p:cNvSpPr>
            <a:spLocks noGrp="1"/>
          </p:cNvSpPr>
          <p:nvPr>
            <p:ph type="title"/>
          </p:nvPr>
        </p:nvSpPr>
        <p:spPr>
          <a:xfrm>
            <a:off x="838200" y="365125"/>
            <a:ext cx="10515600" cy="1325563"/>
          </a:xfrm>
        </p:spPr>
        <p:txBody>
          <a:bodyPr>
            <a:normAutofit/>
          </a:bodyPr>
          <a:lstStyle/>
          <a:p>
            <a:r>
              <a:rPr lang="fi-FI"/>
              <a:t>Jaksolle hakeutuminen</a:t>
            </a:r>
            <a:endParaRPr lang="fi-FI" dirty="0"/>
          </a:p>
        </p:txBody>
      </p:sp>
      <p:sp>
        <p:nvSpPr>
          <p:cNvPr id="3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E85DD568-1666-4507-EB3C-2D937B51026E}"/>
              </a:ext>
            </a:extLst>
          </p:cNvPr>
          <p:cNvSpPr>
            <a:spLocks noGrp="1"/>
          </p:cNvSpPr>
          <p:nvPr>
            <p:ph idx="1"/>
          </p:nvPr>
        </p:nvSpPr>
        <p:spPr>
          <a:xfrm>
            <a:off x="838200" y="1825625"/>
            <a:ext cx="10515600" cy="4351338"/>
          </a:xfrm>
        </p:spPr>
        <p:txBody>
          <a:bodyPr>
            <a:normAutofit/>
          </a:bodyPr>
          <a:lstStyle/>
          <a:p>
            <a:r>
              <a:rPr lang="fi-FI" sz="1800" b="1" dirty="0"/>
              <a:t>Kuinka päädyit / innostuit hakemaan </a:t>
            </a:r>
            <a:r>
              <a:rPr lang="fi-FI" sz="1800" b="1" dirty="0" err="1"/>
              <a:t>kv</a:t>
            </a:r>
            <a:r>
              <a:rPr lang="fi-FI" sz="1800" b="1" dirty="0"/>
              <a:t>-jaksolle? </a:t>
            </a:r>
          </a:p>
          <a:p>
            <a:r>
              <a:rPr lang="fi-FI" sz="1800" dirty="0"/>
              <a:t>-Kuulin että </a:t>
            </a:r>
            <a:r>
              <a:rPr lang="fi-FI" sz="1800" dirty="0" err="1"/>
              <a:t>tälläinen</a:t>
            </a:r>
            <a:r>
              <a:rPr lang="fi-FI" sz="1800" dirty="0"/>
              <a:t> mahdollisuus on tarjolla englannin opettaja Päivi Aiesilta ja kavereiden kanssa päätettiin lähteä. </a:t>
            </a:r>
          </a:p>
          <a:p>
            <a:r>
              <a:rPr lang="fi-FI" sz="1800" b="1" dirty="0"/>
              <a:t>Oliko valmistautumisesi </a:t>
            </a:r>
            <a:r>
              <a:rPr lang="fi-FI" sz="1800" b="1" dirty="0" err="1"/>
              <a:t>kv</a:t>
            </a:r>
            <a:r>
              <a:rPr lang="fi-FI" sz="1800" b="1" dirty="0"/>
              <a:t>-jaksolle riittävää? Vastasiko odotukset jakson todellisuutta?</a:t>
            </a:r>
          </a:p>
          <a:p>
            <a:r>
              <a:rPr lang="fi-FI" sz="1800" dirty="0"/>
              <a:t>-Olin mielestäni hyvin valmistautunut ja odotukset vastasivat melko hyvin sitä mitä odotinkin jaksolta. Hauskaa oli ja opin ja kehitin juuri niitä asioita mitä ajattelinkin. </a:t>
            </a:r>
          </a:p>
          <a:p>
            <a:r>
              <a:rPr lang="fi-FI" sz="1800" b="1" dirty="0"/>
              <a:t>Mitä mieltä olit </a:t>
            </a:r>
            <a:r>
              <a:rPr lang="fi-FI" sz="1800" b="1" dirty="0" err="1"/>
              <a:t>Keudan</a:t>
            </a:r>
            <a:r>
              <a:rPr lang="fi-FI" sz="1800" b="1" dirty="0"/>
              <a:t> antamasta valmennuksesta? Oliko se riittävää?</a:t>
            </a:r>
          </a:p>
          <a:p>
            <a:r>
              <a:rPr lang="fi-FI" sz="1800" b="1" dirty="0"/>
              <a:t>-</a:t>
            </a:r>
            <a:r>
              <a:rPr lang="fi-FI" sz="1800" dirty="0"/>
              <a:t>Valmennus oli mielestäni riittävää ja se valmisti hyvin reissuun. Siellä kuuli kaikki perusasiat ja kerrottiin tosi hyvin mitä pitää tehdä ennen reissua ja reissussa. Suomen päästä myös kyseltiin välillä kuulumisia joka oli mukavaa</a:t>
            </a:r>
          </a:p>
          <a:p>
            <a:endParaRPr lang="fi-FI" sz="2600" dirty="0"/>
          </a:p>
        </p:txBody>
      </p:sp>
    </p:spTree>
    <p:extLst>
      <p:ext uri="{BB962C8B-B14F-4D97-AF65-F5344CB8AC3E}">
        <p14:creationId xmlns:p14="http://schemas.microsoft.com/office/powerpoint/2010/main" val="2335420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79CC5E6-CA45-470F-D746-DF9495C86174}"/>
              </a:ext>
            </a:extLst>
          </p:cNvPr>
          <p:cNvSpPr>
            <a:spLocks noGrp="1"/>
          </p:cNvSpPr>
          <p:nvPr>
            <p:ph type="title"/>
          </p:nvPr>
        </p:nvSpPr>
        <p:spPr>
          <a:xfrm>
            <a:off x="686834" y="591344"/>
            <a:ext cx="3200400" cy="5585619"/>
          </a:xfrm>
        </p:spPr>
        <p:txBody>
          <a:bodyPr>
            <a:normAutofit/>
          </a:bodyPr>
          <a:lstStyle/>
          <a:p>
            <a:r>
              <a:rPr lang="fi-FI" sz="2800">
                <a:solidFill>
                  <a:srgbClr val="FFFFFF"/>
                </a:solidFill>
              </a:rPr>
              <a:t>Työssäoppimisjakso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8B6A34FA-8E72-B589-36F4-4E4B3EF1671A}"/>
              </a:ext>
            </a:extLst>
          </p:cNvPr>
          <p:cNvSpPr>
            <a:spLocks noGrp="1"/>
          </p:cNvSpPr>
          <p:nvPr>
            <p:ph idx="1"/>
          </p:nvPr>
        </p:nvSpPr>
        <p:spPr>
          <a:xfrm>
            <a:off x="4447308" y="591344"/>
            <a:ext cx="6906491" cy="5585619"/>
          </a:xfrm>
        </p:spPr>
        <p:txBody>
          <a:bodyPr anchor="ctr">
            <a:normAutofit lnSpcReduction="10000"/>
          </a:bodyPr>
          <a:lstStyle/>
          <a:p>
            <a:r>
              <a:rPr lang="fi-FI" sz="2200" b="1" dirty="0">
                <a:effectLst/>
                <a:latin typeface="Arial" panose="020B0604020202020204" pitchFamily="34" charset="0"/>
                <a:ea typeface="Calibri" panose="020F0502020204030204" pitchFamily="34" charset="0"/>
                <a:cs typeface="Arial" panose="020B0604020202020204" pitchFamily="34" charset="0"/>
              </a:rPr>
              <a:t>Millaista työpaikalla / koulujaksolla oli? </a:t>
            </a:r>
          </a:p>
          <a:p>
            <a:r>
              <a:rPr lang="fi-FI" sz="2200" dirty="0"/>
              <a:t>-Työpaikalla oli ajoittain vähän tylsää mutta ihan kivaa. Oltiin samassa työpaikassa kaikki me 3 ketkä lähettiin reissuun ja suoriuduttiin töistä hyvin</a:t>
            </a:r>
          </a:p>
          <a:p>
            <a:r>
              <a:rPr lang="fi-FI" sz="2200" b="1" dirty="0">
                <a:effectLst/>
                <a:latin typeface="Arial" panose="020B0604020202020204" pitchFamily="34" charset="0"/>
                <a:ea typeface="Calibri" panose="020F0502020204030204" pitchFamily="34" charset="0"/>
                <a:cs typeface="Arial" panose="020B0604020202020204" pitchFamily="34" charset="0"/>
              </a:rPr>
              <a:t>Millaisia työpäiväsi tai koulupäiväsi olivat?</a:t>
            </a:r>
          </a:p>
          <a:p>
            <a:r>
              <a:rPr lang="fi-FI" sz="2200" dirty="0"/>
              <a:t>-Oltiin aina 2 aamuvuorossa ja 1 meistä iltavuorossa. Aamuvuoro oli klo 9.00-15.00 ja iltavuoro 13.00-19.00. Palveltiin töissä asiakkaita, järjesteltiin varastoa ja laitettiin tuotteita myyntiin sekä viikattiin vaatteita.</a:t>
            </a:r>
          </a:p>
          <a:p>
            <a:pPr marL="285750" indent="-285750">
              <a:buFont typeface="Arial" panose="020B0604020202020204" pitchFamily="34" charset="0"/>
              <a:buChar char="•"/>
            </a:pPr>
            <a:endParaRPr lang="fi-FI" sz="2200" dirty="0">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fi-FI" sz="2200" b="1" dirty="0">
                <a:effectLst/>
                <a:latin typeface="Arial" panose="020B0604020202020204" pitchFamily="34" charset="0"/>
                <a:ea typeface="Calibri" panose="020F0502020204030204" pitchFamily="34" charset="0"/>
                <a:cs typeface="Arial" panose="020B0604020202020204" pitchFamily="34" charset="0"/>
              </a:rPr>
              <a:t>Millaisia eroja tai samankaltaisuuksia työkulttuurissa huomasit? </a:t>
            </a:r>
          </a:p>
          <a:p>
            <a:pPr marL="285750" indent="-285750">
              <a:buFont typeface="Arial" panose="020B0604020202020204" pitchFamily="34" charset="0"/>
              <a:buChar char="•"/>
            </a:pPr>
            <a:r>
              <a:rPr lang="fi-FI" sz="2200" dirty="0">
                <a:latin typeface="Arial" panose="020B0604020202020204" pitchFamily="34" charset="0"/>
                <a:ea typeface="Calibri" panose="020F0502020204030204" pitchFamily="34" charset="0"/>
                <a:cs typeface="Arial" panose="020B0604020202020204" pitchFamily="34" charset="0"/>
              </a:rPr>
              <a:t>-Maltalla myyjät ovat yleensä hiljaisempia ja he eivät tule kyselemään niin paljoa kuin Suomessa. Perusasiat ovat kuitenkin samalla tavalla kuin Suomessa ja </a:t>
            </a:r>
            <a:r>
              <a:rPr lang="fi-FI" sz="2200" dirty="0" err="1">
                <a:latin typeface="Arial" panose="020B0604020202020204" pitchFamily="34" charset="0"/>
                <a:ea typeface="Calibri" panose="020F0502020204030204" pitchFamily="34" charset="0"/>
                <a:cs typeface="Arial" panose="020B0604020202020204" pitchFamily="34" charset="0"/>
              </a:rPr>
              <a:t>työkulttuuuri</a:t>
            </a:r>
            <a:r>
              <a:rPr lang="fi-FI" sz="2200" dirty="0">
                <a:latin typeface="Arial" panose="020B0604020202020204" pitchFamily="34" charset="0"/>
                <a:ea typeface="Calibri" panose="020F0502020204030204" pitchFamily="34" charset="0"/>
                <a:cs typeface="Arial" panose="020B0604020202020204" pitchFamily="34" charset="0"/>
              </a:rPr>
              <a:t> on aikalailla sama kuin Suomessa.</a:t>
            </a:r>
            <a:endParaRPr lang="fi-FI" sz="2200" dirty="0">
              <a:effectLst/>
              <a:latin typeface="Arial" panose="020B0604020202020204" pitchFamily="34" charset="0"/>
              <a:ea typeface="Calibri" panose="020F0502020204030204" pitchFamily="34" charset="0"/>
              <a:cs typeface="Arial" panose="020B0604020202020204" pitchFamily="34" charset="0"/>
            </a:endParaRPr>
          </a:p>
          <a:p>
            <a:endParaRPr lang="fi-FI" sz="2200" dirty="0"/>
          </a:p>
        </p:txBody>
      </p:sp>
    </p:spTree>
    <p:extLst>
      <p:ext uri="{BB962C8B-B14F-4D97-AF65-F5344CB8AC3E}">
        <p14:creationId xmlns:p14="http://schemas.microsoft.com/office/powerpoint/2010/main" val="82637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D3D850-2041-4B7C-AED9-54DA385B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Kuva 6" descr="Kuva, joka sisältää kohteen vesi, ulko, näkymä, satama&#10;&#10;Kuvaus luotu automaattisesti">
            <a:extLst>
              <a:ext uri="{FF2B5EF4-FFF2-40B4-BE49-F238E27FC236}">
                <a16:creationId xmlns:a16="http://schemas.microsoft.com/office/drawing/2014/main" id="{1E335D7D-D3CB-48C8-19EA-CDE1072C756E}"/>
              </a:ext>
            </a:extLst>
          </p:cNvPr>
          <p:cNvPicPr>
            <a:picLocks noChangeAspect="1"/>
          </p:cNvPicPr>
          <p:nvPr/>
        </p:nvPicPr>
        <p:blipFill rotWithShape="1">
          <a:blip r:embed="rId2">
            <a:extLst>
              <a:ext uri="{28A0092B-C50C-407E-A947-70E740481C1C}">
                <a14:useLocalDpi xmlns:a14="http://schemas.microsoft.com/office/drawing/2010/main" val="0"/>
              </a:ext>
            </a:extLst>
          </a:blip>
          <a:srcRect l="11444" r="21889"/>
          <a:stretch/>
        </p:blipFill>
        <p:spPr>
          <a:xfrm>
            <a:off x="20" y="10"/>
            <a:ext cx="6095980" cy="6857990"/>
          </a:xfrm>
          <a:prstGeom prst="rect">
            <a:avLst/>
          </a:prstGeom>
        </p:spPr>
      </p:pic>
      <p:pic>
        <p:nvPicPr>
          <p:cNvPr id="5" name="Sisällön paikkamerkki 4" descr="Kuva, joka sisältää kohteen taivas, vesi, ulko, laiva&#10;&#10;Kuvaus luotu automaattisesti">
            <a:extLst>
              <a:ext uri="{FF2B5EF4-FFF2-40B4-BE49-F238E27FC236}">
                <a16:creationId xmlns:a16="http://schemas.microsoft.com/office/drawing/2014/main" id="{0EE67D1A-8DEF-2797-928A-5E80EB68BD9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842" b="4783"/>
          <a:stretch/>
        </p:blipFill>
        <p:spPr>
          <a:xfrm>
            <a:off x="6096000" y="10"/>
            <a:ext cx="6096000" cy="6857990"/>
          </a:xfrm>
          <a:prstGeom prst="rect">
            <a:avLst/>
          </a:prstGeom>
        </p:spPr>
      </p:pic>
      <p:sp>
        <p:nvSpPr>
          <p:cNvPr id="14" name="Rectangle 13">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ame 15">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Otsikko 1">
            <a:extLst>
              <a:ext uri="{FF2B5EF4-FFF2-40B4-BE49-F238E27FC236}">
                <a16:creationId xmlns:a16="http://schemas.microsoft.com/office/drawing/2014/main" id="{6E512B02-2401-FF39-2F91-4C2773683009}"/>
              </a:ext>
            </a:extLst>
          </p:cNvPr>
          <p:cNvSpPr>
            <a:spLocks noGrp="1"/>
          </p:cNvSpPr>
          <p:nvPr>
            <p:ph type="title"/>
          </p:nvPr>
        </p:nvSpPr>
        <p:spPr>
          <a:xfrm>
            <a:off x="4286858" y="2761554"/>
            <a:ext cx="3618284" cy="1345720"/>
          </a:xfrm>
          <a:noFill/>
        </p:spPr>
        <p:txBody>
          <a:bodyPr vert="horz" lIns="91440" tIns="45720" rIns="91440" bIns="45720" rtlCol="0" anchor="ctr">
            <a:normAutofit/>
          </a:bodyPr>
          <a:lstStyle/>
          <a:p>
            <a:pPr algn="ctr"/>
            <a:r>
              <a:rPr lang="en-US" sz="2800" kern="1200" dirty="0" err="1">
                <a:solidFill>
                  <a:srgbClr val="080808"/>
                </a:solidFill>
                <a:latin typeface="+mj-lt"/>
                <a:ea typeface="+mj-ea"/>
                <a:cs typeface="+mj-cs"/>
              </a:rPr>
              <a:t>Muutamia</a:t>
            </a:r>
            <a:r>
              <a:rPr lang="en-US" sz="2800" kern="1200" dirty="0">
                <a:solidFill>
                  <a:srgbClr val="080808"/>
                </a:solidFill>
                <a:latin typeface="+mj-lt"/>
                <a:ea typeface="+mj-ea"/>
                <a:cs typeface="+mj-cs"/>
              </a:rPr>
              <a:t> </a:t>
            </a:r>
            <a:r>
              <a:rPr lang="en-US" sz="2800" kern="1200" dirty="0" err="1">
                <a:solidFill>
                  <a:srgbClr val="080808"/>
                </a:solidFill>
                <a:latin typeface="+mj-lt"/>
                <a:ea typeface="+mj-ea"/>
                <a:cs typeface="+mj-cs"/>
              </a:rPr>
              <a:t>kuvia</a:t>
            </a:r>
            <a:r>
              <a:rPr lang="en-US" sz="2800" kern="1200" dirty="0">
                <a:solidFill>
                  <a:srgbClr val="080808"/>
                </a:solidFill>
                <a:latin typeface="+mj-lt"/>
                <a:ea typeface="+mj-ea"/>
                <a:cs typeface="+mj-cs"/>
              </a:rPr>
              <a:t> </a:t>
            </a:r>
            <a:r>
              <a:rPr lang="en-US" sz="2800" kern="1200" dirty="0" err="1">
                <a:solidFill>
                  <a:srgbClr val="080808"/>
                </a:solidFill>
                <a:latin typeface="+mj-lt"/>
                <a:ea typeface="+mj-ea"/>
                <a:cs typeface="+mj-cs"/>
              </a:rPr>
              <a:t>reissusta</a:t>
            </a:r>
            <a:endParaRPr lang="en-US" sz="2800" kern="1200" dirty="0">
              <a:solidFill>
                <a:srgbClr val="080808"/>
              </a:solidFill>
              <a:latin typeface="+mj-lt"/>
              <a:ea typeface="+mj-ea"/>
              <a:cs typeface="+mj-cs"/>
            </a:endParaRPr>
          </a:p>
        </p:txBody>
      </p:sp>
    </p:spTree>
    <p:extLst>
      <p:ext uri="{BB962C8B-B14F-4D97-AF65-F5344CB8AC3E}">
        <p14:creationId xmlns:p14="http://schemas.microsoft.com/office/powerpoint/2010/main" val="139274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10AF388-6082-DB13-B598-7F8404E92FA6}"/>
              </a:ext>
            </a:extLst>
          </p:cNvPr>
          <p:cNvSpPr>
            <a:spLocks noGrp="1"/>
          </p:cNvSpPr>
          <p:nvPr>
            <p:ph type="title"/>
          </p:nvPr>
        </p:nvSpPr>
        <p:spPr>
          <a:xfrm>
            <a:off x="1389278" y="1233241"/>
            <a:ext cx="3240506" cy="4064628"/>
          </a:xfrm>
        </p:spPr>
        <p:txBody>
          <a:bodyPr>
            <a:normAutofit/>
          </a:bodyPr>
          <a:lstStyle/>
          <a:p>
            <a:r>
              <a:rPr lang="fi-FI" sz="3100">
                <a:solidFill>
                  <a:srgbClr val="FFFFFF"/>
                </a:solidFill>
              </a:rPr>
              <a:t>Oppiminen ja ongelmanratkaisu</a:t>
            </a:r>
          </a:p>
        </p:txBody>
      </p:sp>
      <p:sp>
        <p:nvSpPr>
          <p:cNvPr id="26"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8"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isällön paikkamerkki 2">
            <a:extLst>
              <a:ext uri="{FF2B5EF4-FFF2-40B4-BE49-F238E27FC236}">
                <a16:creationId xmlns:a16="http://schemas.microsoft.com/office/drawing/2014/main" id="{5034612D-FF11-5567-1B59-094EE3DC8F2C}"/>
              </a:ext>
            </a:extLst>
          </p:cNvPr>
          <p:cNvSpPr>
            <a:spLocks noGrp="1"/>
          </p:cNvSpPr>
          <p:nvPr>
            <p:ph idx="1"/>
          </p:nvPr>
        </p:nvSpPr>
        <p:spPr>
          <a:xfrm>
            <a:off x="6096000" y="820880"/>
            <a:ext cx="5257799" cy="4889350"/>
          </a:xfrm>
        </p:spPr>
        <p:txBody>
          <a:bodyPr anchor="t">
            <a:normAutofit lnSpcReduction="10000"/>
          </a:bodyPr>
          <a:lstStyle/>
          <a:p>
            <a:r>
              <a:rPr lang="fi-FI" sz="2000" dirty="0"/>
              <a:t>Emme kohdanneet mitään suuria ongelmia matkalla, mutta bussit eivät aina tule tai ne saattavat tulla todella paljon myöhässä. Muutaman kerran jouduttiin mennä aamulla taxilla töihin kun bussi ei tullut ollenkaan, mutta onneksi Maltalla on tosi halpaa kulkea taxilla ja ne tulevat aina todella nopeasti</a:t>
            </a:r>
          </a:p>
          <a:p>
            <a:r>
              <a:rPr lang="fi-FI" sz="2000" b="1" dirty="0"/>
              <a:t>Mitä tulevien kohteeseen lähtevien </a:t>
            </a:r>
            <a:r>
              <a:rPr lang="fi-FI" sz="2000" b="1" dirty="0" err="1"/>
              <a:t>Keudan</a:t>
            </a:r>
            <a:r>
              <a:rPr lang="fi-FI" sz="2000" b="1" dirty="0"/>
              <a:t> opiskelijoiden olisi hyvä tietää kohteen kulttuurista ja elintavoista?</a:t>
            </a:r>
          </a:p>
          <a:p>
            <a:r>
              <a:rPr lang="fi-FI" sz="2000" dirty="0"/>
              <a:t>-Maltalaiset ovat todella ystävällisiä ja auttavaisia. Turisteja on aika paljon varsinkin tietyissä paikoissa. Kierrätys toimii roskapussien viemisellä kadulle ja asunnot ovat todella lämpimiä ilman ilmastointia. Liikenne on todella sekavaa ja kannattaa varautua siihen. Myöskään bussiaikatauluihin ei kannata aina luottaa.</a:t>
            </a:r>
          </a:p>
        </p:txBody>
      </p:sp>
      <p:sp>
        <p:nvSpPr>
          <p:cNvPr id="29"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1"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722616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2C839CCA-A7C0-C15A-C64E-AB71E7C1035B}"/>
              </a:ext>
            </a:extLst>
          </p:cNvPr>
          <p:cNvSpPr>
            <a:spLocks noGrp="1"/>
          </p:cNvSpPr>
          <p:nvPr>
            <p:ph type="title"/>
          </p:nvPr>
        </p:nvSpPr>
        <p:spPr>
          <a:xfrm>
            <a:off x="838200" y="365125"/>
            <a:ext cx="10515600" cy="1325563"/>
          </a:xfrm>
        </p:spPr>
        <p:txBody>
          <a:bodyPr>
            <a:normAutofit/>
          </a:bodyPr>
          <a:lstStyle/>
          <a:p>
            <a:r>
              <a:rPr lang="fi-FI" dirty="0"/>
              <a:t>Oppiminen ja ongelmanratkaisu</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180A7EC1-C944-1C76-6518-723DF6DFBE5C}"/>
              </a:ext>
            </a:extLst>
          </p:cNvPr>
          <p:cNvSpPr>
            <a:spLocks noGrp="1"/>
          </p:cNvSpPr>
          <p:nvPr>
            <p:ph idx="1"/>
          </p:nvPr>
        </p:nvSpPr>
        <p:spPr>
          <a:xfrm>
            <a:off x="838200" y="1825625"/>
            <a:ext cx="10515600" cy="4351338"/>
          </a:xfrm>
        </p:spPr>
        <p:txBody>
          <a:bodyPr>
            <a:normAutofit lnSpcReduction="10000"/>
          </a:bodyPr>
          <a:lstStyle/>
          <a:p>
            <a:r>
              <a:rPr lang="fi-FI" sz="2400" b="1" dirty="0"/>
              <a:t>Mitä kannattaa ottaa huomioon / tekisit eri lailla seuraavalla kerralla lähtiessäsi ulkomaille?</a:t>
            </a:r>
          </a:p>
          <a:p>
            <a:r>
              <a:rPr lang="fi-FI" sz="2400" dirty="0"/>
              <a:t>-Kun ostan lentoliput tarkistan että niistä saa hyvityksen jos joutuu perumaan. Lyhennettiin reissun aikataulua kolmella viikolla ennen kuin lähdettiin ja olimme varanneet jo lennot mutta ei saatu peruutetuista lennoista hyvitystä koska ne oli ei hyvitettävät liput. </a:t>
            </a:r>
          </a:p>
          <a:p>
            <a:r>
              <a:rPr lang="fi-FI" sz="2400" b="1" dirty="0"/>
              <a:t>Asioita, joista et pitänyt kohdemaassa ja sen kulttuurissa? </a:t>
            </a:r>
          </a:p>
          <a:p>
            <a:r>
              <a:rPr lang="fi-FI" sz="2400" dirty="0"/>
              <a:t>-Liikenteestä, sillä välillä tuntui että liikennesääntöjä ei ole ollenkaan tai jos on niin niitä ei noudateta millään lailla. Sai olla tosi varovainen kun ylitti tietä tai käveli tien reunassa sillä kävelyteitä ei juuri ollut. Maassa on myös vähän </a:t>
            </a:r>
            <a:r>
              <a:rPr lang="fi-FI" sz="2400" dirty="0" err="1"/>
              <a:t>hällä</a:t>
            </a:r>
            <a:r>
              <a:rPr lang="fi-FI" sz="2400" dirty="0"/>
              <a:t> väliä asenne ja roskia ja epäsiisteyttä on todella paljon. Myös hanaveden juomakelvottomuus on vähän ikävä asia, mutta vesi on onneksi halpaa.</a:t>
            </a:r>
          </a:p>
        </p:txBody>
      </p:sp>
    </p:spTree>
    <p:extLst>
      <p:ext uri="{BB962C8B-B14F-4D97-AF65-F5344CB8AC3E}">
        <p14:creationId xmlns:p14="http://schemas.microsoft.com/office/powerpoint/2010/main" val="92141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E380F9DA-99A1-4460-DABC-2FA88408E52B}"/>
              </a:ext>
            </a:extLst>
          </p:cNvPr>
          <p:cNvSpPr>
            <a:spLocks noGrp="1"/>
          </p:cNvSpPr>
          <p:nvPr>
            <p:ph type="title"/>
          </p:nvPr>
        </p:nvSpPr>
        <p:spPr>
          <a:xfrm>
            <a:off x="838200" y="365125"/>
            <a:ext cx="10515600" cy="1325563"/>
          </a:xfrm>
        </p:spPr>
        <p:txBody>
          <a:bodyPr>
            <a:normAutofit/>
          </a:bodyPr>
          <a:lstStyle/>
          <a:p>
            <a:r>
              <a:rPr lang="fi-FI" dirty="0"/>
              <a:t>Oppiminen ja ongelmanratkaisu</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26C843E9-A260-0E70-D75A-B5CF0B7CFBA3}"/>
              </a:ext>
            </a:extLst>
          </p:cNvPr>
          <p:cNvSpPr>
            <a:spLocks noGrp="1"/>
          </p:cNvSpPr>
          <p:nvPr>
            <p:ph idx="1"/>
          </p:nvPr>
        </p:nvSpPr>
        <p:spPr>
          <a:xfrm>
            <a:off x="838200" y="1825625"/>
            <a:ext cx="10515600" cy="4351338"/>
          </a:xfrm>
        </p:spPr>
        <p:txBody>
          <a:bodyPr>
            <a:normAutofit/>
          </a:bodyPr>
          <a:lstStyle/>
          <a:p>
            <a:r>
              <a:rPr lang="fi-FI" sz="1500" b="1" dirty="0"/>
              <a:t>Millaisten asioiden koet olevan paremmin Suomessa kuin kohdemaassasi? Millaisia vahvuuksia Suomella ja sen kulttuurilla on?</a:t>
            </a:r>
          </a:p>
          <a:p>
            <a:r>
              <a:rPr lang="fi-FI" sz="1500" dirty="0"/>
              <a:t>-Puhtaus ja liikenne sekä muutenkin Suomi on varmasti Maltaa edellä monessa asiassa koska Malta on niin pieni maa</a:t>
            </a:r>
          </a:p>
          <a:p>
            <a:r>
              <a:rPr lang="fi-FI" sz="1500" b="1" dirty="0"/>
              <a:t>Millaisten asioiden koet olevan paremmin kohdemaassa kuin Suomessa? Millaisia vahvuuksia kohdemaalla on? </a:t>
            </a:r>
          </a:p>
          <a:p>
            <a:r>
              <a:rPr lang="fi-FI" sz="1500" dirty="0"/>
              <a:t>Keli ja nähtävyydet. Myös ihmiset ovat pääosin mukavampia ja sosiaalisempia kuin Suomessa.</a:t>
            </a:r>
          </a:p>
          <a:p>
            <a:r>
              <a:rPr lang="fi-FI" sz="1500" b="1" dirty="0"/>
              <a:t>Mitä meidän suomalaisten olisi hyvä oppia kohdemaan ihmisistä tai kulttuurista? </a:t>
            </a:r>
          </a:p>
          <a:p>
            <a:r>
              <a:rPr lang="fi-FI" sz="1500" dirty="0"/>
              <a:t>-Sosiaalisuutta ja ystävällisyyttä</a:t>
            </a:r>
          </a:p>
          <a:p>
            <a:r>
              <a:rPr lang="fi-FI" sz="1500" b="1" dirty="0"/>
              <a:t>Mitä opit jaksolla? Pohdi mitä opit sekä ammatillisesti että työ/koulupäivien ulkopuolella? </a:t>
            </a:r>
          </a:p>
          <a:p>
            <a:r>
              <a:rPr lang="fi-FI" sz="1500" dirty="0"/>
              <a:t>-Omatoimisuutta ja sosiaalisuutta sekä kielitaito parani huomattavasti</a:t>
            </a:r>
          </a:p>
          <a:p>
            <a:r>
              <a:rPr lang="fi-FI" sz="1500" b="1" dirty="0"/>
              <a:t>Koitko vaihtojakson vaikuttaneen sinuun (itsetunto/käytös/kielitaito/rohkeus puhua)</a:t>
            </a:r>
          </a:p>
          <a:p>
            <a:r>
              <a:rPr lang="fi-FI" sz="1500" dirty="0"/>
              <a:t>-Jakso vaikeutti rohkeuteen, omatoimisuuteen ja kielitaitoon todella paljon. Jaksolla itsenäistyy myös todella paljon ja oppii arvostamaan erilaisia asioita Suomessa.</a:t>
            </a:r>
          </a:p>
          <a:p>
            <a:endParaRPr lang="fi-FI" sz="1500" dirty="0"/>
          </a:p>
          <a:p>
            <a:endParaRPr lang="fi-FI" sz="1500" dirty="0"/>
          </a:p>
        </p:txBody>
      </p:sp>
    </p:spTree>
    <p:extLst>
      <p:ext uri="{BB962C8B-B14F-4D97-AF65-F5344CB8AC3E}">
        <p14:creationId xmlns:p14="http://schemas.microsoft.com/office/powerpoint/2010/main" val="2215665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82CC888-A9B5-D25A-F7F5-8CDA05BA6D31}"/>
              </a:ext>
            </a:extLst>
          </p:cNvPr>
          <p:cNvSpPr>
            <a:spLocks noGrp="1"/>
          </p:cNvSpPr>
          <p:nvPr>
            <p:ph type="title"/>
          </p:nvPr>
        </p:nvSpPr>
        <p:spPr>
          <a:xfrm>
            <a:off x="3970366" y="609600"/>
            <a:ext cx="4267200" cy="1351472"/>
          </a:xfrm>
        </p:spPr>
        <p:txBody>
          <a:bodyPr>
            <a:normAutofit/>
          </a:bodyPr>
          <a:lstStyle/>
          <a:p>
            <a:pPr algn="ctr"/>
            <a:r>
              <a:rPr lang="fi-FI">
                <a:solidFill>
                  <a:schemeClr val="tx1">
                    <a:lumMod val="85000"/>
                    <a:lumOff val="15000"/>
                  </a:schemeClr>
                </a:solidFill>
              </a:rPr>
              <a:t>Vapaa-aika ja majoitus</a:t>
            </a:r>
          </a:p>
        </p:txBody>
      </p:sp>
      <p:pic>
        <p:nvPicPr>
          <p:cNvPr id="5" name="Sisällön paikkamerkki 4" descr="Kuva, joka sisältää kohteen teksti&#10;&#10;Kuvaus luotu automaattisesti">
            <a:extLst>
              <a:ext uri="{FF2B5EF4-FFF2-40B4-BE49-F238E27FC236}">
                <a16:creationId xmlns:a16="http://schemas.microsoft.com/office/drawing/2014/main" id="{E127267C-EF95-2F8D-E5C1-1CF332B5BDE7}"/>
              </a:ext>
            </a:extLst>
          </p:cNvPr>
          <p:cNvPicPr>
            <a:picLocks noChangeAspect="1"/>
          </p:cNvPicPr>
          <p:nvPr/>
        </p:nvPicPr>
        <p:blipFill rotWithShape="1">
          <a:blip r:embed="rId2">
            <a:extLst>
              <a:ext uri="{28A0092B-C50C-407E-A947-70E740481C1C}">
                <a14:useLocalDpi xmlns:a14="http://schemas.microsoft.com/office/drawing/2010/main" val="0"/>
              </a:ext>
            </a:extLst>
          </a:blip>
          <a:srcRect t="722" r="2" b="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29" name="Content Placeholder 10">
            <a:extLst>
              <a:ext uri="{FF2B5EF4-FFF2-40B4-BE49-F238E27FC236}">
                <a16:creationId xmlns:a16="http://schemas.microsoft.com/office/drawing/2014/main" id="{61180EE2-A943-D458-D55A-7CFE760405B2}"/>
              </a:ext>
            </a:extLst>
          </p:cNvPr>
          <p:cNvSpPr>
            <a:spLocks noGrp="1"/>
          </p:cNvSpPr>
          <p:nvPr>
            <p:ph idx="1"/>
          </p:nvPr>
        </p:nvSpPr>
        <p:spPr>
          <a:xfrm>
            <a:off x="4198966" y="2147356"/>
            <a:ext cx="3810000" cy="4710643"/>
          </a:xfrm>
        </p:spPr>
        <p:txBody>
          <a:bodyPr>
            <a:normAutofit/>
          </a:bodyPr>
          <a:lstStyle/>
          <a:p>
            <a:r>
              <a:rPr lang="en-US" sz="1400" dirty="0" err="1">
                <a:solidFill>
                  <a:schemeClr val="tx1">
                    <a:lumMod val="85000"/>
                    <a:lumOff val="15000"/>
                  </a:schemeClr>
                </a:solidFill>
              </a:rPr>
              <a:t>Vapaa-ajalla</a:t>
            </a:r>
            <a:r>
              <a:rPr lang="en-US" sz="1400" dirty="0">
                <a:solidFill>
                  <a:schemeClr val="tx1">
                    <a:lumMod val="85000"/>
                    <a:lumOff val="15000"/>
                  </a:schemeClr>
                </a:solidFill>
              </a:rPr>
              <a:t> </a:t>
            </a:r>
            <a:r>
              <a:rPr lang="en-US" sz="1400" dirty="0" err="1">
                <a:solidFill>
                  <a:schemeClr val="tx1">
                    <a:lumMod val="85000"/>
                    <a:lumOff val="15000"/>
                  </a:schemeClr>
                </a:solidFill>
              </a:rPr>
              <a:t>käytiin</a:t>
            </a:r>
            <a:r>
              <a:rPr lang="en-US" sz="1400" dirty="0">
                <a:solidFill>
                  <a:schemeClr val="tx1">
                    <a:lumMod val="85000"/>
                    <a:lumOff val="15000"/>
                  </a:schemeClr>
                </a:solidFill>
              </a:rPr>
              <a:t> </a:t>
            </a:r>
            <a:r>
              <a:rPr lang="en-US" sz="1400" dirty="0" err="1">
                <a:solidFill>
                  <a:schemeClr val="tx1">
                    <a:lumMod val="85000"/>
                    <a:lumOff val="15000"/>
                  </a:schemeClr>
                </a:solidFill>
              </a:rPr>
              <a:t>paljon</a:t>
            </a:r>
            <a:r>
              <a:rPr lang="en-US" sz="1400" dirty="0">
                <a:solidFill>
                  <a:schemeClr val="tx1">
                    <a:lumMod val="85000"/>
                    <a:lumOff val="15000"/>
                  </a:schemeClr>
                </a:solidFill>
              </a:rPr>
              <a:t> </a:t>
            </a:r>
            <a:r>
              <a:rPr lang="en-US" sz="1400" dirty="0" err="1">
                <a:solidFill>
                  <a:schemeClr val="tx1">
                    <a:lumMod val="85000"/>
                    <a:lumOff val="15000"/>
                  </a:schemeClr>
                </a:solidFill>
              </a:rPr>
              <a:t>kiertelemässä</a:t>
            </a:r>
            <a:r>
              <a:rPr lang="en-US" sz="1400" dirty="0">
                <a:solidFill>
                  <a:schemeClr val="tx1">
                    <a:lumMod val="85000"/>
                    <a:lumOff val="15000"/>
                  </a:schemeClr>
                </a:solidFill>
              </a:rPr>
              <a:t> ja </a:t>
            </a:r>
            <a:r>
              <a:rPr lang="en-US" sz="1400" dirty="0" err="1">
                <a:solidFill>
                  <a:schemeClr val="tx1">
                    <a:lumMod val="85000"/>
                    <a:lumOff val="15000"/>
                  </a:schemeClr>
                </a:solidFill>
              </a:rPr>
              <a:t>katsomassa</a:t>
            </a:r>
            <a:r>
              <a:rPr lang="en-US" sz="1400" dirty="0">
                <a:solidFill>
                  <a:schemeClr val="tx1">
                    <a:lumMod val="85000"/>
                    <a:lumOff val="15000"/>
                  </a:schemeClr>
                </a:solidFill>
              </a:rPr>
              <a:t> </a:t>
            </a:r>
            <a:r>
              <a:rPr lang="en-US" sz="1400" dirty="0" err="1">
                <a:solidFill>
                  <a:schemeClr val="tx1">
                    <a:lumMod val="85000"/>
                    <a:lumOff val="15000"/>
                  </a:schemeClr>
                </a:solidFill>
              </a:rPr>
              <a:t>Maltaa</a:t>
            </a:r>
            <a:r>
              <a:rPr lang="en-US" sz="1400" dirty="0">
                <a:solidFill>
                  <a:schemeClr val="tx1">
                    <a:lumMod val="85000"/>
                    <a:lumOff val="15000"/>
                  </a:schemeClr>
                </a:solidFill>
              </a:rPr>
              <a:t> </a:t>
            </a:r>
            <a:r>
              <a:rPr lang="en-US" sz="1400" dirty="0" err="1">
                <a:solidFill>
                  <a:schemeClr val="tx1">
                    <a:lumMod val="85000"/>
                    <a:lumOff val="15000"/>
                  </a:schemeClr>
                </a:solidFill>
              </a:rPr>
              <a:t>eri</a:t>
            </a:r>
            <a:r>
              <a:rPr lang="en-US" sz="1400" dirty="0">
                <a:solidFill>
                  <a:schemeClr val="tx1">
                    <a:lumMod val="85000"/>
                    <a:lumOff val="15000"/>
                  </a:schemeClr>
                </a:solidFill>
              </a:rPr>
              <a:t> </a:t>
            </a:r>
            <a:r>
              <a:rPr lang="en-US" sz="1400" dirty="0" err="1">
                <a:solidFill>
                  <a:schemeClr val="tx1">
                    <a:lumMod val="85000"/>
                    <a:lumOff val="15000"/>
                  </a:schemeClr>
                </a:solidFill>
              </a:rPr>
              <a:t>puolilta</a:t>
            </a:r>
            <a:r>
              <a:rPr lang="en-US" sz="1400" dirty="0">
                <a:solidFill>
                  <a:schemeClr val="tx1">
                    <a:lumMod val="85000"/>
                    <a:lumOff val="15000"/>
                  </a:schemeClr>
                </a:solidFill>
              </a:rPr>
              <a:t>. </a:t>
            </a:r>
            <a:r>
              <a:rPr lang="en-US" sz="1400" dirty="0" err="1">
                <a:solidFill>
                  <a:schemeClr val="tx1">
                    <a:lumMod val="85000"/>
                    <a:lumOff val="15000"/>
                  </a:schemeClr>
                </a:solidFill>
              </a:rPr>
              <a:t>Viikonloppuisin</a:t>
            </a:r>
            <a:r>
              <a:rPr lang="en-US" sz="1400" dirty="0">
                <a:solidFill>
                  <a:schemeClr val="tx1">
                    <a:lumMod val="85000"/>
                    <a:lumOff val="15000"/>
                  </a:schemeClr>
                </a:solidFill>
              </a:rPr>
              <a:t> </a:t>
            </a:r>
            <a:r>
              <a:rPr lang="en-US" sz="1400" dirty="0" err="1">
                <a:solidFill>
                  <a:schemeClr val="tx1">
                    <a:lumMod val="85000"/>
                    <a:lumOff val="15000"/>
                  </a:schemeClr>
                </a:solidFill>
              </a:rPr>
              <a:t>käytiin</a:t>
            </a:r>
            <a:r>
              <a:rPr lang="en-US" sz="1400" dirty="0">
                <a:solidFill>
                  <a:schemeClr val="tx1">
                    <a:lumMod val="85000"/>
                    <a:lumOff val="15000"/>
                  </a:schemeClr>
                </a:solidFill>
              </a:rPr>
              <a:t> </a:t>
            </a:r>
            <a:r>
              <a:rPr lang="en-US" sz="1400" dirty="0" err="1">
                <a:solidFill>
                  <a:schemeClr val="tx1">
                    <a:lumMod val="85000"/>
                    <a:lumOff val="15000"/>
                  </a:schemeClr>
                </a:solidFill>
              </a:rPr>
              <a:t>katselemassa</a:t>
            </a:r>
            <a:r>
              <a:rPr lang="en-US" sz="1400" dirty="0">
                <a:solidFill>
                  <a:schemeClr val="tx1">
                    <a:lumMod val="85000"/>
                    <a:lumOff val="15000"/>
                  </a:schemeClr>
                </a:solidFill>
              </a:rPr>
              <a:t> </a:t>
            </a:r>
            <a:r>
              <a:rPr lang="en-US" sz="1400" dirty="0" err="1">
                <a:solidFill>
                  <a:schemeClr val="tx1">
                    <a:lumMod val="85000"/>
                    <a:lumOff val="15000"/>
                  </a:schemeClr>
                </a:solidFill>
              </a:rPr>
              <a:t>yöelämää</a:t>
            </a:r>
            <a:r>
              <a:rPr lang="en-US" sz="1400" dirty="0">
                <a:solidFill>
                  <a:schemeClr val="tx1">
                    <a:lumMod val="85000"/>
                    <a:lumOff val="15000"/>
                  </a:schemeClr>
                </a:solidFill>
              </a:rPr>
              <a:t> ja </a:t>
            </a:r>
            <a:r>
              <a:rPr lang="en-US" sz="1400" dirty="0" err="1">
                <a:solidFill>
                  <a:schemeClr val="tx1">
                    <a:lumMod val="85000"/>
                    <a:lumOff val="15000"/>
                  </a:schemeClr>
                </a:solidFill>
              </a:rPr>
              <a:t>tutustuttiin</a:t>
            </a:r>
            <a:r>
              <a:rPr lang="en-US" sz="1400" dirty="0">
                <a:solidFill>
                  <a:schemeClr val="tx1">
                    <a:lumMod val="85000"/>
                    <a:lumOff val="15000"/>
                  </a:schemeClr>
                </a:solidFill>
              </a:rPr>
              <a:t> </a:t>
            </a:r>
            <a:r>
              <a:rPr lang="en-US" sz="1400" dirty="0" err="1">
                <a:solidFill>
                  <a:schemeClr val="tx1">
                    <a:lumMod val="85000"/>
                    <a:lumOff val="15000"/>
                  </a:schemeClr>
                </a:solidFill>
              </a:rPr>
              <a:t>moniin</a:t>
            </a:r>
            <a:r>
              <a:rPr lang="en-US" sz="1400" dirty="0">
                <a:solidFill>
                  <a:schemeClr val="tx1">
                    <a:lumMod val="85000"/>
                    <a:lumOff val="15000"/>
                  </a:schemeClr>
                </a:solidFill>
              </a:rPr>
              <a:t> </a:t>
            </a:r>
            <a:r>
              <a:rPr lang="en-US" sz="1400" dirty="0" err="1">
                <a:solidFill>
                  <a:schemeClr val="tx1">
                    <a:lumMod val="85000"/>
                    <a:lumOff val="15000"/>
                  </a:schemeClr>
                </a:solidFill>
              </a:rPr>
              <a:t>eri</a:t>
            </a:r>
            <a:r>
              <a:rPr lang="en-US" sz="1400" dirty="0">
                <a:solidFill>
                  <a:schemeClr val="tx1">
                    <a:lumMod val="85000"/>
                    <a:lumOff val="15000"/>
                  </a:schemeClr>
                </a:solidFill>
              </a:rPr>
              <a:t> </a:t>
            </a:r>
            <a:r>
              <a:rPr lang="en-US" sz="1400" dirty="0" err="1">
                <a:solidFill>
                  <a:schemeClr val="tx1">
                    <a:lumMod val="85000"/>
                    <a:lumOff val="15000"/>
                  </a:schemeClr>
                </a:solidFill>
              </a:rPr>
              <a:t>ihmisiin</a:t>
            </a:r>
            <a:endParaRPr lang="en-US" sz="1400" dirty="0">
              <a:solidFill>
                <a:schemeClr val="tx1">
                  <a:lumMod val="85000"/>
                  <a:lumOff val="15000"/>
                </a:schemeClr>
              </a:solidFill>
            </a:endParaRPr>
          </a:p>
          <a:p>
            <a:r>
              <a:rPr lang="en-US" sz="1400" dirty="0" err="1">
                <a:solidFill>
                  <a:schemeClr val="tx1">
                    <a:lumMod val="85000"/>
                    <a:lumOff val="15000"/>
                  </a:schemeClr>
                </a:solidFill>
              </a:rPr>
              <a:t>Arki-elämä</a:t>
            </a:r>
            <a:r>
              <a:rPr lang="en-US" sz="1400" dirty="0">
                <a:solidFill>
                  <a:schemeClr val="tx1">
                    <a:lumMod val="85000"/>
                    <a:lumOff val="15000"/>
                  </a:schemeClr>
                </a:solidFill>
              </a:rPr>
              <a:t> </a:t>
            </a:r>
            <a:r>
              <a:rPr lang="en-US" sz="1400" dirty="0" err="1">
                <a:solidFill>
                  <a:schemeClr val="tx1">
                    <a:lumMod val="85000"/>
                    <a:lumOff val="15000"/>
                  </a:schemeClr>
                </a:solidFill>
              </a:rPr>
              <a:t>oli</a:t>
            </a:r>
            <a:r>
              <a:rPr lang="en-US" sz="1400" dirty="0">
                <a:solidFill>
                  <a:schemeClr val="tx1">
                    <a:lumMod val="85000"/>
                    <a:lumOff val="15000"/>
                  </a:schemeClr>
                </a:solidFill>
              </a:rPr>
              <a:t> </a:t>
            </a:r>
            <a:r>
              <a:rPr lang="en-US" sz="1400" dirty="0" err="1">
                <a:solidFill>
                  <a:schemeClr val="tx1">
                    <a:lumMod val="85000"/>
                    <a:lumOff val="15000"/>
                  </a:schemeClr>
                </a:solidFill>
              </a:rPr>
              <a:t>pitkälti</a:t>
            </a:r>
            <a:r>
              <a:rPr lang="en-US" sz="1400" dirty="0">
                <a:solidFill>
                  <a:schemeClr val="tx1">
                    <a:lumMod val="85000"/>
                    <a:lumOff val="15000"/>
                  </a:schemeClr>
                </a:solidFill>
              </a:rPr>
              <a:t> </a:t>
            </a:r>
            <a:r>
              <a:rPr lang="en-US" sz="1400" dirty="0" err="1">
                <a:solidFill>
                  <a:schemeClr val="tx1">
                    <a:lumMod val="85000"/>
                    <a:lumOff val="15000"/>
                  </a:schemeClr>
                </a:solidFill>
              </a:rPr>
              <a:t>töissä</a:t>
            </a:r>
            <a:r>
              <a:rPr lang="en-US" sz="1400" dirty="0">
                <a:solidFill>
                  <a:schemeClr val="tx1">
                    <a:lumMod val="85000"/>
                    <a:lumOff val="15000"/>
                  </a:schemeClr>
                </a:solidFill>
              </a:rPr>
              <a:t> </a:t>
            </a:r>
            <a:r>
              <a:rPr lang="en-US" sz="1400" dirty="0" err="1">
                <a:solidFill>
                  <a:schemeClr val="tx1">
                    <a:lumMod val="85000"/>
                    <a:lumOff val="15000"/>
                  </a:schemeClr>
                </a:solidFill>
              </a:rPr>
              <a:t>olemista</a:t>
            </a:r>
            <a:r>
              <a:rPr lang="en-US" sz="1400" dirty="0">
                <a:solidFill>
                  <a:schemeClr val="tx1">
                    <a:lumMod val="85000"/>
                    <a:lumOff val="15000"/>
                  </a:schemeClr>
                </a:solidFill>
              </a:rPr>
              <a:t> ja </a:t>
            </a:r>
            <a:r>
              <a:rPr lang="en-US" sz="1400" dirty="0" err="1">
                <a:solidFill>
                  <a:schemeClr val="tx1">
                    <a:lumMod val="85000"/>
                    <a:lumOff val="15000"/>
                  </a:schemeClr>
                </a:solidFill>
              </a:rPr>
              <a:t>ruoan</a:t>
            </a:r>
            <a:r>
              <a:rPr lang="en-US" sz="1400" dirty="0">
                <a:solidFill>
                  <a:schemeClr val="tx1">
                    <a:lumMod val="85000"/>
                    <a:lumOff val="15000"/>
                  </a:schemeClr>
                </a:solidFill>
              </a:rPr>
              <a:t> </a:t>
            </a:r>
            <a:r>
              <a:rPr lang="en-US" sz="1400" dirty="0" err="1">
                <a:solidFill>
                  <a:schemeClr val="tx1">
                    <a:lumMod val="85000"/>
                    <a:lumOff val="15000"/>
                  </a:schemeClr>
                </a:solidFill>
              </a:rPr>
              <a:t>tekemistä</a:t>
            </a:r>
            <a:r>
              <a:rPr lang="en-US" sz="1400" dirty="0">
                <a:solidFill>
                  <a:schemeClr val="tx1">
                    <a:lumMod val="85000"/>
                    <a:lumOff val="15000"/>
                  </a:schemeClr>
                </a:solidFill>
              </a:rPr>
              <a:t> </a:t>
            </a:r>
            <a:r>
              <a:rPr lang="en-US" sz="1400" dirty="0" err="1">
                <a:solidFill>
                  <a:schemeClr val="tx1">
                    <a:lumMod val="85000"/>
                    <a:lumOff val="15000"/>
                  </a:schemeClr>
                </a:solidFill>
              </a:rPr>
              <a:t>sekä</a:t>
            </a:r>
            <a:r>
              <a:rPr lang="en-US" sz="1400" dirty="0">
                <a:solidFill>
                  <a:schemeClr val="tx1">
                    <a:lumMod val="85000"/>
                    <a:lumOff val="15000"/>
                  </a:schemeClr>
                </a:solidFill>
              </a:rPr>
              <a:t> </a:t>
            </a:r>
            <a:r>
              <a:rPr lang="en-US" sz="1400" dirty="0" err="1">
                <a:solidFill>
                  <a:schemeClr val="tx1">
                    <a:lumMod val="85000"/>
                    <a:lumOff val="15000"/>
                  </a:schemeClr>
                </a:solidFill>
              </a:rPr>
              <a:t>kiertelemistä</a:t>
            </a:r>
            <a:r>
              <a:rPr lang="en-US" sz="1400" dirty="0">
                <a:solidFill>
                  <a:schemeClr val="tx1">
                    <a:lumMod val="85000"/>
                    <a:lumOff val="15000"/>
                  </a:schemeClr>
                </a:solidFill>
              </a:rPr>
              <a:t> ja </a:t>
            </a:r>
            <a:r>
              <a:rPr lang="en-US" sz="1400" dirty="0" err="1">
                <a:solidFill>
                  <a:schemeClr val="tx1">
                    <a:lumMod val="85000"/>
                    <a:lumOff val="15000"/>
                  </a:schemeClr>
                </a:solidFill>
              </a:rPr>
              <a:t>pyykkien</a:t>
            </a:r>
            <a:r>
              <a:rPr lang="en-US" sz="1400" dirty="0">
                <a:solidFill>
                  <a:schemeClr val="tx1">
                    <a:lumMod val="85000"/>
                    <a:lumOff val="15000"/>
                  </a:schemeClr>
                </a:solidFill>
              </a:rPr>
              <a:t> </a:t>
            </a:r>
            <a:r>
              <a:rPr lang="en-US" sz="1400" dirty="0" err="1">
                <a:solidFill>
                  <a:schemeClr val="tx1">
                    <a:lumMod val="85000"/>
                    <a:lumOff val="15000"/>
                  </a:schemeClr>
                </a:solidFill>
              </a:rPr>
              <a:t>pesemistä</a:t>
            </a:r>
            <a:r>
              <a:rPr lang="en-US" sz="1400" dirty="0">
                <a:solidFill>
                  <a:schemeClr val="tx1">
                    <a:lumMod val="85000"/>
                    <a:lumOff val="15000"/>
                  </a:schemeClr>
                </a:solidFill>
              </a:rPr>
              <a:t>. </a:t>
            </a:r>
            <a:r>
              <a:rPr lang="en-US" sz="1400" dirty="0" err="1">
                <a:solidFill>
                  <a:schemeClr val="tx1">
                    <a:lumMod val="85000"/>
                    <a:lumOff val="15000"/>
                  </a:schemeClr>
                </a:solidFill>
              </a:rPr>
              <a:t>Kaupassa</a:t>
            </a:r>
            <a:r>
              <a:rPr lang="en-US" sz="1400" dirty="0">
                <a:solidFill>
                  <a:schemeClr val="tx1">
                    <a:lumMod val="85000"/>
                    <a:lumOff val="15000"/>
                  </a:schemeClr>
                </a:solidFill>
              </a:rPr>
              <a:t> </a:t>
            </a:r>
            <a:r>
              <a:rPr lang="en-US" sz="1400" dirty="0" err="1">
                <a:solidFill>
                  <a:schemeClr val="tx1">
                    <a:lumMod val="85000"/>
                    <a:lumOff val="15000"/>
                  </a:schemeClr>
                </a:solidFill>
              </a:rPr>
              <a:t>käytiin</a:t>
            </a:r>
            <a:r>
              <a:rPr lang="en-US" sz="1400" dirty="0">
                <a:solidFill>
                  <a:schemeClr val="tx1">
                    <a:lumMod val="85000"/>
                    <a:lumOff val="15000"/>
                  </a:schemeClr>
                </a:solidFill>
              </a:rPr>
              <a:t> </a:t>
            </a:r>
            <a:r>
              <a:rPr lang="en-US" sz="1400" dirty="0" err="1">
                <a:solidFill>
                  <a:schemeClr val="tx1">
                    <a:lumMod val="85000"/>
                    <a:lumOff val="15000"/>
                  </a:schemeClr>
                </a:solidFill>
              </a:rPr>
              <a:t>muutaman</a:t>
            </a:r>
            <a:r>
              <a:rPr lang="en-US" sz="1400" dirty="0">
                <a:solidFill>
                  <a:schemeClr val="tx1">
                    <a:lumMod val="85000"/>
                    <a:lumOff val="15000"/>
                  </a:schemeClr>
                </a:solidFill>
              </a:rPr>
              <a:t> </a:t>
            </a:r>
            <a:r>
              <a:rPr lang="en-US" sz="1400" dirty="0" err="1">
                <a:solidFill>
                  <a:schemeClr val="tx1">
                    <a:lumMod val="85000"/>
                    <a:lumOff val="15000"/>
                  </a:schemeClr>
                </a:solidFill>
              </a:rPr>
              <a:t>kerran</a:t>
            </a:r>
            <a:r>
              <a:rPr lang="en-US" sz="1400" dirty="0">
                <a:solidFill>
                  <a:schemeClr val="tx1">
                    <a:lumMod val="85000"/>
                    <a:lumOff val="15000"/>
                  </a:schemeClr>
                </a:solidFill>
              </a:rPr>
              <a:t> </a:t>
            </a:r>
            <a:r>
              <a:rPr lang="en-US" sz="1400" dirty="0" err="1">
                <a:solidFill>
                  <a:schemeClr val="tx1">
                    <a:lumMod val="85000"/>
                    <a:lumOff val="15000"/>
                  </a:schemeClr>
                </a:solidFill>
              </a:rPr>
              <a:t>viikossa</a:t>
            </a:r>
            <a:endParaRPr lang="en-US" sz="1400" dirty="0">
              <a:solidFill>
                <a:schemeClr val="tx1">
                  <a:lumMod val="85000"/>
                  <a:lumOff val="15000"/>
                </a:schemeClr>
              </a:solidFill>
            </a:endParaRPr>
          </a:p>
          <a:p>
            <a:r>
              <a:rPr lang="en-US" sz="1400" dirty="0" err="1">
                <a:solidFill>
                  <a:schemeClr val="tx1">
                    <a:lumMod val="85000"/>
                    <a:lumOff val="15000"/>
                  </a:schemeClr>
                </a:solidFill>
              </a:rPr>
              <a:t>Saatiin</a:t>
            </a:r>
            <a:r>
              <a:rPr lang="en-US" sz="1400" dirty="0">
                <a:solidFill>
                  <a:schemeClr val="tx1">
                    <a:lumMod val="85000"/>
                    <a:lumOff val="15000"/>
                  </a:schemeClr>
                </a:solidFill>
              </a:rPr>
              <a:t> </a:t>
            </a:r>
            <a:r>
              <a:rPr lang="en-US" sz="1400" dirty="0" err="1">
                <a:solidFill>
                  <a:schemeClr val="tx1">
                    <a:lumMod val="85000"/>
                    <a:lumOff val="15000"/>
                  </a:schemeClr>
                </a:solidFill>
              </a:rPr>
              <a:t>meidän</a:t>
            </a:r>
            <a:r>
              <a:rPr lang="en-US" sz="1400" dirty="0">
                <a:solidFill>
                  <a:schemeClr val="tx1">
                    <a:lumMod val="85000"/>
                    <a:lumOff val="15000"/>
                  </a:schemeClr>
                </a:solidFill>
              </a:rPr>
              <a:t> </a:t>
            </a:r>
            <a:r>
              <a:rPr lang="en-US" sz="1400" dirty="0" err="1">
                <a:solidFill>
                  <a:schemeClr val="tx1">
                    <a:lumMod val="85000"/>
                    <a:lumOff val="15000"/>
                  </a:schemeClr>
                </a:solidFill>
              </a:rPr>
              <a:t>majoitus</a:t>
            </a:r>
            <a:r>
              <a:rPr lang="en-US" sz="1400" dirty="0">
                <a:solidFill>
                  <a:schemeClr val="tx1">
                    <a:lumMod val="85000"/>
                    <a:lumOff val="15000"/>
                  </a:schemeClr>
                </a:solidFill>
              </a:rPr>
              <a:t> </a:t>
            </a:r>
            <a:r>
              <a:rPr lang="en-US" sz="1400" dirty="0" err="1">
                <a:solidFill>
                  <a:schemeClr val="tx1">
                    <a:lumMod val="85000"/>
                    <a:lumOff val="15000"/>
                  </a:schemeClr>
                </a:solidFill>
              </a:rPr>
              <a:t>Keudan</a:t>
            </a:r>
            <a:r>
              <a:rPr lang="en-US" sz="1400" dirty="0">
                <a:solidFill>
                  <a:schemeClr val="tx1">
                    <a:lumMod val="85000"/>
                    <a:lumOff val="15000"/>
                  </a:schemeClr>
                </a:solidFill>
              </a:rPr>
              <a:t> </a:t>
            </a:r>
            <a:r>
              <a:rPr lang="en-US" sz="1400" dirty="0" err="1">
                <a:solidFill>
                  <a:schemeClr val="tx1">
                    <a:lumMod val="85000"/>
                    <a:lumOff val="15000"/>
                  </a:schemeClr>
                </a:solidFill>
              </a:rPr>
              <a:t>kautta</a:t>
            </a:r>
            <a:r>
              <a:rPr lang="en-US" sz="1400" dirty="0">
                <a:solidFill>
                  <a:schemeClr val="tx1">
                    <a:lumMod val="85000"/>
                    <a:lumOff val="15000"/>
                  </a:schemeClr>
                </a:solidFill>
              </a:rPr>
              <a:t> ja se </a:t>
            </a:r>
            <a:r>
              <a:rPr lang="en-US" sz="1400" dirty="0" err="1">
                <a:solidFill>
                  <a:schemeClr val="tx1">
                    <a:lumMod val="85000"/>
                    <a:lumOff val="15000"/>
                  </a:schemeClr>
                </a:solidFill>
              </a:rPr>
              <a:t>oli</a:t>
            </a:r>
            <a:r>
              <a:rPr lang="en-US" sz="1400" dirty="0">
                <a:solidFill>
                  <a:schemeClr val="tx1">
                    <a:lumMod val="85000"/>
                    <a:lumOff val="15000"/>
                  </a:schemeClr>
                </a:solidFill>
              </a:rPr>
              <a:t> </a:t>
            </a:r>
            <a:r>
              <a:rPr lang="en-US" sz="1400" dirty="0" err="1">
                <a:solidFill>
                  <a:schemeClr val="tx1">
                    <a:lumMod val="85000"/>
                    <a:lumOff val="15000"/>
                  </a:schemeClr>
                </a:solidFill>
              </a:rPr>
              <a:t>ihan</a:t>
            </a:r>
            <a:r>
              <a:rPr lang="en-US" sz="1400" dirty="0">
                <a:solidFill>
                  <a:schemeClr val="tx1">
                    <a:lumMod val="85000"/>
                    <a:lumOff val="15000"/>
                  </a:schemeClr>
                </a:solidFill>
              </a:rPr>
              <a:t> </a:t>
            </a:r>
            <a:r>
              <a:rPr lang="en-US" sz="1400" dirty="0" err="1">
                <a:solidFill>
                  <a:schemeClr val="tx1">
                    <a:lumMod val="85000"/>
                    <a:lumOff val="15000"/>
                  </a:schemeClr>
                </a:solidFill>
              </a:rPr>
              <a:t>mukava</a:t>
            </a:r>
            <a:r>
              <a:rPr lang="en-US" sz="1400" dirty="0">
                <a:solidFill>
                  <a:schemeClr val="tx1">
                    <a:lumMod val="85000"/>
                    <a:lumOff val="15000"/>
                  </a:schemeClr>
                </a:solidFill>
              </a:rPr>
              <a:t> </a:t>
            </a:r>
            <a:r>
              <a:rPr lang="en-US" sz="1400" dirty="0" err="1">
                <a:solidFill>
                  <a:schemeClr val="tx1">
                    <a:lumMod val="85000"/>
                    <a:lumOff val="15000"/>
                  </a:schemeClr>
                </a:solidFill>
              </a:rPr>
              <a:t>asunto</a:t>
            </a:r>
            <a:r>
              <a:rPr lang="en-US" sz="1400" dirty="0">
                <a:solidFill>
                  <a:schemeClr val="tx1">
                    <a:lumMod val="85000"/>
                    <a:lumOff val="15000"/>
                  </a:schemeClr>
                </a:solidFill>
              </a:rPr>
              <a:t> </a:t>
            </a:r>
            <a:r>
              <a:rPr lang="en-US" sz="1400" dirty="0" err="1">
                <a:solidFill>
                  <a:schemeClr val="tx1">
                    <a:lumMod val="85000"/>
                    <a:lumOff val="15000"/>
                  </a:schemeClr>
                </a:solidFill>
              </a:rPr>
              <a:t>ilmastoinnilla</a:t>
            </a:r>
            <a:r>
              <a:rPr lang="en-US" sz="1400" dirty="0">
                <a:solidFill>
                  <a:schemeClr val="tx1">
                    <a:lumMod val="85000"/>
                    <a:lumOff val="15000"/>
                  </a:schemeClr>
                </a:solidFill>
              </a:rPr>
              <a:t>. </a:t>
            </a:r>
            <a:r>
              <a:rPr lang="en-US" sz="1400" dirty="0" err="1">
                <a:solidFill>
                  <a:schemeClr val="tx1">
                    <a:lumMod val="85000"/>
                    <a:lumOff val="15000"/>
                  </a:schemeClr>
                </a:solidFill>
              </a:rPr>
              <a:t>Maltalla</a:t>
            </a:r>
            <a:r>
              <a:rPr lang="en-US" sz="1400" dirty="0">
                <a:solidFill>
                  <a:schemeClr val="tx1">
                    <a:lumMod val="85000"/>
                    <a:lumOff val="15000"/>
                  </a:schemeClr>
                </a:solidFill>
              </a:rPr>
              <a:t> </a:t>
            </a:r>
            <a:r>
              <a:rPr lang="en-US" sz="1400" dirty="0" err="1">
                <a:solidFill>
                  <a:schemeClr val="tx1">
                    <a:lumMod val="85000"/>
                    <a:lumOff val="15000"/>
                  </a:schemeClr>
                </a:solidFill>
              </a:rPr>
              <a:t>asuminen</a:t>
            </a:r>
            <a:r>
              <a:rPr lang="en-US" sz="1400" dirty="0">
                <a:solidFill>
                  <a:schemeClr val="tx1">
                    <a:lumMod val="85000"/>
                    <a:lumOff val="15000"/>
                  </a:schemeClr>
                </a:solidFill>
              </a:rPr>
              <a:t> </a:t>
            </a:r>
            <a:r>
              <a:rPr lang="en-US" sz="1400" dirty="0" err="1">
                <a:solidFill>
                  <a:schemeClr val="tx1">
                    <a:lumMod val="85000"/>
                    <a:lumOff val="15000"/>
                  </a:schemeClr>
                </a:solidFill>
              </a:rPr>
              <a:t>eroaa</a:t>
            </a:r>
            <a:r>
              <a:rPr lang="en-US" sz="1400" dirty="0">
                <a:solidFill>
                  <a:schemeClr val="tx1">
                    <a:lumMod val="85000"/>
                    <a:lumOff val="15000"/>
                  </a:schemeClr>
                </a:solidFill>
              </a:rPr>
              <a:t> </a:t>
            </a:r>
            <a:r>
              <a:rPr lang="en-US" sz="1400" dirty="0" err="1">
                <a:solidFill>
                  <a:schemeClr val="tx1">
                    <a:lumMod val="85000"/>
                    <a:lumOff val="15000"/>
                  </a:schemeClr>
                </a:solidFill>
              </a:rPr>
              <a:t>kierrätyksen</a:t>
            </a:r>
            <a:r>
              <a:rPr lang="en-US" sz="1400" dirty="0">
                <a:solidFill>
                  <a:schemeClr val="tx1">
                    <a:lumMod val="85000"/>
                    <a:lumOff val="15000"/>
                  </a:schemeClr>
                </a:solidFill>
              </a:rPr>
              <a:t> ja </a:t>
            </a:r>
            <a:r>
              <a:rPr lang="en-US" sz="1400" dirty="0" err="1">
                <a:solidFill>
                  <a:schemeClr val="tx1">
                    <a:lumMod val="85000"/>
                    <a:lumOff val="15000"/>
                  </a:schemeClr>
                </a:solidFill>
              </a:rPr>
              <a:t>ilmastoinnin</a:t>
            </a:r>
            <a:r>
              <a:rPr lang="en-US" sz="1400" dirty="0">
                <a:solidFill>
                  <a:schemeClr val="tx1">
                    <a:lumMod val="85000"/>
                    <a:lumOff val="15000"/>
                  </a:schemeClr>
                </a:solidFill>
              </a:rPr>
              <a:t> </a:t>
            </a:r>
            <a:r>
              <a:rPr lang="en-US" sz="1400" dirty="0" err="1">
                <a:solidFill>
                  <a:schemeClr val="tx1">
                    <a:lumMod val="85000"/>
                    <a:lumOff val="15000"/>
                  </a:schemeClr>
                </a:solidFill>
              </a:rPr>
              <a:t>osin</a:t>
            </a:r>
            <a:r>
              <a:rPr lang="en-US" sz="1400" dirty="0">
                <a:solidFill>
                  <a:schemeClr val="tx1">
                    <a:lumMod val="85000"/>
                    <a:lumOff val="15000"/>
                  </a:schemeClr>
                </a:solidFill>
              </a:rPr>
              <a:t> </a:t>
            </a:r>
            <a:r>
              <a:rPr lang="en-US" sz="1400" dirty="0" err="1">
                <a:solidFill>
                  <a:schemeClr val="tx1">
                    <a:lumMod val="85000"/>
                    <a:lumOff val="15000"/>
                  </a:schemeClr>
                </a:solidFill>
              </a:rPr>
              <a:t>paljon</a:t>
            </a:r>
            <a:r>
              <a:rPr lang="en-US" sz="1400" dirty="0">
                <a:solidFill>
                  <a:schemeClr val="tx1">
                    <a:lumMod val="85000"/>
                    <a:lumOff val="15000"/>
                  </a:schemeClr>
                </a:solidFill>
              </a:rPr>
              <a:t>, </a:t>
            </a:r>
            <a:r>
              <a:rPr lang="en-US" sz="1400" dirty="0" err="1">
                <a:solidFill>
                  <a:schemeClr val="tx1">
                    <a:lumMod val="85000"/>
                    <a:lumOff val="15000"/>
                  </a:schemeClr>
                </a:solidFill>
              </a:rPr>
              <a:t>sillä</a:t>
            </a:r>
            <a:r>
              <a:rPr lang="en-US" sz="1400" dirty="0">
                <a:solidFill>
                  <a:schemeClr val="tx1">
                    <a:lumMod val="85000"/>
                    <a:lumOff val="15000"/>
                  </a:schemeClr>
                </a:solidFill>
              </a:rPr>
              <a:t> </a:t>
            </a:r>
            <a:r>
              <a:rPr lang="en-US" sz="1400" dirty="0" err="1">
                <a:solidFill>
                  <a:schemeClr val="tx1">
                    <a:lumMod val="85000"/>
                    <a:lumOff val="15000"/>
                  </a:schemeClr>
                </a:solidFill>
              </a:rPr>
              <a:t>suurimmassa</a:t>
            </a:r>
            <a:r>
              <a:rPr lang="en-US" sz="1400" dirty="0">
                <a:solidFill>
                  <a:schemeClr val="tx1">
                    <a:lumMod val="85000"/>
                    <a:lumOff val="15000"/>
                  </a:schemeClr>
                </a:solidFill>
              </a:rPr>
              <a:t> </a:t>
            </a:r>
            <a:r>
              <a:rPr lang="en-US" sz="1400" dirty="0" err="1">
                <a:solidFill>
                  <a:schemeClr val="tx1">
                    <a:lumMod val="85000"/>
                    <a:lumOff val="15000"/>
                  </a:schemeClr>
                </a:solidFill>
              </a:rPr>
              <a:t>osassa</a:t>
            </a:r>
            <a:r>
              <a:rPr lang="en-US" sz="1400" dirty="0">
                <a:solidFill>
                  <a:schemeClr val="tx1">
                    <a:lumMod val="85000"/>
                    <a:lumOff val="15000"/>
                  </a:schemeClr>
                </a:solidFill>
              </a:rPr>
              <a:t> </a:t>
            </a:r>
            <a:r>
              <a:rPr lang="en-US" sz="1400" dirty="0" err="1">
                <a:solidFill>
                  <a:schemeClr val="tx1">
                    <a:lumMod val="85000"/>
                    <a:lumOff val="15000"/>
                  </a:schemeClr>
                </a:solidFill>
              </a:rPr>
              <a:t>asuntoja</a:t>
            </a:r>
            <a:r>
              <a:rPr lang="en-US" sz="1400" dirty="0">
                <a:solidFill>
                  <a:schemeClr val="tx1">
                    <a:lumMod val="85000"/>
                    <a:lumOff val="15000"/>
                  </a:schemeClr>
                </a:solidFill>
              </a:rPr>
              <a:t> </a:t>
            </a:r>
            <a:r>
              <a:rPr lang="en-US" sz="1400" dirty="0" err="1">
                <a:solidFill>
                  <a:schemeClr val="tx1">
                    <a:lumMod val="85000"/>
                    <a:lumOff val="15000"/>
                  </a:schemeClr>
                </a:solidFill>
              </a:rPr>
              <a:t>ei</a:t>
            </a:r>
            <a:r>
              <a:rPr lang="en-US" sz="1400" dirty="0">
                <a:solidFill>
                  <a:schemeClr val="tx1">
                    <a:lumMod val="85000"/>
                    <a:lumOff val="15000"/>
                  </a:schemeClr>
                </a:solidFill>
              </a:rPr>
              <a:t> ole </a:t>
            </a:r>
            <a:r>
              <a:rPr lang="en-US" sz="1400" dirty="0" err="1">
                <a:solidFill>
                  <a:schemeClr val="tx1">
                    <a:lumMod val="85000"/>
                    <a:lumOff val="15000"/>
                  </a:schemeClr>
                </a:solidFill>
              </a:rPr>
              <a:t>ilmastointia</a:t>
            </a:r>
            <a:r>
              <a:rPr lang="en-US" sz="1400" dirty="0">
                <a:solidFill>
                  <a:schemeClr val="tx1">
                    <a:lumMod val="85000"/>
                    <a:lumOff val="15000"/>
                  </a:schemeClr>
                </a:solidFill>
              </a:rPr>
              <a:t> ja </a:t>
            </a:r>
            <a:r>
              <a:rPr lang="en-US" sz="1400" dirty="0" err="1">
                <a:solidFill>
                  <a:schemeClr val="tx1">
                    <a:lumMod val="85000"/>
                    <a:lumOff val="15000"/>
                  </a:schemeClr>
                </a:solidFill>
              </a:rPr>
              <a:t>pidetään</a:t>
            </a:r>
            <a:r>
              <a:rPr lang="en-US" sz="1400" dirty="0">
                <a:solidFill>
                  <a:schemeClr val="tx1">
                    <a:lumMod val="85000"/>
                    <a:lumOff val="15000"/>
                  </a:schemeClr>
                </a:solidFill>
              </a:rPr>
              <a:t> vain </a:t>
            </a:r>
            <a:r>
              <a:rPr lang="en-US" sz="1400" dirty="0" err="1">
                <a:solidFill>
                  <a:schemeClr val="tx1">
                    <a:lumMod val="85000"/>
                    <a:lumOff val="15000"/>
                  </a:schemeClr>
                </a:solidFill>
              </a:rPr>
              <a:t>ikkunoita</a:t>
            </a:r>
            <a:r>
              <a:rPr lang="en-US" sz="1400" dirty="0">
                <a:solidFill>
                  <a:schemeClr val="tx1">
                    <a:lumMod val="85000"/>
                    <a:lumOff val="15000"/>
                  </a:schemeClr>
                </a:solidFill>
              </a:rPr>
              <a:t> </a:t>
            </a:r>
            <a:r>
              <a:rPr lang="en-US" sz="1400" dirty="0" err="1">
                <a:solidFill>
                  <a:schemeClr val="tx1">
                    <a:lumMod val="85000"/>
                    <a:lumOff val="15000"/>
                  </a:schemeClr>
                </a:solidFill>
              </a:rPr>
              <a:t>auki</a:t>
            </a:r>
            <a:endParaRPr lang="en-US" sz="1400" dirty="0">
              <a:solidFill>
                <a:schemeClr val="tx1">
                  <a:lumMod val="85000"/>
                  <a:lumOff val="15000"/>
                </a:schemeClr>
              </a:solidFill>
            </a:endParaRPr>
          </a:p>
          <a:p>
            <a:r>
              <a:rPr lang="en-US" sz="1400" dirty="0" err="1">
                <a:solidFill>
                  <a:schemeClr val="tx1">
                    <a:lumMod val="85000"/>
                    <a:lumOff val="15000"/>
                  </a:schemeClr>
                </a:solidFill>
              </a:rPr>
              <a:t>Asuttiin</a:t>
            </a:r>
            <a:r>
              <a:rPr lang="en-US" sz="1400" dirty="0">
                <a:solidFill>
                  <a:schemeClr val="tx1">
                    <a:lumMod val="85000"/>
                    <a:lumOff val="15000"/>
                  </a:schemeClr>
                </a:solidFill>
              </a:rPr>
              <a:t> </a:t>
            </a:r>
            <a:r>
              <a:rPr lang="en-US" sz="1400" dirty="0" err="1">
                <a:solidFill>
                  <a:schemeClr val="tx1">
                    <a:lumMod val="85000"/>
                    <a:lumOff val="15000"/>
                  </a:schemeClr>
                </a:solidFill>
              </a:rPr>
              <a:t>kolmistaan</a:t>
            </a:r>
            <a:r>
              <a:rPr lang="en-US" sz="1400" dirty="0">
                <a:solidFill>
                  <a:schemeClr val="tx1">
                    <a:lumMod val="85000"/>
                    <a:lumOff val="15000"/>
                  </a:schemeClr>
                </a:solidFill>
              </a:rPr>
              <a:t> </a:t>
            </a:r>
            <a:r>
              <a:rPr lang="en-US" sz="1400" dirty="0" err="1">
                <a:solidFill>
                  <a:schemeClr val="tx1">
                    <a:lumMod val="85000"/>
                    <a:lumOff val="15000"/>
                  </a:schemeClr>
                </a:solidFill>
              </a:rPr>
              <a:t>meidän</a:t>
            </a:r>
            <a:r>
              <a:rPr lang="en-US" sz="1400" dirty="0">
                <a:solidFill>
                  <a:schemeClr val="tx1">
                    <a:lumMod val="85000"/>
                    <a:lumOff val="15000"/>
                  </a:schemeClr>
                </a:solidFill>
              </a:rPr>
              <a:t> </a:t>
            </a:r>
            <a:r>
              <a:rPr lang="en-US" sz="1400" dirty="0" err="1">
                <a:solidFill>
                  <a:schemeClr val="tx1">
                    <a:lumMod val="85000"/>
                    <a:lumOff val="15000"/>
                  </a:schemeClr>
                </a:solidFill>
              </a:rPr>
              <a:t>kämpässä</a:t>
            </a:r>
            <a:r>
              <a:rPr lang="en-US" sz="1400" dirty="0">
                <a:solidFill>
                  <a:schemeClr val="tx1">
                    <a:lumMod val="85000"/>
                    <a:lumOff val="15000"/>
                  </a:schemeClr>
                </a:solidFill>
              </a:rPr>
              <a:t>, ja </a:t>
            </a:r>
            <a:r>
              <a:rPr lang="en-US" sz="1400" dirty="0" err="1">
                <a:solidFill>
                  <a:schemeClr val="tx1">
                    <a:lumMod val="85000"/>
                    <a:lumOff val="15000"/>
                  </a:schemeClr>
                </a:solidFill>
              </a:rPr>
              <a:t>meillä</a:t>
            </a:r>
            <a:r>
              <a:rPr lang="en-US" sz="1400" dirty="0">
                <a:solidFill>
                  <a:schemeClr val="tx1">
                    <a:lumMod val="85000"/>
                    <a:lumOff val="15000"/>
                  </a:schemeClr>
                </a:solidFill>
              </a:rPr>
              <a:t> </a:t>
            </a:r>
            <a:r>
              <a:rPr lang="en-US" sz="1400" dirty="0" err="1">
                <a:solidFill>
                  <a:schemeClr val="tx1">
                    <a:lumMod val="85000"/>
                    <a:lumOff val="15000"/>
                  </a:schemeClr>
                </a:solidFill>
              </a:rPr>
              <a:t>oli</a:t>
            </a:r>
            <a:r>
              <a:rPr lang="en-US" sz="1400" dirty="0">
                <a:solidFill>
                  <a:schemeClr val="tx1">
                    <a:lumMod val="85000"/>
                    <a:lumOff val="15000"/>
                  </a:schemeClr>
                </a:solidFill>
              </a:rPr>
              <a:t>  2 </a:t>
            </a:r>
            <a:r>
              <a:rPr lang="en-US" sz="1400" dirty="0" err="1">
                <a:solidFill>
                  <a:schemeClr val="tx1">
                    <a:lumMod val="85000"/>
                    <a:lumOff val="15000"/>
                  </a:schemeClr>
                </a:solidFill>
              </a:rPr>
              <a:t>makuuhuonetta</a:t>
            </a:r>
            <a:r>
              <a:rPr lang="en-US" sz="1400" dirty="0">
                <a:solidFill>
                  <a:schemeClr val="tx1">
                    <a:lumMod val="85000"/>
                    <a:lumOff val="15000"/>
                  </a:schemeClr>
                </a:solidFill>
              </a:rPr>
              <a:t>, </a:t>
            </a:r>
            <a:r>
              <a:rPr lang="en-US" sz="1400" dirty="0" err="1">
                <a:solidFill>
                  <a:schemeClr val="tx1">
                    <a:lumMod val="85000"/>
                    <a:lumOff val="15000"/>
                  </a:schemeClr>
                </a:solidFill>
              </a:rPr>
              <a:t>keittiö</a:t>
            </a:r>
            <a:r>
              <a:rPr lang="en-US" sz="1400" dirty="0">
                <a:solidFill>
                  <a:schemeClr val="tx1">
                    <a:lumMod val="85000"/>
                    <a:lumOff val="15000"/>
                  </a:schemeClr>
                </a:solidFill>
              </a:rPr>
              <a:t>, </a:t>
            </a:r>
            <a:r>
              <a:rPr lang="en-US" sz="1400" dirty="0" err="1">
                <a:solidFill>
                  <a:schemeClr val="tx1">
                    <a:lumMod val="85000"/>
                    <a:lumOff val="15000"/>
                  </a:schemeClr>
                </a:solidFill>
              </a:rPr>
              <a:t>olohuone</a:t>
            </a:r>
            <a:r>
              <a:rPr lang="en-US" sz="1400" dirty="0">
                <a:solidFill>
                  <a:schemeClr val="tx1">
                    <a:lumMod val="85000"/>
                    <a:lumOff val="15000"/>
                  </a:schemeClr>
                </a:solidFill>
              </a:rPr>
              <a:t>, </a:t>
            </a:r>
            <a:r>
              <a:rPr lang="en-US" sz="1400" dirty="0" err="1">
                <a:solidFill>
                  <a:schemeClr val="tx1">
                    <a:lumMod val="85000"/>
                    <a:lumOff val="15000"/>
                  </a:schemeClr>
                </a:solidFill>
              </a:rPr>
              <a:t>vessa</a:t>
            </a:r>
            <a:r>
              <a:rPr lang="en-US" sz="1400" dirty="0">
                <a:solidFill>
                  <a:schemeClr val="tx1">
                    <a:lumMod val="85000"/>
                    <a:lumOff val="15000"/>
                  </a:schemeClr>
                </a:solidFill>
              </a:rPr>
              <a:t> ja </a:t>
            </a:r>
            <a:r>
              <a:rPr lang="en-US" sz="1400" dirty="0" err="1">
                <a:solidFill>
                  <a:schemeClr val="tx1">
                    <a:lumMod val="85000"/>
                    <a:lumOff val="15000"/>
                  </a:schemeClr>
                </a:solidFill>
              </a:rPr>
              <a:t>parveke</a:t>
            </a:r>
            <a:r>
              <a:rPr lang="en-US" sz="1400" dirty="0">
                <a:solidFill>
                  <a:schemeClr val="tx1">
                    <a:lumMod val="85000"/>
                    <a:lumOff val="15000"/>
                  </a:schemeClr>
                </a:solidFill>
              </a:rPr>
              <a:t>. </a:t>
            </a:r>
            <a:r>
              <a:rPr lang="en-US" sz="1400" dirty="0" err="1">
                <a:solidFill>
                  <a:schemeClr val="tx1">
                    <a:lumMod val="85000"/>
                    <a:lumOff val="15000"/>
                  </a:schemeClr>
                </a:solidFill>
              </a:rPr>
              <a:t>Asunnossa</a:t>
            </a:r>
            <a:r>
              <a:rPr lang="en-US" sz="1400" dirty="0">
                <a:solidFill>
                  <a:schemeClr val="tx1">
                    <a:lumMod val="85000"/>
                    <a:lumOff val="15000"/>
                  </a:schemeClr>
                </a:solidFill>
              </a:rPr>
              <a:t> </a:t>
            </a:r>
            <a:r>
              <a:rPr lang="en-US" sz="1400" dirty="0" err="1">
                <a:solidFill>
                  <a:schemeClr val="tx1">
                    <a:lumMod val="85000"/>
                    <a:lumOff val="15000"/>
                  </a:schemeClr>
                </a:solidFill>
              </a:rPr>
              <a:t>oli</a:t>
            </a:r>
            <a:r>
              <a:rPr lang="en-US" sz="1400" dirty="0">
                <a:solidFill>
                  <a:schemeClr val="tx1">
                    <a:lumMod val="85000"/>
                    <a:lumOff val="15000"/>
                  </a:schemeClr>
                </a:solidFill>
              </a:rPr>
              <a:t> </a:t>
            </a:r>
            <a:r>
              <a:rPr lang="en-US" sz="1400" dirty="0" err="1">
                <a:solidFill>
                  <a:schemeClr val="tx1">
                    <a:lumMod val="85000"/>
                    <a:lumOff val="15000"/>
                  </a:schemeClr>
                </a:solidFill>
              </a:rPr>
              <a:t>kaikki</a:t>
            </a:r>
            <a:r>
              <a:rPr lang="en-US" sz="1400" dirty="0">
                <a:solidFill>
                  <a:schemeClr val="tx1">
                    <a:lumMod val="85000"/>
                    <a:lumOff val="15000"/>
                  </a:schemeClr>
                </a:solidFill>
              </a:rPr>
              <a:t> </a:t>
            </a:r>
            <a:r>
              <a:rPr lang="en-US" sz="1400" dirty="0" err="1">
                <a:solidFill>
                  <a:schemeClr val="tx1">
                    <a:lumMod val="85000"/>
                    <a:lumOff val="15000"/>
                  </a:schemeClr>
                </a:solidFill>
              </a:rPr>
              <a:t>tarpeellinen</a:t>
            </a:r>
            <a:r>
              <a:rPr lang="en-US" sz="1400" dirty="0">
                <a:solidFill>
                  <a:schemeClr val="tx1">
                    <a:lumMod val="85000"/>
                    <a:lumOff val="15000"/>
                  </a:schemeClr>
                </a:solidFill>
              </a:rPr>
              <a:t> </a:t>
            </a:r>
            <a:r>
              <a:rPr lang="en-US" sz="1400" dirty="0" err="1">
                <a:solidFill>
                  <a:schemeClr val="tx1">
                    <a:lumMod val="85000"/>
                    <a:lumOff val="15000"/>
                  </a:schemeClr>
                </a:solidFill>
              </a:rPr>
              <a:t>kalustus</a:t>
            </a:r>
            <a:r>
              <a:rPr lang="en-US" sz="1400" dirty="0">
                <a:solidFill>
                  <a:schemeClr val="tx1">
                    <a:lumMod val="85000"/>
                    <a:lumOff val="15000"/>
                  </a:schemeClr>
                </a:solidFill>
              </a:rPr>
              <a:t> </a:t>
            </a:r>
            <a:r>
              <a:rPr lang="en-US" sz="1400" dirty="0" err="1">
                <a:solidFill>
                  <a:schemeClr val="tx1">
                    <a:lumMod val="85000"/>
                    <a:lumOff val="15000"/>
                  </a:schemeClr>
                </a:solidFill>
              </a:rPr>
              <a:t>ruoanlaittoon</a:t>
            </a:r>
            <a:r>
              <a:rPr lang="en-US" sz="1400" dirty="0">
                <a:solidFill>
                  <a:schemeClr val="tx1">
                    <a:lumMod val="85000"/>
                    <a:lumOff val="15000"/>
                  </a:schemeClr>
                </a:solidFill>
              </a:rPr>
              <a:t> ja </a:t>
            </a:r>
            <a:r>
              <a:rPr lang="en-US" sz="1400" dirty="0" err="1">
                <a:solidFill>
                  <a:schemeClr val="tx1">
                    <a:lumMod val="85000"/>
                    <a:lumOff val="15000"/>
                  </a:schemeClr>
                </a:solidFill>
              </a:rPr>
              <a:t>pyykkien</a:t>
            </a:r>
            <a:r>
              <a:rPr lang="en-US" sz="1400" dirty="0">
                <a:solidFill>
                  <a:schemeClr val="tx1">
                    <a:lumMod val="85000"/>
                    <a:lumOff val="15000"/>
                  </a:schemeClr>
                </a:solidFill>
              </a:rPr>
              <a:t> </a:t>
            </a:r>
            <a:r>
              <a:rPr lang="en-US" sz="1400" dirty="0" err="1">
                <a:solidFill>
                  <a:schemeClr val="tx1">
                    <a:lumMod val="85000"/>
                    <a:lumOff val="15000"/>
                  </a:schemeClr>
                </a:solidFill>
              </a:rPr>
              <a:t>pesemiseen</a:t>
            </a:r>
            <a:r>
              <a:rPr lang="en-US" sz="1400" dirty="0">
                <a:solidFill>
                  <a:schemeClr val="tx1">
                    <a:lumMod val="85000"/>
                    <a:lumOff val="15000"/>
                  </a:schemeClr>
                </a:solidFill>
              </a:rPr>
              <a:t>.</a:t>
            </a:r>
          </a:p>
        </p:txBody>
      </p:sp>
      <p:pic>
        <p:nvPicPr>
          <p:cNvPr id="7" name="Kuva 6">
            <a:extLst>
              <a:ext uri="{FF2B5EF4-FFF2-40B4-BE49-F238E27FC236}">
                <a16:creationId xmlns:a16="http://schemas.microsoft.com/office/drawing/2014/main" id="{3FA7C9CA-02CF-87BC-71E8-4F4DD93E672D}"/>
              </a:ext>
            </a:extLst>
          </p:cNvPr>
          <p:cNvPicPr>
            <a:picLocks noChangeAspect="1"/>
          </p:cNvPicPr>
          <p:nvPr/>
        </p:nvPicPr>
        <p:blipFill rotWithShape="1">
          <a:blip r:embed="rId3">
            <a:extLst>
              <a:ext uri="{28A0092B-C50C-407E-A947-70E740481C1C}">
                <a14:useLocalDpi xmlns:a14="http://schemas.microsoft.com/office/drawing/2010/main" val="0"/>
              </a:ext>
            </a:extLst>
          </a:blip>
          <a:srcRect l="723" r="844"/>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222662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961AFD2-B865-54EB-5276-54A3E39A748D}"/>
              </a:ext>
            </a:extLst>
          </p:cNvPr>
          <p:cNvSpPr>
            <a:spLocks noGrp="1"/>
          </p:cNvSpPr>
          <p:nvPr>
            <p:ph type="title"/>
          </p:nvPr>
        </p:nvSpPr>
        <p:spPr>
          <a:xfrm>
            <a:off x="686834" y="1153572"/>
            <a:ext cx="3200400" cy="4461163"/>
          </a:xfrm>
        </p:spPr>
        <p:txBody>
          <a:bodyPr>
            <a:normAutofit/>
          </a:bodyPr>
          <a:lstStyle/>
          <a:p>
            <a:r>
              <a:rPr lang="fi-FI" sz="3400">
                <a:solidFill>
                  <a:srgbClr val="FFFFFF"/>
                </a:solidFill>
                <a:latin typeface="Arial"/>
                <a:cs typeface="Arial"/>
              </a:rPr>
              <a:t>Matkustaminen</a:t>
            </a:r>
            <a:endParaRPr lang="fi-FI" sz="34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4905A4D3-6926-A3C7-5350-C5F707D94D2D}"/>
              </a:ext>
            </a:extLst>
          </p:cNvPr>
          <p:cNvSpPr>
            <a:spLocks noGrp="1"/>
          </p:cNvSpPr>
          <p:nvPr>
            <p:ph idx="1"/>
          </p:nvPr>
        </p:nvSpPr>
        <p:spPr>
          <a:xfrm>
            <a:off x="4447308" y="591344"/>
            <a:ext cx="6906491" cy="5585619"/>
          </a:xfrm>
        </p:spPr>
        <p:txBody>
          <a:bodyPr anchor="ctr">
            <a:normAutofit/>
          </a:bodyPr>
          <a:lstStyle/>
          <a:p>
            <a:r>
              <a:rPr lang="fi-FI" sz="2000" dirty="0"/>
              <a:t>Valmistauduin lähtöön pakkaamalla kaiken tarpeellisen mukaan. Varattiin lennot </a:t>
            </a:r>
            <a:r>
              <a:rPr lang="fi-FI" sz="2000" dirty="0" err="1"/>
              <a:t>Ebookersista</a:t>
            </a:r>
            <a:r>
              <a:rPr lang="fi-FI" sz="2000" dirty="0"/>
              <a:t> ja vaihdettiinkin ne kerran.</a:t>
            </a:r>
          </a:p>
          <a:p>
            <a:r>
              <a:rPr lang="fi-FI" sz="2000" dirty="0"/>
              <a:t>Matkustaminen oli helppoa ja mukavaa, molempiin suuntiin oli välilasku Saksassa mutta pääosin kaikki meni hyvin ja lennotkin lähti melkein ajallaan</a:t>
            </a:r>
          </a:p>
          <a:p>
            <a:r>
              <a:rPr lang="fi-FI" sz="2000" dirty="0"/>
              <a:t>Korona ei näkynyt Maltalla oikeastaan mitenkään. Työkaverit sanoi kuitenkin että siellä koronatilanne oli pahimpaan aikaan todella paha ja maassa oli kaksi ihan kunnollista kokonaan sulkemista. Nyt korona on kuitenkin jo pitkälti unohdettu Maltalla ja esimerkiksi maskeja ei näy ollenkaan.</a:t>
            </a:r>
          </a:p>
          <a:p>
            <a:endParaRPr lang="fi-FI" sz="2000" dirty="0"/>
          </a:p>
        </p:txBody>
      </p:sp>
    </p:spTree>
    <p:extLst>
      <p:ext uri="{BB962C8B-B14F-4D97-AF65-F5344CB8AC3E}">
        <p14:creationId xmlns:p14="http://schemas.microsoft.com/office/powerpoint/2010/main" val="1856006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9CB2F79-B57A-37F7-1D66-7B91B4FFCF5A}"/>
              </a:ext>
            </a:extLst>
          </p:cNvPr>
          <p:cNvSpPr>
            <a:spLocks noGrp="1"/>
          </p:cNvSpPr>
          <p:nvPr>
            <p:ph type="title"/>
          </p:nvPr>
        </p:nvSpPr>
        <p:spPr>
          <a:xfrm>
            <a:off x="686834" y="591344"/>
            <a:ext cx="3200400" cy="5585619"/>
          </a:xfrm>
        </p:spPr>
        <p:txBody>
          <a:bodyPr>
            <a:normAutofit/>
          </a:bodyPr>
          <a:lstStyle/>
          <a:p>
            <a:r>
              <a:rPr lang="fi-FI">
                <a:solidFill>
                  <a:srgbClr val="FFFFFF"/>
                </a:solidFill>
              </a:rPr>
              <a:t>Terveiset</a:t>
            </a:r>
          </a:p>
        </p:txBody>
      </p:sp>
      <p:sp>
        <p:nvSpPr>
          <p:cNvPr id="50"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Sisällön paikkamerkki 2">
            <a:extLst>
              <a:ext uri="{FF2B5EF4-FFF2-40B4-BE49-F238E27FC236}">
                <a16:creationId xmlns:a16="http://schemas.microsoft.com/office/drawing/2014/main" id="{836833DE-66A3-1EA0-E2E9-45481EAC3A63}"/>
              </a:ext>
            </a:extLst>
          </p:cNvPr>
          <p:cNvSpPr>
            <a:spLocks noGrp="1"/>
          </p:cNvSpPr>
          <p:nvPr>
            <p:ph idx="1"/>
          </p:nvPr>
        </p:nvSpPr>
        <p:spPr>
          <a:xfrm>
            <a:off x="4447308" y="591344"/>
            <a:ext cx="6906491" cy="5585619"/>
          </a:xfrm>
        </p:spPr>
        <p:txBody>
          <a:bodyPr anchor="ctr">
            <a:normAutofit/>
          </a:bodyPr>
          <a:lstStyle/>
          <a:p>
            <a:r>
              <a:rPr lang="fi-FI" b="1" dirty="0"/>
              <a:t>Mitä haluaisit sanoa </a:t>
            </a:r>
            <a:r>
              <a:rPr lang="fi-FI" b="1" dirty="0" err="1"/>
              <a:t>kv</a:t>
            </a:r>
            <a:r>
              <a:rPr lang="fi-FI" b="1" dirty="0"/>
              <a:t>-jaksolle lähtöä harkitsevalle tai sitä suunnittelevalle?</a:t>
            </a:r>
          </a:p>
          <a:p>
            <a:r>
              <a:rPr lang="fi-FI" dirty="0"/>
              <a:t>-Kannattaa lähteä, varsinkin kavereiden kanssa saatte todella hyvän kokemuksen jonka muistaa pitkään. Yksinkin varmasti tosi unohtumaton reissu. Ainutlaatuinen kokemus jota ei kannata jättää välistä.</a:t>
            </a:r>
          </a:p>
          <a:p>
            <a:endParaRPr lang="fi-FI" dirty="0"/>
          </a:p>
        </p:txBody>
      </p:sp>
    </p:spTree>
    <p:extLst>
      <p:ext uri="{BB962C8B-B14F-4D97-AF65-F5344CB8AC3E}">
        <p14:creationId xmlns:p14="http://schemas.microsoft.com/office/powerpoint/2010/main" val="143230080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4f0ea4-1378-4443-81c2-6750b6312211">
      <Terms xmlns="http://schemas.microsoft.com/office/infopath/2007/PartnerControls"/>
    </lcf76f155ced4ddcb4097134ff3c332f>
    <TaxCatchAll xmlns="2a06f0db-dbf8-46f9-a525-66c6095d9d9f" xsi:nil="true"/>
  </documentManagement>
</p:properties>
</file>

<file path=customXml/itemProps1.xml><?xml version="1.0" encoding="utf-8"?>
<ds:datastoreItem xmlns:ds="http://schemas.openxmlformats.org/officeDocument/2006/customXml" ds:itemID="{A7A1D951-66FF-41A8-B7CD-B6180C856D66}">
  <ds:schemaRefs>
    <ds:schemaRef ds:uri="http://schemas.microsoft.com/sharepoint/v3/contenttype/forms"/>
  </ds:schemaRefs>
</ds:datastoreItem>
</file>

<file path=customXml/itemProps2.xml><?xml version="1.0" encoding="utf-8"?>
<ds:datastoreItem xmlns:ds="http://schemas.openxmlformats.org/officeDocument/2006/customXml" ds:itemID="{B4B5730E-E0A5-4C35-97FD-CE599C087290}"/>
</file>

<file path=customXml/itemProps3.xml><?xml version="1.0" encoding="utf-8"?>
<ds:datastoreItem xmlns:ds="http://schemas.openxmlformats.org/officeDocument/2006/customXml" ds:itemID="{F199E2CD-926F-4F28-AAAC-AA3AD9846EFA}">
  <ds:schemaRefs>
    <ds:schemaRef ds:uri="http://schemas.microsoft.com/office/2006/metadata/properties"/>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infopath/2007/PartnerControls"/>
    <ds:schemaRef ds:uri="http://purl.org/dc/terms/"/>
    <ds:schemaRef ds:uri="bae68d2d-ae47-4c0a-bb06-2c1810806807"/>
    <ds:schemaRef ds:uri="f98b3ac3-554f-4d14-9705-fe12d75285fd"/>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83</TotalTime>
  <Words>844</Words>
  <Application>Microsoft Office PowerPoint</Application>
  <PresentationFormat>Laajakuva</PresentationFormat>
  <Paragraphs>56</Paragraphs>
  <Slides>11</Slides>
  <Notes>0</Notes>
  <HiddenSlides>0</HiddenSlides>
  <MMClips>0</MMClips>
  <ScaleCrop>false</ScaleCrop>
  <HeadingPairs>
    <vt:vector size="4" baseType="variant">
      <vt:variant>
        <vt:lpstr>Teema</vt:lpstr>
      </vt:variant>
      <vt:variant>
        <vt:i4>1</vt:i4>
      </vt:variant>
      <vt:variant>
        <vt:lpstr>Dian otsikot</vt:lpstr>
      </vt:variant>
      <vt:variant>
        <vt:i4>11</vt:i4>
      </vt:variant>
    </vt:vector>
  </HeadingPairs>
  <TitlesOfParts>
    <vt:vector size="12" baseType="lpstr">
      <vt:lpstr>Office-teema</vt:lpstr>
      <vt:lpstr>Malta 2022</vt:lpstr>
      <vt:lpstr>Perustiedot</vt:lpstr>
      <vt:lpstr>Jaksolle hakeutuminen</vt:lpstr>
      <vt:lpstr>Työssäoppimisjakso</vt:lpstr>
      <vt:lpstr>Muutamia kuvia reissusta</vt:lpstr>
      <vt:lpstr>Oppiminen ja ongelmanratkaisu</vt:lpstr>
      <vt:lpstr>Oppiminen ja ongelmanratkaisu</vt:lpstr>
      <vt:lpstr>Oppiminen ja ongelmanratkaisu</vt:lpstr>
      <vt:lpstr>Vapaa-aika ja majoitus</vt:lpstr>
      <vt:lpstr>Matkustaminen</vt:lpstr>
      <vt:lpstr>Terveiset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Malta 2022</dc:title>
  <dc:creator>konsta3.lehtonen</dc:creator>
  <cp:lastModifiedBy>konsta3.lehtonen</cp:lastModifiedBy>
  <cp:revision>2</cp:revision>
  <dcterms:created xsi:type="dcterms:W3CDTF">2022-11-03T14:25:17Z</dcterms:created>
  <dcterms:modified xsi:type="dcterms:W3CDTF">2022-12-27T12:29:15Z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0x010100C309FF726532124DB69E041EE6F9F158</vt:lpwstr>
  </property>
</Properties>
</file>