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4"/>
  </p:sldMasterIdLst>
  <p:sldIdLst>
    <p:sldId id="256" r:id="rId5"/>
    <p:sldId id="257" r:id="rId6"/>
    <p:sldId id="258" r:id="rId7"/>
    <p:sldId id="259" r:id="rId8"/>
    <p:sldId id="260" r:id="rId9"/>
    <p:sldId id="261" r:id="rId10"/>
    <p:sldId id="262" r:id="rId11"/>
    <p:sldId id="263" r:id="rId12"/>
    <p:sldId id="264" r:id="rId1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0C6B9ADC-6636-4791-82FE-88540AF1846A}"/>
    <pc:docChg chg="modSld sldOrd">
      <pc:chgData name="Iina Siren" userId="e906d0e6-4822-4236-a6c8-a621ffa670de" providerId="ADAL" clId="{0C6B9ADC-6636-4791-82FE-88540AF1846A}" dt="2022-12-27T12:02:48.443" v="1"/>
      <pc:docMkLst>
        <pc:docMk/>
      </pc:docMkLst>
      <pc:sldChg chg="ord">
        <pc:chgData name="Iina Siren" userId="e906d0e6-4822-4236-a6c8-a621ffa670de" providerId="ADAL" clId="{0C6B9ADC-6636-4791-82FE-88540AF1846A}" dt="2022-12-27T12:02:48.443" v="1"/>
        <pc:sldMkLst>
          <pc:docMk/>
          <pc:sldMk cId="3766559771" sldId="259"/>
        </pc:sldMkLst>
      </pc:sldChg>
    </pc:docChg>
  </pc:docChgLst>
  <pc:docChgLst>
    <pc:chgData name="aleksi.laurila" userId="e800a6c6-1ed1-4baf-b6ec-2acfeab1cc41" providerId="ADAL" clId="{F5725FF2-D511-44D6-B3DB-DD74EBA873B0}"/>
    <pc:docChg chg="undo custSel addSld delSld modSld sldOrd addMainMaster delMainMaster">
      <pc:chgData name="aleksi.laurila" userId="e800a6c6-1ed1-4baf-b6ec-2acfeab1cc41" providerId="ADAL" clId="{F5725FF2-D511-44D6-B3DB-DD74EBA873B0}" dt="2022-11-03T16:08:57.959" v="10052"/>
      <pc:docMkLst>
        <pc:docMk/>
      </pc:docMkLst>
      <pc:sldChg chg="addSp modSp del mod setBg modClrScheme chgLayout">
        <pc:chgData name="aleksi.laurila" userId="e800a6c6-1ed1-4baf-b6ec-2acfeab1cc41" providerId="ADAL" clId="{F5725FF2-D511-44D6-B3DB-DD74EBA873B0}" dt="2022-11-03T12:02:25.776" v="2" actId="2696"/>
        <pc:sldMkLst>
          <pc:docMk/>
          <pc:sldMk cId="419759712" sldId="256"/>
        </pc:sldMkLst>
        <pc:spChg chg="mod">
          <ac:chgData name="aleksi.laurila" userId="e800a6c6-1ed1-4baf-b6ec-2acfeab1cc41" providerId="ADAL" clId="{F5725FF2-D511-44D6-B3DB-DD74EBA873B0}" dt="2022-11-03T12:02:03.645" v="0" actId="26606"/>
          <ac:spMkLst>
            <pc:docMk/>
            <pc:sldMk cId="419759712" sldId="256"/>
            <ac:spMk id="2" creationId="{1C2D1146-56C5-0628-93CD-6DDCC1AFBD83}"/>
          </ac:spMkLst>
        </pc:spChg>
        <pc:spChg chg="mod">
          <ac:chgData name="aleksi.laurila" userId="e800a6c6-1ed1-4baf-b6ec-2acfeab1cc41" providerId="ADAL" clId="{F5725FF2-D511-44D6-B3DB-DD74EBA873B0}" dt="2022-11-03T12:02:03.645" v="0" actId="26606"/>
          <ac:spMkLst>
            <pc:docMk/>
            <pc:sldMk cId="419759712" sldId="256"/>
            <ac:spMk id="3" creationId="{BB91280C-C445-B7C7-BEDE-D0FC5EED3C15}"/>
          </ac:spMkLst>
        </pc:spChg>
        <pc:spChg chg="add">
          <ac:chgData name="aleksi.laurila" userId="e800a6c6-1ed1-4baf-b6ec-2acfeab1cc41" providerId="ADAL" clId="{F5725FF2-D511-44D6-B3DB-DD74EBA873B0}" dt="2022-11-03T12:02:03.645" v="0" actId="26606"/>
          <ac:spMkLst>
            <pc:docMk/>
            <pc:sldMk cId="419759712" sldId="256"/>
            <ac:spMk id="9" creationId="{39E0238D-E295-49BE-9BFE-E9189D69ED3A}"/>
          </ac:spMkLst>
        </pc:spChg>
        <pc:spChg chg="add">
          <ac:chgData name="aleksi.laurila" userId="e800a6c6-1ed1-4baf-b6ec-2acfeab1cc41" providerId="ADAL" clId="{F5725FF2-D511-44D6-B3DB-DD74EBA873B0}" dt="2022-11-03T12:02:03.645" v="0" actId="26606"/>
          <ac:spMkLst>
            <pc:docMk/>
            <pc:sldMk cId="419759712" sldId="256"/>
            <ac:spMk id="11" creationId="{D85E9A4A-0183-4A3C-B68E-A229278915E2}"/>
          </ac:spMkLst>
        </pc:spChg>
        <pc:spChg chg="add">
          <ac:chgData name="aleksi.laurila" userId="e800a6c6-1ed1-4baf-b6ec-2acfeab1cc41" providerId="ADAL" clId="{F5725FF2-D511-44D6-B3DB-DD74EBA873B0}" dt="2022-11-03T12:02:03.645" v="0" actId="26606"/>
          <ac:spMkLst>
            <pc:docMk/>
            <pc:sldMk cId="419759712" sldId="256"/>
            <ac:spMk id="13" creationId="{13A48C6C-3CC4-4EE5-A773-EC1EB7F59CD4}"/>
          </ac:spMkLst>
        </pc:spChg>
        <pc:spChg chg="add">
          <ac:chgData name="aleksi.laurila" userId="e800a6c6-1ed1-4baf-b6ec-2acfeab1cc41" providerId="ADAL" clId="{F5725FF2-D511-44D6-B3DB-DD74EBA873B0}" dt="2022-11-03T12:02:03.645" v="0" actId="26606"/>
          <ac:spMkLst>
            <pc:docMk/>
            <pc:sldMk cId="419759712" sldId="256"/>
            <ac:spMk id="15" creationId="{F489C2E0-4895-4B72-85EA-7EE9FAFFDC7E}"/>
          </ac:spMkLst>
        </pc:spChg>
        <pc:picChg chg="add">
          <ac:chgData name="aleksi.laurila" userId="e800a6c6-1ed1-4baf-b6ec-2acfeab1cc41" providerId="ADAL" clId="{F5725FF2-D511-44D6-B3DB-DD74EBA873B0}" dt="2022-11-03T12:02:03.645" v="0" actId="26606"/>
          <ac:picMkLst>
            <pc:docMk/>
            <pc:sldMk cId="419759712" sldId="256"/>
            <ac:picMk id="4" creationId="{C01D62CD-8161-88E7-F3C7-D66F9E3D4687}"/>
          </ac:picMkLst>
        </pc:picChg>
        <pc:cxnChg chg="add">
          <ac:chgData name="aleksi.laurila" userId="e800a6c6-1ed1-4baf-b6ec-2acfeab1cc41" providerId="ADAL" clId="{F5725FF2-D511-44D6-B3DB-DD74EBA873B0}" dt="2022-11-03T12:02:03.645" v="0" actId="26606"/>
          <ac:cxnSpMkLst>
            <pc:docMk/>
            <pc:sldMk cId="419759712" sldId="256"/>
            <ac:cxnSpMk id="17" creationId="{872DAFA4-5D2E-4391-AD38-B26F579F40C5}"/>
          </ac:cxnSpMkLst>
        </pc:cxnChg>
      </pc:sldChg>
      <pc:sldChg chg="addSp delSp modSp new mod setBg">
        <pc:chgData name="aleksi.laurila" userId="e800a6c6-1ed1-4baf-b6ec-2acfeab1cc41" providerId="ADAL" clId="{F5725FF2-D511-44D6-B3DB-DD74EBA873B0}" dt="2022-11-03T13:34:15.783" v="1688" actId="14100"/>
        <pc:sldMkLst>
          <pc:docMk/>
          <pc:sldMk cId="901734558" sldId="256"/>
        </pc:sldMkLst>
        <pc:spChg chg="mod ord">
          <ac:chgData name="aleksi.laurila" userId="e800a6c6-1ed1-4baf-b6ec-2acfeab1cc41" providerId="ADAL" clId="{F5725FF2-D511-44D6-B3DB-DD74EBA873B0}" dt="2022-11-03T13:33:30.213" v="1681" actId="14100"/>
          <ac:spMkLst>
            <pc:docMk/>
            <pc:sldMk cId="901734558" sldId="256"/>
            <ac:spMk id="2" creationId="{92BA0C9A-E9F6-5B01-1272-A87F5CA77F21}"/>
          </ac:spMkLst>
        </pc:spChg>
        <pc:spChg chg="del">
          <ac:chgData name="aleksi.laurila" userId="e800a6c6-1ed1-4baf-b6ec-2acfeab1cc41" providerId="ADAL" clId="{F5725FF2-D511-44D6-B3DB-DD74EBA873B0}" dt="2022-11-03T13:04:29.963" v="142" actId="931"/>
          <ac:spMkLst>
            <pc:docMk/>
            <pc:sldMk cId="901734558" sldId="256"/>
            <ac:spMk id="3" creationId="{8F923A5B-1E1E-CC5D-6AF1-26EF52B48DD2}"/>
          </ac:spMkLst>
        </pc:spChg>
        <pc:spChg chg="del">
          <ac:chgData name="aleksi.laurila" userId="e800a6c6-1ed1-4baf-b6ec-2acfeab1cc41" providerId="ADAL" clId="{F5725FF2-D511-44D6-B3DB-DD74EBA873B0}" dt="2022-11-03T13:05:10.533" v="149" actId="931"/>
          <ac:spMkLst>
            <pc:docMk/>
            <pc:sldMk cId="901734558" sldId="256"/>
            <ac:spMk id="4" creationId="{814E873D-4395-D44C-AF37-40097A7025FA}"/>
          </ac:spMkLst>
        </pc:spChg>
        <pc:spChg chg="add del mod">
          <ac:chgData name="aleksi.laurila" userId="e800a6c6-1ed1-4baf-b6ec-2acfeab1cc41" providerId="ADAL" clId="{F5725FF2-D511-44D6-B3DB-DD74EBA873B0}" dt="2022-11-03T13:05:18.854" v="154"/>
          <ac:spMkLst>
            <pc:docMk/>
            <pc:sldMk cId="901734558" sldId="256"/>
            <ac:spMk id="7" creationId="{1E97DF97-0810-565A-F167-39BBA91F8D75}"/>
          </ac:spMkLst>
        </pc:spChg>
        <pc:spChg chg="add del mod">
          <ac:chgData name="aleksi.laurila" userId="e800a6c6-1ed1-4baf-b6ec-2acfeab1cc41" providerId="ADAL" clId="{F5725FF2-D511-44D6-B3DB-DD74EBA873B0}" dt="2022-11-03T13:05:18.854" v="152" actId="478"/>
          <ac:spMkLst>
            <pc:docMk/>
            <pc:sldMk cId="901734558" sldId="256"/>
            <ac:spMk id="10" creationId="{87254A17-15E7-1DFE-04A6-07E697DBA044}"/>
          </ac:spMkLst>
        </pc:spChg>
        <pc:spChg chg="add del mod">
          <ac:chgData name="aleksi.laurila" userId="e800a6c6-1ed1-4baf-b6ec-2acfeab1cc41" providerId="ADAL" clId="{F5725FF2-D511-44D6-B3DB-DD74EBA873B0}" dt="2022-11-03T13:05:42.246" v="155" actId="931"/>
          <ac:spMkLst>
            <pc:docMk/>
            <pc:sldMk cId="901734558" sldId="256"/>
            <ac:spMk id="12" creationId="{704018AB-1AB0-2EA7-C697-94A8D88DC905}"/>
          </ac:spMkLst>
        </pc:spChg>
        <pc:spChg chg="add del mod">
          <ac:chgData name="aleksi.laurila" userId="e800a6c6-1ed1-4baf-b6ec-2acfeab1cc41" providerId="ADAL" clId="{F5725FF2-D511-44D6-B3DB-DD74EBA873B0}" dt="2022-11-03T13:05:59.758" v="162"/>
          <ac:spMkLst>
            <pc:docMk/>
            <pc:sldMk cId="901734558" sldId="256"/>
            <ac:spMk id="15" creationId="{BF642810-B0FA-A9CB-964D-1E64B0EBBC56}"/>
          </ac:spMkLst>
        </pc:spChg>
        <pc:spChg chg="add del">
          <ac:chgData name="aleksi.laurila" userId="e800a6c6-1ed1-4baf-b6ec-2acfeab1cc41" providerId="ADAL" clId="{F5725FF2-D511-44D6-B3DB-DD74EBA873B0}" dt="2022-11-03T13:11:54.325" v="185" actId="26606"/>
          <ac:spMkLst>
            <pc:docMk/>
            <pc:sldMk cId="901734558" sldId="256"/>
            <ac:spMk id="19" creationId="{D284A420-F50C-4C2C-B88E-E6F4EF504B6E}"/>
          </ac:spMkLst>
        </pc:spChg>
        <pc:spChg chg="add del">
          <ac:chgData name="aleksi.laurila" userId="e800a6c6-1ed1-4baf-b6ec-2acfeab1cc41" providerId="ADAL" clId="{F5725FF2-D511-44D6-B3DB-DD74EBA873B0}" dt="2022-11-03T13:11:54.325" v="185" actId="26606"/>
          <ac:spMkLst>
            <pc:docMk/>
            <pc:sldMk cId="901734558" sldId="256"/>
            <ac:spMk id="21" creationId="{893A6D2E-5228-4998-9E24-EFCCA024675E}"/>
          </ac:spMkLst>
        </pc:spChg>
        <pc:spChg chg="add del">
          <ac:chgData name="aleksi.laurila" userId="e800a6c6-1ed1-4baf-b6ec-2acfeab1cc41" providerId="ADAL" clId="{F5725FF2-D511-44D6-B3DB-DD74EBA873B0}" dt="2022-11-03T13:11:54.325" v="185" actId="26606"/>
          <ac:spMkLst>
            <pc:docMk/>
            <pc:sldMk cId="901734558" sldId="256"/>
            <ac:spMk id="27" creationId="{C73BBEEF-B456-4A39-B44B-5A53E698A15D}"/>
          </ac:spMkLst>
        </pc:spChg>
        <pc:spChg chg="add del">
          <ac:chgData name="aleksi.laurila" userId="e800a6c6-1ed1-4baf-b6ec-2acfeab1cc41" providerId="ADAL" clId="{F5725FF2-D511-44D6-B3DB-DD74EBA873B0}" dt="2022-11-03T13:11:54.325" v="185" actId="26606"/>
          <ac:spMkLst>
            <pc:docMk/>
            <pc:sldMk cId="901734558" sldId="256"/>
            <ac:spMk id="29" creationId="{13A48C6C-3CC4-4EE5-A773-EC1EB7F59CD4}"/>
          </ac:spMkLst>
        </pc:spChg>
        <pc:spChg chg="add del">
          <ac:chgData name="aleksi.laurila" userId="e800a6c6-1ed1-4baf-b6ec-2acfeab1cc41" providerId="ADAL" clId="{F5725FF2-D511-44D6-B3DB-DD74EBA873B0}" dt="2022-11-03T13:11:54.325" v="185" actId="26606"/>
          <ac:spMkLst>
            <pc:docMk/>
            <pc:sldMk cId="901734558" sldId="256"/>
            <ac:spMk id="31" creationId="{F489C2E0-4895-4B72-85EA-7EE9FAFFDC7E}"/>
          </ac:spMkLst>
        </pc:spChg>
        <pc:spChg chg="add">
          <ac:chgData name="aleksi.laurila" userId="e800a6c6-1ed1-4baf-b6ec-2acfeab1cc41" providerId="ADAL" clId="{F5725FF2-D511-44D6-B3DB-DD74EBA873B0}" dt="2022-11-03T13:11:54.325" v="185" actId="26606"/>
          <ac:spMkLst>
            <pc:docMk/>
            <pc:sldMk cId="901734558" sldId="256"/>
            <ac:spMk id="38" creationId="{D284A420-F50C-4C2C-B88E-E6F4EF504B6E}"/>
          </ac:spMkLst>
        </pc:spChg>
        <pc:spChg chg="add">
          <ac:chgData name="aleksi.laurila" userId="e800a6c6-1ed1-4baf-b6ec-2acfeab1cc41" providerId="ADAL" clId="{F5725FF2-D511-44D6-B3DB-DD74EBA873B0}" dt="2022-11-03T13:11:54.325" v="185" actId="26606"/>
          <ac:spMkLst>
            <pc:docMk/>
            <pc:sldMk cId="901734558" sldId="256"/>
            <ac:spMk id="40" creationId="{893A6D2E-5228-4998-9E24-EFCCA024675E}"/>
          </ac:spMkLst>
        </pc:spChg>
        <pc:spChg chg="add">
          <ac:chgData name="aleksi.laurila" userId="e800a6c6-1ed1-4baf-b6ec-2acfeab1cc41" providerId="ADAL" clId="{F5725FF2-D511-44D6-B3DB-DD74EBA873B0}" dt="2022-11-03T13:11:54.325" v="185" actId="26606"/>
          <ac:spMkLst>
            <pc:docMk/>
            <pc:sldMk cId="901734558" sldId="256"/>
            <ac:spMk id="46" creationId="{E9320049-A564-4EA3-9B3C-6026197867E9}"/>
          </ac:spMkLst>
        </pc:spChg>
        <pc:spChg chg="add">
          <ac:chgData name="aleksi.laurila" userId="e800a6c6-1ed1-4baf-b6ec-2acfeab1cc41" providerId="ADAL" clId="{F5725FF2-D511-44D6-B3DB-DD74EBA873B0}" dt="2022-11-03T13:11:54.325" v="185" actId="26606"/>
          <ac:spMkLst>
            <pc:docMk/>
            <pc:sldMk cId="901734558" sldId="256"/>
            <ac:spMk id="48" creationId="{48B13CA8-CBEA-4805-955D-CEBE32236560}"/>
          </ac:spMkLst>
        </pc:spChg>
        <pc:picChg chg="add mod ord">
          <ac:chgData name="aleksi.laurila" userId="e800a6c6-1ed1-4baf-b6ec-2acfeab1cc41" providerId="ADAL" clId="{F5725FF2-D511-44D6-B3DB-DD74EBA873B0}" dt="2022-11-03T13:34:01.326" v="1685" actId="1076"/>
          <ac:picMkLst>
            <pc:docMk/>
            <pc:sldMk cId="901734558" sldId="256"/>
            <ac:picMk id="6" creationId="{381FE4D6-C737-F9AA-5BD0-3C5CE11586F9}"/>
          </ac:picMkLst>
        </pc:picChg>
        <pc:picChg chg="add del mod">
          <ac:chgData name="aleksi.laurila" userId="e800a6c6-1ed1-4baf-b6ec-2acfeab1cc41" providerId="ADAL" clId="{F5725FF2-D511-44D6-B3DB-DD74EBA873B0}" dt="2022-11-03T13:05:18.854" v="152" actId="478"/>
          <ac:picMkLst>
            <pc:docMk/>
            <pc:sldMk cId="901734558" sldId="256"/>
            <ac:picMk id="9" creationId="{A0E5BAAB-AF14-5885-F9C0-FE897F734022}"/>
          </ac:picMkLst>
        </pc:picChg>
        <pc:picChg chg="add mod">
          <ac:chgData name="aleksi.laurila" userId="e800a6c6-1ed1-4baf-b6ec-2acfeab1cc41" providerId="ADAL" clId="{F5725FF2-D511-44D6-B3DB-DD74EBA873B0}" dt="2022-11-03T13:34:15.783" v="1688" actId="14100"/>
          <ac:picMkLst>
            <pc:docMk/>
            <pc:sldMk cId="901734558" sldId="256"/>
            <ac:picMk id="14" creationId="{4851FC2D-1525-F560-6B4B-3FE71A7F8053}"/>
          </ac:picMkLst>
        </pc:picChg>
        <pc:cxnChg chg="add del">
          <ac:chgData name="aleksi.laurila" userId="e800a6c6-1ed1-4baf-b6ec-2acfeab1cc41" providerId="ADAL" clId="{F5725FF2-D511-44D6-B3DB-DD74EBA873B0}" dt="2022-11-03T13:11:54.325" v="185" actId="26606"/>
          <ac:cxnSpMkLst>
            <pc:docMk/>
            <pc:sldMk cId="901734558" sldId="256"/>
            <ac:cxnSpMk id="23" creationId="{3ADB48DB-8E25-4F2F-8C02-5B793937255F}"/>
          </ac:cxnSpMkLst>
        </pc:cxnChg>
        <pc:cxnChg chg="add del">
          <ac:chgData name="aleksi.laurila" userId="e800a6c6-1ed1-4baf-b6ec-2acfeab1cc41" providerId="ADAL" clId="{F5725FF2-D511-44D6-B3DB-DD74EBA873B0}" dt="2022-11-03T13:11:54.325" v="185" actId="26606"/>
          <ac:cxnSpMkLst>
            <pc:docMk/>
            <pc:sldMk cId="901734558" sldId="256"/>
            <ac:cxnSpMk id="25" creationId="{C32BA7E3-7313-49C8-A245-A85BDEB13EB3}"/>
          </ac:cxnSpMkLst>
        </pc:cxnChg>
        <pc:cxnChg chg="add del">
          <ac:chgData name="aleksi.laurila" userId="e800a6c6-1ed1-4baf-b6ec-2acfeab1cc41" providerId="ADAL" clId="{F5725FF2-D511-44D6-B3DB-DD74EBA873B0}" dt="2022-11-03T13:11:54.325" v="185" actId="26606"/>
          <ac:cxnSpMkLst>
            <pc:docMk/>
            <pc:sldMk cId="901734558" sldId="256"/>
            <ac:cxnSpMk id="33" creationId="{872DAFA4-5D2E-4391-AD38-B26F579F40C5}"/>
          </ac:cxnSpMkLst>
        </pc:cxnChg>
        <pc:cxnChg chg="add">
          <ac:chgData name="aleksi.laurila" userId="e800a6c6-1ed1-4baf-b6ec-2acfeab1cc41" providerId="ADAL" clId="{F5725FF2-D511-44D6-B3DB-DD74EBA873B0}" dt="2022-11-03T13:11:54.325" v="185" actId="26606"/>
          <ac:cxnSpMkLst>
            <pc:docMk/>
            <pc:sldMk cId="901734558" sldId="256"/>
            <ac:cxnSpMk id="42" creationId="{3ADB48DB-8E25-4F2F-8C02-5B793937255F}"/>
          </ac:cxnSpMkLst>
        </pc:cxnChg>
        <pc:cxnChg chg="add">
          <ac:chgData name="aleksi.laurila" userId="e800a6c6-1ed1-4baf-b6ec-2acfeab1cc41" providerId="ADAL" clId="{F5725FF2-D511-44D6-B3DB-DD74EBA873B0}" dt="2022-11-03T13:11:54.325" v="185" actId="26606"/>
          <ac:cxnSpMkLst>
            <pc:docMk/>
            <pc:sldMk cId="901734558" sldId="256"/>
            <ac:cxnSpMk id="44" creationId="{C32BA7E3-7313-49C8-A245-A85BDEB13EB3}"/>
          </ac:cxnSpMkLst>
        </pc:cxnChg>
        <pc:cxnChg chg="add">
          <ac:chgData name="aleksi.laurila" userId="e800a6c6-1ed1-4baf-b6ec-2acfeab1cc41" providerId="ADAL" clId="{F5725FF2-D511-44D6-B3DB-DD74EBA873B0}" dt="2022-11-03T13:11:54.325" v="185" actId="26606"/>
          <ac:cxnSpMkLst>
            <pc:docMk/>
            <pc:sldMk cId="901734558" sldId="256"/>
            <ac:cxnSpMk id="50" creationId="{CBB8E706-25AB-47C0-BE32-62F4BF78456C}"/>
          </ac:cxnSpMkLst>
        </pc:cxnChg>
      </pc:sldChg>
      <pc:sldChg chg="addSp delSp modSp new mod setBg">
        <pc:chgData name="aleksi.laurila" userId="e800a6c6-1ed1-4baf-b6ec-2acfeab1cc41" providerId="ADAL" clId="{F5725FF2-D511-44D6-B3DB-DD74EBA873B0}" dt="2022-11-03T14:33:22.614" v="5291" actId="20577"/>
        <pc:sldMkLst>
          <pc:docMk/>
          <pc:sldMk cId="736466391" sldId="257"/>
        </pc:sldMkLst>
        <pc:spChg chg="mod">
          <ac:chgData name="aleksi.laurila" userId="e800a6c6-1ed1-4baf-b6ec-2acfeab1cc41" providerId="ADAL" clId="{F5725FF2-D511-44D6-B3DB-DD74EBA873B0}" dt="2022-11-03T13:32:15.916" v="1629" actId="255"/>
          <ac:spMkLst>
            <pc:docMk/>
            <pc:sldMk cId="736466391" sldId="257"/>
            <ac:spMk id="2" creationId="{41CD1982-C0C9-271A-AC16-1EEB9A0E6AA8}"/>
          </ac:spMkLst>
        </pc:spChg>
        <pc:spChg chg="add del">
          <ac:chgData name="aleksi.laurila" userId="e800a6c6-1ed1-4baf-b6ec-2acfeab1cc41" providerId="ADAL" clId="{F5725FF2-D511-44D6-B3DB-DD74EBA873B0}" dt="2022-11-03T13:13:42.541" v="232" actId="26606"/>
          <ac:spMkLst>
            <pc:docMk/>
            <pc:sldMk cId="736466391" sldId="257"/>
            <ac:spMk id="3" creationId="{EE274EB4-D491-E930-4630-A6BF7DED4544}"/>
          </ac:spMkLst>
        </pc:spChg>
        <pc:spChg chg="add del">
          <ac:chgData name="aleksi.laurila" userId="e800a6c6-1ed1-4baf-b6ec-2acfeab1cc41" providerId="ADAL" clId="{F5725FF2-D511-44D6-B3DB-DD74EBA873B0}" dt="2022-11-03T13:13:42.534" v="231" actId="26606"/>
          <ac:spMkLst>
            <pc:docMk/>
            <pc:sldMk cId="736466391" sldId="257"/>
            <ac:spMk id="8" creationId="{C34B1ED3-4FB0-433F-BDED-442EC2ADC756}"/>
          </ac:spMkLst>
        </pc:spChg>
        <pc:spChg chg="add del">
          <ac:chgData name="aleksi.laurila" userId="e800a6c6-1ed1-4baf-b6ec-2acfeab1cc41" providerId="ADAL" clId="{F5725FF2-D511-44D6-B3DB-DD74EBA873B0}" dt="2022-11-03T13:13:29.603" v="227" actId="26606"/>
          <ac:spMkLst>
            <pc:docMk/>
            <pc:sldMk cId="736466391" sldId="257"/>
            <ac:spMk id="9" creationId="{D284A420-F50C-4C2C-B88E-E6F4EF504B6E}"/>
          </ac:spMkLst>
        </pc:spChg>
        <pc:spChg chg="add del">
          <ac:chgData name="aleksi.laurila" userId="e800a6c6-1ed1-4baf-b6ec-2acfeab1cc41" providerId="ADAL" clId="{F5725FF2-D511-44D6-B3DB-DD74EBA873B0}" dt="2022-11-03T13:13:42.534" v="231" actId="26606"/>
          <ac:spMkLst>
            <pc:docMk/>
            <pc:sldMk cId="736466391" sldId="257"/>
            <ac:spMk id="10" creationId="{2CF6FAD6-46FE-4ABF-924F-40AEEAE5974B}"/>
          </ac:spMkLst>
        </pc:spChg>
        <pc:spChg chg="add del">
          <ac:chgData name="aleksi.laurila" userId="e800a6c6-1ed1-4baf-b6ec-2acfeab1cc41" providerId="ADAL" clId="{F5725FF2-D511-44D6-B3DB-DD74EBA873B0}" dt="2022-11-03T13:13:29.603" v="227" actId="26606"/>
          <ac:spMkLst>
            <pc:docMk/>
            <pc:sldMk cId="736466391" sldId="257"/>
            <ac:spMk id="11" creationId="{893A6D2E-5228-4998-9E24-EFCCA024675E}"/>
          </ac:spMkLst>
        </pc:spChg>
        <pc:spChg chg="add del">
          <ac:chgData name="aleksi.laurila" userId="e800a6c6-1ed1-4baf-b6ec-2acfeab1cc41" providerId="ADAL" clId="{F5725FF2-D511-44D6-B3DB-DD74EBA873B0}" dt="2022-11-03T13:13:42.534" v="231" actId="26606"/>
          <ac:spMkLst>
            <pc:docMk/>
            <pc:sldMk cId="736466391" sldId="257"/>
            <ac:spMk id="12" creationId="{B9D38F80-A0D0-4062-8B61-16440AC9D81D}"/>
          </ac:spMkLst>
        </pc:spChg>
        <pc:spChg chg="add del">
          <ac:chgData name="aleksi.laurila" userId="e800a6c6-1ed1-4baf-b6ec-2acfeab1cc41" providerId="ADAL" clId="{F5725FF2-D511-44D6-B3DB-DD74EBA873B0}" dt="2022-11-03T13:13:42.534" v="231" actId="26606"/>
          <ac:spMkLst>
            <pc:docMk/>
            <pc:sldMk cId="736466391" sldId="257"/>
            <ac:spMk id="14" creationId="{E335820B-3A29-42C5-AA8D-10ECA43CD985}"/>
          </ac:spMkLst>
        </pc:spChg>
        <pc:spChg chg="add del">
          <ac:chgData name="aleksi.laurila" userId="e800a6c6-1ed1-4baf-b6ec-2acfeab1cc41" providerId="ADAL" clId="{F5725FF2-D511-44D6-B3DB-DD74EBA873B0}" dt="2022-11-03T13:13:29.603" v="227" actId="26606"/>
          <ac:spMkLst>
            <pc:docMk/>
            <pc:sldMk cId="736466391" sldId="257"/>
            <ac:spMk id="17" creationId="{E2BA2BD9-7B54-4190-8F06-3EF3658A0020}"/>
          </ac:spMkLst>
        </pc:spChg>
        <pc:spChg chg="add del">
          <ac:chgData name="aleksi.laurila" userId="e800a6c6-1ed1-4baf-b6ec-2acfeab1cc41" providerId="ADAL" clId="{F5725FF2-D511-44D6-B3DB-DD74EBA873B0}" dt="2022-11-03T13:13:29.603" v="227" actId="26606"/>
          <ac:spMkLst>
            <pc:docMk/>
            <pc:sldMk cId="736466391" sldId="257"/>
            <ac:spMk id="19" creationId="{184F9D61-9303-40B4-9F7E-66A9B4EDC458}"/>
          </ac:spMkLst>
        </pc:spChg>
        <pc:spChg chg="add del">
          <ac:chgData name="aleksi.laurila" userId="e800a6c6-1ed1-4baf-b6ec-2acfeab1cc41" providerId="ADAL" clId="{F5725FF2-D511-44D6-B3DB-DD74EBA873B0}" dt="2022-11-03T13:13:29.603" v="227" actId="26606"/>
          <ac:spMkLst>
            <pc:docMk/>
            <pc:sldMk cId="736466391" sldId="257"/>
            <ac:spMk id="21" creationId="{648D746A-0359-4EAE-8CF9-062E281698EC}"/>
          </ac:spMkLst>
        </pc:spChg>
        <pc:spChg chg="add del">
          <ac:chgData name="aleksi.laurila" userId="e800a6c6-1ed1-4baf-b6ec-2acfeab1cc41" providerId="ADAL" clId="{F5725FF2-D511-44D6-B3DB-DD74EBA873B0}" dt="2022-11-03T13:13:31.144" v="229" actId="26606"/>
          <ac:spMkLst>
            <pc:docMk/>
            <pc:sldMk cId="736466391" sldId="257"/>
            <ac:spMk id="25" creationId="{D284A420-F50C-4C2C-B88E-E6F4EF504B6E}"/>
          </ac:spMkLst>
        </pc:spChg>
        <pc:spChg chg="add del">
          <ac:chgData name="aleksi.laurila" userId="e800a6c6-1ed1-4baf-b6ec-2acfeab1cc41" providerId="ADAL" clId="{F5725FF2-D511-44D6-B3DB-DD74EBA873B0}" dt="2022-11-03T13:13:31.144" v="229" actId="26606"/>
          <ac:spMkLst>
            <pc:docMk/>
            <pc:sldMk cId="736466391" sldId="257"/>
            <ac:spMk id="26" creationId="{893A6D2E-5228-4998-9E24-EFCCA024675E}"/>
          </ac:spMkLst>
        </pc:spChg>
        <pc:spChg chg="add del">
          <ac:chgData name="aleksi.laurila" userId="e800a6c6-1ed1-4baf-b6ec-2acfeab1cc41" providerId="ADAL" clId="{F5725FF2-D511-44D6-B3DB-DD74EBA873B0}" dt="2022-11-03T13:13:31.144" v="229" actId="26606"/>
          <ac:spMkLst>
            <pc:docMk/>
            <pc:sldMk cId="736466391" sldId="257"/>
            <ac:spMk id="29" creationId="{42AE77C8-8636-492A-ABA7-1B8730025A08}"/>
          </ac:spMkLst>
        </pc:spChg>
        <pc:spChg chg="add del">
          <ac:chgData name="aleksi.laurila" userId="e800a6c6-1ed1-4baf-b6ec-2acfeab1cc41" providerId="ADAL" clId="{F5725FF2-D511-44D6-B3DB-DD74EBA873B0}" dt="2022-11-03T13:13:31.144" v="229" actId="26606"/>
          <ac:spMkLst>
            <pc:docMk/>
            <pc:sldMk cId="736466391" sldId="257"/>
            <ac:spMk id="31" creationId="{079AB7E9-4C3D-48E5-BDC2-C6EBF5170B1F}"/>
          </ac:spMkLst>
        </pc:spChg>
        <pc:spChg chg="add del">
          <ac:chgData name="aleksi.laurila" userId="e800a6c6-1ed1-4baf-b6ec-2acfeab1cc41" providerId="ADAL" clId="{F5725FF2-D511-44D6-B3DB-DD74EBA873B0}" dt="2022-11-03T13:13:31.144" v="229" actId="26606"/>
          <ac:spMkLst>
            <pc:docMk/>
            <pc:sldMk cId="736466391" sldId="257"/>
            <ac:spMk id="33" creationId="{095830D2-F2AE-4DD8-B586-89B0977916FF}"/>
          </ac:spMkLst>
        </pc:spChg>
        <pc:spChg chg="add del">
          <ac:chgData name="aleksi.laurila" userId="e800a6c6-1ed1-4baf-b6ec-2acfeab1cc41" providerId="ADAL" clId="{F5725FF2-D511-44D6-B3DB-DD74EBA873B0}" dt="2022-11-03T13:13:42.534" v="231" actId="26606"/>
          <ac:spMkLst>
            <pc:docMk/>
            <pc:sldMk cId="736466391" sldId="257"/>
            <ac:spMk id="35" creationId="{EE274EB4-D491-E930-4630-A6BF7DED4544}"/>
          </ac:spMkLst>
        </pc:spChg>
        <pc:spChg chg="add">
          <ac:chgData name="aleksi.laurila" userId="e800a6c6-1ed1-4baf-b6ec-2acfeab1cc41" providerId="ADAL" clId="{F5725FF2-D511-44D6-B3DB-DD74EBA873B0}" dt="2022-11-03T13:13:42.541" v="232" actId="26606"/>
          <ac:spMkLst>
            <pc:docMk/>
            <pc:sldMk cId="736466391" sldId="257"/>
            <ac:spMk id="37" creationId="{37CFBADB-6B9A-4FC9-992B-80E06E885BB5}"/>
          </ac:spMkLst>
        </pc:spChg>
        <pc:spChg chg="add">
          <ac:chgData name="aleksi.laurila" userId="e800a6c6-1ed1-4baf-b6ec-2acfeab1cc41" providerId="ADAL" clId="{F5725FF2-D511-44D6-B3DB-DD74EBA873B0}" dt="2022-11-03T13:13:42.541" v="232" actId="26606"/>
          <ac:spMkLst>
            <pc:docMk/>
            <pc:sldMk cId="736466391" sldId="257"/>
            <ac:spMk id="38" creationId="{F55C4355-A815-4111-AD5F-EA3D520B6733}"/>
          </ac:spMkLst>
        </pc:spChg>
        <pc:spChg chg="add">
          <ac:chgData name="aleksi.laurila" userId="e800a6c6-1ed1-4baf-b6ec-2acfeab1cc41" providerId="ADAL" clId="{F5725FF2-D511-44D6-B3DB-DD74EBA873B0}" dt="2022-11-03T13:13:42.541" v="232" actId="26606"/>
          <ac:spMkLst>
            <pc:docMk/>
            <pc:sldMk cId="736466391" sldId="257"/>
            <ac:spMk id="39" creationId="{603A6265-E10C-4B85-9C20-E75FCAF9CC63}"/>
          </ac:spMkLst>
        </pc:spChg>
        <pc:spChg chg="add mod">
          <ac:chgData name="aleksi.laurila" userId="e800a6c6-1ed1-4baf-b6ec-2acfeab1cc41" providerId="ADAL" clId="{F5725FF2-D511-44D6-B3DB-DD74EBA873B0}" dt="2022-11-03T14:33:22.614" v="5291" actId="20577"/>
          <ac:spMkLst>
            <pc:docMk/>
            <pc:sldMk cId="736466391" sldId="257"/>
            <ac:spMk id="40" creationId="{EE274EB4-D491-E930-4630-A6BF7DED4544}"/>
          </ac:spMkLst>
        </pc:spChg>
        <pc:picChg chg="add del">
          <ac:chgData name="aleksi.laurila" userId="e800a6c6-1ed1-4baf-b6ec-2acfeab1cc41" providerId="ADAL" clId="{F5725FF2-D511-44D6-B3DB-DD74EBA873B0}" dt="2022-11-03T13:13:29.603" v="227" actId="26606"/>
          <ac:picMkLst>
            <pc:docMk/>
            <pc:sldMk cId="736466391" sldId="257"/>
            <ac:picMk id="5" creationId="{7562B724-14C5-D88B-6775-0E6CA61F5E0D}"/>
          </ac:picMkLst>
        </pc:picChg>
        <pc:picChg chg="add del">
          <ac:chgData name="aleksi.laurila" userId="e800a6c6-1ed1-4baf-b6ec-2acfeab1cc41" providerId="ADAL" clId="{F5725FF2-D511-44D6-B3DB-DD74EBA873B0}" dt="2022-11-03T13:13:31.144" v="229" actId="26606"/>
          <ac:picMkLst>
            <pc:docMk/>
            <pc:sldMk cId="736466391" sldId="257"/>
            <ac:picMk id="30" creationId="{B4274BAD-0E5C-8926-5458-FFBC29F57D71}"/>
          </ac:picMkLst>
        </pc:picChg>
        <pc:cxnChg chg="add del">
          <ac:chgData name="aleksi.laurila" userId="e800a6c6-1ed1-4baf-b6ec-2acfeab1cc41" providerId="ADAL" clId="{F5725FF2-D511-44D6-B3DB-DD74EBA873B0}" dt="2022-11-03T13:13:29.603" v="227" actId="26606"/>
          <ac:cxnSpMkLst>
            <pc:docMk/>
            <pc:sldMk cId="736466391" sldId="257"/>
            <ac:cxnSpMk id="13" creationId="{3ADB48DB-8E25-4F2F-8C02-5B793937255F}"/>
          </ac:cxnSpMkLst>
        </pc:cxnChg>
        <pc:cxnChg chg="add del">
          <ac:chgData name="aleksi.laurila" userId="e800a6c6-1ed1-4baf-b6ec-2acfeab1cc41" providerId="ADAL" clId="{F5725FF2-D511-44D6-B3DB-DD74EBA873B0}" dt="2022-11-03T13:13:29.603" v="227" actId="26606"/>
          <ac:cxnSpMkLst>
            <pc:docMk/>
            <pc:sldMk cId="736466391" sldId="257"/>
            <ac:cxnSpMk id="15" creationId="{C32BA7E3-7313-49C8-A245-A85BDEB13EB3}"/>
          </ac:cxnSpMkLst>
        </pc:cxnChg>
        <pc:cxnChg chg="add del">
          <ac:chgData name="aleksi.laurila" userId="e800a6c6-1ed1-4baf-b6ec-2acfeab1cc41" providerId="ADAL" clId="{F5725FF2-D511-44D6-B3DB-DD74EBA873B0}" dt="2022-11-03T13:13:42.534" v="231" actId="26606"/>
          <ac:cxnSpMkLst>
            <pc:docMk/>
            <pc:sldMk cId="736466391" sldId="257"/>
            <ac:cxnSpMk id="16" creationId="{E58B1629-F209-47B0-BA59-6BD937DBB08F}"/>
          </ac:cxnSpMkLst>
        </pc:cxnChg>
        <pc:cxnChg chg="add del">
          <ac:chgData name="aleksi.laurila" userId="e800a6c6-1ed1-4baf-b6ec-2acfeab1cc41" providerId="ADAL" clId="{F5725FF2-D511-44D6-B3DB-DD74EBA873B0}" dt="2022-11-03T13:13:29.603" v="227" actId="26606"/>
          <ac:cxnSpMkLst>
            <pc:docMk/>
            <pc:sldMk cId="736466391" sldId="257"/>
            <ac:cxnSpMk id="23" creationId="{3816C099-0516-4486-BC06-E0DCD29DDF29}"/>
          </ac:cxnSpMkLst>
        </pc:cxnChg>
        <pc:cxnChg chg="add del">
          <ac:chgData name="aleksi.laurila" userId="e800a6c6-1ed1-4baf-b6ec-2acfeab1cc41" providerId="ADAL" clId="{F5725FF2-D511-44D6-B3DB-DD74EBA873B0}" dt="2022-11-03T13:13:31.144" v="229" actId="26606"/>
          <ac:cxnSpMkLst>
            <pc:docMk/>
            <pc:sldMk cId="736466391" sldId="257"/>
            <ac:cxnSpMk id="27" creationId="{3ADB48DB-8E25-4F2F-8C02-5B793937255F}"/>
          </ac:cxnSpMkLst>
        </pc:cxnChg>
        <pc:cxnChg chg="add del">
          <ac:chgData name="aleksi.laurila" userId="e800a6c6-1ed1-4baf-b6ec-2acfeab1cc41" providerId="ADAL" clId="{F5725FF2-D511-44D6-B3DB-DD74EBA873B0}" dt="2022-11-03T13:13:31.144" v="229" actId="26606"/>
          <ac:cxnSpMkLst>
            <pc:docMk/>
            <pc:sldMk cId="736466391" sldId="257"/>
            <ac:cxnSpMk id="28" creationId="{C32BA7E3-7313-49C8-A245-A85BDEB13EB3}"/>
          </ac:cxnSpMkLst>
        </pc:cxnChg>
        <pc:cxnChg chg="add del">
          <ac:chgData name="aleksi.laurila" userId="e800a6c6-1ed1-4baf-b6ec-2acfeab1cc41" providerId="ADAL" clId="{F5725FF2-D511-44D6-B3DB-DD74EBA873B0}" dt="2022-11-03T13:13:31.144" v="229" actId="26606"/>
          <ac:cxnSpMkLst>
            <pc:docMk/>
            <pc:sldMk cId="736466391" sldId="257"/>
            <ac:cxnSpMk id="32" creationId="{3B3C8882-5AB4-43BB-A137-6E7A8B730356}"/>
          </ac:cxnSpMkLst>
        </pc:cxnChg>
        <pc:cxnChg chg="add">
          <ac:chgData name="aleksi.laurila" userId="e800a6c6-1ed1-4baf-b6ec-2acfeab1cc41" providerId="ADAL" clId="{F5725FF2-D511-44D6-B3DB-DD74EBA873B0}" dt="2022-11-03T13:13:42.541" v="232" actId="26606"/>
          <ac:cxnSpMkLst>
            <pc:docMk/>
            <pc:sldMk cId="736466391" sldId="257"/>
            <ac:cxnSpMk id="41" creationId="{61FF92BA-874E-408A-BFAD-416A7FFE5976}"/>
          </ac:cxnSpMkLst>
        </pc:cxnChg>
      </pc:sldChg>
      <pc:sldChg chg="new del">
        <pc:chgData name="aleksi.laurila" userId="e800a6c6-1ed1-4baf-b6ec-2acfeab1cc41" providerId="ADAL" clId="{F5725FF2-D511-44D6-B3DB-DD74EBA873B0}" dt="2022-11-03T12:59:25.182" v="8" actId="2696"/>
        <pc:sldMkLst>
          <pc:docMk/>
          <pc:sldMk cId="1946997460" sldId="257"/>
        </pc:sldMkLst>
      </pc:sldChg>
      <pc:sldChg chg="modSp new mod">
        <pc:chgData name="aleksi.laurila" userId="e800a6c6-1ed1-4baf-b6ec-2acfeab1cc41" providerId="ADAL" clId="{F5725FF2-D511-44D6-B3DB-DD74EBA873B0}" dt="2022-11-03T13:36:52.852" v="1964" actId="20577"/>
        <pc:sldMkLst>
          <pc:docMk/>
          <pc:sldMk cId="25914897" sldId="258"/>
        </pc:sldMkLst>
        <pc:spChg chg="mod">
          <ac:chgData name="aleksi.laurila" userId="e800a6c6-1ed1-4baf-b6ec-2acfeab1cc41" providerId="ADAL" clId="{F5725FF2-D511-44D6-B3DB-DD74EBA873B0}" dt="2022-11-03T13:32:07.432" v="1628" actId="255"/>
          <ac:spMkLst>
            <pc:docMk/>
            <pc:sldMk cId="25914897" sldId="258"/>
            <ac:spMk id="2" creationId="{5A6EC19A-DC19-96C0-483E-38604DF669E7}"/>
          </ac:spMkLst>
        </pc:spChg>
        <pc:spChg chg="mod">
          <ac:chgData name="aleksi.laurila" userId="e800a6c6-1ed1-4baf-b6ec-2acfeab1cc41" providerId="ADAL" clId="{F5725FF2-D511-44D6-B3DB-DD74EBA873B0}" dt="2022-11-03T13:36:52.852" v="1964" actId="20577"/>
          <ac:spMkLst>
            <pc:docMk/>
            <pc:sldMk cId="25914897" sldId="258"/>
            <ac:spMk id="3" creationId="{7FF75EE8-A88D-0E24-A29F-0B5003236D83}"/>
          </ac:spMkLst>
        </pc:spChg>
      </pc:sldChg>
      <pc:sldChg chg="addSp delSp modSp new del mod">
        <pc:chgData name="aleksi.laurila" userId="e800a6c6-1ed1-4baf-b6ec-2acfeab1cc41" providerId="ADAL" clId="{F5725FF2-D511-44D6-B3DB-DD74EBA873B0}" dt="2022-11-03T13:03:12.772" v="101" actId="2696"/>
        <pc:sldMkLst>
          <pc:docMk/>
          <pc:sldMk cId="385040638" sldId="258"/>
        </pc:sldMkLst>
        <pc:spChg chg="mod">
          <ac:chgData name="aleksi.laurila" userId="e800a6c6-1ed1-4baf-b6ec-2acfeab1cc41" providerId="ADAL" clId="{F5725FF2-D511-44D6-B3DB-DD74EBA873B0}" dt="2022-11-03T13:03:01.523" v="100" actId="20577"/>
          <ac:spMkLst>
            <pc:docMk/>
            <pc:sldMk cId="385040638" sldId="258"/>
            <ac:spMk id="2" creationId="{6646D55A-0E71-EC7F-4733-4AB08EE82C4C}"/>
          </ac:spMkLst>
        </pc:spChg>
        <pc:spChg chg="del">
          <ac:chgData name="aleksi.laurila" userId="e800a6c6-1ed1-4baf-b6ec-2acfeab1cc41" providerId="ADAL" clId="{F5725FF2-D511-44D6-B3DB-DD74EBA873B0}" dt="2022-11-03T12:59:00.195" v="4" actId="931"/>
          <ac:spMkLst>
            <pc:docMk/>
            <pc:sldMk cId="385040638" sldId="258"/>
            <ac:spMk id="3" creationId="{4475AFA5-CCC0-18F3-C763-4373A9BE6FF7}"/>
          </ac:spMkLst>
        </pc:spChg>
        <pc:spChg chg="add del mod">
          <ac:chgData name="aleksi.laurila" userId="e800a6c6-1ed1-4baf-b6ec-2acfeab1cc41" providerId="ADAL" clId="{F5725FF2-D511-44D6-B3DB-DD74EBA873B0}" dt="2022-11-03T12:59:58.799" v="9" actId="931"/>
          <ac:spMkLst>
            <pc:docMk/>
            <pc:sldMk cId="385040638" sldId="258"/>
            <ac:spMk id="8" creationId="{849C86DB-50CD-AE3D-6A3A-B7CBD41B849C}"/>
          </ac:spMkLst>
        </pc:spChg>
        <pc:spChg chg="add del mod">
          <ac:chgData name="aleksi.laurila" userId="e800a6c6-1ed1-4baf-b6ec-2acfeab1cc41" providerId="ADAL" clId="{F5725FF2-D511-44D6-B3DB-DD74EBA873B0}" dt="2022-11-03T13:00:11.928" v="16"/>
          <ac:spMkLst>
            <pc:docMk/>
            <pc:sldMk cId="385040638" sldId="258"/>
            <ac:spMk id="11" creationId="{B728955D-A24D-5CBF-C692-1353F161F96C}"/>
          </ac:spMkLst>
        </pc:spChg>
        <pc:picChg chg="add del mod">
          <ac:chgData name="aleksi.laurila" userId="e800a6c6-1ed1-4baf-b6ec-2acfeab1cc41" providerId="ADAL" clId="{F5725FF2-D511-44D6-B3DB-DD74EBA873B0}" dt="2022-11-03T12:59:18.223" v="7" actId="478"/>
          <ac:picMkLst>
            <pc:docMk/>
            <pc:sldMk cId="385040638" sldId="258"/>
            <ac:picMk id="6" creationId="{12A8B1A8-D24B-829E-47AB-B9EC7E108B65}"/>
          </ac:picMkLst>
        </pc:picChg>
        <pc:picChg chg="add mod">
          <ac:chgData name="aleksi.laurila" userId="e800a6c6-1ed1-4baf-b6ec-2acfeab1cc41" providerId="ADAL" clId="{F5725FF2-D511-44D6-B3DB-DD74EBA873B0}" dt="2022-11-03T13:00:05.956" v="13" actId="962"/>
          <ac:picMkLst>
            <pc:docMk/>
            <pc:sldMk cId="385040638" sldId="258"/>
            <ac:picMk id="10" creationId="{62E1B590-F464-9335-7676-E51127949596}"/>
          </ac:picMkLst>
        </pc:picChg>
      </pc:sldChg>
      <pc:sldChg chg="modSp new mod">
        <pc:chgData name="aleksi.laurila" userId="e800a6c6-1ed1-4baf-b6ec-2acfeab1cc41" providerId="ADAL" clId="{F5725FF2-D511-44D6-B3DB-DD74EBA873B0}" dt="2022-11-03T16:02:49.603" v="10027" actId="20577"/>
        <pc:sldMkLst>
          <pc:docMk/>
          <pc:sldMk cId="3766559771" sldId="259"/>
        </pc:sldMkLst>
        <pc:spChg chg="mod">
          <ac:chgData name="aleksi.laurila" userId="e800a6c6-1ed1-4baf-b6ec-2acfeab1cc41" providerId="ADAL" clId="{F5725FF2-D511-44D6-B3DB-DD74EBA873B0}" dt="2022-11-03T13:39:08.047" v="2005" actId="14100"/>
          <ac:spMkLst>
            <pc:docMk/>
            <pc:sldMk cId="3766559771" sldId="259"/>
            <ac:spMk id="2" creationId="{BE9A678A-E399-BCE3-CA75-9EFA62AEDD21}"/>
          </ac:spMkLst>
        </pc:spChg>
        <pc:spChg chg="mod">
          <ac:chgData name="aleksi.laurila" userId="e800a6c6-1ed1-4baf-b6ec-2acfeab1cc41" providerId="ADAL" clId="{F5725FF2-D511-44D6-B3DB-DD74EBA873B0}" dt="2022-11-03T16:02:49.603" v="10027" actId="20577"/>
          <ac:spMkLst>
            <pc:docMk/>
            <pc:sldMk cId="3766559771" sldId="259"/>
            <ac:spMk id="3" creationId="{9A0BDCC3-E5EA-D578-4B44-282E61D8E410}"/>
          </ac:spMkLst>
        </pc:spChg>
      </pc:sldChg>
      <pc:sldChg chg="modSp new mod">
        <pc:chgData name="aleksi.laurila" userId="e800a6c6-1ed1-4baf-b6ec-2acfeab1cc41" providerId="ADAL" clId="{F5725FF2-D511-44D6-B3DB-DD74EBA873B0}" dt="2022-11-03T15:07:24.360" v="6994" actId="20577"/>
        <pc:sldMkLst>
          <pc:docMk/>
          <pc:sldMk cId="2607811406" sldId="260"/>
        </pc:sldMkLst>
        <pc:spChg chg="mod">
          <ac:chgData name="aleksi.laurila" userId="e800a6c6-1ed1-4baf-b6ec-2acfeab1cc41" providerId="ADAL" clId="{F5725FF2-D511-44D6-B3DB-DD74EBA873B0}" dt="2022-11-03T14:13:02.819" v="5181" actId="14100"/>
          <ac:spMkLst>
            <pc:docMk/>
            <pc:sldMk cId="2607811406" sldId="260"/>
            <ac:spMk id="2" creationId="{566D2799-0027-C44C-3EA2-C0AAB6F0A9B9}"/>
          </ac:spMkLst>
        </pc:spChg>
        <pc:spChg chg="mod">
          <ac:chgData name="aleksi.laurila" userId="e800a6c6-1ed1-4baf-b6ec-2acfeab1cc41" providerId="ADAL" clId="{F5725FF2-D511-44D6-B3DB-DD74EBA873B0}" dt="2022-11-03T15:07:24.360" v="6994" actId="20577"/>
          <ac:spMkLst>
            <pc:docMk/>
            <pc:sldMk cId="2607811406" sldId="260"/>
            <ac:spMk id="3" creationId="{F3D21866-CA37-139F-178C-CE6C0ADB9451}"/>
          </ac:spMkLst>
        </pc:spChg>
      </pc:sldChg>
      <pc:sldChg chg="modSp new mod">
        <pc:chgData name="aleksi.laurila" userId="e800a6c6-1ed1-4baf-b6ec-2acfeab1cc41" providerId="ADAL" clId="{F5725FF2-D511-44D6-B3DB-DD74EBA873B0}" dt="2022-11-03T15:21:36.118" v="7902" actId="20577"/>
        <pc:sldMkLst>
          <pc:docMk/>
          <pc:sldMk cId="4059978732" sldId="261"/>
        </pc:sldMkLst>
        <pc:spChg chg="mod">
          <ac:chgData name="aleksi.laurila" userId="e800a6c6-1ed1-4baf-b6ec-2acfeab1cc41" providerId="ADAL" clId="{F5725FF2-D511-44D6-B3DB-DD74EBA873B0}" dt="2022-11-03T15:09:40.507" v="7027" actId="14100"/>
          <ac:spMkLst>
            <pc:docMk/>
            <pc:sldMk cId="4059978732" sldId="261"/>
            <ac:spMk id="2" creationId="{F21A1D45-753D-B995-33D5-1C3A884B680D}"/>
          </ac:spMkLst>
        </pc:spChg>
        <pc:spChg chg="mod">
          <ac:chgData name="aleksi.laurila" userId="e800a6c6-1ed1-4baf-b6ec-2acfeab1cc41" providerId="ADAL" clId="{F5725FF2-D511-44D6-B3DB-DD74EBA873B0}" dt="2022-11-03T15:21:36.118" v="7902" actId="20577"/>
          <ac:spMkLst>
            <pc:docMk/>
            <pc:sldMk cId="4059978732" sldId="261"/>
            <ac:spMk id="3" creationId="{157500B0-3442-6F51-27CD-4332C47A89DF}"/>
          </ac:spMkLst>
        </pc:spChg>
      </pc:sldChg>
      <pc:sldChg chg="modSp new mod">
        <pc:chgData name="aleksi.laurila" userId="e800a6c6-1ed1-4baf-b6ec-2acfeab1cc41" providerId="ADAL" clId="{F5725FF2-D511-44D6-B3DB-DD74EBA873B0}" dt="2022-11-03T15:52:25.401" v="9368" actId="20577"/>
        <pc:sldMkLst>
          <pc:docMk/>
          <pc:sldMk cId="269326239" sldId="262"/>
        </pc:sldMkLst>
        <pc:spChg chg="mod">
          <ac:chgData name="aleksi.laurila" userId="e800a6c6-1ed1-4baf-b6ec-2acfeab1cc41" providerId="ADAL" clId="{F5725FF2-D511-44D6-B3DB-DD74EBA873B0}" dt="2022-11-03T15:37:45.966" v="7961" actId="255"/>
          <ac:spMkLst>
            <pc:docMk/>
            <pc:sldMk cId="269326239" sldId="262"/>
            <ac:spMk id="2" creationId="{5EC1125A-FD41-2ED9-E3C1-766E6E46F845}"/>
          </ac:spMkLst>
        </pc:spChg>
        <pc:spChg chg="mod">
          <ac:chgData name="aleksi.laurila" userId="e800a6c6-1ed1-4baf-b6ec-2acfeab1cc41" providerId="ADAL" clId="{F5725FF2-D511-44D6-B3DB-DD74EBA873B0}" dt="2022-11-03T15:52:25.401" v="9368" actId="20577"/>
          <ac:spMkLst>
            <pc:docMk/>
            <pc:sldMk cId="269326239" sldId="262"/>
            <ac:spMk id="3" creationId="{D8D293D9-DB1C-89AF-81C1-4733BE70FF23}"/>
          </ac:spMkLst>
        </pc:spChg>
      </pc:sldChg>
      <pc:sldChg chg="modSp new mod">
        <pc:chgData name="aleksi.laurila" userId="e800a6c6-1ed1-4baf-b6ec-2acfeab1cc41" providerId="ADAL" clId="{F5725FF2-D511-44D6-B3DB-DD74EBA873B0}" dt="2022-11-03T16:00:43.488" v="10005" actId="20577"/>
        <pc:sldMkLst>
          <pc:docMk/>
          <pc:sldMk cId="167597283" sldId="263"/>
        </pc:sldMkLst>
        <pc:spChg chg="mod">
          <ac:chgData name="aleksi.laurila" userId="e800a6c6-1ed1-4baf-b6ec-2acfeab1cc41" providerId="ADAL" clId="{F5725FF2-D511-44D6-B3DB-DD74EBA873B0}" dt="2022-11-03T15:56:16.966" v="9380" actId="14100"/>
          <ac:spMkLst>
            <pc:docMk/>
            <pc:sldMk cId="167597283" sldId="263"/>
            <ac:spMk id="2" creationId="{858244A7-EFDB-6824-ED3F-7E56F75DB57D}"/>
          </ac:spMkLst>
        </pc:spChg>
        <pc:spChg chg="mod">
          <ac:chgData name="aleksi.laurila" userId="e800a6c6-1ed1-4baf-b6ec-2acfeab1cc41" providerId="ADAL" clId="{F5725FF2-D511-44D6-B3DB-DD74EBA873B0}" dt="2022-11-03T16:00:43.488" v="10005" actId="20577"/>
          <ac:spMkLst>
            <pc:docMk/>
            <pc:sldMk cId="167597283" sldId="263"/>
            <ac:spMk id="3" creationId="{AB60BB61-705C-49CB-22D2-A6662DA095D7}"/>
          </ac:spMkLst>
        </pc:spChg>
      </pc:sldChg>
      <pc:sldChg chg="addSp delSp modSp new mod ord">
        <pc:chgData name="aleksi.laurila" userId="e800a6c6-1ed1-4baf-b6ec-2acfeab1cc41" providerId="ADAL" clId="{F5725FF2-D511-44D6-B3DB-DD74EBA873B0}" dt="2022-11-03T16:08:57.959" v="10052"/>
        <pc:sldMkLst>
          <pc:docMk/>
          <pc:sldMk cId="2886318935" sldId="264"/>
        </pc:sldMkLst>
        <pc:spChg chg="mod">
          <ac:chgData name="aleksi.laurila" userId="e800a6c6-1ed1-4baf-b6ec-2acfeab1cc41" providerId="ADAL" clId="{F5725FF2-D511-44D6-B3DB-DD74EBA873B0}" dt="2022-11-03T16:07:25.030" v="10035" actId="14100"/>
          <ac:spMkLst>
            <pc:docMk/>
            <pc:sldMk cId="2886318935" sldId="264"/>
            <ac:spMk id="2" creationId="{919B6790-8F31-0495-F6A4-B5447A50FC75}"/>
          </ac:spMkLst>
        </pc:spChg>
        <pc:spChg chg="del">
          <ac:chgData name="aleksi.laurila" userId="e800a6c6-1ed1-4baf-b6ec-2acfeab1cc41" providerId="ADAL" clId="{F5725FF2-D511-44D6-B3DB-DD74EBA873B0}" dt="2022-11-03T16:07:07.149" v="10029" actId="931"/>
          <ac:spMkLst>
            <pc:docMk/>
            <pc:sldMk cId="2886318935" sldId="264"/>
            <ac:spMk id="3" creationId="{D85D6327-F5EC-F248-FA6A-3253502CB064}"/>
          </ac:spMkLst>
        </pc:spChg>
        <pc:spChg chg="mod">
          <ac:chgData name="aleksi.laurila" userId="e800a6c6-1ed1-4baf-b6ec-2acfeab1cc41" providerId="ADAL" clId="{F5725FF2-D511-44D6-B3DB-DD74EBA873B0}" dt="2022-11-03T16:07:15.656" v="10033" actId="27636"/>
          <ac:spMkLst>
            <pc:docMk/>
            <pc:sldMk cId="2886318935" sldId="264"/>
            <ac:spMk id="4" creationId="{9E9F0511-D640-8214-F223-B27147984806}"/>
          </ac:spMkLst>
        </pc:spChg>
        <pc:picChg chg="add mod">
          <ac:chgData name="aleksi.laurila" userId="e800a6c6-1ed1-4baf-b6ec-2acfeab1cc41" providerId="ADAL" clId="{F5725FF2-D511-44D6-B3DB-DD74EBA873B0}" dt="2022-11-03T16:07:09.662" v="10031" actId="962"/>
          <ac:picMkLst>
            <pc:docMk/>
            <pc:sldMk cId="2886318935" sldId="264"/>
            <ac:picMk id="6" creationId="{95C8DED4-8414-55B1-2D50-19D1FF74BDDE}"/>
          </ac:picMkLst>
        </pc:picChg>
        <pc:picChg chg="add mod">
          <ac:chgData name="aleksi.laurila" userId="e800a6c6-1ed1-4baf-b6ec-2acfeab1cc41" providerId="ADAL" clId="{F5725FF2-D511-44D6-B3DB-DD74EBA873B0}" dt="2022-11-03T16:08:42.159" v="10050" actId="14100"/>
          <ac:picMkLst>
            <pc:docMk/>
            <pc:sldMk cId="2886318935" sldId="264"/>
            <ac:picMk id="8" creationId="{FC2392DE-2D17-80AB-A47F-B05C16739E4C}"/>
          </ac:picMkLst>
        </pc:picChg>
      </pc:sldChg>
      <pc:sldMasterChg chg="del delSldLayout">
        <pc:chgData name="aleksi.laurila" userId="e800a6c6-1ed1-4baf-b6ec-2acfeab1cc41" providerId="ADAL" clId="{F5725FF2-D511-44D6-B3DB-DD74EBA873B0}" dt="2022-11-03T12:02:03.645" v="0" actId="26606"/>
        <pc:sldMasterMkLst>
          <pc:docMk/>
          <pc:sldMasterMk cId="1985922455" sldId="2147483648"/>
        </pc:sldMasterMkLst>
        <pc:sldLayoutChg chg="del">
          <pc:chgData name="aleksi.laurila" userId="e800a6c6-1ed1-4baf-b6ec-2acfeab1cc41" providerId="ADAL" clId="{F5725FF2-D511-44D6-B3DB-DD74EBA873B0}" dt="2022-11-03T12:02:03.645" v="0" actId="26606"/>
          <pc:sldLayoutMkLst>
            <pc:docMk/>
            <pc:sldMasterMk cId="1985922455" sldId="2147483648"/>
            <pc:sldLayoutMk cId="676583997" sldId="2147483649"/>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3134186505" sldId="2147483650"/>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4134861166" sldId="2147483651"/>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3433236379" sldId="2147483652"/>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3007719525" sldId="2147483653"/>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1970271307" sldId="2147483654"/>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3751097163" sldId="2147483655"/>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3736973064" sldId="2147483656"/>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133225397" sldId="2147483657"/>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4069918062" sldId="2147483658"/>
          </pc:sldLayoutMkLst>
        </pc:sldLayoutChg>
        <pc:sldLayoutChg chg="del">
          <pc:chgData name="aleksi.laurila" userId="e800a6c6-1ed1-4baf-b6ec-2acfeab1cc41" providerId="ADAL" clId="{F5725FF2-D511-44D6-B3DB-DD74EBA873B0}" dt="2022-11-03T12:02:03.645" v="0" actId="26606"/>
          <pc:sldLayoutMkLst>
            <pc:docMk/>
            <pc:sldMasterMk cId="1985922455" sldId="2147483648"/>
            <pc:sldLayoutMk cId="3959407236" sldId="2147483659"/>
          </pc:sldLayoutMkLst>
        </pc:sldLayoutChg>
      </pc:sldMasterChg>
      <pc:sldMasterChg chg="add addSldLayout">
        <pc:chgData name="aleksi.laurila" userId="e800a6c6-1ed1-4baf-b6ec-2acfeab1cc41" providerId="ADAL" clId="{F5725FF2-D511-44D6-B3DB-DD74EBA873B0}" dt="2022-11-03T12:02:03.645" v="0" actId="26606"/>
        <pc:sldMasterMkLst>
          <pc:docMk/>
          <pc:sldMasterMk cId="967952649" sldId="2147483748"/>
        </pc:sldMasterMkLst>
        <pc:sldLayoutChg chg="add">
          <pc:chgData name="aleksi.laurila" userId="e800a6c6-1ed1-4baf-b6ec-2acfeab1cc41" providerId="ADAL" clId="{F5725FF2-D511-44D6-B3DB-DD74EBA873B0}" dt="2022-11-03T12:02:03.645" v="0" actId="26606"/>
          <pc:sldLayoutMkLst>
            <pc:docMk/>
            <pc:sldMasterMk cId="967952649" sldId="2147483748"/>
            <pc:sldLayoutMk cId="3035483837" sldId="2147483737"/>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2974717033" sldId="2147483738"/>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3805242823" sldId="2147483739"/>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4041142741" sldId="2147483740"/>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936265557" sldId="2147483741"/>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3206172812" sldId="2147483742"/>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2346367399" sldId="2147483743"/>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451742288" sldId="2147483744"/>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933196927" sldId="2147483745"/>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4231654692" sldId="2147483746"/>
          </pc:sldLayoutMkLst>
        </pc:sldLayoutChg>
        <pc:sldLayoutChg chg="add">
          <pc:chgData name="aleksi.laurila" userId="e800a6c6-1ed1-4baf-b6ec-2acfeab1cc41" providerId="ADAL" clId="{F5725FF2-D511-44D6-B3DB-DD74EBA873B0}" dt="2022-11-03T12:02:03.645" v="0" actId="26606"/>
          <pc:sldLayoutMkLst>
            <pc:docMk/>
            <pc:sldMasterMk cId="967952649" sldId="2147483748"/>
            <pc:sldLayoutMk cId="2328042308" sldId="2147483747"/>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284A420-F50C-4C2C-B88E-E6F4EF504B6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893A6D2E-5228-4998-9E24-EFCCA024675E}"/>
              </a:ext>
            </a:extLst>
          </p:cNvPr>
          <p:cNvSpPr/>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9D878C-9930-44AF-AE18-FCA0DAE10D39}"/>
              </a:ext>
            </a:extLst>
          </p:cNvPr>
          <p:cNvSpPr>
            <a:spLocks noGrp="1"/>
          </p:cNvSpPr>
          <p:nvPr>
            <p:ph type="ctrTitle"/>
          </p:nvPr>
        </p:nvSpPr>
        <p:spPr>
          <a:xfrm>
            <a:off x="761802" y="852055"/>
            <a:ext cx="10380572" cy="2581463"/>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82D608-1F8D-47BB-B595-43B7BEACA90A}"/>
              </a:ext>
            </a:extLst>
          </p:cNvPr>
          <p:cNvSpPr>
            <a:spLocks noGrp="1"/>
          </p:cNvSpPr>
          <p:nvPr>
            <p:ph type="subTitle" idx="1"/>
          </p:nvPr>
        </p:nvSpPr>
        <p:spPr>
          <a:xfrm>
            <a:off x="761802" y="3754582"/>
            <a:ext cx="10380572" cy="224443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2D3C1DA-DAC9-422B-9450-54A7E03B3DE0}"/>
              </a:ext>
            </a:extLst>
          </p:cNvPr>
          <p:cNvSpPr>
            <a:spLocks noGrp="1"/>
          </p:cNvSpPr>
          <p:nvPr>
            <p:ph type="dt" sz="half" idx="10"/>
          </p:nvPr>
        </p:nvSpPr>
        <p:spPr/>
        <p:txBody>
          <a:bodyPr/>
          <a:lstStyle/>
          <a:p>
            <a:fld id="{3341EE12-F28E-4B03-A404-A8FCAE0F6316}" type="datetime1">
              <a:rPr lang="en-US" smtClean="0"/>
              <a:t>12/27/2022</a:t>
            </a:fld>
            <a:endParaRPr lang="en-US" dirty="0"/>
          </a:p>
        </p:txBody>
      </p:sp>
      <p:sp>
        <p:nvSpPr>
          <p:cNvPr id="5" name="Footer Placeholder 4">
            <a:extLst>
              <a:ext uri="{FF2B5EF4-FFF2-40B4-BE49-F238E27FC236}">
                <a16:creationId xmlns:a16="http://schemas.microsoft.com/office/drawing/2014/main" id="{6739A2B9-3E23-4C08-A5CE-698861210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2E61E-26F7-4369-8F2F-6D3CDF644D94}"/>
              </a:ext>
            </a:extLst>
          </p:cNvPr>
          <p:cNvSpPr>
            <a:spLocks noGrp="1"/>
          </p:cNvSpPr>
          <p:nvPr>
            <p:ph type="sldNum" sz="quarter" idx="12"/>
          </p:nvPr>
        </p:nvSpPr>
        <p:spPr/>
        <p:txBody>
          <a:bodyPr/>
          <a:lstStyle/>
          <a:p>
            <a:fld id="{B4A918BC-4D43-4B42-B3C0-E7EBE25E6AF0}" type="slidenum">
              <a:rPr lang="en-US" smtClean="0"/>
              <a:t>‹#›</a:t>
            </a:fld>
            <a:endParaRPr lang="en-US" dirty="0"/>
          </a:p>
        </p:txBody>
      </p:sp>
      <p:cxnSp>
        <p:nvCxnSpPr>
          <p:cNvPr id="23" name="Straight Connector 22">
            <a:extLst>
              <a:ext uri="{FF2B5EF4-FFF2-40B4-BE49-F238E27FC236}">
                <a16:creationId xmlns:a16="http://schemas.microsoft.com/office/drawing/2014/main" id="{3ADB48DB-8E25-4F2F-8C02-5B793937255F}"/>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2BA7E3-7313-49C8-A245-A85BDEB13EB3}"/>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6367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2CCA-8D32-44C3-809A-54D0245B8ABF}"/>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689041-349C-49F8-B155-6F5862873736}"/>
              </a:ext>
            </a:extLst>
          </p:cNvPr>
          <p:cNvSpPr>
            <a:spLocks noGrp="1"/>
          </p:cNvSpPr>
          <p:nvPr>
            <p:ph idx="1"/>
          </p:nvPr>
        </p:nvSpPr>
        <p:spPr>
          <a:xfrm>
            <a:off x="761799" y="2750126"/>
            <a:ext cx="10381205" cy="32617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5E088-72B1-425B-B53B-81B134826169}"/>
              </a:ext>
            </a:extLst>
          </p:cNvPr>
          <p:cNvSpPr>
            <a:spLocks noGrp="1"/>
          </p:cNvSpPr>
          <p:nvPr>
            <p:ph type="dt" sz="half" idx="10"/>
          </p:nvPr>
        </p:nvSpPr>
        <p:spPr/>
        <p:txBody>
          <a:bodyPr/>
          <a:lstStyle/>
          <a:p>
            <a:fld id="{1962799E-EB8E-4038-8063-81BB57C732D4}" type="datetime1">
              <a:rPr lang="en-US" smtClean="0"/>
              <a:t>12/27/2022</a:t>
            </a:fld>
            <a:endParaRPr lang="en-US"/>
          </a:p>
        </p:txBody>
      </p:sp>
      <p:sp>
        <p:nvSpPr>
          <p:cNvPr id="5" name="Footer Placeholder 4">
            <a:extLst>
              <a:ext uri="{FF2B5EF4-FFF2-40B4-BE49-F238E27FC236}">
                <a16:creationId xmlns:a16="http://schemas.microsoft.com/office/drawing/2014/main" id="{89180451-8BF9-48B2-8E6A-9E15C83357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8196E-3A76-4417-BFD8-4400D16E07EA}"/>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5174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FB183B-99B9-4420-AB2D-070568510522}"/>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6DF62B9-1876-4EEB-929D-B46F98265E34}"/>
              </a:ext>
            </a:extLst>
          </p:cNvPr>
          <p:cNvSpPr/>
          <p:nvPr/>
        </p:nvSpPr>
        <p:spPr>
          <a:xfrm>
            <a:off x="0" y="-2"/>
            <a:ext cx="12192000" cy="3862064"/>
          </a:xfrm>
          <a:prstGeom prst="rect">
            <a:avLst/>
          </a:prstGeom>
          <a:ln>
            <a:noFill/>
          </a:ln>
          <a:effectLst>
            <a:outerShdw blurRad="203200" dist="127000" dir="5460000" sx="96000" sy="96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B5F0E4DD-839A-4BD2-B5FA-FF319E87D037}"/>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692C2FB-E558-4132-AAF5-EFCED0144BA2}"/>
              </a:ext>
            </a:extLst>
          </p:cNvPr>
          <p:cNvSpPr>
            <a:spLocks noGrp="1"/>
          </p:cNvSpPr>
          <p:nvPr>
            <p:ph type="title"/>
          </p:nvPr>
        </p:nvSpPr>
        <p:spPr>
          <a:xfrm>
            <a:off x="761801" y="852056"/>
            <a:ext cx="10380572" cy="257694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AA20424-DA4E-467F-AC0A-D44192A54F64}"/>
              </a:ext>
            </a:extLst>
          </p:cNvPr>
          <p:cNvSpPr>
            <a:spLocks noGrp="1"/>
          </p:cNvSpPr>
          <p:nvPr>
            <p:ph type="body" idx="1"/>
          </p:nvPr>
        </p:nvSpPr>
        <p:spPr>
          <a:xfrm>
            <a:off x="761797" y="4202832"/>
            <a:ext cx="10395116" cy="178926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B39F9C-ADA9-4225-9D74-193A8894ED7A}"/>
              </a:ext>
            </a:extLst>
          </p:cNvPr>
          <p:cNvSpPr>
            <a:spLocks noGrp="1"/>
          </p:cNvSpPr>
          <p:nvPr>
            <p:ph type="dt" sz="half" idx="10"/>
          </p:nvPr>
        </p:nvSpPr>
        <p:spPr>
          <a:xfrm>
            <a:off x="332481" y="6236208"/>
            <a:ext cx="3037459" cy="365125"/>
          </a:xfrm>
        </p:spPr>
        <p:txBody>
          <a:bodyPr/>
          <a:lstStyle/>
          <a:p>
            <a:fld id="{217A73C3-B243-44D3-809D-EF8FDFBD85D4}" type="datetime1">
              <a:rPr lang="en-US" smtClean="0"/>
              <a:t>12/27/2022</a:t>
            </a:fld>
            <a:endParaRPr lang="en-US" dirty="0"/>
          </a:p>
        </p:txBody>
      </p:sp>
      <p:sp>
        <p:nvSpPr>
          <p:cNvPr id="5" name="Footer Placeholder 4">
            <a:extLst>
              <a:ext uri="{FF2B5EF4-FFF2-40B4-BE49-F238E27FC236}">
                <a16:creationId xmlns:a16="http://schemas.microsoft.com/office/drawing/2014/main" id="{84057DEC-B96B-4D69-8B62-5156FDA6D9BB}"/>
              </a:ext>
            </a:extLst>
          </p:cNvPr>
          <p:cNvSpPr>
            <a:spLocks noGrp="1"/>
          </p:cNvSpPr>
          <p:nvPr>
            <p:ph type="ftr" sz="quarter" idx="11"/>
          </p:nvPr>
        </p:nvSpPr>
        <p:spPr>
          <a:xfrm>
            <a:off x="332481" y="237744"/>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A0BF4AC1-9934-43DC-B9AC-322612A74656}"/>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cxnSp>
        <p:nvCxnSpPr>
          <p:cNvPr id="11" name="Straight Connector 10">
            <a:extLst>
              <a:ext uri="{FF2B5EF4-FFF2-40B4-BE49-F238E27FC236}">
                <a16:creationId xmlns:a16="http://schemas.microsoft.com/office/drawing/2014/main" id="{4CBDA60A-39CD-41D4-8AE5-0FB7FD78559C}"/>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3196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AF84-4A19-4D9A-9B82-46BCBED4F7BD}"/>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5A373DD-26AC-4E69-A17C-538D9C7C6854}"/>
              </a:ext>
            </a:extLst>
          </p:cNvPr>
          <p:cNvSpPr>
            <a:spLocks noGrp="1"/>
          </p:cNvSpPr>
          <p:nvPr>
            <p:ph sz="half" idx="1"/>
          </p:nvPr>
        </p:nvSpPr>
        <p:spPr>
          <a:xfrm>
            <a:off x="761800"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AD30C23-A75F-45DF-BCCF-760C533AC7FA}"/>
              </a:ext>
            </a:extLst>
          </p:cNvPr>
          <p:cNvSpPr>
            <a:spLocks noGrp="1"/>
          </p:cNvSpPr>
          <p:nvPr>
            <p:ph sz="half" idx="2"/>
          </p:nvPr>
        </p:nvSpPr>
        <p:spPr>
          <a:xfrm>
            <a:off x="6097092"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82C3974-73EC-4F1B-9E92-0E279ABEE5CD}"/>
              </a:ext>
            </a:extLst>
          </p:cNvPr>
          <p:cNvSpPr>
            <a:spLocks noGrp="1"/>
          </p:cNvSpPr>
          <p:nvPr>
            <p:ph type="dt" sz="half" idx="10"/>
          </p:nvPr>
        </p:nvSpPr>
        <p:spPr>
          <a:xfrm>
            <a:off x="332481" y="6236208"/>
            <a:ext cx="3037459" cy="365125"/>
          </a:xfrm>
        </p:spPr>
        <p:txBody>
          <a:bodyPr/>
          <a:lstStyle/>
          <a:p>
            <a:fld id="{C9B6D3E3-28E2-4380-A113-67698215C5F8}" type="datetime1">
              <a:rPr lang="en-US" smtClean="0"/>
              <a:t>12/27/2022</a:t>
            </a:fld>
            <a:endParaRPr lang="en-US" dirty="0"/>
          </a:p>
        </p:txBody>
      </p:sp>
      <p:sp>
        <p:nvSpPr>
          <p:cNvPr id="6" name="Footer Placeholder 5">
            <a:extLst>
              <a:ext uri="{FF2B5EF4-FFF2-40B4-BE49-F238E27FC236}">
                <a16:creationId xmlns:a16="http://schemas.microsoft.com/office/drawing/2014/main" id="{CC70B3F2-3F28-42A3-9701-A6F01F1B185A}"/>
              </a:ext>
            </a:extLst>
          </p:cNvPr>
          <p:cNvSpPr>
            <a:spLocks noGrp="1"/>
          </p:cNvSpPr>
          <p:nvPr>
            <p:ph type="ftr" sz="quarter" idx="11"/>
          </p:nvPr>
        </p:nvSpPr>
        <p:spPr>
          <a:xfrm>
            <a:off x="332481" y="237744"/>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E5E7A2FC-50E7-4972-9F28-E3AC4EF93D44}"/>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231654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65F85-77E6-4F6D-9FFA-5D76201B13E5}"/>
              </a:ext>
            </a:extLst>
          </p:cNvPr>
          <p:cNvSpPr>
            <a:spLocks noGrp="1"/>
          </p:cNvSpPr>
          <p:nvPr>
            <p:ph type="title"/>
          </p:nvPr>
        </p:nvSpPr>
        <p:spPr>
          <a:xfrm>
            <a:off x="761802" y="872836"/>
            <a:ext cx="10380572" cy="1427019"/>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C6C0DAE-58D1-45D9-9FC4-B0864E332C08}"/>
              </a:ext>
            </a:extLst>
          </p:cNvPr>
          <p:cNvSpPr>
            <a:spLocks noGrp="1"/>
          </p:cNvSpPr>
          <p:nvPr>
            <p:ph type="body" idx="1"/>
          </p:nvPr>
        </p:nvSpPr>
        <p:spPr>
          <a:xfrm>
            <a:off x="761801" y="2713326"/>
            <a:ext cx="5023424"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1E63D7-9812-4EA1-A0A2-14D974311FAD}"/>
              </a:ext>
            </a:extLst>
          </p:cNvPr>
          <p:cNvSpPr>
            <a:spLocks noGrp="1"/>
          </p:cNvSpPr>
          <p:nvPr>
            <p:ph sz="half" idx="2"/>
          </p:nvPr>
        </p:nvSpPr>
        <p:spPr>
          <a:xfrm>
            <a:off x="761801" y="3706091"/>
            <a:ext cx="5023424"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4C5055B-04A0-47D3-90ED-135025F857F9}"/>
              </a:ext>
            </a:extLst>
          </p:cNvPr>
          <p:cNvSpPr>
            <a:spLocks noGrp="1"/>
          </p:cNvSpPr>
          <p:nvPr>
            <p:ph type="body" sz="quarter" idx="3"/>
          </p:nvPr>
        </p:nvSpPr>
        <p:spPr>
          <a:xfrm>
            <a:off x="6094211" y="2713326"/>
            <a:ext cx="5048163"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936E6E-8F64-49E6-B57C-86CF92D1689E}"/>
              </a:ext>
            </a:extLst>
          </p:cNvPr>
          <p:cNvSpPr>
            <a:spLocks noGrp="1"/>
          </p:cNvSpPr>
          <p:nvPr>
            <p:ph sz="quarter" idx="4"/>
          </p:nvPr>
        </p:nvSpPr>
        <p:spPr>
          <a:xfrm>
            <a:off x="6094211" y="3706091"/>
            <a:ext cx="5048163"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FFBEAD-2827-40DA-8338-2D691325F1B3}"/>
              </a:ext>
            </a:extLst>
          </p:cNvPr>
          <p:cNvSpPr>
            <a:spLocks noGrp="1"/>
          </p:cNvSpPr>
          <p:nvPr>
            <p:ph type="dt" sz="half" idx="10"/>
          </p:nvPr>
        </p:nvSpPr>
        <p:spPr>
          <a:xfrm>
            <a:off x="332481" y="6236208"/>
            <a:ext cx="3037459" cy="365125"/>
          </a:xfrm>
        </p:spPr>
        <p:txBody>
          <a:bodyPr/>
          <a:lstStyle/>
          <a:p>
            <a:fld id="{A9EFCB61-04AD-47C9-BF79-2BD8B9CEC07A}" type="datetime1">
              <a:rPr lang="en-US" smtClean="0"/>
              <a:t>12/27/2022</a:t>
            </a:fld>
            <a:endParaRPr lang="en-US" dirty="0"/>
          </a:p>
        </p:txBody>
      </p:sp>
      <p:sp>
        <p:nvSpPr>
          <p:cNvPr id="8" name="Footer Placeholder 7">
            <a:extLst>
              <a:ext uri="{FF2B5EF4-FFF2-40B4-BE49-F238E27FC236}">
                <a16:creationId xmlns:a16="http://schemas.microsoft.com/office/drawing/2014/main" id="{DF34B88D-9C6E-4A88-985C-3ED5057A1F65}"/>
              </a:ext>
            </a:extLst>
          </p:cNvPr>
          <p:cNvSpPr>
            <a:spLocks noGrp="1"/>
          </p:cNvSpPr>
          <p:nvPr>
            <p:ph type="ftr" sz="quarter" idx="11"/>
          </p:nvPr>
        </p:nvSpPr>
        <p:spPr>
          <a:xfrm>
            <a:off x="332481" y="237744"/>
            <a:ext cx="4114800" cy="365125"/>
          </a:xfrm>
        </p:spPr>
        <p:txBody>
          <a:bodyPr/>
          <a:lstStyle/>
          <a:p>
            <a:endParaRPr lang="en-US" dirty="0"/>
          </a:p>
        </p:txBody>
      </p:sp>
      <p:sp>
        <p:nvSpPr>
          <p:cNvPr id="9" name="Slide Number Placeholder 8">
            <a:extLst>
              <a:ext uri="{FF2B5EF4-FFF2-40B4-BE49-F238E27FC236}">
                <a16:creationId xmlns:a16="http://schemas.microsoft.com/office/drawing/2014/main" id="{880B6A32-2D15-425F-B6A9-146AFB5C1ACB}"/>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328042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1B7C-9BD5-4CF8-BAEB-A6CB78DA2F89}"/>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D85F1D3-3353-4FC6-8854-51B0BFFD6D5A}"/>
              </a:ext>
            </a:extLst>
          </p:cNvPr>
          <p:cNvSpPr>
            <a:spLocks noGrp="1"/>
          </p:cNvSpPr>
          <p:nvPr>
            <p:ph type="dt" sz="half" idx="10"/>
          </p:nvPr>
        </p:nvSpPr>
        <p:spPr/>
        <p:txBody>
          <a:bodyPr/>
          <a:lstStyle/>
          <a:p>
            <a:fld id="{A4535E0C-D585-492F-8146-7493F4086301}" type="datetime1">
              <a:rPr lang="en-US" smtClean="0"/>
              <a:t>12/27/2022</a:t>
            </a:fld>
            <a:endParaRPr lang="en-US"/>
          </a:p>
        </p:txBody>
      </p:sp>
      <p:sp>
        <p:nvSpPr>
          <p:cNvPr id="4" name="Footer Placeholder 3">
            <a:extLst>
              <a:ext uri="{FF2B5EF4-FFF2-40B4-BE49-F238E27FC236}">
                <a16:creationId xmlns:a16="http://schemas.microsoft.com/office/drawing/2014/main" id="{F7226CE6-6BEB-46DB-BD4B-9B8AE89A1A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1BCCC-8B3F-40B3-91D5-52E53B2AAE11}"/>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93626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C0FBB6-4CCA-4358-9DD5-CDF2173E63C8}"/>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8902559A-671A-4FDE-82C3-1CF8CFCF18EC}"/>
              </a:ext>
            </a:extLst>
          </p:cNvPr>
          <p:cNvSpPr>
            <a:spLocks noGrp="1"/>
          </p:cNvSpPr>
          <p:nvPr>
            <p:ph type="dt" sz="half" idx="10"/>
          </p:nvPr>
        </p:nvSpPr>
        <p:spPr/>
        <p:txBody>
          <a:bodyPr/>
          <a:lstStyle/>
          <a:p>
            <a:fld id="{8CE48390-48B5-49AB-B019-A7C8FB8C31F6}" type="datetime1">
              <a:rPr lang="en-US" smtClean="0"/>
              <a:t>12/27/2022</a:t>
            </a:fld>
            <a:endParaRPr lang="en-US"/>
          </a:p>
        </p:txBody>
      </p:sp>
      <p:sp>
        <p:nvSpPr>
          <p:cNvPr id="3" name="Footer Placeholder 2">
            <a:extLst>
              <a:ext uri="{FF2B5EF4-FFF2-40B4-BE49-F238E27FC236}">
                <a16:creationId xmlns:a16="http://schemas.microsoft.com/office/drawing/2014/main" id="{78A14275-250D-437E-BAF1-5BB3CDE64AC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FD93BDE-2A52-4AA7-B222-0F25570EBF77}"/>
              </a:ext>
            </a:extLst>
          </p:cNvPr>
          <p:cNvSpPr>
            <a:spLocks noGrp="1"/>
          </p:cNvSpPr>
          <p:nvPr>
            <p:ph type="sldNum" sz="quarter" idx="12"/>
          </p:nvPr>
        </p:nvSpPr>
        <p:spPr/>
        <p:txBody>
          <a:bodyPr/>
          <a:lstStyle/>
          <a:p>
            <a:fld id="{B4A918BC-4D43-4B42-B3C0-E7EBE25E6AF0}" type="slidenum">
              <a:rPr lang="en-US" smtClean="0"/>
              <a:t>‹#›</a:t>
            </a:fld>
            <a:endParaRPr lang="en-US"/>
          </a:p>
        </p:txBody>
      </p:sp>
      <p:cxnSp>
        <p:nvCxnSpPr>
          <p:cNvPr id="5" name="Straight Connector 4">
            <a:extLst>
              <a:ext uri="{FF2B5EF4-FFF2-40B4-BE49-F238E27FC236}">
                <a16:creationId xmlns:a16="http://schemas.microsoft.com/office/drawing/2014/main" id="{9E6B771E-DDF7-430C-9462-BA1D3742C84E}"/>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483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F9A0B00-F6ED-4C3A-97DC-C2AF9D62EE8B}"/>
              </a:ext>
            </a:extLst>
          </p:cNvPr>
          <p:cNvSpPr/>
          <p:nvPr/>
        </p:nvSpPr>
        <p:spPr>
          <a:xfrm>
            <a:off x="79067" y="0"/>
            <a:ext cx="4998624" cy="6858000"/>
          </a:xfrm>
          <a:prstGeom prst="rect">
            <a:avLst/>
          </a:prstGeom>
          <a:ln>
            <a:noFill/>
          </a:ln>
          <a:effectLst>
            <a:outerShdw blurRad="228600" dist="1143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3" name="Rectangle 122">
            <a:extLst>
              <a:ext uri="{FF2B5EF4-FFF2-40B4-BE49-F238E27FC236}">
                <a16:creationId xmlns:a16="http://schemas.microsoft.com/office/drawing/2014/main" id="{3B025FD9-B9EF-4F5C-B67D-3485253B7A6A}"/>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47F545CD-A200-4C66-BF9A-9B839D0CE648}"/>
              </a:ext>
            </a:extLst>
          </p:cNvPr>
          <p:cNvSpPr/>
          <p:nvPr/>
        </p:nvSpPr>
        <p:spPr>
          <a:xfrm>
            <a:off x="0" y="0"/>
            <a:ext cx="6096000" cy="6858000"/>
          </a:xfrm>
          <a:prstGeom prst="rect">
            <a:avLst/>
          </a:prstGeom>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110916-EEE9-418C-B24A-EC09A6D22859}"/>
              </a:ext>
            </a:extLst>
          </p:cNvPr>
          <p:cNvSpPr>
            <a:spLocks noGrp="1"/>
          </p:cNvSpPr>
          <p:nvPr>
            <p:ph type="title"/>
          </p:nvPr>
        </p:nvSpPr>
        <p:spPr>
          <a:xfrm>
            <a:off x="770537" y="872836"/>
            <a:ext cx="4560525" cy="2281050"/>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9C3A0F4-FD98-409E-B41A-5F4352C6A8E5}"/>
              </a:ext>
            </a:extLst>
          </p:cNvPr>
          <p:cNvSpPr>
            <a:spLocks noGrp="1"/>
          </p:cNvSpPr>
          <p:nvPr>
            <p:ph idx="1"/>
          </p:nvPr>
        </p:nvSpPr>
        <p:spPr>
          <a:xfrm>
            <a:off x="6621781" y="872837"/>
            <a:ext cx="4520593" cy="5140036"/>
          </a:xfrm>
        </p:spPr>
        <p:txBody>
          <a:bodyPr>
            <a:normAutofit/>
          </a:bodyPr>
          <a:lstStyle>
            <a:lvl1pPr algn="l">
              <a:defRPr sz="2800"/>
            </a:lvl1pPr>
            <a:lvl2pPr algn="l">
              <a:defRPr sz="2400"/>
            </a:lvl2pPr>
            <a:lvl3pPr algn="l">
              <a:defRPr sz="2000"/>
            </a:lvl3pPr>
            <a:lvl4pPr algn="l">
              <a:defRPr sz="1800"/>
            </a:lvl4pPr>
            <a:lvl5pPr algn="l">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EFABF6F-6E7C-4B3F-B205-09361DA5898B}"/>
              </a:ext>
            </a:extLst>
          </p:cNvPr>
          <p:cNvSpPr>
            <a:spLocks noGrp="1"/>
          </p:cNvSpPr>
          <p:nvPr>
            <p:ph type="body" sz="half" idx="2"/>
          </p:nvPr>
        </p:nvSpPr>
        <p:spPr>
          <a:xfrm>
            <a:off x="770537" y="3442854"/>
            <a:ext cx="4560525" cy="257694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25198D-8500-4277-AA5D-3C3D8FDDCF4B}"/>
              </a:ext>
            </a:extLst>
          </p:cNvPr>
          <p:cNvSpPr>
            <a:spLocks noGrp="1"/>
          </p:cNvSpPr>
          <p:nvPr>
            <p:ph type="dt" sz="half" idx="10"/>
          </p:nvPr>
        </p:nvSpPr>
        <p:spPr>
          <a:xfrm>
            <a:off x="329184" y="6236208"/>
            <a:ext cx="3037459" cy="365125"/>
          </a:xfrm>
        </p:spPr>
        <p:txBody>
          <a:bodyPr/>
          <a:lstStyle/>
          <a:p>
            <a:fld id="{962E767E-8A14-4E70-91B9-2101CBC4D7BD}" type="datetime1">
              <a:rPr lang="en-US" smtClean="0"/>
              <a:t>12/27/2022</a:t>
            </a:fld>
            <a:endParaRPr lang="en-US" dirty="0"/>
          </a:p>
        </p:txBody>
      </p:sp>
      <p:sp>
        <p:nvSpPr>
          <p:cNvPr id="6" name="Footer Placeholder 5">
            <a:extLst>
              <a:ext uri="{FF2B5EF4-FFF2-40B4-BE49-F238E27FC236}">
                <a16:creationId xmlns:a16="http://schemas.microsoft.com/office/drawing/2014/main" id="{F98D219F-027A-4632-9FB0-BD098D5693DB}"/>
              </a:ext>
            </a:extLst>
          </p:cNvPr>
          <p:cNvSpPr>
            <a:spLocks noGrp="1"/>
          </p:cNvSpPr>
          <p:nvPr>
            <p:ph type="ftr" sz="quarter" idx="11"/>
          </p:nvPr>
        </p:nvSpPr>
        <p:spPr>
          <a:xfrm>
            <a:off x="329184" y="237744"/>
            <a:ext cx="3792532"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CA30C82B-C7DC-434D-8768-DE9D1176715B}"/>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29" name="Straight Connector 128">
            <a:extLst>
              <a:ext uri="{FF2B5EF4-FFF2-40B4-BE49-F238E27FC236}">
                <a16:creationId xmlns:a16="http://schemas.microsoft.com/office/drawing/2014/main" id="{A8CCC603-9605-46C8-9034-8DAE6AC40DD9}"/>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CBBF1D9-8F8F-45A3-BDB4-952D0FB20A4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717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BEB8797-B080-41A6-B14E-8DC7F0F27E4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C6C7272-A552-46B3-992F-F5ADD5AA2443}"/>
              </a:ext>
            </a:extLst>
          </p:cNvPr>
          <p:cNvSpPr/>
          <p:nvPr/>
        </p:nvSpPr>
        <p:spPr>
          <a:xfrm>
            <a:off x="-1" y="0"/>
            <a:ext cx="6087677" cy="6858000"/>
          </a:xfrm>
          <a:prstGeom prst="rect">
            <a:avLst/>
          </a:prstGeom>
          <a:solidFill>
            <a:schemeClr val="bg1"/>
          </a:solidFill>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C25F6AD1-1E6C-46AF-8431-6627180FFD2E}"/>
              </a:ext>
            </a:extLst>
          </p:cNvPr>
          <p:cNvSpPr>
            <a:spLocks noGrp="1"/>
          </p:cNvSpPr>
          <p:nvPr>
            <p:ph type="title"/>
          </p:nvPr>
        </p:nvSpPr>
        <p:spPr>
          <a:xfrm>
            <a:off x="768733" y="858981"/>
            <a:ext cx="4556749" cy="2281052"/>
          </a:xfrm>
        </p:spPr>
        <p:txBody>
          <a:bodyPr anchor="b"/>
          <a:lstStyle>
            <a:lvl1pPr>
              <a:defRPr lang="en-US" sz="36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88A91F9-760E-4CF4-8A03-FA1482C35EB7}"/>
              </a:ext>
            </a:extLst>
          </p:cNvPr>
          <p:cNvSpPr>
            <a:spLocks noGrp="1"/>
          </p:cNvSpPr>
          <p:nvPr>
            <p:ph type="pic" idx="1"/>
          </p:nvPr>
        </p:nvSpPr>
        <p:spPr>
          <a:xfrm>
            <a:off x="6559826" y="865909"/>
            <a:ext cx="4582548" cy="5126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149A9D5-BA6E-4C4A-88A0-5BB86958B8E6}"/>
              </a:ext>
            </a:extLst>
          </p:cNvPr>
          <p:cNvSpPr>
            <a:spLocks noGrp="1"/>
          </p:cNvSpPr>
          <p:nvPr>
            <p:ph type="body" sz="half" idx="2"/>
          </p:nvPr>
        </p:nvSpPr>
        <p:spPr>
          <a:xfrm>
            <a:off x="768733" y="3429000"/>
            <a:ext cx="4556749" cy="2590800"/>
          </a:xfrm>
        </p:spPr>
        <p:txBody>
          <a:bodyPr/>
          <a:lstStyle>
            <a:lvl1pPr marL="0" indent="0">
              <a:buNone/>
              <a:defRPr lang="en-US" sz="2400" kern="1200" dirty="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56899E-70A1-4EFB-87EC-6C4F3BC0360B}"/>
              </a:ext>
            </a:extLst>
          </p:cNvPr>
          <p:cNvSpPr>
            <a:spLocks noGrp="1"/>
          </p:cNvSpPr>
          <p:nvPr>
            <p:ph type="dt" sz="half" idx="10"/>
          </p:nvPr>
        </p:nvSpPr>
        <p:spPr>
          <a:xfrm>
            <a:off x="329184" y="6236208"/>
            <a:ext cx="3037459" cy="365125"/>
          </a:xfrm>
        </p:spPr>
        <p:txBody>
          <a:bodyPr/>
          <a:lstStyle/>
          <a:p>
            <a:fld id="{01AF0C4B-5A4A-45CA-ABEC-10F107160D33}" type="datetime1">
              <a:rPr lang="en-US" smtClean="0"/>
              <a:t>12/27/2022</a:t>
            </a:fld>
            <a:endParaRPr lang="en-US" dirty="0"/>
          </a:p>
        </p:txBody>
      </p:sp>
      <p:sp>
        <p:nvSpPr>
          <p:cNvPr id="6" name="Footer Placeholder 5">
            <a:extLst>
              <a:ext uri="{FF2B5EF4-FFF2-40B4-BE49-F238E27FC236}">
                <a16:creationId xmlns:a16="http://schemas.microsoft.com/office/drawing/2014/main" id="{5FC34B05-4931-4BC8-BD43-9E6B944B3069}"/>
              </a:ext>
            </a:extLst>
          </p:cNvPr>
          <p:cNvSpPr>
            <a:spLocks noGrp="1"/>
          </p:cNvSpPr>
          <p:nvPr>
            <p:ph type="ftr" sz="quarter" idx="11"/>
          </p:nvPr>
        </p:nvSpPr>
        <p:spPr>
          <a:xfrm>
            <a:off x="329184" y="237744"/>
            <a:ext cx="4114800"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AD4ABE5D-7EA4-4D33-B23E-52E640CBF21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74" name="Straight Connector 73">
            <a:extLst>
              <a:ext uri="{FF2B5EF4-FFF2-40B4-BE49-F238E27FC236}">
                <a16:creationId xmlns:a16="http://schemas.microsoft.com/office/drawing/2014/main" id="{DF0DB5EA-94EC-4DB5-B8E5-B454005C1552}"/>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699FF82-B951-46E6-AEA7-0993C867FB6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242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69F7-12D5-40F0-88F0-33D60AEB021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65BB511-E79D-41D8-AF91-14A5C803FC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05DFA-4DAF-4B30-8032-503081AEA4BF}"/>
              </a:ext>
            </a:extLst>
          </p:cNvPr>
          <p:cNvSpPr>
            <a:spLocks noGrp="1"/>
          </p:cNvSpPr>
          <p:nvPr>
            <p:ph type="dt" sz="half" idx="10"/>
          </p:nvPr>
        </p:nvSpPr>
        <p:spPr/>
        <p:txBody>
          <a:bodyPr/>
          <a:lstStyle/>
          <a:p>
            <a:fld id="{B68B8189-0D9C-48A6-9FA3-862227B094CE}" type="datetime1">
              <a:rPr lang="en-US" smtClean="0"/>
              <a:t>12/27/2022</a:t>
            </a:fld>
            <a:endParaRPr lang="en-US"/>
          </a:p>
        </p:txBody>
      </p:sp>
      <p:sp>
        <p:nvSpPr>
          <p:cNvPr id="5" name="Footer Placeholder 4">
            <a:extLst>
              <a:ext uri="{FF2B5EF4-FFF2-40B4-BE49-F238E27FC236}">
                <a16:creationId xmlns:a16="http://schemas.microsoft.com/office/drawing/2014/main" id="{E034FBF5-16C0-46A0-916A-4910C1B61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26EA6-7E48-454C-887A-0EF3356F91D5}"/>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041142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312BAB-A07B-4FEA-8EB5-A7BD8B24C6DA}"/>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F245A432-7E52-48B5-A8BB-13EED592E35A}"/>
              </a:ext>
            </a:extLst>
          </p:cNvPr>
          <p:cNvSpPr/>
          <p:nvPr/>
        </p:nvSpPr>
        <p:spPr>
          <a:xfrm>
            <a:off x="7813964" y="0"/>
            <a:ext cx="4378036" cy="6858000"/>
          </a:xfrm>
          <a:prstGeom prst="rect">
            <a:avLst/>
          </a:prstGeom>
          <a:ln>
            <a:noFill/>
          </a:ln>
          <a:effectLst>
            <a:outerShdw blurRad="254000" dist="152400" dir="1068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56288B6-16BD-4DEE-9187-C78963ED1D8A}"/>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Vertical Title 1">
            <a:extLst>
              <a:ext uri="{FF2B5EF4-FFF2-40B4-BE49-F238E27FC236}">
                <a16:creationId xmlns:a16="http://schemas.microsoft.com/office/drawing/2014/main" id="{F9259F7B-ED77-4251-A424-93712C6F57A0}"/>
              </a:ext>
            </a:extLst>
          </p:cNvPr>
          <p:cNvSpPr>
            <a:spLocks noGrp="1"/>
          </p:cNvSpPr>
          <p:nvPr>
            <p:ph type="title" orient="vert"/>
          </p:nvPr>
        </p:nvSpPr>
        <p:spPr>
          <a:xfrm>
            <a:off x="8139544" y="872836"/>
            <a:ext cx="2521527" cy="5119256"/>
          </a:xfrm>
        </p:spPr>
        <p:txBody>
          <a:bodyPr vert="eaVert"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0295692-9BD0-4EB9-B344-9A6945DB0B81}"/>
              </a:ext>
            </a:extLst>
          </p:cNvPr>
          <p:cNvSpPr>
            <a:spLocks noGrp="1"/>
          </p:cNvSpPr>
          <p:nvPr>
            <p:ph type="body" orient="vert" idx="1"/>
          </p:nvPr>
        </p:nvSpPr>
        <p:spPr>
          <a:xfrm>
            <a:off x="756746" y="872836"/>
            <a:ext cx="6634169" cy="51192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128527-7CED-4CF3-A260-649685D2E6D3}"/>
              </a:ext>
            </a:extLst>
          </p:cNvPr>
          <p:cNvSpPr>
            <a:spLocks noGrp="1"/>
          </p:cNvSpPr>
          <p:nvPr>
            <p:ph type="dt" sz="half" idx="10"/>
          </p:nvPr>
        </p:nvSpPr>
        <p:spPr>
          <a:xfrm>
            <a:off x="329184" y="6236208"/>
            <a:ext cx="3037459" cy="365125"/>
          </a:xfrm>
        </p:spPr>
        <p:txBody>
          <a:bodyPr/>
          <a:lstStyle/>
          <a:p>
            <a:fld id="{26ADDCAE-6443-42C3-9C19-F95985500186}" type="datetime1">
              <a:rPr lang="en-US" smtClean="0"/>
              <a:t>12/27/2022</a:t>
            </a:fld>
            <a:endParaRPr lang="en-US" dirty="0"/>
          </a:p>
        </p:txBody>
      </p:sp>
      <p:sp>
        <p:nvSpPr>
          <p:cNvPr id="5" name="Footer Placeholder 4">
            <a:extLst>
              <a:ext uri="{FF2B5EF4-FFF2-40B4-BE49-F238E27FC236}">
                <a16:creationId xmlns:a16="http://schemas.microsoft.com/office/drawing/2014/main" id="{20517F65-E517-4B50-B559-FD7D59F3E8B5}"/>
              </a:ext>
            </a:extLst>
          </p:cNvPr>
          <p:cNvSpPr>
            <a:spLocks noGrp="1"/>
          </p:cNvSpPr>
          <p:nvPr>
            <p:ph type="ftr" sz="quarter" idx="11"/>
          </p:nvPr>
        </p:nvSpPr>
        <p:spPr>
          <a:xfrm>
            <a:off x="329184" y="237744"/>
            <a:ext cx="3581400" cy="365125"/>
          </a:xfrm>
        </p:spPr>
        <p:txBody>
          <a:bodyPr/>
          <a:lstStyle/>
          <a:p>
            <a:endParaRPr lang="en-US" dirty="0"/>
          </a:p>
        </p:txBody>
      </p:sp>
      <p:sp>
        <p:nvSpPr>
          <p:cNvPr id="6" name="Slide Number Placeholder 5">
            <a:extLst>
              <a:ext uri="{FF2B5EF4-FFF2-40B4-BE49-F238E27FC236}">
                <a16:creationId xmlns:a16="http://schemas.microsoft.com/office/drawing/2014/main" id="{CAED40B7-46EE-49D9-BE89-7E101F80A49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6" name="Straight Connector 15">
            <a:extLst>
              <a:ext uri="{FF2B5EF4-FFF2-40B4-BE49-F238E27FC236}">
                <a16:creationId xmlns:a16="http://schemas.microsoft.com/office/drawing/2014/main" id="{E05031BF-2EA5-4128-B6AF-2D0F5A101095}"/>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6172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38E7D36-B1C9-463C-983F-AEA5810A60D0}"/>
              </a:ext>
            </a:extLst>
          </p:cNvPr>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7B9A221-B33F-47C2-85FF-2C8F363D797B}"/>
              </a:ext>
            </a:extLst>
          </p:cNvPr>
          <p:cNvSpPr/>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ectangle 7">
            <a:extLst>
              <a:ext uri="{FF2B5EF4-FFF2-40B4-BE49-F238E27FC236}">
                <a16:creationId xmlns:a16="http://schemas.microsoft.com/office/drawing/2014/main" id="{CD0E0EF1-7626-4514-9337-271DD661B1EB}"/>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5" name="Rectangle 64">
            <a:extLst>
              <a:ext uri="{FF2B5EF4-FFF2-40B4-BE49-F238E27FC236}">
                <a16:creationId xmlns:a16="http://schemas.microsoft.com/office/drawing/2014/main" id="{5F0B1492-9A00-4F80-8771-0BB2C2C4353C}"/>
              </a:ext>
            </a:extLst>
          </p:cNvPr>
          <p:cNvSpPr/>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0F462805-4F8E-44FE-905C-2C3F1A2B3D44}"/>
              </a:ext>
            </a:extLst>
          </p:cNvPr>
          <p:cNvSpPr>
            <a:spLocks noGrp="1"/>
          </p:cNvSpPr>
          <p:nvPr>
            <p:ph type="title"/>
          </p:nvPr>
        </p:nvSpPr>
        <p:spPr>
          <a:xfrm>
            <a:off x="761801" y="858982"/>
            <a:ext cx="10380573" cy="143227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345021C-0380-49AA-ADA1-A8B473FBF572}"/>
              </a:ext>
            </a:extLst>
          </p:cNvPr>
          <p:cNvSpPr>
            <a:spLocks noGrp="1"/>
          </p:cNvSpPr>
          <p:nvPr>
            <p:ph type="body" idx="1"/>
          </p:nvPr>
        </p:nvSpPr>
        <p:spPr>
          <a:xfrm>
            <a:off x="761799" y="2750126"/>
            <a:ext cx="10381205" cy="32617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B7A2409-F298-40BF-BFAC-65A3E71D29E8}"/>
              </a:ext>
            </a:extLst>
          </p:cNvPr>
          <p:cNvSpPr>
            <a:spLocks noGrp="1"/>
          </p:cNvSpPr>
          <p:nvPr>
            <p:ph type="dt" sz="half" idx="2"/>
          </p:nvPr>
        </p:nvSpPr>
        <p:spPr>
          <a:xfrm>
            <a:off x="332481" y="6240079"/>
            <a:ext cx="4114800" cy="365125"/>
          </a:xfrm>
          <a:prstGeom prst="rect">
            <a:avLst/>
          </a:prstGeom>
        </p:spPr>
        <p:txBody>
          <a:bodyPr vert="horz" lIns="91440" tIns="45720" rIns="91440" bIns="45720" rtlCol="0" anchor="ctr"/>
          <a:lstStyle>
            <a:lvl1pPr algn="l">
              <a:defRPr sz="900">
                <a:solidFill>
                  <a:schemeClr val="tx1"/>
                </a:solidFill>
              </a:defRPr>
            </a:lvl1pPr>
          </a:lstStyle>
          <a:p>
            <a:fld id="{6989806E-8E94-473C-AEE7-BE6F15F85533}" type="datetime1">
              <a:rPr lang="en-US" smtClean="0"/>
              <a:t>12/27/2022</a:t>
            </a:fld>
            <a:endParaRPr lang="en-US" dirty="0"/>
          </a:p>
        </p:txBody>
      </p:sp>
      <p:sp>
        <p:nvSpPr>
          <p:cNvPr id="5" name="Footer Placeholder 4">
            <a:extLst>
              <a:ext uri="{FF2B5EF4-FFF2-40B4-BE49-F238E27FC236}">
                <a16:creationId xmlns:a16="http://schemas.microsoft.com/office/drawing/2014/main" id="{CB4799D8-4DBF-4BB2-8D2B-65592ADC9004}"/>
              </a:ext>
            </a:extLst>
          </p:cNvPr>
          <p:cNvSpPr>
            <a:spLocks noGrp="1"/>
          </p:cNvSpPr>
          <p:nvPr>
            <p:ph type="ftr" sz="quarter" idx="3"/>
          </p:nvPr>
        </p:nvSpPr>
        <p:spPr>
          <a:xfrm>
            <a:off x="332481" y="236199"/>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F9F99666-11C3-48A1-966C-439EBF9D9A01}"/>
              </a:ext>
            </a:extLst>
          </p:cNvPr>
          <p:cNvSpPr>
            <a:spLocks noGrp="1"/>
          </p:cNvSpPr>
          <p:nvPr>
            <p:ph type="sldNum" sz="quarter" idx="4"/>
          </p:nvPr>
        </p:nvSpPr>
        <p:spPr>
          <a:xfrm>
            <a:off x="11289782" y="235881"/>
            <a:ext cx="756746" cy="365760"/>
          </a:xfrm>
          <a:prstGeom prst="rect">
            <a:avLst/>
          </a:prstGeom>
        </p:spPr>
        <p:txBody>
          <a:bodyPr vert="horz" lIns="91440" tIns="45720" rIns="91440" bIns="45720" rtlCol="0" anchor="ctr"/>
          <a:lstStyle>
            <a:lvl1pPr algn="ctr">
              <a:defRPr lang="en-US" sz="1400" b="1" kern="1200" smtClean="0">
                <a:solidFill>
                  <a:schemeClr val="tx1"/>
                </a:solidFill>
                <a:latin typeface="Bierstadt" panose="020B0504020202020204" pitchFamily="34" charset="0"/>
                <a:ea typeface="+mn-ea"/>
                <a:cs typeface="+mn-cs"/>
              </a:defRPr>
            </a:lvl1pPr>
          </a:lstStyle>
          <a:p>
            <a:fld id="{B4A918BC-4D43-4B42-B3C0-E7EBE25E6AF0}" type="slidenum">
              <a:rPr lang="en-US" smtClean="0"/>
              <a:pPr/>
              <a:t>‹#›</a:t>
            </a:fld>
            <a:endParaRPr lang="en-US" dirty="0"/>
          </a:p>
        </p:txBody>
      </p:sp>
      <p:cxnSp>
        <p:nvCxnSpPr>
          <p:cNvPr id="119" name="Straight Connector 118">
            <a:extLst>
              <a:ext uri="{FF2B5EF4-FFF2-40B4-BE49-F238E27FC236}">
                <a16:creationId xmlns:a16="http://schemas.microsoft.com/office/drawing/2014/main" id="{7FAC7B62-8ACC-41ED-80AB-8D1CDF38B9E4}"/>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45FF525-9A83-4625-99D9-B267BDE077E7}"/>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95264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1" r:id="rId6"/>
    <p:sldLayoutId id="2147483737" r:id="rId7"/>
    <p:sldLayoutId id="2147483738" r:id="rId8"/>
    <p:sldLayoutId id="2147483739" r:id="rId9"/>
    <p:sldLayoutId id="2147483740" r:id="rId10"/>
    <p:sldLayoutId id="2147483742"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kern="1200">
          <a:solidFill>
            <a:schemeClr val="tx1"/>
          </a:solidFill>
          <a:latin typeface="+mn-lt"/>
          <a:ea typeface="+mn-ea"/>
          <a:cs typeface="+mn-cs"/>
        </a:defRPr>
      </a:lvl1pPr>
      <a:lvl2pPr marL="228600" indent="0" algn="l" defTabSz="914400" rtl="0" eaLnBrk="1" latinLnBrk="0"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6858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lobal-geography.org/af/Geography/Europe/Malta/Pictures/Gozo/Dwejra_Bay_5" TargetMode="External"/><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hyperlink" Target="https://global-geography.org/af/Geography/Europe/Malta/Pictures/La_Valetta/Vittoriosa_at_Night"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D284A420-F50C-4C2C-B88E-E6F4EF504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0" name="Rectangle 39">
            <a:extLst>
              <a:ext uri="{FF2B5EF4-FFF2-40B4-BE49-F238E27FC236}">
                <a16:creationId xmlns:a16="http://schemas.microsoft.com/office/drawing/2014/main" id="{893A6D2E-5228-4998-9E24-EFCCA024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2" name="Straight Connector 41">
            <a:extLst>
              <a:ext uri="{FF2B5EF4-FFF2-40B4-BE49-F238E27FC236}">
                <a16:creationId xmlns:a16="http://schemas.microsoft.com/office/drawing/2014/main" id="{3ADB48DB-8E25-4F2F-8C02-5B79393725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32BA7E3-7313-49C8-A245-A85BDEB13E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6" name="Slide Background">
            <a:extLst>
              <a:ext uri="{FF2B5EF4-FFF2-40B4-BE49-F238E27FC236}">
                <a16:creationId xmlns:a16="http://schemas.microsoft.com/office/drawing/2014/main" id="{E9320049-A564-4EA3-9B3C-602619786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8" name="Rectangle 47">
            <a:extLst>
              <a:ext uri="{FF2B5EF4-FFF2-40B4-BE49-F238E27FC236}">
                <a16:creationId xmlns:a16="http://schemas.microsoft.com/office/drawing/2014/main" id="{48B13CA8-CBEA-4805-955D-CEBE32236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8" cy="3428999"/>
          </a:xfrm>
          <a:prstGeom prst="rect">
            <a:avLst/>
          </a:prstGeom>
          <a:ln>
            <a:noFill/>
          </a:ln>
          <a:effectLst>
            <a:outerShdw blurRad="596900" dist="381000" dir="8820000" sx="90000" sy="90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92BA0C9A-E9F6-5B01-1272-A87F5CA77F21}"/>
              </a:ext>
            </a:extLst>
          </p:cNvPr>
          <p:cNvSpPr>
            <a:spLocks noGrp="1"/>
          </p:cNvSpPr>
          <p:nvPr>
            <p:ph type="title"/>
          </p:nvPr>
        </p:nvSpPr>
        <p:spPr>
          <a:xfrm>
            <a:off x="4746928" y="926047"/>
            <a:ext cx="2154803" cy="2226077"/>
          </a:xfrm>
        </p:spPr>
        <p:txBody>
          <a:bodyPr vert="horz" lIns="91440" tIns="45720" rIns="91440" bIns="45720" rtlCol="0" anchor="t">
            <a:normAutofit/>
          </a:bodyPr>
          <a:lstStyle/>
          <a:p>
            <a:r>
              <a:rPr lang="en-US" sz="2800" dirty="0"/>
              <a:t>Malta 2022</a:t>
            </a:r>
          </a:p>
        </p:txBody>
      </p:sp>
      <p:pic>
        <p:nvPicPr>
          <p:cNvPr id="14" name="Sisällön paikkamerkki 13" descr="Kuva, joka sisältää kohteen rock, ulko, luonto, kivi&#10;&#10;Kuvaus luotu automaattisesti">
            <a:extLst>
              <a:ext uri="{FF2B5EF4-FFF2-40B4-BE49-F238E27FC236}">
                <a16:creationId xmlns:a16="http://schemas.microsoft.com/office/drawing/2014/main" id="{4851FC2D-1525-F560-6B4B-3FE71A7F8053}"/>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596" b="12134"/>
          <a:stretch/>
        </p:blipFill>
        <p:spPr>
          <a:xfrm>
            <a:off x="6281530" y="3535060"/>
            <a:ext cx="5907422" cy="3322939"/>
          </a:xfrm>
          <a:prstGeom prst="rect">
            <a:avLst/>
          </a:prstGeom>
        </p:spPr>
      </p:pic>
      <p:cxnSp>
        <p:nvCxnSpPr>
          <p:cNvPr id="50" name="Straight Connector 49">
            <a:extLst>
              <a:ext uri="{FF2B5EF4-FFF2-40B4-BE49-F238E27FC236}">
                <a16:creationId xmlns:a16="http://schemas.microsoft.com/office/drawing/2014/main" id="{CBB8E706-25AB-47C0-BE32-62F4BF7845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1684"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Sisällön paikkamerkki 5" descr="Kuva, joka sisältää kohteen ulko, laiva, vesi, yö">
            <a:extLst>
              <a:ext uri="{FF2B5EF4-FFF2-40B4-BE49-F238E27FC236}">
                <a16:creationId xmlns:a16="http://schemas.microsoft.com/office/drawing/2014/main" id="{381FE4D6-C737-F9AA-5BD0-3C5CE11586F9}"/>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4295" b="1435"/>
          <a:stretch/>
        </p:blipFill>
        <p:spPr>
          <a:xfrm>
            <a:off x="0" y="3551820"/>
            <a:ext cx="6072534" cy="3339972"/>
          </a:xfrm>
          <a:prstGeom prst="rect">
            <a:avLst/>
          </a:prstGeom>
        </p:spPr>
      </p:pic>
    </p:spTree>
    <p:extLst>
      <p:ext uri="{BB962C8B-B14F-4D97-AF65-F5344CB8AC3E}">
        <p14:creationId xmlns:p14="http://schemas.microsoft.com/office/powerpoint/2010/main" val="901734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Slide Background">
            <a:extLst>
              <a:ext uri="{FF2B5EF4-FFF2-40B4-BE49-F238E27FC236}">
                <a16:creationId xmlns:a16="http://schemas.microsoft.com/office/drawing/2014/main" id="{37CFBADB-6B9A-4FC9-992B-80E06E885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9">
            <a:extLst>
              <a:ext uri="{FF2B5EF4-FFF2-40B4-BE49-F238E27FC236}">
                <a16:creationId xmlns:a16="http://schemas.microsoft.com/office/drawing/2014/main" id="{F55C4355-A815-4111-AD5F-EA3D520B6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9"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144310" cy="2544415"/>
          </a:xfrm>
          <a:prstGeom prst="rect">
            <a:avLst/>
          </a:prstGeom>
          <a:ln>
            <a:noFill/>
          </a:ln>
          <a:effectLst>
            <a:outerShdw blurRad="139700" dist="88900" dir="546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41CD1982-C0C9-271A-AC16-1EEB9A0E6AA8}"/>
              </a:ext>
            </a:extLst>
          </p:cNvPr>
          <p:cNvSpPr>
            <a:spLocks noGrp="1"/>
          </p:cNvSpPr>
          <p:nvPr>
            <p:ph type="title"/>
          </p:nvPr>
        </p:nvSpPr>
        <p:spPr>
          <a:xfrm>
            <a:off x="761801" y="438151"/>
            <a:ext cx="9589766" cy="1428750"/>
          </a:xfrm>
        </p:spPr>
        <p:txBody>
          <a:bodyPr>
            <a:normAutofit/>
          </a:bodyPr>
          <a:lstStyle/>
          <a:p>
            <a:r>
              <a:rPr lang="fi-FI" sz="1800" dirty="0"/>
              <a:t>OMAT TIEDOT JA KOHDETIEDOT</a:t>
            </a:r>
          </a:p>
        </p:txBody>
      </p:sp>
      <p:sp>
        <p:nvSpPr>
          <p:cNvPr id="40" name="Sisällön paikkamerkki 2">
            <a:extLst>
              <a:ext uri="{FF2B5EF4-FFF2-40B4-BE49-F238E27FC236}">
                <a16:creationId xmlns:a16="http://schemas.microsoft.com/office/drawing/2014/main" id="{EE274EB4-D491-E930-4630-A6BF7DED4544}"/>
              </a:ext>
            </a:extLst>
          </p:cNvPr>
          <p:cNvSpPr>
            <a:spLocks noGrp="1"/>
          </p:cNvSpPr>
          <p:nvPr>
            <p:ph idx="1"/>
          </p:nvPr>
        </p:nvSpPr>
        <p:spPr>
          <a:xfrm>
            <a:off x="761801" y="2200275"/>
            <a:ext cx="9590348" cy="3811640"/>
          </a:xfrm>
        </p:spPr>
        <p:txBody>
          <a:bodyPr>
            <a:normAutofit/>
          </a:bodyPr>
          <a:lstStyle/>
          <a:p>
            <a:r>
              <a:rPr lang="fi-FI" sz="1200" dirty="0"/>
              <a:t>Oma nimi: Aleksi Laurila</a:t>
            </a:r>
          </a:p>
          <a:p>
            <a:r>
              <a:rPr lang="fi-FI" sz="1200" dirty="0"/>
              <a:t>Opiskeltava ala: Liiketoiminnan perustutkinto</a:t>
            </a:r>
          </a:p>
          <a:p>
            <a:r>
              <a:rPr lang="fi-FI" sz="1200" dirty="0"/>
              <a:t>KV-vaihdon ajankohta: 5.9.2022-8.10.2022</a:t>
            </a:r>
          </a:p>
          <a:p>
            <a:r>
              <a:rPr lang="fi-FI" sz="1200" dirty="0"/>
              <a:t>Kaupunki ja Maa: Malta, Msida</a:t>
            </a:r>
          </a:p>
          <a:p>
            <a:r>
              <a:rPr lang="fi-FI" sz="1200" dirty="0"/>
              <a:t>Työpaikan nimi: Celio</a:t>
            </a:r>
          </a:p>
          <a:p>
            <a:r>
              <a:rPr lang="fi-FI" sz="1200" dirty="0"/>
              <a:t>Työpaikan osoite: 69, Pjazza Antoine De </a:t>
            </a:r>
            <a:r>
              <a:rPr lang="fi-FI" sz="1200" dirty="0" err="1"/>
              <a:t>Paule</a:t>
            </a:r>
            <a:r>
              <a:rPr lang="fi-FI" sz="1200" dirty="0"/>
              <a:t> Paola, Malta</a:t>
            </a:r>
          </a:p>
        </p:txBody>
      </p:sp>
      <p:cxnSp>
        <p:nvCxnSpPr>
          <p:cNvPr id="41" name="Straight Connector 13">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6466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6EC19A-DC19-96C0-483E-38604DF669E7}"/>
              </a:ext>
            </a:extLst>
          </p:cNvPr>
          <p:cNvSpPr>
            <a:spLocks noGrp="1"/>
          </p:cNvSpPr>
          <p:nvPr>
            <p:ph type="title"/>
          </p:nvPr>
        </p:nvSpPr>
        <p:spPr>
          <a:xfrm>
            <a:off x="397565" y="114301"/>
            <a:ext cx="10744809" cy="1030688"/>
          </a:xfrm>
        </p:spPr>
        <p:txBody>
          <a:bodyPr>
            <a:normAutofit/>
          </a:bodyPr>
          <a:lstStyle/>
          <a:p>
            <a:r>
              <a:rPr lang="fi-FI" sz="2800" dirty="0"/>
              <a:t>JAKSOLLE HAKEUTUMINEN</a:t>
            </a:r>
          </a:p>
        </p:txBody>
      </p:sp>
      <p:sp>
        <p:nvSpPr>
          <p:cNvPr id="3" name="Sisällön paikkamerkki 2">
            <a:extLst>
              <a:ext uri="{FF2B5EF4-FFF2-40B4-BE49-F238E27FC236}">
                <a16:creationId xmlns:a16="http://schemas.microsoft.com/office/drawing/2014/main" id="{7FF75EE8-A88D-0E24-A29F-0B5003236D83}"/>
              </a:ext>
            </a:extLst>
          </p:cNvPr>
          <p:cNvSpPr>
            <a:spLocks noGrp="1"/>
          </p:cNvSpPr>
          <p:nvPr>
            <p:ph idx="1"/>
          </p:nvPr>
        </p:nvSpPr>
        <p:spPr>
          <a:xfrm>
            <a:off x="397565" y="1073426"/>
            <a:ext cx="11032634" cy="5575024"/>
          </a:xfrm>
        </p:spPr>
        <p:txBody>
          <a:bodyPr>
            <a:normAutofit/>
          </a:bodyPr>
          <a:lstStyle/>
          <a:p>
            <a:pPr>
              <a:lnSpc>
                <a:spcPct val="110000"/>
              </a:lnSpc>
            </a:pPr>
            <a:r>
              <a:rPr lang="fi-FI" sz="1200" b="1" dirty="0"/>
              <a:t>Kuinka päädyit / innostuit hakemaan </a:t>
            </a:r>
            <a:r>
              <a:rPr lang="fi-FI" sz="1200" b="1" dirty="0" err="1"/>
              <a:t>kv</a:t>
            </a:r>
            <a:r>
              <a:rPr lang="fi-FI" sz="1200" b="1" dirty="0"/>
              <a:t>-jaksolle? </a:t>
            </a:r>
          </a:p>
          <a:p>
            <a:pPr>
              <a:lnSpc>
                <a:spcPct val="110000"/>
              </a:lnSpc>
            </a:pPr>
            <a:r>
              <a:rPr lang="fi-FI" sz="1200" dirty="0"/>
              <a:t>Innostuin hakemaan jaksolle, kun vastuuopettaja kertoi, että olisi mahdollisuus lähteä ulkomaille suorittamaan työharjoittelua. Myös koulullamme oltiin kertomassa KV-jaksosta sekä sinne hakeutumisesta, jonka jälkeen olin varma, että haluan lähteä vaihtoon.</a:t>
            </a:r>
          </a:p>
          <a:p>
            <a:pPr>
              <a:lnSpc>
                <a:spcPct val="110000"/>
              </a:lnSpc>
            </a:pPr>
            <a:endParaRPr lang="fi-FI" sz="1200" b="1" dirty="0"/>
          </a:p>
          <a:p>
            <a:pPr>
              <a:lnSpc>
                <a:spcPct val="110000"/>
              </a:lnSpc>
            </a:pPr>
            <a:r>
              <a:rPr lang="fi-FI" sz="1200" b="1" dirty="0"/>
              <a:t>Mistä / keneltä kuulit / luit ensimmäisen kerran, että sinulla on mahdollista lähteä </a:t>
            </a:r>
            <a:r>
              <a:rPr lang="fi-FI" sz="1200" b="1" dirty="0" err="1"/>
              <a:t>kv</a:t>
            </a:r>
            <a:r>
              <a:rPr lang="fi-FI" sz="1200" b="1" dirty="0"/>
              <a:t>-jaksolle </a:t>
            </a:r>
            <a:r>
              <a:rPr lang="fi-FI" sz="1200" b="1" dirty="0" err="1"/>
              <a:t>Keudassa</a:t>
            </a:r>
            <a:r>
              <a:rPr lang="fi-FI" sz="1200" b="1" dirty="0"/>
              <a:t>?</a:t>
            </a:r>
          </a:p>
          <a:p>
            <a:pPr>
              <a:lnSpc>
                <a:spcPct val="110000"/>
              </a:lnSpc>
            </a:pPr>
            <a:r>
              <a:rPr lang="fi-FI" sz="1200" dirty="0"/>
              <a:t>Vastuuopettajalta sekä KV-jakson järjestäjältä Suvi Kylmälältä.</a:t>
            </a:r>
          </a:p>
          <a:p>
            <a:pPr>
              <a:lnSpc>
                <a:spcPct val="110000"/>
              </a:lnSpc>
            </a:pPr>
            <a:endParaRPr lang="fi-FI" sz="1200" b="1" dirty="0"/>
          </a:p>
          <a:p>
            <a:pPr>
              <a:lnSpc>
                <a:spcPct val="110000"/>
              </a:lnSpc>
            </a:pPr>
            <a:r>
              <a:rPr lang="fi-FI" sz="1200" b="1" dirty="0"/>
              <a:t>Oliko valmistautumisesi </a:t>
            </a:r>
            <a:r>
              <a:rPr lang="fi-FI" sz="1200" b="1" dirty="0" err="1"/>
              <a:t>kv</a:t>
            </a:r>
            <a:r>
              <a:rPr lang="fi-FI" sz="1200" b="1" dirty="0"/>
              <a:t>-jaksolle riittävää? Vastasiko odotukset jakson todellisuutta?</a:t>
            </a:r>
          </a:p>
          <a:p>
            <a:pPr>
              <a:lnSpc>
                <a:spcPct val="110000"/>
              </a:lnSpc>
            </a:pPr>
            <a:r>
              <a:rPr lang="fi-FI" sz="1200" dirty="0"/>
              <a:t>Valmistauduin reissuun hyvin ja odotin tätä matkaa innolla. Käteistä kannatti nostaa etukäteen, sillä kohdemaassa sitä tarvitsi, etenkin pienemmissä kaupoissa, joissa ei ollut mahdollisuutta maksaa kortilla.</a:t>
            </a:r>
          </a:p>
          <a:p>
            <a:pPr>
              <a:lnSpc>
                <a:spcPct val="110000"/>
              </a:lnSpc>
            </a:pPr>
            <a:endParaRPr lang="fi-FI" sz="1200" b="1" dirty="0"/>
          </a:p>
          <a:p>
            <a:pPr>
              <a:lnSpc>
                <a:spcPct val="110000"/>
              </a:lnSpc>
            </a:pPr>
            <a:r>
              <a:rPr lang="fi-FI" sz="1200" b="1" dirty="0"/>
              <a:t>Mitä mieltä olit </a:t>
            </a:r>
            <a:r>
              <a:rPr lang="fi-FI" sz="1200" b="1" dirty="0" err="1"/>
              <a:t>Keudan</a:t>
            </a:r>
            <a:r>
              <a:rPr lang="fi-FI" sz="1200" b="1" dirty="0"/>
              <a:t> antamasta valmennuksesta? Oliko se riittävää?</a:t>
            </a:r>
          </a:p>
          <a:p>
            <a:pPr>
              <a:lnSpc>
                <a:spcPct val="110000"/>
              </a:lnSpc>
            </a:pPr>
            <a:r>
              <a:rPr lang="fi-FI" sz="1200" dirty="0" err="1"/>
              <a:t>Keudan</a:t>
            </a:r>
            <a:r>
              <a:rPr lang="fi-FI" sz="1200" dirty="0"/>
              <a:t> antama valmennus oli todella kattava sekä riittävä. Valmennuksesta saaduilla ohjeilla pärjäsi hyvin.</a:t>
            </a:r>
          </a:p>
          <a:p>
            <a:pPr>
              <a:lnSpc>
                <a:spcPct val="110000"/>
              </a:lnSpc>
            </a:pPr>
            <a:endParaRPr lang="fi-FI" sz="1200" b="1" dirty="0"/>
          </a:p>
          <a:p>
            <a:pPr>
              <a:lnSpc>
                <a:spcPct val="110000"/>
              </a:lnSpc>
            </a:pPr>
            <a:r>
              <a:rPr lang="fi-FI" sz="1200" b="1" dirty="0"/>
              <a:t>Tuleeko mieleesi </a:t>
            </a:r>
            <a:r>
              <a:rPr lang="fi-FI" sz="1200" b="1" dirty="0" err="1"/>
              <a:t>kv</a:t>
            </a:r>
            <a:r>
              <a:rPr lang="fi-FI" sz="1200" b="1" dirty="0"/>
              <a:t>-jaksoon liittyviä asioita, joista olisi ollut hyvä kuulla </a:t>
            </a:r>
            <a:r>
              <a:rPr lang="fi-FI" sz="1200" b="1" dirty="0" err="1"/>
              <a:t>kv</a:t>
            </a:r>
            <a:r>
              <a:rPr lang="fi-FI" sz="1200" b="1" dirty="0"/>
              <a:t>-valmennuksessa tai joista olisit halunnut tietää etukäteen? </a:t>
            </a:r>
          </a:p>
          <a:p>
            <a:pPr>
              <a:lnSpc>
                <a:spcPct val="110000"/>
              </a:lnSpc>
            </a:pPr>
            <a:r>
              <a:rPr lang="fi-FI" sz="1200" dirty="0"/>
              <a:t>Mielestäni valmennuksessa otettiin esille tärkeimmät asiat sekä annettiin kattavat ohjeet. Muut asiat selviävät paikan päällä.</a:t>
            </a:r>
          </a:p>
          <a:p>
            <a:pPr>
              <a:lnSpc>
                <a:spcPct val="110000"/>
              </a:lnSpc>
            </a:pPr>
            <a:endParaRPr lang="fi-FI" sz="1200" b="1" dirty="0"/>
          </a:p>
          <a:p>
            <a:pPr>
              <a:lnSpc>
                <a:spcPct val="110000"/>
              </a:lnSpc>
            </a:pPr>
            <a:endParaRPr lang="fi-FI" sz="1200" b="1" dirty="0"/>
          </a:p>
          <a:p>
            <a:pPr>
              <a:lnSpc>
                <a:spcPct val="110000"/>
              </a:lnSpc>
            </a:pPr>
            <a:endParaRPr lang="fi-FI" sz="1400" b="1" dirty="0"/>
          </a:p>
          <a:p>
            <a:endParaRPr lang="fi-FI" dirty="0"/>
          </a:p>
        </p:txBody>
      </p:sp>
    </p:spTree>
    <p:extLst>
      <p:ext uri="{BB962C8B-B14F-4D97-AF65-F5344CB8AC3E}">
        <p14:creationId xmlns:p14="http://schemas.microsoft.com/office/powerpoint/2010/main" val="25914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9A678A-E399-BCE3-CA75-9EFA62AEDD21}"/>
              </a:ext>
            </a:extLst>
          </p:cNvPr>
          <p:cNvSpPr>
            <a:spLocks noGrp="1"/>
          </p:cNvSpPr>
          <p:nvPr>
            <p:ph type="title"/>
          </p:nvPr>
        </p:nvSpPr>
        <p:spPr>
          <a:xfrm>
            <a:off x="508883" y="1"/>
            <a:ext cx="10633491" cy="1121134"/>
          </a:xfrm>
        </p:spPr>
        <p:txBody>
          <a:bodyPr>
            <a:normAutofit/>
          </a:bodyPr>
          <a:lstStyle/>
          <a:p>
            <a:r>
              <a:rPr lang="fi-FI" sz="2800" dirty="0"/>
              <a:t>OPPIMINEN JA ONGELMANRATKAISU</a:t>
            </a:r>
          </a:p>
        </p:txBody>
      </p:sp>
      <p:sp>
        <p:nvSpPr>
          <p:cNvPr id="3" name="Sisällön paikkamerkki 2">
            <a:extLst>
              <a:ext uri="{FF2B5EF4-FFF2-40B4-BE49-F238E27FC236}">
                <a16:creationId xmlns:a16="http://schemas.microsoft.com/office/drawing/2014/main" id="{9A0BDCC3-E5EA-D578-4B44-282E61D8E410}"/>
              </a:ext>
            </a:extLst>
          </p:cNvPr>
          <p:cNvSpPr>
            <a:spLocks noGrp="1"/>
          </p:cNvSpPr>
          <p:nvPr>
            <p:ph idx="1"/>
          </p:nvPr>
        </p:nvSpPr>
        <p:spPr>
          <a:xfrm>
            <a:off x="572494" y="1001864"/>
            <a:ext cx="10570511" cy="5010051"/>
          </a:xfrm>
        </p:spPr>
        <p:txBody>
          <a:bodyPr>
            <a:normAutofit/>
          </a:bodyPr>
          <a:lstStyle/>
          <a:p>
            <a:r>
              <a:rPr lang="fi-FI" sz="1200" dirty="0"/>
              <a:t>Jaksollani ei varsinaisia ongelmia tullut, mutta vasemman puoleiseen- sekä vilkkaaseen ja ruuhkaiseen liikenteeseen oli totuttelemista. Toisella viikolla hävitin Henkilökorttini, mutta sekin saatiin lukittua ja hävitettyä. Bussikortit saatiin kätevästi ostettua automaatista sekä ne toimivat hyvin. Busseja sai välillä odotella, eikä niiden aikatauluun kannata aina luottaa, mutta aina pääsin sinne minne olin matkalla.</a:t>
            </a:r>
          </a:p>
          <a:p>
            <a:r>
              <a:rPr lang="fi-FI" sz="1200" dirty="0"/>
              <a:t>Tulevien opiskelijoiden kannattaa olla varovainen liikenteen kanssa, sillä ihmiset ajavat Maltalla kovaa, eikä välttämättä väistele jalankulkijoita samalla tavalla kuin suomalaiset. Myös vasemman puoleisen liikenteen kanssa kannattaa olla varovainen.</a:t>
            </a:r>
          </a:p>
          <a:p>
            <a:r>
              <a:rPr lang="fi-FI" sz="1200" dirty="0"/>
              <a:t>Ensikerralla ulkomaille lähtiessä huolehtisin paremmin tavaroistani, varsinkin lompakosta sekä nostaisin valmiiksi enemmän käteistä, mitä lähtiessäni nostin, sillä Maltalla käteisestä on paljon hyötyä monissa kaupoissa. Myös jotkut kaupat velottivat korttimaksusta tai ostosten hinnan piti olla vähintään 10€, jos halusi kortilla maksaa.</a:t>
            </a:r>
          </a:p>
          <a:p>
            <a:r>
              <a:rPr lang="fi-FI" sz="1200" dirty="0"/>
              <a:t>Maltalla en pitänyt heidän roskien lajittelutavastaan, sekä siitä, että roskia ja roskasäkkejä lojusi tienvierellä. Maltalla roskat viedään tiettyinä päivinä ulos tienviereen, josta roskakuskit ne keräävät. Siellä oli myöskin todella vilkas liikenne ja autot ajelivat kovaa ja huolimattomasti.</a:t>
            </a:r>
          </a:p>
          <a:p>
            <a:r>
              <a:rPr lang="fi-FI" sz="1200" dirty="0"/>
              <a:t>Maltalla tykkäsin lämmöstä sekä monet ihmiset olivat todella ystävällisiä ja asiakaspalvelu siellä toimi hyvin. Myös taksilla oli helppo ja halpa liikkua, sekä ne saapuivat aina muutamassa minuutissa.</a:t>
            </a:r>
          </a:p>
          <a:p>
            <a:r>
              <a:rPr lang="fi-FI" sz="1200" dirty="0"/>
              <a:t>Ihmiset ovat Maltalla ystävällisiä, mutta lajittelu sekä muu puhtaus on ihan eri tasolla kuin Suomessa.</a:t>
            </a:r>
          </a:p>
          <a:p>
            <a:r>
              <a:rPr lang="fi-FI" sz="1200" dirty="0"/>
              <a:t>Suomessa puhtaus on parempaa sekä muutenkin ihmiset ovat varovaisempia varsinkin autojen kanssa. Suomessa on mielestäni myös turvallisempaa liikkua.</a:t>
            </a:r>
          </a:p>
          <a:p>
            <a:r>
              <a:rPr lang="fi-FI" sz="1200" dirty="0"/>
              <a:t>Opin jaksolla itsenäistymistä, vaatteiden pesemistä, ruoan tekoa sekä pääsin tottumaan ja näkemään uutta kulttuuria. Kielitaitoni kehittyi myös sekä koen itseni itsevarmemmaksi ihmisten kanssa. Opin myös arvostamaan vanhempiani enemmän, kotona ruoka tulee pöytään ja vaatteet pestään.</a:t>
            </a:r>
          </a:p>
          <a:p>
            <a:r>
              <a:rPr lang="fi-FI" sz="1200" dirty="0"/>
              <a:t>Reissulla rohkeus kasvoi sekä omilleen muuttaminen ei tuon jälkeen tunnu niin isolta harppaukselta, kun tietää millaista on elää itsekseen.</a:t>
            </a:r>
          </a:p>
          <a:p>
            <a:r>
              <a:rPr lang="fi-FI" sz="1200" dirty="0"/>
              <a:t>Töissä opin vaatteista sekä niiden viikkaamisesta paljon. Myös kielitaito kehittyi, kun asiakkaita pääsi palvelemaan.</a:t>
            </a:r>
          </a:p>
        </p:txBody>
      </p:sp>
    </p:spTree>
    <p:extLst>
      <p:ext uri="{BB962C8B-B14F-4D97-AF65-F5344CB8AC3E}">
        <p14:creationId xmlns:p14="http://schemas.microsoft.com/office/powerpoint/2010/main" val="3766559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6D2799-0027-C44C-3EA2-C0AAB6F0A9B9}"/>
              </a:ext>
            </a:extLst>
          </p:cNvPr>
          <p:cNvSpPr>
            <a:spLocks noGrp="1"/>
          </p:cNvSpPr>
          <p:nvPr>
            <p:ph type="title"/>
          </p:nvPr>
        </p:nvSpPr>
        <p:spPr>
          <a:xfrm>
            <a:off x="761801" y="119271"/>
            <a:ext cx="10380573" cy="1089328"/>
          </a:xfrm>
        </p:spPr>
        <p:txBody>
          <a:bodyPr>
            <a:normAutofit/>
          </a:bodyPr>
          <a:lstStyle/>
          <a:p>
            <a:r>
              <a:rPr lang="fi-FI" sz="2800" dirty="0"/>
              <a:t>VAPAA-AIKA JA MAJOITUS</a:t>
            </a:r>
          </a:p>
        </p:txBody>
      </p:sp>
      <p:sp>
        <p:nvSpPr>
          <p:cNvPr id="3" name="Sisällön paikkamerkki 2">
            <a:extLst>
              <a:ext uri="{FF2B5EF4-FFF2-40B4-BE49-F238E27FC236}">
                <a16:creationId xmlns:a16="http://schemas.microsoft.com/office/drawing/2014/main" id="{F3D21866-CA37-139F-178C-CE6C0ADB9451}"/>
              </a:ext>
            </a:extLst>
          </p:cNvPr>
          <p:cNvSpPr>
            <a:spLocks noGrp="1"/>
          </p:cNvSpPr>
          <p:nvPr>
            <p:ph idx="1"/>
          </p:nvPr>
        </p:nvSpPr>
        <p:spPr>
          <a:xfrm>
            <a:off x="636105" y="1296063"/>
            <a:ext cx="10506270" cy="4746928"/>
          </a:xfrm>
        </p:spPr>
        <p:txBody>
          <a:bodyPr>
            <a:normAutofit/>
          </a:bodyPr>
          <a:lstStyle/>
          <a:p>
            <a:r>
              <a:rPr lang="fi-FI" sz="1200" dirty="0"/>
              <a:t>Vapaa-ajalla käytiin paljon kiertelemässä ympäri Maltan saarta sekä katselemassa hienoja paikkoja. </a:t>
            </a:r>
          </a:p>
          <a:p>
            <a:r>
              <a:rPr lang="fi-FI" sz="1200" dirty="0"/>
              <a:t>Tutustuttiin reissulla suomalaisiin vaihto-oppilaisiin sattumalta kaupungilla. Heidän kanssaan vietettiin paljon aikaa vapaapäivinä sekä </a:t>
            </a:r>
            <a:r>
              <a:rPr lang="fi-FI" sz="1200" dirty="0" err="1"/>
              <a:t>viikonloppusin</a:t>
            </a:r>
            <a:r>
              <a:rPr lang="fi-FI" sz="1200" dirty="0"/>
              <a:t>. He olivat samanikäisiä vartija-alan opiskelijoita. </a:t>
            </a:r>
          </a:p>
          <a:p>
            <a:r>
              <a:rPr lang="fi-FI" sz="1200" dirty="0"/>
              <a:t>Kävimme vapaa-ajalla myös shoppailemassa ja kiertelemässä ostoskeskuksia.</a:t>
            </a:r>
          </a:p>
          <a:p>
            <a:r>
              <a:rPr lang="fi-FI" sz="1200" dirty="0"/>
              <a:t>Töiden jälkeen oli iltaisin aina vapaa-aikaa, mutta ei hirveästi jaksanut päivän päätteeksi minnekään liikkua.</a:t>
            </a:r>
          </a:p>
          <a:p>
            <a:r>
              <a:rPr lang="fi-FI" sz="1200" dirty="0"/>
              <a:t>Arkielämä oli suhteellisen rentoa, aamulla lähdettiin bussilla töihin, töiden jälkeen menimme kämpille tekemään ruokaa. </a:t>
            </a:r>
          </a:p>
          <a:p>
            <a:r>
              <a:rPr lang="fi-FI" sz="1200" dirty="0"/>
              <a:t>Kaupassa kävimme muutaman kerran viikossa ja pyykkiä pestiin muutamasti viikossa. Ruoan tekeminen sekä pyykinpesu sujuivat hyvin, eikä niissä ollut ongelmia.</a:t>
            </a:r>
          </a:p>
          <a:p>
            <a:r>
              <a:rPr lang="fi-FI" sz="1200" dirty="0"/>
              <a:t>Majoituksesta on hyvä tietää se, että ne eivät ole mitään hotelleja tai hienoja asuntoja, vaan kämppiä, missä saattaa asua muitakin ihmisiä samassa soluasunnossa. Kämppä oli päällisin puolin siisti ja meiltä löytyi ilmalämpöpumppu, joka on todella hyödyllinen siellä kuumuudessa.</a:t>
            </a:r>
          </a:p>
          <a:p>
            <a:r>
              <a:rPr lang="fi-FI" sz="1200" dirty="0"/>
              <a:t>Vapaa-aikana kannattaa mahdollisimman paljon kierrellä ja käydä katselemassa paikkoja, sillä maltalla on todella hienoja nähtävyyksiä sekä hienon näköistä. </a:t>
            </a:r>
          </a:p>
          <a:p>
            <a:r>
              <a:rPr lang="fi-FI" sz="1200" dirty="0"/>
              <a:t>Bussilippu on kannattavaa ostaa, koska sillä pääsee liikkumaan minne vaan sekä busseja liikkuu kokoajan.</a:t>
            </a:r>
          </a:p>
          <a:p>
            <a:r>
              <a:rPr lang="fi-FI" sz="1200" dirty="0"/>
              <a:t>Arkielämässä pärjää hyvin, kun pitää hyvästä unirytmistä kiinni sekä ottaa matkan positiivisuuden sekä oppimisen kannalta.</a:t>
            </a:r>
          </a:p>
          <a:p>
            <a:endParaRPr lang="fi-FI" sz="1200" dirty="0"/>
          </a:p>
          <a:p>
            <a:endParaRPr lang="fi-FI" sz="1200" dirty="0"/>
          </a:p>
        </p:txBody>
      </p:sp>
    </p:spTree>
    <p:extLst>
      <p:ext uri="{BB962C8B-B14F-4D97-AF65-F5344CB8AC3E}">
        <p14:creationId xmlns:p14="http://schemas.microsoft.com/office/powerpoint/2010/main" val="2607811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21A1D45-753D-B995-33D5-1C3A884B680D}"/>
              </a:ext>
            </a:extLst>
          </p:cNvPr>
          <p:cNvSpPr>
            <a:spLocks noGrp="1"/>
          </p:cNvSpPr>
          <p:nvPr>
            <p:ph type="title"/>
          </p:nvPr>
        </p:nvSpPr>
        <p:spPr>
          <a:xfrm>
            <a:off x="761801" y="78154"/>
            <a:ext cx="10380573" cy="1000369"/>
          </a:xfrm>
        </p:spPr>
        <p:txBody>
          <a:bodyPr>
            <a:normAutofit/>
          </a:bodyPr>
          <a:lstStyle/>
          <a:p>
            <a:r>
              <a:rPr lang="fi-FI" sz="2800" dirty="0"/>
              <a:t>MATKUSTAMINEN KORONA-AIKAAN</a:t>
            </a:r>
          </a:p>
        </p:txBody>
      </p:sp>
      <p:sp>
        <p:nvSpPr>
          <p:cNvPr id="3" name="Sisällön paikkamerkki 2">
            <a:extLst>
              <a:ext uri="{FF2B5EF4-FFF2-40B4-BE49-F238E27FC236}">
                <a16:creationId xmlns:a16="http://schemas.microsoft.com/office/drawing/2014/main" id="{157500B0-3442-6F51-27CD-4332C47A89DF}"/>
              </a:ext>
            </a:extLst>
          </p:cNvPr>
          <p:cNvSpPr>
            <a:spLocks noGrp="1"/>
          </p:cNvSpPr>
          <p:nvPr>
            <p:ph idx="1"/>
          </p:nvPr>
        </p:nvSpPr>
        <p:spPr>
          <a:xfrm>
            <a:off x="819586" y="1078523"/>
            <a:ext cx="10381205" cy="3261789"/>
          </a:xfrm>
        </p:spPr>
        <p:txBody>
          <a:bodyPr>
            <a:normAutofit/>
          </a:bodyPr>
          <a:lstStyle/>
          <a:p>
            <a:r>
              <a:rPr lang="fi-FI" sz="1200" dirty="0"/>
              <a:t>Korona-aika ei oikeastaan vaikuttanut meidän matkaan, sillä lentokoneessa ei tarvinnut pitää maskia, eikä tarvinnut tehdä koronatestiä ennen lennolle menoa.</a:t>
            </a:r>
          </a:p>
          <a:p>
            <a:r>
              <a:rPr lang="fi-FI" sz="1200" dirty="0"/>
              <a:t>Lennolle valmistauduin hyvin, söin hyvän aamupalan sekä tein itselleni eväitä mukaan lentokoneeseen.</a:t>
            </a:r>
          </a:p>
          <a:p>
            <a:r>
              <a:rPr lang="fi-FI" sz="1200" dirty="0"/>
              <a:t>Lennot sujuivat hyvin, meillä oli molempiin suuntiin mentäessä yksi välilasku ja nekin onnistuivat hyvin.</a:t>
            </a:r>
          </a:p>
          <a:p>
            <a:r>
              <a:rPr lang="fi-FI" sz="1200" dirty="0"/>
              <a:t>Matkalaukut meillä meni suoraan Helsingistä Maltalle, niin ei tarvinnut välilaskuissa laukkujen kanssa säätää.</a:t>
            </a:r>
          </a:p>
          <a:p>
            <a:r>
              <a:rPr lang="fi-FI" sz="1200" dirty="0"/>
              <a:t>Maltalla ei ollut minkäänlaisia koronarajoituksia tai muitakaan koronaan liittyviä ehtoja missään paikassa.</a:t>
            </a:r>
          </a:p>
          <a:p>
            <a:r>
              <a:rPr lang="fi-FI" sz="1200" dirty="0"/>
              <a:t>Itse tykkään matkustaa ja istua lentokoneessa niin matkat sujuivat mallikkaasti, vaikka vuosia sitten olen viimeksi päässyt matkustamaan.</a:t>
            </a:r>
          </a:p>
        </p:txBody>
      </p:sp>
    </p:spTree>
    <p:extLst>
      <p:ext uri="{BB962C8B-B14F-4D97-AF65-F5344CB8AC3E}">
        <p14:creationId xmlns:p14="http://schemas.microsoft.com/office/powerpoint/2010/main" val="4059978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C1125A-FD41-2ED9-E3C1-766E6E46F845}"/>
              </a:ext>
            </a:extLst>
          </p:cNvPr>
          <p:cNvSpPr>
            <a:spLocks noGrp="1"/>
          </p:cNvSpPr>
          <p:nvPr>
            <p:ph type="title"/>
          </p:nvPr>
        </p:nvSpPr>
        <p:spPr>
          <a:xfrm>
            <a:off x="761801" y="414216"/>
            <a:ext cx="10380573" cy="1008184"/>
          </a:xfrm>
        </p:spPr>
        <p:txBody>
          <a:bodyPr>
            <a:normAutofit/>
          </a:bodyPr>
          <a:lstStyle/>
          <a:p>
            <a:r>
              <a:rPr lang="fi-FI" sz="2800" dirty="0"/>
              <a:t>TYÖSSÄOPPIMINEN</a:t>
            </a:r>
          </a:p>
        </p:txBody>
      </p:sp>
      <p:sp>
        <p:nvSpPr>
          <p:cNvPr id="3" name="Sisällön paikkamerkki 2">
            <a:extLst>
              <a:ext uri="{FF2B5EF4-FFF2-40B4-BE49-F238E27FC236}">
                <a16:creationId xmlns:a16="http://schemas.microsoft.com/office/drawing/2014/main" id="{D8D293D9-DB1C-89AF-81C1-4733BE70FF23}"/>
              </a:ext>
            </a:extLst>
          </p:cNvPr>
          <p:cNvSpPr>
            <a:spLocks noGrp="1"/>
          </p:cNvSpPr>
          <p:nvPr>
            <p:ph idx="1"/>
          </p:nvPr>
        </p:nvSpPr>
        <p:spPr>
          <a:xfrm>
            <a:off x="761801" y="1577819"/>
            <a:ext cx="10381205" cy="3261789"/>
          </a:xfrm>
        </p:spPr>
        <p:txBody>
          <a:bodyPr>
            <a:normAutofit/>
          </a:bodyPr>
          <a:lstStyle/>
          <a:p>
            <a:r>
              <a:rPr lang="fi-FI" sz="1200" b="1" dirty="0"/>
              <a:t>Millaista työpaikalla / koulujaksolla oli?</a:t>
            </a:r>
          </a:p>
          <a:p>
            <a:r>
              <a:rPr lang="fi-FI" sz="1200" dirty="0"/>
              <a:t>Työpaikalla oli mielestäni kivaa, sillä en ole ennen ollut vaatekaupassa töissä, niin oli hauska oppia uutta. Töistä suoriuduimme hyvin ja työpaikasta jäi hyvä fiilis. Työpaikkana toimi miesten vaatekauppa (Celio), jossa myydään siistejä miesten vaatteita. Kauppa oli aika pieni, joten välillä siellä oli vähän tylsää, mutta suurimmaksi osaksi ajasta oli jotain hommaa.</a:t>
            </a:r>
          </a:p>
          <a:p>
            <a:r>
              <a:rPr lang="fi-FI" sz="1200" b="1" dirty="0"/>
              <a:t>Millaisia työpäiväsi tai koulupäiväsi olivat?</a:t>
            </a:r>
          </a:p>
          <a:p>
            <a:r>
              <a:rPr lang="fi-FI" sz="1200" dirty="0"/>
              <a:t>Työpäivät olivat kuusituntisia, aamuvuoro oli 9-15 ja iltavuoro 13-19. Aamuvuorossa meistä oli aina kaksi ja iltavuorossa yksi. Töissä palvelimme asiakkaita, viikkasimme vaatteita, järjestelimme kaupan varastoa sekä autettiin kaikenlaisissa hommissa työntekijöitä. Töissä oli aina hyvä fiilis ja jokainen päivä hieman erilainen.</a:t>
            </a:r>
          </a:p>
          <a:p>
            <a:r>
              <a:rPr lang="fi-FI" sz="1200" b="1" dirty="0"/>
              <a:t>Millaisia eroja tai samankaltaisuuksia työkulttuurissa huomasit?</a:t>
            </a:r>
          </a:p>
          <a:p>
            <a:r>
              <a:rPr lang="fi-FI" sz="1200" dirty="0"/>
              <a:t>Myyjät eivät Maltalla niin aktiivisesti kysele asiakkailta, että mitä tarvitsevat, vaan odottavat asiakkaiden kysyvän heiltä apua. Myyjät ovat myös hieman hiljaisempia, mutta avuntarpeessa antavat kyllä hyvää asiakaspalvelua.</a:t>
            </a:r>
          </a:p>
        </p:txBody>
      </p:sp>
    </p:spTree>
    <p:extLst>
      <p:ext uri="{BB962C8B-B14F-4D97-AF65-F5344CB8AC3E}">
        <p14:creationId xmlns:p14="http://schemas.microsoft.com/office/powerpoint/2010/main" val="269326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8244A7-EFDB-6824-ED3F-7E56F75DB57D}"/>
              </a:ext>
            </a:extLst>
          </p:cNvPr>
          <p:cNvSpPr>
            <a:spLocks noGrp="1"/>
          </p:cNvSpPr>
          <p:nvPr>
            <p:ph type="title"/>
          </p:nvPr>
        </p:nvSpPr>
        <p:spPr>
          <a:xfrm>
            <a:off x="761801" y="273539"/>
            <a:ext cx="10380573" cy="890954"/>
          </a:xfrm>
        </p:spPr>
        <p:txBody>
          <a:bodyPr>
            <a:normAutofit/>
          </a:bodyPr>
          <a:lstStyle/>
          <a:p>
            <a:r>
              <a:rPr lang="fi-FI" sz="2800" dirty="0"/>
              <a:t>LOPETUS</a:t>
            </a:r>
          </a:p>
        </p:txBody>
      </p:sp>
      <p:sp>
        <p:nvSpPr>
          <p:cNvPr id="3" name="Sisällön paikkamerkki 2">
            <a:extLst>
              <a:ext uri="{FF2B5EF4-FFF2-40B4-BE49-F238E27FC236}">
                <a16:creationId xmlns:a16="http://schemas.microsoft.com/office/drawing/2014/main" id="{AB60BB61-705C-49CB-22D2-A6662DA095D7}"/>
              </a:ext>
            </a:extLst>
          </p:cNvPr>
          <p:cNvSpPr>
            <a:spLocks noGrp="1"/>
          </p:cNvSpPr>
          <p:nvPr>
            <p:ph idx="1"/>
          </p:nvPr>
        </p:nvSpPr>
        <p:spPr>
          <a:xfrm>
            <a:off x="761801" y="1476219"/>
            <a:ext cx="10381205" cy="3261789"/>
          </a:xfrm>
        </p:spPr>
        <p:txBody>
          <a:bodyPr>
            <a:normAutofit/>
          </a:bodyPr>
          <a:lstStyle/>
          <a:p>
            <a:r>
              <a:rPr lang="fi-FI" sz="1200" dirty="0"/>
              <a:t>Mielestäni jakso oli kaikin puolin erittäin hieno kokemus. Lähtisin vaihtoon uudelleen milloin vaan, jos olisi mahdollisuus.</a:t>
            </a:r>
          </a:p>
          <a:p>
            <a:r>
              <a:rPr lang="fi-FI" sz="1200" dirty="0"/>
              <a:t>Suosittelen kaikille vähääkään kiinnostuneille lähtemään vaihtoon, koska siellä oppii todella paljon itsenäistymään sekä kielitaito ja rohkeus kehittyy.</a:t>
            </a:r>
          </a:p>
          <a:p>
            <a:r>
              <a:rPr lang="fi-FI" sz="1200" dirty="0"/>
              <a:t>Matkasta ei ole oikeastaan mitään huonoa kerrottavaa, se oli hyvin suunniteltu ja järjestetty.</a:t>
            </a:r>
          </a:p>
          <a:p>
            <a:r>
              <a:rPr lang="fi-FI" sz="1200" dirty="0"/>
              <a:t>Kiitos Keudalle mahtavasta matkan järjestelystä ja mahdollisuudesta lähteä vaihtoon.</a:t>
            </a:r>
          </a:p>
          <a:p>
            <a:r>
              <a:rPr lang="fi-FI" sz="1200" dirty="0"/>
              <a:t>Aleksi Laurila</a:t>
            </a:r>
          </a:p>
        </p:txBody>
      </p:sp>
    </p:spTree>
    <p:extLst>
      <p:ext uri="{BB962C8B-B14F-4D97-AF65-F5344CB8AC3E}">
        <p14:creationId xmlns:p14="http://schemas.microsoft.com/office/powerpoint/2010/main" val="167597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9B6790-8F31-0495-F6A4-B5447A50FC75}"/>
              </a:ext>
            </a:extLst>
          </p:cNvPr>
          <p:cNvSpPr>
            <a:spLocks noGrp="1"/>
          </p:cNvSpPr>
          <p:nvPr>
            <p:ph type="title"/>
          </p:nvPr>
        </p:nvSpPr>
        <p:spPr>
          <a:xfrm>
            <a:off x="768733" y="865909"/>
            <a:ext cx="5051042" cy="5126182"/>
          </a:xfrm>
        </p:spPr>
        <p:txBody>
          <a:bodyPr/>
          <a:lstStyle/>
          <a:p>
            <a:endParaRPr lang="fi-FI" dirty="0"/>
          </a:p>
        </p:txBody>
      </p:sp>
      <p:pic>
        <p:nvPicPr>
          <p:cNvPr id="6" name="Kuvan paikkamerkki 5" descr="Kuva, joka sisältää kohteen taivas, vesi, ulko, luonto&#10;&#10;Kuvaus luotu automaattisesti">
            <a:extLst>
              <a:ext uri="{FF2B5EF4-FFF2-40B4-BE49-F238E27FC236}">
                <a16:creationId xmlns:a16="http://schemas.microsoft.com/office/drawing/2014/main" id="{95C8DED4-8414-55B1-2D50-19D1FF74BDD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598" b="19598"/>
          <a:stretch>
            <a:fillRect/>
          </a:stretch>
        </p:blipFill>
        <p:spPr/>
      </p:pic>
      <p:sp>
        <p:nvSpPr>
          <p:cNvPr id="4" name="Tekstin paikkamerkki 3">
            <a:extLst>
              <a:ext uri="{FF2B5EF4-FFF2-40B4-BE49-F238E27FC236}">
                <a16:creationId xmlns:a16="http://schemas.microsoft.com/office/drawing/2014/main" id="{9E9F0511-D640-8214-F223-B27147984806}"/>
              </a:ext>
            </a:extLst>
          </p:cNvPr>
          <p:cNvSpPr>
            <a:spLocks noGrp="1"/>
          </p:cNvSpPr>
          <p:nvPr>
            <p:ph type="body" sz="half" idx="2"/>
          </p:nvPr>
        </p:nvSpPr>
        <p:spPr>
          <a:xfrm flipV="1">
            <a:off x="768733" y="6019800"/>
            <a:ext cx="45719" cy="57150"/>
          </a:xfrm>
        </p:spPr>
        <p:txBody>
          <a:bodyPr>
            <a:normAutofit fontScale="25000" lnSpcReduction="20000"/>
          </a:bodyPr>
          <a:lstStyle/>
          <a:p>
            <a:endParaRPr lang="fi-FI" dirty="0"/>
          </a:p>
        </p:txBody>
      </p:sp>
      <p:pic>
        <p:nvPicPr>
          <p:cNvPr id="8" name="Kuva 7" descr="Kuva, joka sisältää kohteen vesi, laiva, ulko, joki">
            <a:extLst>
              <a:ext uri="{FF2B5EF4-FFF2-40B4-BE49-F238E27FC236}">
                <a16:creationId xmlns:a16="http://schemas.microsoft.com/office/drawing/2014/main" id="{FC2392DE-2D17-80AB-A47F-B05C16739E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733" y="865909"/>
            <a:ext cx="5051042" cy="5125387"/>
          </a:xfrm>
          <a:prstGeom prst="rect">
            <a:avLst/>
          </a:prstGeom>
        </p:spPr>
      </p:pic>
    </p:spTree>
    <p:extLst>
      <p:ext uri="{BB962C8B-B14F-4D97-AF65-F5344CB8AC3E}">
        <p14:creationId xmlns:p14="http://schemas.microsoft.com/office/powerpoint/2010/main" val="2886318935"/>
      </p:ext>
    </p:extLst>
  </p:cSld>
  <p:clrMapOvr>
    <a:masterClrMapping/>
  </p:clrMapOvr>
</p:sld>
</file>

<file path=ppt/theme/theme1.xml><?xml version="1.0" encoding="utf-8"?>
<a:theme xmlns:a="http://schemas.openxmlformats.org/drawingml/2006/main" name="BevelVTI">
  <a:themeElements>
    <a:clrScheme name="AnalogousFromLightSeedRightStep">
      <a:dk1>
        <a:srgbClr val="000000"/>
      </a:dk1>
      <a:lt1>
        <a:srgbClr val="FFFFFF"/>
      </a:lt1>
      <a:dk2>
        <a:srgbClr val="243141"/>
      </a:dk2>
      <a:lt2>
        <a:srgbClr val="E2E3E8"/>
      </a:lt2>
      <a:accent1>
        <a:srgbClr val="AAA180"/>
      </a:accent1>
      <a:accent2>
        <a:srgbClr val="9CA671"/>
      </a:accent2>
      <a:accent3>
        <a:srgbClr val="8FA880"/>
      </a:accent3>
      <a:accent4>
        <a:srgbClr val="76AD78"/>
      </a:accent4>
      <a:accent5>
        <a:srgbClr val="81AB94"/>
      </a:accent5>
      <a:accent6>
        <a:srgbClr val="74AAA2"/>
      </a:accent6>
      <a:hlink>
        <a:srgbClr val="6978AE"/>
      </a:hlink>
      <a:folHlink>
        <a:srgbClr val="7F7F7F"/>
      </a:folHlink>
    </a:clrScheme>
    <a:fontScheme name="Custom 53">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velVTI" id="{C9E5F598-602B-46C1-AA16-073CEB959654}" vid="{2AE1FD39-65AD-4D34-93E9-C7019D0ECBA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6" ma:contentTypeDescription="Luo uusi asiakirja." ma:contentTypeScope="" ma:versionID="fcff8f685313a80d7f2091e6573f099b">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403f6d0af5eebff0abf8afb31d4b8cfe"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0701C3-897D-438F-83DB-7A626F763B7C}">
  <ds:schemaRefs>
    <ds:schemaRef ds:uri="13be7be8-5bc9-49db-842f-e6176ea68796"/>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1da4ab7e-27dc-44bd-90df-c27279217d33"/>
    <ds:schemaRef ds:uri="http://www.w3.org/XML/1998/namespace"/>
    <ds:schemaRef ds:uri="http://purl.org/dc/dcmitype/"/>
    <ds:schemaRef ds:uri="b94f0ea4-1378-4443-81c2-6750b6312211"/>
    <ds:schemaRef ds:uri="2a06f0db-dbf8-46f9-a525-66c6095d9d9f"/>
  </ds:schemaRefs>
</ds:datastoreItem>
</file>

<file path=customXml/itemProps2.xml><?xml version="1.0" encoding="utf-8"?>
<ds:datastoreItem xmlns:ds="http://schemas.openxmlformats.org/officeDocument/2006/customXml" ds:itemID="{F1777A99-530D-4795-8A25-81E75C7F6546}">
  <ds:schemaRefs>
    <ds:schemaRef ds:uri="http://schemas.microsoft.com/sharepoint/v3/contenttype/forms"/>
  </ds:schemaRefs>
</ds:datastoreItem>
</file>

<file path=customXml/itemProps3.xml><?xml version="1.0" encoding="utf-8"?>
<ds:datastoreItem xmlns:ds="http://schemas.openxmlformats.org/officeDocument/2006/customXml" ds:itemID="{CB99B0BC-8BD3-4859-B48E-DAEB406A47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4f0ea4-1378-4443-81c2-6750b6312211"/>
    <ds:schemaRef ds:uri="2a06f0db-dbf8-46f9-a525-66c6095d9d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253</TotalTime>
  <Words>1068</Words>
  <Application>Microsoft Office PowerPoint</Application>
  <PresentationFormat>Laajakuva</PresentationFormat>
  <Paragraphs>67</Paragraphs>
  <Slides>9</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9</vt:i4>
      </vt:variant>
    </vt:vector>
  </HeadingPairs>
  <TitlesOfParts>
    <vt:vector size="12" baseType="lpstr">
      <vt:lpstr>Arial</vt:lpstr>
      <vt:lpstr>Bierstadt</vt:lpstr>
      <vt:lpstr>BevelVTI</vt:lpstr>
      <vt:lpstr>Malta 2022</vt:lpstr>
      <vt:lpstr>OMAT TIEDOT JA KOHDETIEDOT</vt:lpstr>
      <vt:lpstr>JAKSOLLE HAKEUTUMINEN</vt:lpstr>
      <vt:lpstr>OPPIMINEN JA ONGELMANRATKAISU</vt:lpstr>
      <vt:lpstr>VAPAA-AIKA JA MAJOITUS</vt:lpstr>
      <vt:lpstr>MATKUSTAMINEN KORONA-AIKAAN</vt:lpstr>
      <vt:lpstr>TYÖSSÄOPPIMINEN</vt:lpstr>
      <vt:lpstr>LOPETUS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aleksi.laurila</dc:creator>
  <cp:lastModifiedBy>Iina Siren</cp:lastModifiedBy>
  <cp:revision>1</cp:revision>
  <dcterms:created xsi:type="dcterms:W3CDTF">2022-11-03T11:52:06Z</dcterms:created>
  <dcterms:modified xsi:type="dcterms:W3CDTF">2022-12-27T12:02:55Z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