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6" r:id="rId4"/>
  </p:sldMasterIdLst>
  <p:sldIdLst>
    <p:sldId id="256" r:id="rId5"/>
    <p:sldId id="257" r:id="rId6"/>
    <p:sldId id="262" r:id="rId7"/>
    <p:sldId id="259" r:id="rId8"/>
    <p:sldId id="263" r:id="rId9"/>
    <p:sldId id="264" r:id="rId10"/>
    <p:sldId id="258" r:id="rId11"/>
    <p:sldId id="260" r:id="rId12"/>
    <p:sldId id="267" r:id="rId13"/>
    <p:sldId id="268" r:id="rId14"/>
    <p:sldId id="266" r:id="rId15"/>
    <p:sldId id="270" r:id="rId16"/>
    <p:sldId id="269" r:id="rId17"/>
    <p:sldId id="271" r:id="rId18"/>
    <p:sldId id="272" r:id="rId19"/>
    <p:sldId id="261" r:id="rId20"/>
    <p:sldId id="274" r:id="rId21"/>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86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ina Siren" userId="e906d0e6-4822-4236-a6c8-a621ffa670de" providerId="ADAL" clId="{CAC9AFC5-9C49-4ED8-A8B0-E6322612AB0A}"/>
    <pc:docChg chg="modSld">
      <pc:chgData name="Iina Siren" userId="e906d0e6-4822-4236-a6c8-a621ffa670de" providerId="ADAL" clId="{CAC9AFC5-9C49-4ED8-A8B0-E6322612AB0A}" dt="2022-11-11T06:19:20.537" v="3" actId="20577"/>
      <pc:docMkLst>
        <pc:docMk/>
      </pc:docMkLst>
      <pc:sldChg chg="modSp mod">
        <pc:chgData name="Iina Siren" userId="e906d0e6-4822-4236-a6c8-a621ffa670de" providerId="ADAL" clId="{CAC9AFC5-9C49-4ED8-A8B0-E6322612AB0A}" dt="2022-11-11T06:18:51.576" v="0" actId="20577"/>
        <pc:sldMkLst>
          <pc:docMk/>
          <pc:sldMk cId="3090628340" sldId="266"/>
        </pc:sldMkLst>
        <pc:spChg chg="mod">
          <ac:chgData name="Iina Siren" userId="e906d0e6-4822-4236-a6c8-a621ffa670de" providerId="ADAL" clId="{CAC9AFC5-9C49-4ED8-A8B0-E6322612AB0A}" dt="2022-11-11T06:18:51.576" v="0" actId="20577"/>
          <ac:spMkLst>
            <pc:docMk/>
            <pc:sldMk cId="3090628340" sldId="266"/>
            <ac:spMk id="2" creationId="{82309659-79B3-FDB8-C82C-C6EDBB5FCE9F}"/>
          </ac:spMkLst>
        </pc:spChg>
      </pc:sldChg>
      <pc:sldChg chg="modSp mod">
        <pc:chgData name="Iina Siren" userId="e906d0e6-4822-4236-a6c8-a621ffa670de" providerId="ADAL" clId="{CAC9AFC5-9C49-4ED8-A8B0-E6322612AB0A}" dt="2022-11-11T06:19:04.847" v="1" actId="20577"/>
        <pc:sldMkLst>
          <pc:docMk/>
          <pc:sldMk cId="4268685878" sldId="269"/>
        </pc:sldMkLst>
        <pc:spChg chg="mod">
          <ac:chgData name="Iina Siren" userId="e906d0e6-4822-4236-a6c8-a621ffa670de" providerId="ADAL" clId="{CAC9AFC5-9C49-4ED8-A8B0-E6322612AB0A}" dt="2022-11-11T06:19:04.847" v="1" actId="20577"/>
          <ac:spMkLst>
            <pc:docMk/>
            <pc:sldMk cId="4268685878" sldId="269"/>
            <ac:spMk id="2" creationId="{DB9FBAAE-BC05-D8D7-05DA-58F27883477F}"/>
          </ac:spMkLst>
        </pc:spChg>
      </pc:sldChg>
      <pc:sldChg chg="modSp mod">
        <pc:chgData name="Iina Siren" userId="e906d0e6-4822-4236-a6c8-a621ffa670de" providerId="ADAL" clId="{CAC9AFC5-9C49-4ED8-A8B0-E6322612AB0A}" dt="2022-11-11T06:19:13.629" v="2" actId="20577"/>
        <pc:sldMkLst>
          <pc:docMk/>
          <pc:sldMk cId="2193802833" sldId="271"/>
        </pc:sldMkLst>
        <pc:spChg chg="mod">
          <ac:chgData name="Iina Siren" userId="e906d0e6-4822-4236-a6c8-a621ffa670de" providerId="ADAL" clId="{CAC9AFC5-9C49-4ED8-A8B0-E6322612AB0A}" dt="2022-11-11T06:19:13.629" v="2" actId="20577"/>
          <ac:spMkLst>
            <pc:docMk/>
            <pc:sldMk cId="2193802833" sldId="271"/>
            <ac:spMk id="2" creationId="{641FCEC1-BF0D-603B-D739-51C4333CD1F5}"/>
          </ac:spMkLst>
        </pc:spChg>
      </pc:sldChg>
      <pc:sldChg chg="modSp mod">
        <pc:chgData name="Iina Siren" userId="e906d0e6-4822-4236-a6c8-a621ffa670de" providerId="ADAL" clId="{CAC9AFC5-9C49-4ED8-A8B0-E6322612AB0A}" dt="2022-11-11T06:19:20.537" v="3" actId="20577"/>
        <pc:sldMkLst>
          <pc:docMk/>
          <pc:sldMk cId="3044439265" sldId="272"/>
        </pc:sldMkLst>
        <pc:spChg chg="mod">
          <ac:chgData name="Iina Siren" userId="e906d0e6-4822-4236-a6c8-a621ffa670de" providerId="ADAL" clId="{CAC9AFC5-9C49-4ED8-A8B0-E6322612AB0A}" dt="2022-11-11T06:19:20.537" v="3" actId="20577"/>
          <ac:spMkLst>
            <pc:docMk/>
            <pc:sldMk cId="3044439265" sldId="272"/>
            <ac:spMk id="2" creationId="{5A05C9EE-2523-69B6-9BB6-0D92742F518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0C5885-A87E-4D24-B9FE-96EBB6321077}"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1870B442-D88C-4D61-91B6-06B764C6EC1F}">
      <dgm:prSet/>
      <dgm:spPr/>
      <dgm:t>
        <a:bodyPr/>
        <a:lstStyle/>
        <a:p>
          <a:r>
            <a:rPr lang="fi-FI"/>
            <a:t>Majoituspaikka on myös asuinpaikka niille, jotka haluavat viipyä pitkään. Jokaisessa huoneessa on pieni keittiö. Majoituspaikassa on myös oma ravintola, kuntosali, uima-allas ja kylpylä.</a:t>
          </a:r>
          <a:endParaRPr lang="en-US"/>
        </a:p>
      </dgm:t>
    </dgm:pt>
    <dgm:pt modelId="{C2C56B63-A4AA-4321-8D65-4DBA858A160A}" type="parTrans" cxnId="{B7BE49E4-300D-4059-8CFB-A5416D3D9622}">
      <dgm:prSet/>
      <dgm:spPr/>
      <dgm:t>
        <a:bodyPr/>
        <a:lstStyle/>
        <a:p>
          <a:endParaRPr lang="en-US"/>
        </a:p>
      </dgm:t>
    </dgm:pt>
    <dgm:pt modelId="{DD60CD16-45B6-4331-A31B-DBB411E61142}" type="sibTrans" cxnId="{B7BE49E4-300D-4059-8CFB-A5416D3D9622}">
      <dgm:prSet/>
      <dgm:spPr/>
      <dgm:t>
        <a:bodyPr/>
        <a:lstStyle/>
        <a:p>
          <a:endParaRPr lang="en-US"/>
        </a:p>
      </dgm:t>
    </dgm:pt>
    <dgm:pt modelId="{968BAE09-0C23-4F0F-9B7D-D53BED9C4CE0}">
      <dgm:prSet/>
      <dgm:spPr/>
      <dgm:t>
        <a:bodyPr/>
        <a:lstStyle/>
        <a:p>
          <a:r>
            <a:rPr lang="fi-FI"/>
            <a:t>Aamiainen ei sisälly hintaan ja se maksaa 6,50 €.</a:t>
          </a:r>
          <a:endParaRPr lang="en-US"/>
        </a:p>
      </dgm:t>
    </dgm:pt>
    <dgm:pt modelId="{748D8E6A-290C-4BD9-A4DF-DE8A372B0F20}" type="parTrans" cxnId="{692B9901-C253-465B-9FF7-27BA2F86B659}">
      <dgm:prSet/>
      <dgm:spPr/>
      <dgm:t>
        <a:bodyPr/>
        <a:lstStyle/>
        <a:p>
          <a:endParaRPr lang="en-US"/>
        </a:p>
      </dgm:t>
    </dgm:pt>
    <dgm:pt modelId="{22C901B3-935C-42DC-BC08-6E6BC88B1C14}" type="sibTrans" cxnId="{692B9901-C253-465B-9FF7-27BA2F86B659}">
      <dgm:prSet/>
      <dgm:spPr/>
      <dgm:t>
        <a:bodyPr/>
        <a:lstStyle/>
        <a:p>
          <a:endParaRPr lang="en-US"/>
        </a:p>
      </dgm:t>
    </dgm:pt>
    <dgm:pt modelId="{95F68006-5B48-451C-A85A-E835B52BD10A}">
      <dgm:prSet/>
      <dgm:spPr/>
      <dgm:t>
        <a:bodyPr/>
        <a:lstStyle/>
        <a:p>
          <a:r>
            <a:rPr lang="fi-FI"/>
            <a:t>Majoituspaikka tarjoaa pesulapalvelun, mutta pyykkien saaminen takaisin kestää viikon. Hinnat vaihtelee pyykin tyypin mukaan. Onneksi, majoituksen lähellä on muita itsepalvelupesuloita, joihin voi mennä. Pienen pesukoneen käyttö maksaa 6,50€ ja ison pesukoneen käyttö 8€.</a:t>
          </a:r>
          <a:endParaRPr lang="en-US"/>
        </a:p>
      </dgm:t>
    </dgm:pt>
    <dgm:pt modelId="{31FD4FDF-00F4-4CCF-AA94-E583AD24C58B}" type="parTrans" cxnId="{689AE69D-4468-45D8-9B4D-1B1D0CFCB166}">
      <dgm:prSet/>
      <dgm:spPr/>
      <dgm:t>
        <a:bodyPr/>
        <a:lstStyle/>
        <a:p>
          <a:endParaRPr lang="en-US"/>
        </a:p>
      </dgm:t>
    </dgm:pt>
    <dgm:pt modelId="{834F6B46-33A3-4134-8BA2-92D5FEF4F934}" type="sibTrans" cxnId="{689AE69D-4468-45D8-9B4D-1B1D0CFCB166}">
      <dgm:prSet/>
      <dgm:spPr/>
      <dgm:t>
        <a:bodyPr/>
        <a:lstStyle/>
        <a:p>
          <a:endParaRPr lang="en-US"/>
        </a:p>
      </dgm:t>
    </dgm:pt>
    <dgm:pt modelId="{86DC4AE3-A44D-4F2C-9DA5-05E5405E4CAD}">
      <dgm:prSet/>
      <dgm:spPr/>
      <dgm:t>
        <a:bodyPr/>
        <a:lstStyle/>
        <a:p>
          <a:r>
            <a:rPr lang="fi-FI"/>
            <a:t>Majoituspaikka oli 20 minuutin päässä metroasemalta. Käytin työpaikalla metroa. Myös on muita kuljetustapoja, kuten raitiovaunu (numero 4) tai bussi. Mutta niiden etäisyys majoituksesta eroaa toisistaan.</a:t>
          </a:r>
          <a:endParaRPr lang="en-US"/>
        </a:p>
      </dgm:t>
    </dgm:pt>
    <dgm:pt modelId="{07D89637-B6D9-4D32-8A48-6E87A1942447}" type="parTrans" cxnId="{88996A61-6582-48C8-AA00-62CDEC344FFD}">
      <dgm:prSet/>
      <dgm:spPr/>
      <dgm:t>
        <a:bodyPr/>
        <a:lstStyle/>
        <a:p>
          <a:endParaRPr lang="en-US"/>
        </a:p>
      </dgm:t>
    </dgm:pt>
    <dgm:pt modelId="{7027846D-D18B-43E4-B569-4A0D7E9646AF}" type="sibTrans" cxnId="{88996A61-6582-48C8-AA00-62CDEC344FFD}">
      <dgm:prSet/>
      <dgm:spPr/>
      <dgm:t>
        <a:bodyPr/>
        <a:lstStyle/>
        <a:p>
          <a:endParaRPr lang="en-US"/>
        </a:p>
      </dgm:t>
    </dgm:pt>
    <dgm:pt modelId="{AE522222-2043-4AEB-AC7C-AFAADC351544}">
      <dgm:prSet/>
      <dgm:spPr/>
      <dgm:t>
        <a:bodyPr/>
        <a:lstStyle/>
        <a:p>
          <a:r>
            <a:rPr lang="fi-FI"/>
            <a:t>Italiassa ei ole mahdollista juoda vesijohtovettä kuten suomessa, joten vesipullot on ostettava. Mutta vesijohtovettä voidaan käyttää ruoanlaittoon.</a:t>
          </a:r>
          <a:endParaRPr lang="en-US"/>
        </a:p>
      </dgm:t>
    </dgm:pt>
    <dgm:pt modelId="{446F4F86-B2E7-4B8A-93CD-E16FAECECC45}" type="parTrans" cxnId="{061D96F6-4C46-49AF-9096-8858551774E6}">
      <dgm:prSet/>
      <dgm:spPr/>
      <dgm:t>
        <a:bodyPr/>
        <a:lstStyle/>
        <a:p>
          <a:endParaRPr lang="en-US"/>
        </a:p>
      </dgm:t>
    </dgm:pt>
    <dgm:pt modelId="{4C609BE9-125C-4490-8858-EEA32C2DA194}" type="sibTrans" cxnId="{061D96F6-4C46-49AF-9096-8858551774E6}">
      <dgm:prSet/>
      <dgm:spPr/>
      <dgm:t>
        <a:bodyPr/>
        <a:lstStyle/>
        <a:p>
          <a:endParaRPr lang="en-US"/>
        </a:p>
      </dgm:t>
    </dgm:pt>
    <dgm:pt modelId="{4E339A35-69C5-44DA-809A-4495831662CB}" type="pres">
      <dgm:prSet presAssocID="{EB0C5885-A87E-4D24-B9FE-96EBB6321077}" presName="outerComposite" presStyleCnt="0">
        <dgm:presLayoutVars>
          <dgm:chMax val="5"/>
          <dgm:dir/>
          <dgm:resizeHandles val="exact"/>
        </dgm:presLayoutVars>
      </dgm:prSet>
      <dgm:spPr/>
    </dgm:pt>
    <dgm:pt modelId="{B6066CA0-8628-443A-94EB-71BE22E148CC}" type="pres">
      <dgm:prSet presAssocID="{EB0C5885-A87E-4D24-B9FE-96EBB6321077}" presName="dummyMaxCanvas" presStyleCnt="0">
        <dgm:presLayoutVars/>
      </dgm:prSet>
      <dgm:spPr/>
    </dgm:pt>
    <dgm:pt modelId="{1F5721D4-8580-4276-B414-E19718134FB5}" type="pres">
      <dgm:prSet presAssocID="{EB0C5885-A87E-4D24-B9FE-96EBB6321077}" presName="FiveNodes_1" presStyleLbl="node1" presStyleIdx="0" presStyleCnt="5">
        <dgm:presLayoutVars>
          <dgm:bulletEnabled val="1"/>
        </dgm:presLayoutVars>
      </dgm:prSet>
      <dgm:spPr/>
    </dgm:pt>
    <dgm:pt modelId="{8601BCE2-0A07-4480-8BC9-8D9A07BED303}" type="pres">
      <dgm:prSet presAssocID="{EB0C5885-A87E-4D24-B9FE-96EBB6321077}" presName="FiveNodes_2" presStyleLbl="node1" presStyleIdx="1" presStyleCnt="5">
        <dgm:presLayoutVars>
          <dgm:bulletEnabled val="1"/>
        </dgm:presLayoutVars>
      </dgm:prSet>
      <dgm:spPr/>
    </dgm:pt>
    <dgm:pt modelId="{BA148FC5-79B9-42AF-A527-679051F419C3}" type="pres">
      <dgm:prSet presAssocID="{EB0C5885-A87E-4D24-B9FE-96EBB6321077}" presName="FiveNodes_3" presStyleLbl="node1" presStyleIdx="2" presStyleCnt="5">
        <dgm:presLayoutVars>
          <dgm:bulletEnabled val="1"/>
        </dgm:presLayoutVars>
      </dgm:prSet>
      <dgm:spPr/>
    </dgm:pt>
    <dgm:pt modelId="{C9530007-1F75-4B26-AFD6-6F0516438B8F}" type="pres">
      <dgm:prSet presAssocID="{EB0C5885-A87E-4D24-B9FE-96EBB6321077}" presName="FiveNodes_4" presStyleLbl="node1" presStyleIdx="3" presStyleCnt="5">
        <dgm:presLayoutVars>
          <dgm:bulletEnabled val="1"/>
        </dgm:presLayoutVars>
      </dgm:prSet>
      <dgm:spPr/>
    </dgm:pt>
    <dgm:pt modelId="{36D5ED59-5A51-4F0C-B532-8A56E5F60C03}" type="pres">
      <dgm:prSet presAssocID="{EB0C5885-A87E-4D24-B9FE-96EBB6321077}" presName="FiveNodes_5" presStyleLbl="node1" presStyleIdx="4" presStyleCnt="5">
        <dgm:presLayoutVars>
          <dgm:bulletEnabled val="1"/>
        </dgm:presLayoutVars>
      </dgm:prSet>
      <dgm:spPr/>
    </dgm:pt>
    <dgm:pt modelId="{02CBCD19-601A-46DB-BA60-BD48A3ACB908}" type="pres">
      <dgm:prSet presAssocID="{EB0C5885-A87E-4D24-B9FE-96EBB6321077}" presName="FiveConn_1-2" presStyleLbl="fgAccFollowNode1" presStyleIdx="0" presStyleCnt="4">
        <dgm:presLayoutVars>
          <dgm:bulletEnabled val="1"/>
        </dgm:presLayoutVars>
      </dgm:prSet>
      <dgm:spPr/>
    </dgm:pt>
    <dgm:pt modelId="{F9668F37-EDC9-4A14-A952-CC234A5E201A}" type="pres">
      <dgm:prSet presAssocID="{EB0C5885-A87E-4D24-B9FE-96EBB6321077}" presName="FiveConn_2-3" presStyleLbl="fgAccFollowNode1" presStyleIdx="1" presStyleCnt="4">
        <dgm:presLayoutVars>
          <dgm:bulletEnabled val="1"/>
        </dgm:presLayoutVars>
      </dgm:prSet>
      <dgm:spPr/>
    </dgm:pt>
    <dgm:pt modelId="{85007C6B-27F6-436C-B4C2-01AA74375EE0}" type="pres">
      <dgm:prSet presAssocID="{EB0C5885-A87E-4D24-B9FE-96EBB6321077}" presName="FiveConn_3-4" presStyleLbl="fgAccFollowNode1" presStyleIdx="2" presStyleCnt="4">
        <dgm:presLayoutVars>
          <dgm:bulletEnabled val="1"/>
        </dgm:presLayoutVars>
      </dgm:prSet>
      <dgm:spPr/>
    </dgm:pt>
    <dgm:pt modelId="{67F88C95-76B3-4784-B06E-0A11CE4E091F}" type="pres">
      <dgm:prSet presAssocID="{EB0C5885-A87E-4D24-B9FE-96EBB6321077}" presName="FiveConn_4-5" presStyleLbl="fgAccFollowNode1" presStyleIdx="3" presStyleCnt="4">
        <dgm:presLayoutVars>
          <dgm:bulletEnabled val="1"/>
        </dgm:presLayoutVars>
      </dgm:prSet>
      <dgm:spPr/>
    </dgm:pt>
    <dgm:pt modelId="{3D4E6D01-931A-4CC4-BBD1-11C3F016FB06}" type="pres">
      <dgm:prSet presAssocID="{EB0C5885-A87E-4D24-B9FE-96EBB6321077}" presName="FiveNodes_1_text" presStyleLbl="node1" presStyleIdx="4" presStyleCnt="5">
        <dgm:presLayoutVars>
          <dgm:bulletEnabled val="1"/>
        </dgm:presLayoutVars>
      </dgm:prSet>
      <dgm:spPr/>
    </dgm:pt>
    <dgm:pt modelId="{EF0823E0-1405-472E-95B0-F4A85E410037}" type="pres">
      <dgm:prSet presAssocID="{EB0C5885-A87E-4D24-B9FE-96EBB6321077}" presName="FiveNodes_2_text" presStyleLbl="node1" presStyleIdx="4" presStyleCnt="5">
        <dgm:presLayoutVars>
          <dgm:bulletEnabled val="1"/>
        </dgm:presLayoutVars>
      </dgm:prSet>
      <dgm:spPr/>
    </dgm:pt>
    <dgm:pt modelId="{A3BC1088-994C-489A-8D6E-C62D5EC74AB7}" type="pres">
      <dgm:prSet presAssocID="{EB0C5885-A87E-4D24-B9FE-96EBB6321077}" presName="FiveNodes_3_text" presStyleLbl="node1" presStyleIdx="4" presStyleCnt="5">
        <dgm:presLayoutVars>
          <dgm:bulletEnabled val="1"/>
        </dgm:presLayoutVars>
      </dgm:prSet>
      <dgm:spPr/>
    </dgm:pt>
    <dgm:pt modelId="{21986184-A73F-4973-9C17-B2F16E56F555}" type="pres">
      <dgm:prSet presAssocID="{EB0C5885-A87E-4D24-B9FE-96EBB6321077}" presName="FiveNodes_4_text" presStyleLbl="node1" presStyleIdx="4" presStyleCnt="5">
        <dgm:presLayoutVars>
          <dgm:bulletEnabled val="1"/>
        </dgm:presLayoutVars>
      </dgm:prSet>
      <dgm:spPr/>
    </dgm:pt>
    <dgm:pt modelId="{6403E399-A0F4-4080-ADA7-0B89B846E0DB}" type="pres">
      <dgm:prSet presAssocID="{EB0C5885-A87E-4D24-B9FE-96EBB6321077}" presName="FiveNodes_5_text" presStyleLbl="node1" presStyleIdx="4" presStyleCnt="5">
        <dgm:presLayoutVars>
          <dgm:bulletEnabled val="1"/>
        </dgm:presLayoutVars>
      </dgm:prSet>
      <dgm:spPr/>
    </dgm:pt>
  </dgm:ptLst>
  <dgm:cxnLst>
    <dgm:cxn modelId="{692B9901-C253-465B-9FF7-27BA2F86B659}" srcId="{EB0C5885-A87E-4D24-B9FE-96EBB6321077}" destId="{968BAE09-0C23-4F0F-9B7D-D53BED9C4CE0}" srcOrd="1" destOrd="0" parTransId="{748D8E6A-290C-4BD9-A4DF-DE8A372B0F20}" sibTransId="{22C901B3-935C-42DC-BC08-6E6BC88B1C14}"/>
    <dgm:cxn modelId="{81669511-94F2-43CF-99CC-7983F9C1A5A4}" type="presOf" srcId="{86DC4AE3-A44D-4F2C-9DA5-05E5405E4CAD}" destId="{21986184-A73F-4973-9C17-B2F16E56F555}" srcOrd="1" destOrd="0" presId="urn:microsoft.com/office/officeart/2005/8/layout/vProcess5"/>
    <dgm:cxn modelId="{9C426329-8A39-4D8F-8813-5FA6165B0E85}" type="presOf" srcId="{1870B442-D88C-4D61-91B6-06B764C6EC1F}" destId="{3D4E6D01-931A-4CC4-BBD1-11C3F016FB06}" srcOrd="1" destOrd="0" presId="urn:microsoft.com/office/officeart/2005/8/layout/vProcess5"/>
    <dgm:cxn modelId="{388BD934-ADD4-4569-8DD2-EB7201702201}" type="presOf" srcId="{DD60CD16-45B6-4331-A31B-DBB411E61142}" destId="{02CBCD19-601A-46DB-BA60-BD48A3ACB908}" srcOrd="0" destOrd="0" presId="urn:microsoft.com/office/officeart/2005/8/layout/vProcess5"/>
    <dgm:cxn modelId="{8B758235-89AD-407F-BDA5-280BC61A1729}" type="presOf" srcId="{22C901B3-935C-42DC-BC08-6E6BC88B1C14}" destId="{F9668F37-EDC9-4A14-A952-CC234A5E201A}" srcOrd="0" destOrd="0" presId="urn:microsoft.com/office/officeart/2005/8/layout/vProcess5"/>
    <dgm:cxn modelId="{6CCFFC3D-7586-4187-9039-B1E0394D2916}" type="presOf" srcId="{968BAE09-0C23-4F0F-9B7D-D53BED9C4CE0}" destId="{8601BCE2-0A07-4480-8BC9-8D9A07BED303}" srcOrd="0" destOrd="0" presId="urn:microsoft.com/office/officeart/2005/8/layout/vProcess5"/>
    <dgm:cxn modelId="{5A2F3A5D-364E-4BA3-A011-E1A8A436EA5C}" type="presOf" srcId="{7027846D-D18B-43E4-B569-4A0D7E9646AF}" destId="{67F88C95-76B3-4784-B06E-0A11CE4E091F}" srcOrd="0" destOrd="0" presId="urn:microsoft.com/office/officeart/2005/8/layout/vProcess5"/>
    <dgm:cxn modelId="{BD40A05F-140B-4993-9D68-3B2FB2BAAB5A}" type="presOf" srcId="{1870B442-D88C-4D61-91B6-06B764C6EC1F}" destId="{1F5721D4-8580-4276-B414-E19718134FB5}" srcOrd="0" destOrd="0" presId="urn:microsoft.com/office/officeart/2005/8/layout/vProcess5"/>
    <dgm:cxn modelId="{88996A61-6582-48C8-AA00-62CDEC344FFD}" srcId="{EB0C5885-A87E-4D24-B9FE-96EBB6321077}" destId="{86DC4AE3-A44D-4F2C-9DA5-05E5405E4CAD}" srcOrd="3" destOrd="0" parTransId="{07D89637-B6D9-4D32-8A48-6E87A1942447}" sibTransId="{7027846D-D18B-43E4-B569-4A0D7E9646AF}"/>
    <dgm:cxn modelId="{7C62AD63-E2CF-4D30-A3CD-25B13BD08FDD}" type="presOf" srcId="{AE522222-2043-4AEB-AC7C-AFAADC351544}" destId="{36D5ED59-5A51-4F0C-B532-8A56E5F60C03}" srcOrd="0" destOrd="0" presId="urn:microsoft.com/office/officeart/2005/8/layout/vProcess5"/>
    <dgm:cxn modelId="{F2569C45-D40E-44FE-990A-B18AFC7D7863}" type="presOf" srcId="{968BAE09-0C23-4F0F-9B7D-D53BED9C4CE0}" destId="{EF0823E0-1405-472E-95B0-F4A85E410037}" srcOrd="1" destOrd="0" presId="urn:microsoft.com/office/officeart/2005/8/layout/vProcess5"/>
    <dgm:cxn modelId="{1E20EE90-1156-465A-A463-FB3C020D1374}" type="presOf" srcId="{86DC4AE3-A44D-4F2C-9DA5-05E5405E4CAD}" destId="{C9530007-1F75-4B26-AFD6-6F0516438B8F}" srcOrd="0" destOrd="0" presId="urn:microsoft.com/office/officeart/2005/8/layout/vProcess5"/>
    <dgm:cxn modelId="{009F5F93-3898-4BC5-A5E8-ED1D6EF7A382}" type="presOf" srcId="{95F68006-5B48-451C-A85A-E835B52BD10A}" destId="{A3BC1088-994C-489A-8D6E-C62D5EC74AB7}" srcOrd="1" destOrd="0" presId="urn:microsoft.com/office/officeart/2005/8/layout/vProcess5"/>
    <dgm:cxn modelId="{D2E1CB94-9A31-427D-A126-0EE181A9C8D3}" type="presOf" srcId="{EB0C5885-A87E-4D24-B9FE-96EBB6321077}" destId="{4E339A35-69C5-44DA-809A-4495831662CB}" srcOrd="0" destOrd="0" presId="urn:microsoft.com/office/officeart/2005/8/layout/vProcess5"/>
    <dgm:cxn modelId="{689AE69D-4468-45D8-9B4D-1B1D0CFCB166}" srcId="{EB0C5885-A87E-4D24-B9FE-96EBB6321077}" destId="{95F68006-5B48-451C-A85A-E835B52BD10A}" srcOrd="2" destOrd="0" parTransId="{31FD4FDF-00F4-4CCF-AA94-E583AD24C58B}" sibTransId="{834F6B46-33A3-4134-8BA2-92D5FEF4F934}"/>
    <dgm:cxn modelId="{CB9B27DD-AD89-48AC-B94A-7535B1FD1987}" type="presOf" srcId="{AE522222-2043-4AEB-AC7C-AFAADC351544}" destId="{6403E399-A0F4-4080-ADA7-0B89B846E0DB}" srcOrd="1" destOrd="0" presId="urn:microsoft.com/office/officeart/2005/8/layout/vProcess5"/>
    <dgm:cxn modelId="{B7BE49E4-300D-4059-8CFB-A5416D3D9622}" srcId="{EB0C5885-A87E-4D24-B9FE-96EBB6321077}" destId="{1870B442-D88C-4D61-91B6-06B764C6EC1F}" srcOrd="0" destOrd="0" parTransId="{C2C56B63-A4AA-4321-8D65-4DBA858A160A}" sibTransId="{DD60CD16-45B6-4331-A31B-DBB411E61142}"/>
    <dgm:cxn modelId="{11EE08F5-3060-482C-B9D3-0D51B999837F}" type="presOf" srcId="{834F6B46-33A3-4134-8BA2-92D5FEF4F934}" destId="{85007C6B-27F6-436C-B4C2-01AA74375EE0}" srcOrd="0" destOrd="0" presId="urn:microsoft.com/office/officeart/2005/8/layout/vProcess5"/>
    <dgm:cxn modelId="{061D96F6-4C46-49AF-9096-8858551774E6}" srcId="{EB0C5885-A87E-4D24-B9FE-96EBB6321077}" destId="{AE522222-2043-4AEB-AC7C-AFAADC351544}" srcOrd="4" destOrd="0" parTransId="{446F4F86-B2E7-4B8A-93CD-E16FAECECC45}" sibTransId="{4C609BE9-125C-4490-8858-EEA32C2DA194}"/>
    <dgm:cxn modelId="{C39D8CF9-47A7-4EDB-9C9A-4B410BF99C94}" type="presOf" srcId="{95F68006-5B48-451C-A85A-E835B52BD10A}" destId="{BA148FC5-79B9-42AF-A527-679051F419C3}" srcOrd="0" destOrd="0" presId="urn:microsoft.com/office/officeart/2005/8/layout/vProcess5"/>
    <dgm:cxn modelId="{509AC31D-8463-4808-BF48-A7C6DCE44666}" type="presParOf" srcId="{4E339A35-69C5-44DA-809A-4495831662CB}" destId="{B6066CA0-8628-443A-94EB-71BE22E148CC}" srcOrd="0" destOrd="0" presId="urn:microsoft.com/office/officeart/2005/8/layout/vProcess5"/>
    <dgm:cxn modelId="{7FB4C53F-BF23-4E80-8DEA-049D1E0063D2}" type="presParOf" srcId="{4E339A35-69C5-44DA-809A-4495831662CB}" destId="{1F5721D4-8580-4276-B414-E19718134FB5}" srcOrd="1" destOrd="0" presId="urn:microsoft.com/office/officeart/2005/8/layout/vProcess5"/>
    <dgm:cxn modelId="{1AADD46D-CE7C-488F-843E-0A92D9A9DB69}" type="presParOf" srcId="{4E339A35-69C5-44DA-809A-4495831662CB}" destId="{8601BCE2-0A07-4480-8BC9-8D9A07BED303}" srcOrd="2" destOrd="0" presId="urn:microsoft.com/office/officeart/2005/8/layout/vProcess5"/>
    <dgm:cxn modelId="{4B2F515F-9F45-44B6-92FF-A05F660B1E41}" type="presParOf" srcId="{4E339A35-69C5-44DA-809A-4495831662CB}" destId="{BA148FC5-79B9-42AF-A527-679051F419C3}" srcOrd="3" destOrd="0" presId="urn:microsoft.com/office/officeart/2005/8/layout/vProcess5"/>
    <dgm:cxn modelId="{F2DEBE2A-E909-4C93-B6F2-05BBA9E982FE}" type="presParOf" srcId="{4E339A35-69C5-44DA-809A-4495831662CB}" destId="{C9530007-1F75-4B26-AFD6-6F0516438B8F}" srcOrd="4" destOrd="0" presId="urn:microsoft.com/office/officeart/2005/8/layout/vProcess5"/>
    <dgm:cxn modelId="{0F1204CA-F679-4CF5-8A6C-8B41C8621576}" type="presParOf" srcId="{4E339A35-69C5-44DA-809A-4495831662CB}" destId="{36D5ED59-5A51-4F0C-B532-8A56E5F60C03}" srcOrd="5" destOrd="0" presId="urn:microsoft.com/office/officeart/2005/8/layout/vProcess5"/>
    <dgm:cxn modelId="{987D8E5D-6EDC-4375-941A-F1874DCFBA9A}" type="presParOf" srcId="{4E339A35-69C5-44DA-809A-4495831662CB}" destId="{02CBCD19-601A-46DB-BA60-BD48A3ACB908}" srcOrd="6" destOrd="0" presId="urn:microsoft.com/office/officeart/2005/8/layout/vProcess5"/>
    <dgm:cxn modelId="{F5A23680-77F7-4270-B36D-5DE20C08ADAF}" type="presParOf" srcId="{4E339A35-69C5-44DA-809A-4495831662CB}" destId="{F9668F37-EDC9-4A14-A952-CC234A5E201A}" srcOrd="7" destOrd="0" presId="urn:microsoft.com/office/officeart/2005/8/layout/vProcess5"/>
    <dgm:cxn modelId="{60FF7E10-9FCF-4EF5-B53D-43E087975BED}" type="presParOf" srcId="{4E339A35-69C5-44DA-809A-4495831662CB}" destId="{85007C6B-27F6-436C-B4C2-01AA74375EE0}" srcOrd="8" destOrd="0" presId="urn:microsoft.com/office/officeart/2005/8/layout/vProcess5"/>
    <dgm:cxn modelId="{90526707-F278-467D-A01C-6B3234B7DA25}" type="presParOf" srcId="{4E339A35-69C5-44DA-809A-4495831662CB}" destId="{67F88C95-76B3-4784-B06E-0A11CE4E091F}" srcOrd="9" destOrd="0" presId="urn:microsoft.com/office/officeart/2005/8/layout/vProcess5"/>
    <dgm:cxn modelId="{4E7C6E54-A270-41EA-8729-5E9CAD5BDD3B}" type="presParOf" srcId="{4E339A35-69C5-44DA-809A-4495831662CB}" destId="{3D4E6D01-931A-4CC4-BBD1-11C3F016FB06}" srcOrd="10" destOrd="0" presId="urn:microsoft.com/office/officeart/2005/8/layout/vProcess5"/>
    <dgm:cxn modelId="{8206A5F5-CA07-4390-82E3-3592836E443F}" type="presParOf" srcId="{4E339A35-69C5-44DA-809A-4495831662CB}" destId="{EF0823E0-1405-472E-95B0-F4A85E410037}" srcOrd="11" destOrd="0" presId="urn:microsoft.com/office/officeart/2005/8/layout/vProcess5"/>
    <dgm:cxn modelId="{9C7B38BB-FE49-4F23-B5E3-9C65C9308A71}" type="presParOf" srcId="{4E339A35-69C5-44DA-809A-4495831662CB}" destId="{A3BC1088-994C-489A-8D6E-C62D5EC74AB7}" srcOrd="12" destOrd="0" presId="urn:microsoft.com/office/officeart/2005/8/layout/vProcess5"/>
    <dgm:cxn modelId="{F2C8309C-110F-4972-9807-692C65F691EA}" type="presParOf" srcId="{4E339A35-69C5-44DA-809A-4495831662CB}" destId="{21986184-A73F-4973-9C17-B2F16E56F555}" srcOrd="13" destOrd="0" presId="urn:microsoft.com/office/officeart/2005/8/layout/vProcess5"/>
    <dgm:cxn modelId="{26D85143-46E1-4073-9F6A-C1FB12040E53}" type="presParOf" srcId="{4E339A35-69C5-44DA-809A-4495831662CB}" destId="{6403E399-A0F4-4080-ADA7-0B89B846E0DB}"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B161BE-758F-484F-96D3-78AA98739250}" type="doc">
      <dgm:prSet loTypeId="urn:microsoft.com/office/officeart/2005/8/layout/default" loCatId="list" qsTypeId="urn:microsoft.com/office/officeart/2005/8/quickstyle/simple2" qsCatId="simple" csTypeId="urn:microsoft.com/office/officeart/2005/8/colors/accent6_2" csCatId="accent6"/>
      <dgm:spPr/>
      <dgm:t>
        <a:bodyPr/>
        <a:lstStyle/>
        <a:p>
          <a:endParaRPr lang="en-US"/>
        </a:p>
      </dgm:t>
    </dgm:pt>
    <dgm:pt modelId="{0A158310-8CAA-4ADE-9CB5-BCA9E5ECF8C6}">
      <dgm:prSet/>
      <dgm:spPr/>
      <dgm:t>
        <a:bodyPr/>
        <a:lstStyle/>
        <a:p>
          <a:r>
            <a:rPr lang="en-US" err="1"/>
            <a:t>Vaihto-aikana</a:t>
          </a:r>
          <a:r>
            <a:rPr lang="en-US"/>
            <a:t> </a:t>
          </a:r>
          <a:r>
            <a:rPr lang="en-US" err="1"/>
            <a:t>minulla</a:t>
          </a:r>
          <a:r>
            <a:rPr lang="en-US"/>
            <a:t> </a:t>
          </a:r>
          <a:r>
            <a:rPr lang="en-US" err="1"/>
            <a:t>oli</a:t>
          </a:r>
          <a:r>
            <a:rPr lang="en-US"/>
            <a:t> </a:t>
          </a:r>
          <a:r>
            <a:rPr lang="en-US" err="1"/>
            <a:t>koti-ikävä</a:t>
          </a:r>
          <a:r>
            <a:rPr lang="en-US"/>
            <a:t> ja </a:t>
          </a:r>
          <a:r>
            <a:rPr lang="en-US" err="1"/>
            <a:t>ikävöin</a:t>
          </a:r>
          <a:r>
            <a:rPr lang="en-US"/>
            <a:t> </a:t>
          </a:r>
          <a:r>
            <a:rPr lang="en-US" err="1"/>
            <a:t>myös</a:t>
          </a:r>
          <a:r>
            <a:rPr lang="en-US"/>
            <a:t> </a:t>
          </a:r>
          <a:r>
            <a:rPr lang="en-US" err="1"/>
            <a:t>perhettäni</a:t>
          </a:r>
          <a:r>
            <a:rPr lang="en-US"/>
            <a:t>. </a:t>
          </a:r>
        </a:p>
      </dgm:t>
    </dgm:pt>
    <dgm:pt modelId="{82C32BD4-B099-4E4C-BBA1-984A4B9D4185}" type="parTrans" cxnId="{48FD4686-5444-41DB-9D02-7C3B8ECA2715}">
      <dgm:prSet/>
      <dgm:spPr/>
      <dgm:t>
        <a:bodyPr/>
        <a:lstStyle/>
        <a:p>
          <a:endParaRPr lang="en-US"/>
        </a:p>
      </dgm:t>
    </dgm:pt>
    <dgm:pt modelId="{BFE30E18-14B1-49AE-BED5-E90B77EB0965}" type="sibTrans" cxnId="{48FD4686-5444-41DB-9D02-7C3B8ECA2715}">
      <dgm:prSet/>
      <dgm:spPr/>
      <dgm:t>
        <a:bodyPr/>
        <a:lstStyle/>
        <a:p>
          <a:endParaRPr lang="en-US"/>
        </a:p>
      </dgm:t>
    </dgm:pt>
    <dgm:pt modelId="{68C8F541-0C00-4550-A340-AE1280656079}">
      <dgm:prSet/>
      <dgm:spPr/>
      <dgm:t>
        <a:bodyPr/>
        <a:lstStyle/>
        <a:p>
          <a:r>
            <a:rPr lang="en-US"/>
            <a:t>Jos </a:t>
          </a:r>
          <a:r>
            <a:rPr lang="en-US" err="1"/>
            <a:t>ajattelet</a:t>
          </a:r>
          <a:r>
            <a:rPr lang="en-US"/>
            <a:t> </a:t>
          </a:r>
          <a:r>
            <a:rPr lang="en-US" err="1"/>
            <a:t>vaihtoa</a:t>
          </a:r>
          <a:r>
            <a:rPr lang="en-US"/>
            <a:t> </a:t>
          </a:r>
          <a:r>
            <a:rPr lang="en-US" err="1"/>
            <a:t>Milanossa</a:t>
          </a:r>
          <a:r>
            <a:rPr lang="en-US"/>
            <a:t>, Italian ja </a:t>
          </a:r>
          <a:r>
            <a:rPr lang="en-US" err="1"/>
            <a:t>Suomen</a:t>
          </a:r>
          <a:r>
            <a:rPr lang="en-US"/>
            <a:t> </a:t>
          </a:r>
          <a:r>
            <a:rPr lang="en-US" err="1"/>
            <a:t>välillä</a:t>
          </a:r>
          <a:r>
            <a:rPr lang="en-US"/>
            <a:t> on </a:t>
          </a:r>
          <a:r>
            <a:rPr lang="en-US" err="1"/>
            <a:t>paljon</a:t>
          </a:r>
          <a:r>
            <a:rPr lang="en-US"/>
            <a:t> </a:t>
          </a:r>
          <a:r>
            <a:rPr lang="en-US" err="1"/>
            <a:t>eroa</a:t>
          </a:r>
          <a:r>
            <a:rPr lang="en-US"/>
            <a:t>, </a:t>
          </a:r>
          <a:r>
            <a:rPr lang="en-US" err="1"/>
            <a:t>ilmeisin</a:t>
          </a:r>
          <a:r>
            <a:rPr lang="en-US"/>
            <a:t> on </a:t>
          </a:r>
          <a:r>
            <a:rPr lang="en-US" err="1"/>
            <a:t>sää</a:t>
          </a:r>
          <a:r>
            <a:rPr lang="en-US"/>
            <a:t>. </a:t>
          </a:r>
          <a:r>
            <a:rPr lang="en-US" err="1"/>
            <a:t>Toiseksi</a:t>
          </a:r>
          <a:r>
            <a:rPr lang="en-US"/>
            <a:t> </a:t>
          </a:r>
          <a:r>
            <a:rPr lang="en-US" err="1"/>
            <a:t>ihmiset</a:t>
          </a:r>
          <a:r>
            <a:rPr lang="en-US"/>
            <a:t> ja </a:t>
          </a:r>
          <a:r>
            <a:rPr lang="en-US" err="1"/>
            <a:t>seurustelu</a:t>
          </a:r>
          <a:r>
            <a:rPr lang="en-US"/>
            <a:t>, </a:t>
          </a:r>
          <a:r>
            <a:rPr lang="en-US" err="1"/>
            <a:t>ihmiset</a:t>
          </a:r>
          <a:r>
            <a:rPr lang="en-US"/>
            <a:t> </a:t>
          </a:r>
          <a:r>
            <a:rPr lang="en-US" err="1"/>
            <a:t>Milanossa</a:t>
          </a:r>
          <a:r>
            <a:rPr lang="en-US"/>
            <a:t> </a:t>
          </a:r>
          <a:r>
            <a:rPr lang="en-US" err="1"/>
            <a:t>ovat</a:t>
          </a:r>
          <a:r>
            <a:rPr lang="en-US"/>
            <a:t> </a:t>
          </a:r>
          <a:r>
            <a:rPr lang="en-US" err="1"/>
            <a:t>hyvin</a:t>
          </a:r>
          <a:r>
            <a:rPr lang="en-US"/>
            <a:t> </a:t>
          </a:r>
          <a:r>
            <a:rPr lang="en-US" err="1"/>
            <a:t>sosiaalisia</a:t>
          </a:r>
          <a:r>
            <a:rPr lang="en-US"/>
            <a:t> </a:t>
          </a:r>
          <a:r>
            <a:rPr lang="en-US" err="1"/>
            <a:t>työpaikalla</a:t>
          </a:r>
          <a:r>
            <a:rPr lang="en-US"/>
            <a:t>. Milano on </a:t>
          </a:r>
          <a:r>
            <a:rPr lang="en-US" err="1"/>
            <a:t>kaupunki</a:t>
          </a:r>
          <a:r>
            <a:rPr lang="en-US"/>
            <a:t>, </a:t>
          </a:r>
          <a:r>
            <a:rPr lang="en-US" err="1"/>
            <a:t>joka</a:t>
          </a:r>
          <a:r>
            <a:rPr lang="en-US"/>
            <a:t> </a:t>
          </a:r>
          <a:r>
            <a:rPr lang="en-US" err="1"/>
            <a:t>ei</a:t>
          </a:r>
          <a:r>
            <a:rPr lang="en-US"/>
            <a:t> </a:t>
          </a:r>
          <a:r>
            <a:rPr lang="en-US" err="1"/>
            <a:t>nuku</a:t>
          </a:r>
          <a:r>
            <a:rPr lang="en-US"/>
            <a:t> ja </a:t>
          </a:r>
          <a:r>
            <a:rPr lang="en-US" err="1"/>
            <a:t>siellä</a:t>
          </a:r>
          <a:r>
            <a:rPr lang="en-US"/>
            <a:t> on </a:t>
          </a:r>
          <a:r>
            <a:rPr lang="en-US" err="1"/>
            <a:t>aina</a:t>
          </a:r>
          <a:r>
            <a:rPr lang="en-US"/>
            <a:t> </a:t>
          </a:r>
          <a:r>
            <a:rPr lang="en-US" err="1"/>
            <a:t>paljon</a:t>
          </a:r>
          <a:r>
            <a:rPr lang="en-US"/>
            <a:t> </a:t>
          </a:r>
          <a:r>
            <a:rPr lang="en-US" err="1"/>
            <a:t>ihmisiä</a:t>
          </a:r>
          <a:r>
            <a:rPr lang="en-US"/>
            <a:t>.</a:t>
          </a:r>
        </a:p>
      </dgm:t>
    </dgm:pt>
    <dgm:pt modelId="{3592EBC4-88EC-4086-ADF2-B95F216B73D1}" type="parTrans" cxnId="{356DE81E-D8A0-4FB1-8526-C2D5B55FAA12}">
      <dgm:prSet/>
      <dgm:spPr/>
      <dgm:t>
        <a:bodyPr/>
        <a:lstStyle/>
        <a:p>
          <a:endParaRPr lang="en-US"/>
        </a:p>
      </dgm:t>
    </dgm:pt>
    <dgm:pt modelId="{CFB3DF5C-4113-42C2-9A0C-9B2E12D03E4D}" type="sibTrans" cxnId="{356DE81E-D8A0-4FB1-8526-C2D5B55FAA12}">
      <dgm:prSet/>
      <dgm:spPr/>
      <dgm:t>
        <a:bodyPr/>
        <a:lstStyle/>
        <a:p>
          <a:endParaRPr lang="en-US"/>
        </a:p>
      </dgm:t>
    </dgm:pt>
    <dgm:pt modelId="{49BB0C26-4E1D-4C6E-AF82-F527660C4903}">
      <dgm:prSet/>
      <dgm:spPr/>
      <dgm:t>
        <a:bodyPr/>
        <a:lstStyle/>
        <a:p>
          <a:r>
            <a:rPr lang="en-US" err="1"/>
            <a:t>Jokaisella</a:t>
          </a:r>
          <a:r>
            <a:rPr lang="en-US"/>
            <a:t> </a:t>
          </a:r>
          <a:r>
            <a:rPr lang="en-US" err="1"/>
            <a:t>kaupungilla</a:t>
          </a:r>
          <a:r>
            <a:rPr lang="en-US"/>
            <a:t> on </a:t>
          </a:r>
          <a:r>
            <a:rPr lang="en-US" err="1"/>
            <a:t>omat</a:t>
          </a:r>
          <a:r>
            <a:rPr lang="en-US"/>
            <a:t> </a:t>
          </a:r>
          <a:r>
            <a:rPr lang="en-US" err="1"/>
            <a:t>hyvät</a:t>
          </a:r>
          <a:r>
            <a:rPr lang="en-US"/>
            <a:t> ja </a:t>
          </a:r>
          <a:r>
            <a:rPr lang="en-US" err="1"/>
            <a:t>huonot</a:t>
          </a:r>
          <a:r>
            <a:rPr lang="en-US"/>
            <a:t> </a:t>
          </a:r>
          <a:r>
            <a:rPr lang="en-US" err="1"/>
            <a:t>puolensa</a:t>
          </a:r>
          <a:r>
            <a:rPr lang="en-US"/>
            <a:t>. </a:t>
          </a:r>
          <a:r>
            <a:rPr lang="en-US" err="1"/>
            <a:t>Minulle</a:t>
          </a:r>
          <a:r>
            <a:rPr lang="en-US"/>
            <a:t> </a:t>
          </a:r>
          <a:r>
            <a:rPr lang="en-US" err="1"/>
            <a:t>hyvä</a:t>
          </a:r>
          <a:r>
            <a:rPr lang="en-US"/>
            <a:t> </a:t>
          </a:r>
          <a:r>
            <a:rPr lang="en-US" err="1"/>
            <a:t>puoli</a:t>
          </a:r>
          <a:r>
            <a:rPr lang="en-US"/>
            <a:t> </a:t>
          </a:r>
          <a:r>
            <a:rPr lang="en-US" err="1"/>
            <a:t>oli</a:t>
          </a:r>
          <a:r>
            <a:rPr lang="en-US"/>
            <a:t> </a:t>
          </a:r>
          <a:r>
            <a:rPr lang="en-US" err="1"/>
            <a:t>ruoka</a:t>
          </a:r>
          <a:r>
            <a:rPr lang="en-US"/>
            <a:t>, </a:t>
          </a:r>
          <a:r>
            <a:rPr lang="en-US" err="1"/>
            <a:t>siellä</a:t>
          </a:r>
          <a:r>
            <a:rPr lang="en-US"/>
            <a:t> on </a:t>
          </a:r>
          <a:r>
            <a:rPr lang="en-US" err="1"/>
            <a:t>kaikenlaista</a:t>
          </a:r>
          <a:r>
            <a:rPr lang="en-US"/>
            <a:t> </a:t>
          </a:r>
          <a:r>
            <a:rPr lang="en-US" err="1"/>
            <a:t>ruokaa</a:t>
          </a:r>
          <a:r>
            <a:rPr lang="en-US"/>
            <a:t> ja </a:t>
          </a:r>
          <a:r>
            <a:rPr lang="en-US" err="1"/>
            <a:t>italialaiset</a:t>
          </a:r>
          <a:r>
            <a:rPr lang="en-US"/>
            <a:t> </a:t>
          </a:r>
          <a:r>
            <a:rPr lang="en-US" err="1"/>
            <a:t>ovat</a:t>
          </a:r>
          <a:r>
            <a:rPr lang="en-US"/>
            <a:t> </a:t>
          </a:r>
          <a:r>
            <a:rPr lang="en-US" err="1"/>
            <a:t>erittäin</a:t>
          </a:r>
          <a:r>
            <a:rPr lang="en-US"/>
            <a:t> </a:t>
          </a:r>
          <a:r>
            <a:rPr lang="en-US" err="1"/>
            <a:t>ylpeitä</a:t>
          </a:r>
          <a:r>
            <a:rPr lang="en-US"/>
            <a:t> </a:t>
          </a:r>
          <a:r>
            <a:rPr lang="en-US" err="1"/>
            <a:t>ruoastaan</a:t>
          </a:r>
          <a:r>
            <a:rPr lang="en-US"/>
            <a:t> ​​ja </a:t>
          </a:r>
          <a:r>
            <a:rPr lang="en-US" err="1"/>
            <a:t>resepteistään</a:t>
          </a:r>
          <a:r>
            <a:rPr lang="en-US"/>
            <a:t>. </a:t>
          </a:r>
          <a:r>
            <a:rPr lang="en-US" err="1"/>
            <a:t>Myös</a:t>
          </a:r>
          <a:r>
            <a:rPr lang="en-US"/>
            <a:t> Italia on </a:t>
          </a:r>
          <a:r>
            <a:rPr lang="en-US" err="1"/>
            <a:t>erittäin</a:t>
          </a:r>
          <a:r>
            <a:rPr lang="en-US"/>
            <a:t> </a:t>
          </a:r>
          <a:r>
            <a:rPr lang="en-US" err="1"/>
            <a:t>hauska</a:t>
          </a:r>
          <a:r>
            <a:rPr lang="en-US"/>
            <a:t> ja </a:t>
          </a:r>
          <a:r>
            <a:rPr lang="en-US" err="1"/>
            <a:t>elävä</a:t>
          </a:r>
          <a:r>
            <a:rPr lang="en-US"/>
            <a:t> maa ja </a:t>
          </a:r>
          <a:r>
            <a:rPr lang="en-US" err="1"/>
            <a:t>sinne</a:t>
          </a:r>
          <a:r>
            <a:rPr lang="en-US"/>
            <a:t> on </a:t>
          </a:r>
          <a:r>
            <a:rPr lang="en-US" err="1"/>
            <a:t>helppo</a:t>
          </a:r>
          <a:r>
            <a:rPr lang="en-US"/>
            <a:t> </a:t>
          </a:r>
          <a:r>
            <a:rPr lang="en-US" err="1"/>
            <a:t>matkustaa</a:t>
          </a:r>
          <a:r>
            <a:rPr lang="en-US"/>
            <a:t> </a:t>
          </a:r>
          <a:r>
            <a:rPr lang="en-US" err="1"/>
            <a:t>muihin</a:t>
          </a:r>
          <a:r>
            <a:rPr lang="en-US"/>
            <a:t> </a:t>
          </a:r>
          <a:r>
            <a:rPr lang="en-US" err="1"/>
            <a:t>maihin</a:t>
          </a:r>
          <a:r>
            <a:rPr lang="en-US"/>
            <a:t> </a:t>
          </a:r>
          <a:r>
            <a:rPr lang="en-US" err="1"/>
            <a:t>bussilla</a:t>
          </a:r>
          <a:r>
            <a:rPr lang="en-US"/>
            <a:t> tai </a:t>
          </a:r>
          <a:r>
            <a:rPr lang="en-US" err="1"/>
            <a:t>junalla</a:t>
          </a:r>
          <a:r>
            <a:rPr lang="en-US"/>
            <a:t>. Yksi </a:t>
          </a:r>
          <a:r>
            <a:rPr lang="en-US" err="1"/>
            <a:t>asia</a:t>
          </a:r>
          <a:r>
            <a:rPr lang="en-US"/>
            <a:t>, </a:t>
          </a:r>
          <a:r>
            <a:rPr lang="en-US" err="1"/>
            <a:t>josta</a:t>
          </a:r>
          <a:r>
            <a:rPr lang="en-US"/>
            <a:t> </a:t>
          </a:r>
          <a:r>
            <a:rPr lang="en-US" err="1"/>
            <a:t>en</a:t>
          </a:r>
          <a:r>
            <a:rPr lang="en-US"/>
            <a:t> </a:t>
          </a:r>
          <a:r>
            <a:rPr lang="en-US" err="1"/>
            <a:t>pitänyt</a:t>
          </a:r>
          <a:r>
            <a:rPr lang="en-US"/>
            <a:t> </a:t>
          </a:r>
          <a:r>
            <a:rPr lang="en-US" err="1"/>
            <a:t>Milanossa</a:t>
          </a:r>
          <a:r>
            <a:rPr lang="en-US"/>
            <a:t>, </a:t>
          </a:r>
          <a:r>
            <a:rPr lang="en-US" err="1"/>
            <a:t>oli</a:t>
          </a:r>
          <a:r>
            <a:rPr lang="en-US"/>
            <a:t> </a:t>
          </a:r>
          <a:r>
            <a:rPr lang="en-US" err="1"/>
            <a:t>kaupungin</a:t>
          </a:r>
          <a:r>
            <a:rPr lang="en-US"/>
            <a:t> </a:t>
          </a:r>
          <a:r>
            <a:rPr lang="en-US" err="1"/>
            <a:t>siisteys</a:t>
          </a:r>
          <a:r>
            <a:rPr lang="en-US"/>
            <a:t>. Milano on </a:t>
          </a:r>
          <a:r>
            <a:rPr lang="en-US" err="1"/>
            <a:t>kaunis</a:t>
          </a:r>
          <a:r>
            <a:rPr lang="en-US"/>
            <a:t> </a:t>
          </a:r>
          <a:r>
            <a:rPr lang="en-US" err="1"/>
            <a:t>kaupunki</a:t>
          </a:r>
          <a:r>
            <a:rPr lang="en-US"/>
            <a:t>, </a:t>
          </a:r>
          <a:r>
            <a:rPr lang="en-US" err="1"/>
            <a:t>mutta</a:t>
          </a:r>
          <a:r>
            <a:rPr lang="en-US"/>
            <a:t> he </a:t>
          </a:r>
          <a:r>
            <a:rPr lang="en-US" err="1"/>
            <a:t>eivät</a:t>
          </a:r>
          <a:r>
            <a:rPr lang="en-US"/>
            <a:t> </a:t>
          </a:r>
          <a:r>
            <a:rPr lang="en-US" err="1"/>
            <a:t>välitä</a:t>
          </a:r>
          <a:r>
            <a:rPr lang="en-US"/>
            <a:t> </a:t>
          </a:r>
          <a:r>
            <a:rPr lang="en-US" err="1"/>
            <a:t>paljon</a:t>
          </a:r>
          <a:r>
            <a:rPr lang="en-US"/>
            <a:t> </a:t>
          </a:r>
          <a:r>
            <a:rPr lang="en-US" err="1"/>
            <a:t>kaupunkien</a:t>
          </a:r>
          <a:r>
            <a:rPr lang="en-US"/>
            <a:t> </a:t>
          </a:r>
          <a:r>
            <a:rPr lang="en-US" err="1"/>
            <a:t>siisteydestä</a:t>
          </a:r>
          <a:r>
            <a:rPr lang="en-US"/>
            <a:t>.</a:t>
          </a:r>
        </a:p>
      </dgm:t>
    </dgm:pt>
    <dgm:pt modelId="{6DD19533-FFB0-4463-A11D-FB6B09AF2B51}" type="parTrans" cxnId="{79ADB60B-1415-4414-91DD-0683084B0E0A}">
      <dgm:prSet/>
      <dgm:spPr/>
      <dgm:t>
        <a:bodyPr/>
        <a:lstStyle/>
        <a:p>
          <a:endParaRPr lang="en-US"/>
        </a:p>
      </dgm:t>
    </dgm:pt>
    <dgm:pt modelId="{53887C60-F50D-40DD-B31A-999F1DCC68F9}" type="sibTrans" cxnId="{79ADB60B-1415-4414-91DD-0683084B0E0A}">
      <dgm:prSet/>
      <dgm:spPr/>
      <dgm:t>
        <a:bodyPr/>
        <a:lstStyle/>
        <a:p>
          <a:endParaRPr lang="en-US"/>
        </a:p>
      </dgm:t>
    </dgm:pt>
    <dgm:pt modelId="{C3BE81C5-6919-47C0-8A37-9BD456268DF5}">
      <dgm:prSet/>
      <dgm:spPr/>
      <dgm:t>
        <a:bodyPr/>
        <a:lstStyle/>
        <a:p>
          <a:pPr rtl="0"/>
          <a:r>
            <a:rPr lang="en-US" err="1"/>
            <a:t>Kuten</a:t>
          </a:r>
          <a:r>
            <a:rPr lang="en-US"/>
            <a:t> </a:t>
          </a:r>
          <a:r>
            <a:rPr lang="en-US" err="1"/>
            <a:t>sanoin</a:t>
          </a:r>
          <a:r>
            <a:rPr lang="en-US"/>
            <a:t>, Italia on </a:t>
          </a:r>
          <a:r>
            <a:rPr lang="en-US" err="1"/>
            <a:t>sosiaalinen</a:t>
          </a:r>
          <a:r>
            <a:rPr lang="en-US"/>
            <a:t> maa, </a:t>
          </a:r>
          <a:r>
            <a:rPr lang="en-US" err="1">
              <a:latin typeface="Georgia Pro Semibold"/>
            </a:rPr>
            <a:t>joka</a:t>
          </a:r>
          <a:r>
            <a:rPr lang="en-US">
              <a:latin typeface="Georgia Pro Semibold"/>
            </a:rPr>
            <a:t> on </a:t>
          </a:r>
          <a:r>
            <a:rPr lang="en-US" err="1">
              <a:latin typeface="Georgia Pro Semibold"/>
            </a:rPr>
            <a:t>hyvä</a:t>
          </a:r>
          <a:r>
            <a:rPr lang="en-US">
              <a:latin typeface="Georgia Pro Semibold"/>
            </a:rPr>
            <a:t> tietää</a:t>
          </a:r>
          <a:r>
            <a:rPr lang="en-US"/>
            <a:t>. Suomi on </a:t>
          </a:r>
          <a:r>
            <a:rPr lang="en-US" err="1"/>
            <a:t>parempi</a:t>
          </a:r>
          <a:r>
            <a:rPr lang="en-US"/>
            <a:t> maa </a:t>
          </a:r>
          <a:r>
            <a:rPr lang="en-US" err="1"/>
            <a:t>turvallisuudelle</a:t>
          </a:r>
          <a:r>
            <a:rPr lang="en-US"/>
            <a:t> ja </a:t>
          </a:r>
          <a:r>
            <a:rPr lang="en-US" err="1"/>
            <a:t>palveluille</a:t>
          </a:r>
          <a:r>
            <a:rPr lang="en-US"/>
            <a:t>. </a:t>
          </a:r>
          <a:r>
            <a:rPr lang="en-US" err="1"/>
            <a:t>Tämä</a:t>
          </a:r>
          <a:r>
            <a:rPr lang="en-US"/>
            <a:t> </a:t>
          </a:r>
          <a:r>
            <a:rPr lang="en-US" err="1"/>
            <a:t>vaihto</a:t>
          </a:r>
          <a:r>
            <a:rPr lang="en-US"/>
            <a:t> </a:t>
          </a:r>
          <a:r>
            <a:rPr lang="en-US" err="1"/>
            <a:t>opetti</a:t>
          </a:r>
          <a:r>
            <a:rPr lang="en-US"/>
            <a:t> </a:t>
          </a:r>
          <a:r>
            <a:rPr lang="en-US" err="1"/>
            <a:t>puhumaan</a:t>
          </a:r>
          <a:r>
            <a:rPr lang="en-US"/>
            <a:t> </a:t>
          </a:r>
          <a:r>
            <a:rPr lang="en-US" err="1"/>
            <a:t>rohkeammin</a:t>
          </a:r>
          <a:r>
            <a:rPr lang="en-US"/>
            <a:t>, </a:t>
          </a:r>
          <a:r>
            <a:rPr lang="en-US" err="1"/>
            <a:t>vaikka</a:t>
          </a:r>
          <a:r>
            <a:rPr lang="en-US"/>
            <a:t> </a:t>
          </a:r>
          <a:r>
            <a:rPr lang="en-US" err="1"/>
            <a:t>en</a:t>
          </a:r>
          <a:r>
            <a:rPr lang="en-US"/>
            <a:t> </a:t>
          </a:r>
          <a:r>
            <a:rPr lang="en-US" err="1"/>
            <a:t>osaa</a:t>
          </a:r>
          <a:r>
            <a:rPr lang="en-US"/>
            <a:t> </a:t>
          </a:r>
          <a:r>
            <a:rPr lang="en-US" err="1"/>
            <a:t>kieltä</a:t>
          </a:r>
          <a:r>
            <a:rPr lang="en-US"/>
            <a:t> </a:t>
          </a:r>
          <a:r>
            <a:rPr lang="en-US" err="1"/>
            <a:t>sujuvasti</a:t>
          </a:r>
          <a:r>
            <a:rPr lang="en-US"/>
            <a:t>.</a:t>
          </a:r>
        </a:p>
      </dgm:t>
    </dgm:pt>
    <dgm:pt modelId="{874A346F-B309-47D0-B01B-C0628067920D}" type="parTrans" cxnId="{BE9ACEEB-476B-4541-995F-78855BD35EB7}">
      <dgm:prSet/>
      <dgm:spPr/>
      <dgm:t>
        <a:bodyPr/>
        <a:lstStyle/>
        <a:p>
          <a:endParaRPr lang="en-US"/>
        </a:p>
      </dgm:t>
    </dgm:pt>
    <dgm:pt modelId="{715E1A4C-82A6-43FC-BF25-6445AC3354B4}" type="sibTrans" cxnId="{BE9ACEEB-476B-4541-995F-78855BD35EB7}">
      <dgm:prSet/>
      <dgm:spPr/>
      <dgm:t>
        <a:bodyPr/>
        <a:lstStyle/>
        <a:p>
          <a:endParaRPr lang="en-US"/>
        </a:p>
      </dgm:t>
    </dgm:pt>
    <dgm:pt modelId="{045C0CAE-5003-4AF3-B661-4B0A9BC01BEF}" type="pres">
      <dgm:prSet presAssocID="{D3B161BE-758F-484F-96D3-78AA98739250}" presName="diagram" presStyleCnt="0">
        <dgm:presLayoutVars>
          <dgm:dir/>
          <dgm:resizeHandles val="exact"/>
        </dgm:presLayoutVars>
      </dgm:prSet>
      <dgm:spPr/>
    </dgm:pt>
    <dgm:pt modelId="{BD13AEE1-B3FC-49E3-BCE2-57E793D93C60}" type="pres">
      <dgm:prSet presAssocID="{0A158310-8CAA-4ADE-9CB5-BCA9E5ECF8C6}" presName="node" presStyleLbl="node1" presStyleIdx="0" presStyleCnt="4">
        <dgm:presLayoutVars>
          <dgm:bulletEnabled val="1"/>
        </dgm:presLayoutVars>
      </dgm:prSet>
      <dgm:spPr/>
    </dgm:pt>
    <dgm:pt modelId="{436A713A-70F4-4262-94F4-571C19944CEF}" type="pres">
      <dgm:prSet presAssocID="{BFE30E18-14B1-49AE-BED5-E90B77EB0965}" presName="sibTrans" presStyleCnt="0"/>
      <dgm:spPr/>
    </dgm:pt>
    <dgm:pt modelId="{55D43ED4-BF48-477A-BE81-05631E5E6AD8}" type="pres">
      <dgm:prSet presAssocID="{68C8F541-0C00-4550-A340-AE1280656079}" presName="node" presStyleLbl="node1" presStyleIdx="1" presStyleCnt="4">
        <dgm:presLayoutVars>
          <dgm:bulletEnabled val="1"/>
        </dgm:presLayoutVars>
      </dgm:prSet>
      <dgm:spPr/>
    </dgm:pt>
    <dgm:pt modelId="{B936738B-CAE7-4C66-86D8-316151FF99E2}" type="pres">
      <dgm:prSet presAssocID="{CFB3DF5C-4113-42C2-9A0C-9B2E12D03E4D}" presName="sibTrans" presStyleCnt="0"/>
      <dgm:spPr/>
    </dgm:pt>
    <dgm:pt modelId="{4A57AA26-9731-4A90-A192-AB563EB33190}" type="pres">
      <dgm:prSet presAssocID="{49BB0C26-4E1D-4C6E-AF82-F527660C4903}" presName="node" presStyleLbl="node1" presStyleIdx="2" presStyleCnt="4">
        <dgm:presLayoutVars>
          <dgm:bulletEnabled val="1"/>
        </dgm:presLayoutVars>
      </dgm:prSet>
      <dgm:spPr/>
    </dgm:pt>
    <dgm:pt modelId="{79079BED-CBBC-472C-A9C1-E0C863675CE6}" type="pres">
      <dgm:prSet presAssocID="{53887C60-F50D-40DD-B31A-999F1DCC68F9}" presName="sibTrans" presStyleCnt="0"/>
      <dgm:spPr/>
    </dgm:pt>
    <dgm:pt modelId="{A4DE90FA-C7CC-4206-9816-3839D0A34287}" type="pres">
      <dgm:prSet presAssocID="{C3BE81C5-6919-47C0-8A37-9BD456268DF5}" presName="node" presStyleLbl="node1" presStyleIdx="3" presStyleCnt="4">
        <dgm:presLayoutVars>
          <dgm:bulletEnabled val="1"/>
        </dgm:presLayoutVars>
      </dgm:prSet>
      <dgm:spPr/>
    </dgm:pt>
  </dgm:ptLst>
  <dgm:cxnLst>
    <dgm:cxn modelId="{E86B140A-FBBB-4826-9E7B-CD819D013CDB}" type="presOf" srcId="{0A158310-8CAA-4ADE-9CB5-BCA9E5ECF8C6}" destId="{BD13AEE1-B3FC-49E3-BCE2-57E793D93C60}" srcOrd="0" destOrd="0" presId="urn:microsoft.com/office/officeart/2005/8/layout/default"/>
    <dgm:cxn modelId="{79ADB60B-1415-4414-91DD-0683084B0E0A}" srcId="{D3B161BE-758F-484F-96D3-78AA98739250}" destId="{49BB0C26-4E1D-4C6E-AF82-F527660C4903}" srcOrd="2" destOrd="0" parTransId="{6DD19533-FFB0-4463-A11D-FB6B09AF2B51}" sibTransId="{53887C60-F50D-40DD-B31A-999F1DCC68F9}"/>
    <dgm:cxn modelId="{356DE81E-D8A0-4FB1-8526-C2D5B55FAA12}" srcId="{D3B161BE-758F-484F-96D3-78AA98739250}" destId="{68C8F541-0C00-4550-A340-AE1280656079}" srcOrd="1" destOrd="0" parTransId="{3592EBC4-88EC-4086-ADF2-B95F216B73D1}" sibTransId="{CFB3DF5C-4113-42C2-9A0C-9B2E12D03E4D}"/>
    <dgm:cxn modelId="{77D56A75-8026-462E-9CEC-1513D0DA3B64}" type="presOf" srcId="{49BB0C26-4E1D-4C6E-AF82-F527660C4903}" destId="{4A57AA26-9731-4A90-A192-AB563EB33190}" srcOrd="0" destOrd="0" presId="urn:microsoft.com/office/officeart/2005/8/layout/default"/>
    <dgm:cxn modelId="{48FD4686-5444-41DB-9D02-7C3B8ECA2715}" srcId="{D3B161BE-758F-484F-96D3-78AA98739250}" destId="{0A158310-8CAA-4ADE-9CB5-BCA9E5ECF8C6}" srcOrd="0" destOrd="0" parTransId="{82C32BD4-B099-4E4C-BBA1-984A4B9D4185}" sibTransId="{BFE30E18-14B1-49AE-BED5-E90B77EB0965}"/>
    <dgm:cxn modelId="{440C0C9C-34D0-44EA-8841-735CC25A2F11}" type="presOf" srcId="{C3BE81C5-6919-47C0-8A37-9BD456268DF5}" destId="{A4DE90FA-C7CC-4206-9816-3839D0A34287}" srcOrd="0" destOrd="0" presId="urn:microsoft.com/office/officeart/2005/8/layout/default"/>
    <dgm:cxn modelId="{A62649A1-3D50-491D-9460-1A93BF9E0302}" type="presOf" srcId="{D3B161BE-758F-484F-96D3-78AA98739250}" destId="{045C0CAE-5003-4AF3-B661-4B0A9BC01BEF}" srcOrd="0" destOrd="0" presId="urn:microsoft.com/office/officeart/2005/8/layout/default"/>
    <dgm:cxn modelId="{03D49FB3-A197-45AA-A96B-22E3DE2849A2}" type="presOf" srcId="{68C8F541-0C00-4550-A340-AE1280656079}" destId="{55D43ED4-BF48-477A-BE81-05631E5E6AD8}" srcOrd="0" destOrd="0" presId="urn:microsoft.com/office/officeart/2005/8/layout/default"/>
    <dgm:cxn modelId="{BE9ACEEB-476B-4541-995F-78855BD35EB7}" srcId="{D3B161BE-758F-484F-96D3-78AA98739250}" destId="{C3BE81C5-6919-47C0-8A37-9BD456268DF5}" srcOrd="3" destOrd="0" parTransId="{874A346F-B309-47D0-B01B-C0628067920D}" sibTransId="{715E1A4C-82A6-43FC-BF25-6445AC3354B4}"/>
    <dgm:cxn modelId="{252BB53A-61F1-4821-B1B4-45171B3B0616}" type="presParOf" srcId="{045C0CAE-5003-4AF3-B661-4B0A9BC01BEF}" destId="{BD13AEE1-B3FC-49E3-BCE2-57E793D93C60}" srcOrd="0" destOrd="0" presId="urn:microsoft.com/office/officeart/2005/8/layout/default"/>
    <dgm:cxn modelId="{088A6FFF-6CF2-4860-95B2-71AD75B7D33D}" type="presParOf" srcId="{045C0CAE-5003-4AF3-B661-4B0A9BC01BEF}" destId="{436A713A-70F4-4262-94F4-571C19944CEF}" srcOrd="1" destOrd="0" presId="urn:microsoft.com/office/officeart/2005/8/layout/default"/>
    <dgm:cxn modelId="{1EDD89E6-DBCC-4802-A937-468058B240E8}" type="presParOf" srcId="{045C0CAE-5003-4AF3-B661-4B0A9BC01BEF}" destId="{55D43ED4-BF48-477A-BE81-05631E5E6AD8}" srcOrd="2" destOrd="0" presId="urn:microsoft.com/office/officeart/2005/8/layout/default"/>
    <dgm:cxn modelId="{FFC880FE-8A61-4A4B-B95D-4C58CB084E7F}" type="presParOf" srcId="{045C0CAE-5003-4AF3-B661-4B0A9BC01BEF}" destId="{B936738B-CAE7-4C66-86D8-316151FF99E2}" srcOrd="3" destOrd="0" presId="urn:microsoft.com/office/officeart/2005/8/layout/default"/>
    <dgm:cxn modelId="{FF01F199-CAF8-49DB-A74E-FD41C11B7015}" type="presParOf" srcId="{045C0CAE-5003-4AF3-B661-4B0A9BC01BEF}" destId="{4A57AA26-9731-4A90-A192-AB563EB33190}" srcOrd="4" destOrd="0" presId="urn:microsoft.com/office/officeart/2005/8/layout/default"/>
    <dgm:cxn modelId="{55882F9F-BB61-451F-AC1F-4EE8D3AF4862}" type="presParOf" srcId="{045C0CAE-5003-4AF3-B661-4B0A9BC01BEF}" destId="{79079BED-CBBC-472C-A9C1-E0C863675CE6}" srcOrd="5" destOrd="0" presId="urn:microsoft.com/office/officeart/2005/8/layout/default"/>
    <dgm:cxn modelId="{F2061F63-655F-4115-AC20-116D9272CE8A}" type="presParOf" srcId="{045C0CAE-5003-4AF3-B661-4B0A9BC01BEF}" destId="{A4DE90FA-C7CC-4206-9816-3839D0A34287}"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5721D4-8580-4276-B414-E19718134FB5}">
      <dsp:nvSpPr>
        <dsp:cNvPr id="0" name=""/>
        <dsp:cNvSpPr/>
      </dsp:nvSpPr>
      <dsp:spPr>
        <a:xfrm>
          <a:off x="0" y="0"/>
          <a:ext cx="8473376" cy="79330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i-FI" sz="1300" kern="1200"/>
            <a:t>Majoituspaikka on myös asuinpaikka niille, jotka haluavat viipyä pitkään. Jokaisessa huoneessa on pieni keittiö. Majoituspaikassa on myös oma ravintola, kuntosali, uima-allas ja kylpylä.</a:t>
          </a:r>
          <a:endParaRPr lang="en-US" sz="1300" kern="1200"/>
        </a:p>
      </dsp:txBody>
      <dsp:txXfrm>
        <a:off x="23235" y="23235"/>
        <a:ext cx="7524519" cy="746837"/>
      </dsp:txXfrm>
    </dsp:sp>
    <dsp:sp modelId="{8601BCE2-0A07-4480-8BC9-8D9A07BED303}">
      <dsp:nvSpPr>
        <dsp:cNvPr id="0" name=""/>
        <dsp:cNvSpPr/>
      </dsp:nvSpPr>
      <dsp:spPr>
        <a:xfrm>
          <a:off x="632752" y="903489"/>
          <a:ext cx="8473376" cy="79330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i-FI" sz="1300" kern="1200"/>
            <a:t>Aamiainen ei sisälly hintaan ja se maksaa 6,50 €.</a:t>
          </a:r>
          <a:endParaRPr lang="en-US" sz="1300" kern="1200"/>
        </a:p>
      </dsp:txBody>
      <dsp:txXfrm>
        <a:off x="655987" y="926724"/>
        <a:ext cx="7278504" cy="746837"/>
      </dsp:txXfrm>
    </dsp:sp>
    <dsp:sp modelId="{BA148FC5-79B9-42AF-A527-679051F419C3}">
      <dsp:nvSpPr>
        <dsp:cNvPr id="0" name=""/>
        <dsp:cNvSpPr/>
      </dsp:nvSpPr>
      <dsp:spPr>
        <a:xfrm>
          <a:off x="1265504" y="1806978"/>
          <a:ext cx="8473376" cy="79330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i-FI" sz="1300" kern="1200"/>
            <a:t>Majoituspaikka tarjoaa pesulapalvelun, mutta pyykkien saaminen takaisin kestää viikon. Hinnat vaihtelee pyykin tyypin mukaan. Onneksi, majoituksen lähellä on muita itsepalvelupesuloita, joihin voi mennä. Pienen pesukoneen käyttö maksaa 6,50€ ja ison pesukoneen käyttö 8€.</a:t>
          </a:r>
          <a:endParaRPr lang="en-US" sz="1300" kern="1200"/>
        </a:p>
      </dsp:txBody>
      <dsp:txXfrm>
        <a:off x="1288739" y="1830213"/>
        <a:ext cx="7278504" cy="746837"/>
      </dsp:txXfrm>
    </dsp:sp>
    <dsp:sp modelId="{C9530007-1F75-4B26-AFD6-6F0516438B8F}">
      <dsp:nvSpPr>
        <dsp:cNvPr id="0" name=""/>
        <dsp:cNvSpPr/>
      </dsp:nvSpPr>
      <dsp:spPr>
        <a:xfrm>
          <a:off x="1898256" y="2710467"/>
          <a:ext cx="8473376" cy="79330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i-FI" sz="1300" kern="1200"/>
            <a:t>Majoituspaikka oli 20 minuutin päässä metroasemalta. Käytin työpaikalla metroa. Myös on muita kuljetustapoja, kuten raitiovaunu (numero 4) tai bussi. Mutta niiden etäisyys majoituksesta eroaa toisistaan.</a:t>
          </a:r>
          <a:endParaRPr lang="en-US" sz="1300" kern="1200"/>
        </a:p>
      </dsp:txBody>
      <dsp:txXfrm>
        <a:off x="1921491" y="2733702"/>
        <a:ext cx="7278504" cy="746837"/>
      </dsp:txXfrm>
    </dsp:sp>
    <dsp:sp modelId="{36D5ED59-5A51-4F0C-B532-8A56E5F60C03}">
      <dsp:nvSpPr>
        <dsp:cNvPr id="0" name=""/>
        <dsp:cNvSpPr/>
      </dsp:nvSpPr>
      <dsp:spPr>
        <a:xfrm>
          <a:off x="2531008" y="3613956"/>
          <a:ext cx="8473376" cy="793307"/>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i-FI" sz="1300" kern="1200"/>
            <a:t>Italiassa ei ole mahdollista juoda vesijohtovettä kuten suomessa, joten vesipullot on ostettava. Mutta vesijohtovettä voidaan käyttää ruoanlaittoon.</a:t>
          </a:r>
          <a:endParaRPr lang="en-US" sz="1300" kern="1200"/>
        </a:p>
      </dsp:txBody>
      <dsp:txXfrm>
        <a:off x="2554243" y="3637191"/>
        <a:ext cx="7278504" cy="746837"/>
      </dsp:txXfrm>
    </dsp:sp>
    <dsp:sp modelId="{02CBCD19-601A-46DB-BA60-BD48A3ACB908}">
      <dsp:nvSpPr>
        <dsp:cNvPr id="0" name=""/>
        <dsp:cNvSpPr/>
      </dsp:nvSpPr>
      <dsp:spPr>
        <a:xfrm>
          <a:off x="7957726" y="579555"/>
          <a:ext cx="515649" cy="515649"/>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073747" y="579555"/>
        <a:ext cx="283607" cy="388026"/>
      </dsp:txXfrm>
    </dsp:sp>
    <dsp:sp modelId="{F9668F37-EDC9-4A14-A952-CC234A5E201A}">
      <dsp:nvSpPr>
        <dsp:cNvPr id="0" name=""/>
        <dsp:cNvSpPr/>
      </dsp:nvSpPr>
      <dsp:spPr>
        <a:xfrm>
          <a:off x="8590478" y="1483044"/>
          <a:ext cx="515649" cy="515649"/>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706499" y="1483044"/>
        <a:ext cx="283607" cy="388026"/>
      </dsp:txXfrm>
    </dsp:sp>
    <dsp:sp modelId="{85007C6B-27F6-436C-B4C2-01AA74375EE0}">
      <dsp:nvSpPr>
        <dsp:cNvPr id="0" name=""/>
        <dsp:cNvSpPr/>
      </dsp:nvSpPr>
      <dsp:spPr>
        <a:xfrm>
          <a:off x="9223230" y="2373311"/>
          <a:ext cx="515649" cy="515649"/>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9339251" y="2373311"/>
        <a:ext cx="283607" cy="388026"/>
      </dsp:txXfrm>
    </dsp:sp>
    <dsp:sp modelId="{67F88C95-76B3-4784-B06E-0A11CE4E091F}">
      <dsp:nvSpPr>
        <dsp:cNvPr id="0" name=""/>
        <dsp:cNvSpPr/>
      </dsp:nvSpPr>
      <dsp:spPr>
        <a:xfrm>
          <a:off x="9855982" y="3285615"/>
          <a:ext cx="515649" cy="515649"/>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9972003" y="3285615"/>
        <a:ext cx="283607" cy="3880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13AEE1-B3FC-49E3-BCE2-57E793D93C60}">
      <dsp:nvSpPr>
        <dsp:cNvPr id="0" name=""/>
        <dsp:cNvSpPr/>
      </dsp:nvSpPr>
      <dsp:spPr>
        <a:xfrm>
          <a:off x="293935" y="178"/>
          <a:ext cx="2960954" cy="1776572"/>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err="1"/>
            <a:t>Vaihto-aikana</a:t>
          </a:r>
          <a:r>
            <a:rPr lang="en-US" sz="1100" kern="1200"/>
            <a:t> </a:t>
          </a:r>
          <a:r>
            <a:rPr lang="en-US" sz="1100" kern="1200" err="1"/>
            <a:t>minulla</a:t>
          </a:r>
          <a:r>
            <a:rPr lang="en-US" sz="1100" kern="1200"/>
            <a:t> </a:t>
          </a:r>
          <a:r>
            <a:rPr lang="en-US" sz="1100" kern="1200" err="1"/>
            <a:t>oli</a:t>
          </a:r>
          <a:r>
            <a:rPr lang="en-US" sz="1100" kern="1200"/>
            <a:t> </a:t>
          </a:r>
          <a:r>
            <a:rPr lang="en-US" sz="1100" kern="1200" err="1"/>
            <a:t>koti-ikävä</a:t>
          </a:r>
          <a:r>
            <a:rPr lang="en-US" sz="1100" kern="1200"/>
            <a:t> ja </a:t>
          </a:r>
          <a:r>
            <a:rPr lang="en-US" sz="1100" kern="1200" err="1"/>
            <a:t>ikävöin</a:t>
          </a:r>
          <a:r>
            <a:rPr lang="en-US" sz="1100" kern="1200"/>
            <a:t> </a:t>
          </a:r>
          <a:r>
            <a:rPr lang="en-US" sz="1100" kern="1200" err="1"/>
            <a:t>myös</a:t>
          </a:r>
          <a:r>
            <a:rPr lang="en-US" sz="1100" kern="1200"/>
            <a:t> </a:t>
          </a:r>
          <a:r>
            <a:rPr lang="en-US" sz="1100" kern="1200" err="1"/>
            <a:t>perhettäni</a:t>
          </a:r>
          <a:r>
            <a:rPr lang="en-US" sz="1100" kern="1200"/>
            <a:t>. </a:t>
          </a:r>
        </a:p>
      </dsp:txBody>
      <dsp:txXfrm>
        <a:off x="293935" y="178"/>
        <a:ext cx="2960954" cy="1776572"/>
      </dsp:txXfrm>
    </dsp:sp>
    <dsp:sp modelId="{55D43ED4-BF48-477A-BE81-05631E5E6AD8}">
      <dsp:nvSpPr>
        <dsp:cNvPr id="0" name=""/>
        <dsp:cNvSpPr/>
      </dsp:nvSpPr>
      <dsp:spPr>
        <a:xfrm>
          <a:off x="3550985" y="178"/>
          <a:ext cx="2960954" cy="1776572"/>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Jos </a:t>
          </a:r>
          <a:r>
            <a:rPr lang="en-US" sz="1100" kern="1200" err="1"/>
            <a:t>ajattelet</a:t>
          </a:r>
          <a:r>
            <a:rPr lang="en-US" sz="1100" kern="1200"/>
            <a:t> </a:t>
          </a:r>
          <a:r>
            <a:rPr lang="en-US" sz="1100" kern="1200" err="1"/>
            <a:t>vaihtoa</a:t>
          </a:r>
          <a:r>
            <a:rPr lang="en-US" sz="1100" kern="1200"/>
            <a:t> </a:t>
          </a:r>
          <a:r>
            <a:rPr lang="en-US" sz="1100" kern="1200" err="1"/>
            <a:t>Milanossa</a:t>
          </a:r>
          <a:r>
            <a:rPr lang="en-US" sz="1100" kern="1200"/>
            <a:t>, Italian ja </a:t>
          </a:r>
          <a:r>
            <a:rPr lang="en-US" sz="1100" kern="1200" err="1"/>
            <a:t>Suomen</a:t>
          </a:r>
          <a:r>
            <a:rPr lang="en-US" sz="1100" kern="1200"/>
            <a:t> </a:t>
          </a:r>
          <a:r>
            <a:rPr lang="en-US" sz="1100" kern="1200" err="1"/>
            <a:t>välillä</a:t>
          </a:r>
          <a:r>
            <a:rPr lang="en-US" sz="1100" kern="1200"/>
            <a:t> on </a:t>
          </a:r>
          <a:r>
            <a:rPr lang="en-US" sz="1100" kern="1200" err="1"/>
            <a:t>paljon</a:t>
          </a:r>
          <a:r>
            <a:rPr lang="en-US" sz="1100" kern="1200"/>
            <a:t> </a:t>
          </a:r>
          <a:r>
            <a:rPr lang="en-US" sz="1100" kern="1200" err="1"/>
            <a:t>eroa</a:t>
          </a:r>
          <a:r>
            <a:rPr lang="en-US" sz="1100" kern="1200"/>
            <a:t>, </a:t>
          </a:r>
          <a:r>
            <a:rPr lang="en-US" sz="1100" kern="1200" err="1"/>
            <a:t>ilmeisin</a:t>
          </a:r>
          <a:r>
            <a:rPr lang="en-US" sz="1100" kern="1200"/>
            <a:t> on </a:t>
          </a:r>
          <a:r>
            <a:rPr lang="en-US" sz="1100" kern="1200" err="1"/>
            <a:t>sää</a:t>
          </a:r>
          <a:r>
            <a:rPr lang="en-US" sz="1100" kern="1200"/>
            <a:t>. </a:t>
          </a:r>
          <a:r>
            <a:rPr lang="en-US" sz="1100" kern="1200" err="1"/>
            <a:t>Toiseksi</a:t>
          </a:r>
          <a:r>
            <a:rPr lang="en-US" sz="1100" kern="1200"/>
            <a:t> </a:t>
          </a:r>
          <a:r>
            <a:rPr lang="en-US" sz="1100" kern="1200" err="1"/>
            <a:t>ihmiset</a:t>
          </a:r>
          <a:r>
            <a:rPr lang="en-US" sz="1100" kern="1200"/>
            <a:t> ja </a:t>
          </a:r>
          <a:r>
            <a:rPr lang="en-US" sz="1100" kern="1200" err="1"/>
            <a:t>seurustelu</a:t>
          </a:r>
          <a:r>
            <a:rPr lang="en-US" sz="1100" kern="1200"/>
            <a:t>, </a:t>
          </a:r>
          <a:r>
            <a:rPr lang="en-US" sz="1100" kern="1200" err="1"/>
            <a:t>ihmiset</a:t>
          </a:r>
          <a:r>
            <a:rPr lang="en-US" sz="1100" kern="1200"/>
            <a:t> </a:t>
          </a:r>
          <a:r>
            <a:rPr lang="en-US" sz="1100" kern="1200" err="1"/>
            <a:t>Milanossa</a:t>
          </a:r>
          <a:r>
            <a:rPr lang="en-US" sz="1100" kern="1200"/>
            <a:t> </a:t>
          </a:r>
          <a:r>
            <a:rPr lang="en-US" sz="1100" kern="1200" err="1"/>
            <a:t>ovat</a:t>
          </a:r>
          <a:r>
            <a:rPr lang="en-US" sz="1100" kern="1200"/>
            <a:t> </a:t>
          </a:r>
          <a:r>
            <a:rPr lang="en-US" sz="1100" kern="1200" err="1"/>
            <a:t>hyvin</a:t>
          </a:r>
          <a:r>
            <a:rPr lang="en-US" sz="1100" kern="1200"/>
            <a:t> </a:t>
          </a:r>
          <a:r>
            <a:rPr lang="en-US" sz="1100" kern="1200" err="1"/>
            <a:t>sosiaalisia</a:t>
          </a:r>
          <a:r>
            <a:rPr lang="en-US" sz="1100" kern="1200"/>
            <a:t> </a:t>
          </a:r>
          <a:r>
            <a:rPr lang="en-US" sz="1100" kern="1200" err="1"/>
            <a:t>työpaikalla</a:t>
          </a:r>
          <a:r>
            <a:rPr lang="en-US" sz="1100" kern="1200"/>
            <a:t>. Milano on </a:t>
          </a:r>
          <a:r>
            <a:rPr lang="en-US" sz="1100" kern="1200" err="1"/>
            <a:t>kaupunki</a:t>
          </a:r>
          <a:r>
            <a:rPr lang="en-US" sz="1100" kern="1200"/>
            <a:t>, </a:t>
          </a:r>
          <a:r>
            <a:rPr lang="en-US" sz="1100" kern="1200" err="1"/>
            <a:t>joka</a:t>
          </a:r>
          <a:r>
            <a:rPr lang="en-US" sz="1100" kern="1200"/>
            <a:t> </a:t>
          </a:r>
          <a:r>
            <a:rPr lang="en-US" sz="1100" kern="1200" err="1"/>
            <a:t>ei</a:t>
          </a:r>
          <a:r>
            <a:rPr lang="en-US" sz="1100" kern="1200"/>
            <a:t> </a:t>
          </a:r>
          <a:r>
            <a:rPr lang="en-US" sz="1100" kern="1200" err="1"/>
            <a:t>nuku</a:t>
          </a:r>
          <a:r>
            <a:rPr lang="en-US" sz="1100" kern="1200"/>
            <a:t> ja </a:t>
          </a:r>
          <a:r>
            <a:rPr lang="en-US" sz="1100" kern="1200" err="1"/>
            <a:t>siellä</a:t>
          </a:r>
          <a:r>
            <a:rPr lang="en-US" sz="1100" kern="1200"/>
            <a:t> on </a:t>
          </a:r>
          <a:r>
            <a:rPr lang="en-US" sz="1100" kern="1200" err="1"/>
            <a:t>aina</a:t>
          </a:r>
          <a:r>
            <a:rPr lang="en-US" sz="1100" kern="1200"/>
            <a:t> </a:t>
          </a:r>
          <a:r>
            <a:rPr lang="en-US" sz="1100" kern="1200" err="1"/>
            <a:t>paljon</a:t>
          </a:r>
          <a:r>
            <a:rPr lang="en-US" sz="1100" kern="1200"/>
            <a:t> </a:t>
          </a:r>
          <a:r>
            <a:rPr lang="en-US" sz="1100" kern="1200" err="1"/>
            <a:t>ihmisiä</a:t>
          </a:r>
          <a:r>
            <a:rPr lang="en-US" sz="1100" kern="1200"/>
            <a:t>.</a:t>
          </a:r>
        </a:p>
      </dsp:txBody>
      <dsp:txXfrm>
        <a:off x="3550985" y="178"/>
        <a:ext cx="2960954" cy="1776572"/>
      </dsp:txXfrm>
    </dsp:sp>
    <dsp:sp modelId="{4A57AA26-9731-4A90-A192-AB563EB33190}">
      <dsp:nvSpPr>
        <dsp:cNvPr id="0" name=""/>
        <dsp:cNvSpPr/>
      </dsp:nvSpPr>
      <dsp:spPr>
        <a:xfrm>
          <a:off x="293935" y="2072846"/>
          <a:ext cx="2960954" cy="1776572"/>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err="1"/>
            <a:t>Jokaisella</a:t>
          </a:r>
          <a:r>
            <a:rPr lang="en-US" sz="1100" kern="1200"/>
            <a:t> </a:t>
          </a:r>
          <a:r>
            <a:rPr lang="en-US" sz="1100" kern="1200" err="1"/>
            <a:t>kaupungilla</a:t>
          </a:r>
          <a:r>
            <a:rPr lang="en-US" sz="1100" kern="1200"/>
            <a:t> on </a:t>
          </a:r>
          <a:r>
            <a:rPr lang="en-US" sz="1100" kern="1200" err="1"/>
            <a:t>omat</a:t>
          </a:r>
          <a:r>
            <a:rPr lang="en-US" sz="1100" kern="1200"/>
            <a:t> </a:t>
          </a:r>
          <a:r>
            <a:rPr lang="en-US" sz="1100" kern="1200" err="1"/>
            <a:t>hyvät</a:t>
          </a:r>
          <a:r>
            <a:rPr lang="en-US" sz="1100" kern="1200"/>
            <a:t> ja </a:t>
          </a:r>
          <a:r>
            <a:rPr lang="en-US" sz="1100" kern="1200" err="1"/>
            <a:t>huonot</a:t>
          </a:r>
          <a:r>
            <a:rPr lang="en-US" sz="1100" kern="1200"/>
            <a:t> </a:t>
          </a:r>
          <a:r>
            <a:rPr lang="en-US" sz="1100" kern="1200" err="1"/>
            <a:t>puolensa</a:t>
          </a:r>
          <a:r>
            <a:rPr lang="en-US" sz="1100" kern="1200"/>
            <a:t>. </a:t>
          </a:r>
          <a:r>
            <a:rPr lang="en-US" sz="1100" kern="1200" err="1"/>
            <a:t>Minulle</a:t>
          </a:r>
          <a:r>
            <a:rPr lang="en-US" sz="1100" kern="1200"/>
            <a:t> </a:t>
          </a:r>
          <a:r>
            <a:rPr lang="en-US" sz="1100" kern="1200" err="1"/>
            <a:t>hyvä</a:t>
          </a:r>
          <a:r>
            <a:rPr lang="en-US" sz="1100" kern="1200"/>
            <a:t> </a:t>
          </a:r>
          <a:r>
            <a:rPr lang="en-US" sz="1100" kern="1200" err="1"/>
            <a:t>puoli</a:t>
          </a:r>
          <a:r>
            <a:rPr lang="en-US" sz="1100" kern="1200"/>
            <a:t> </a:t>
          </a:r>
          <a:r>
            <a:rPr lang="en-US" sz="1100" kern="1200" err="1"/>
            <a:t>oli</a:t>
          </a:r>
          <a:r>
            <a:rPr lang="en-US" sz="1100" kern="1200"/>
            <a:t> </a:t>
          </a:r>
          <a:r>
            <a:rPr lang="en-US" sz="1100" kern="1200" err="1"/>
            <a:t>ruoka</a:t>
          </a:r>
          <a:r>
            <a:rPr lang="en-US" sz="1100" kern="1200"/>
            <a:t>, </a:t>
          </a:r>
          <a:r>
            <a:rPr lang="en-US" sz="1100" kern="1200" err="1"/>
            <a:t>siellä</a:t>
          </a:r>
          <a:r>
            <a:rPr lang="en-US" sz="1100" kern="1200"/>
            <a:t> on </a:t>
          </a:r>
          <a:r>
            <a:rPr lang="en-US" sz="1100" kern="1200" err="1"/>
            <a:t>kaikenlaista</a:t>
          </a:r>
          <a:r>
            <a:rPr lang="en-US" sz="1100" kern="1200"/>
            <a:t> </a:t>
          </a:r>
          <a:r>
            <a:rPr lang="en-US" sz="1100" kern="1200" err="1"/>
            <a:t>ruokaa</a:t>
          </a:r>
          <a:r>
            <a:rPr lang="en-US" sz="1100" kern="1200"/>
            <a:t> ja </a:t>
          </a:r>
          <a:r>
            <a:rPr lang="en-US" sz="1100" kern="1200" err="1"/>
            <a:t>italialaiset</a:t>
          </a:r>
          <a:r>
            <a:rPr lang="en-US" sz="1100" kern="1200"/>
            <a:t> </a:t>
          </a:r>
          <a:r>
            <a:rPr lang="en-US" sz="1100" kern="1200" err="1"/>
            <a:t>ovat</a:t>
          </a:r>
          <a:r>
            <a:rPr lang="en-US" sz="1100" kern="1200"/>
            <a:t> </a:t>
          </a:r>
          <a:r>
            <a:rPr lang="en-US" sz="1100" kern="1200" err="1"/>
            <a:t>erittäin</a:t>
          </a:r>
          <a:r>
            <a:rPr lang="en-US" sz="1100" kern="1200"/>
            <a:t> </a:t>
          </a:r>
          <a:r>
            <a:rPr lang="en-US" sz="1100" kern="1200" err="1"/>
            <a:t>ylpeitä</a:t>
          </a:r>
          <a:r>
            <a:rPr lang="en-US" sz="1100" kern="1200"/>
            <a:t> </a:t>
          </a:r>
          <a:r>
            <a:rPr lang="en-US" sz="1100" kern="1200" err="1"/>
            <a:t>ruoastaan</a:t>
          </a:r>
          <a:r>
            <a:rPr lang="en-US" sz="1100" kern="1200"/>
            <a:t> ​​ja </a:t>
          </a:r>
          <a:r>
            <a:rPr lang="en-US" sz="1100" kern="1200" err="1"/>
            <a:t>resepteistään</a:t>
          </a:r>
          <a:r>
            <a:rPr lang="en-US" sz="1100" kern="1200"/>
            <a:t>. </a:t>
          </a:r>
          <a:r>
            <a:rPr lang="en-US" sz="1100" kern="1200" err="1"/>
            <a:t>Myös</a:t>
          </a:r>
          <a:r>
            <a:rPr lang="en-US" sz="1100" kern="1200"/>
            <a:t> Italia on </a:t>
          </a:r>
          <a:r>
            <a:rPr lang="en-US" sz="1100" kern="1200" err="1"/>
            <a:t>erittäin</a:t>
          </a:r>
          <a:r>
            <a:rPr lang="en-US" sz="1100" kern="1200"/>
            <a:t> </a:t>
          </a:r>
          <a:r>
            <a:rPr lang="en-US" sz="1100" kern="1200" err="1"/>
            <a:t>hauska</a:t>
          </a:r>
          <a:r>
            <a:rPr lang="en-US" sz="1100" kern="1200"/>
            <a:t> ja </a:t>
          </a:r>
          <a:r>
            <a:rPr lang="en-US" sz="1100" kern="1200" err="1"/>
            <a:t>elävä</a:t>
          </a:r>
          <a:r>
            <a:rPr lang="en-US" sz="1100" kern="1200"/>
            <a:t> maa ja </a:t>
          </a:r>
          <a:r>
            <a:rPr lang="en-US" sz="1100" kern="1200" err="1"/>
            <a:t>sinne</a:t>
          </a:r>
          <a:r>
            <a:rPr lang="en-US" sz="1100" kern="1200"/>
            <a:t> on </a:t>
          </a:r>
          <a:r>
            <a:rPr lang="en-US" sz="1100" kern="1200" err="1"/>
            <a:t>helppo</a:t>
          </a:r>
          <a:r>
            <a:rPr lang="en-US" sz="1100" kern="1200"/>
            <a:t> </a:t>
          </a:r>
          <a:r>
            <a:rPr lang="en-US" sz="1100" kern="1200" err="1"/>
            <a:t>matkustaa</a:t>
          </a:r>
          <a:r>
            <a:rPr lang="en-US" sz="1100" kern="1200"/>
            <a:t> </a:t>
          </a:r>
          <a:r>
            <a:rPr lang="en-US" sz="1100" kern="1200" err="1"/>
            <a:t>muihin</a:t>
          </a:r>
          <a:r>
            <a:rPr lang="en-US" sz="1100" kern="1200"/>
            <a:t> </a:t>
          </a:r>
          <a:r>
            <a:rPr lang="en-US" sz="1100" kern="1200" err="1"/>
            <a:t>maihin</a:t>
          </a:r>
          <a:r>
            <a:rPr lang="en-US" sz="1100" kern="1200"/>
            <a:t> </a:t>
          </a:r>
          <a:r>
            <a:rPr lang="en-US" sz="1100" kern="1200" err="1"/>
            <a:t>bussilla</a:t>
          </a:r>
          <a:r>
            <a:rPr lang="en-US" sz="1100" kern="1200"/>
            <a:t> tai </a:t>
          </a:r>
          <a:r>
            <a:rPr lang="en-US" sz="1100" kern="1200" err="1"/>
            <a:t>junalla</a:t>
          </a:r>
          <a:r>
            <a:rPr lang="en-US" sz="1100" kern="1200"/>
            <a:t>. Yksi </a:t>
          </a:r>
          <a:r>
            <a:rPr lang="en-US" sz="1100" kern="1200" err="1"/>
            <a:t>asia</a:t>
          </a:r>
          <a:r>
            <a:rPr lang="en-US" sz="1100" kern="1200"/>
            <a:t>, </a:t>
          </a:r>
          <a:r>
            <a:rPr lang="en-US" sz="1100" kern="1200" err="1"/>
            <a:t>josta</a:t>
          </a:r>
          <a:r>
            <a:rPr lang="en-US" sz="1100" kern="1200"/>
            <a:t> </a:t>
          </a:r>
          <a:r>
            <a:rPr lang="en-US" sz="1100" kern="1200" err="1"/>
            <a:t>en</a:t>
          </a:r>
          <a:r>
            <a:rPr lang="en-US" sz="1100" kern="1200"/>
            <a:t> </a:t>
          </a:r>
          <a:r>
            <a:rPr lang="en-US" sz="1100" kern="1200" err="1"/>
            <a:t>pitänyt</a:t>
          </a:r>
          <a:r>
            <a:rPr lang="en-US" sz="1100" kern="1200"/>
            <a:t> </a:t>
          </a:r>
          <a:r>
            <a:rPr lang="en-US" sz="1100" kern="1200" err="1"/>
            <a:t>Milanossa</a:t>
          </a:r>
          <a:r>
            <a:rPr lang="en-US" sz="1100" kern="1200"/>
            <a:t>, </a:t>
          </a:r>
          <a:r>
            <a:rPr lang="en-US" sz="1100" kern="1200" err="1"/>
            <a:t>oli</a:t>
          </a:r>
          <a:r>
            <a:rPr lang="en-US" sz="1100" kern="1200"/>
            <a:t> </a:t>
          </a:r>
          <a:r>
            <a:rPr lang="en-US" sz="1100" kern="1200" err="1"/>
            <a:t>kaupungin</a:t>
          </a:r>
          <a:r>
            <a:rPr lang="en-US" sz="1100" kern="1200"/>
            <a:t> </a:t>
          </a:r>
          <a:r>
            <a:rPr lang="en-US" sz="1100" kern="1200" err="1"/>
            <a:t>siisteys</a:t>
          </a:r>
          <a:r>
            <a:rPr lang="en-US" sz="1100" kern="1200"/>
            <a:t>. Milano on </a:t>
          </a:r>
          <a:r>
            <a:rPr lang="en-US" sz="1100" kern="1200" err="1"/>
            <a:t>kaunis</a:t>
          </a:r>
          <a:r>
            <a:rPr lang="en-US" sz="1100" kern="1200"/>
            <a:t> </a:t>
          </a:r>
          <a:r>
            <a:rPr lang="en-US" sz="1100" kern="1200" err="1"/>
            <a:t>kaupunki</a:t>
          </a:r>
          <a:r>
            <a:rPr lang="en-US" sz="1100" kern="1200"/>
            <a:t>, </a:t>
          </a:r>
          <a:r>
            <a:rPr lang="en-US" sz="1100" kern="1200" err="1"/>
            <a:t>mutta</a:t>
          </a:r>
          <a:r>
            <a:rPr lang="en-US" sz="1100" kern="1200"/>
            <a:t> he </a:t>
          </a:r>
          <a:r>
            <a:rPr lang="en-US" sz="1100" kern="1200" err="1"/>
            <a:t>eivät</a:t>
          </a:r>
          <a:r>
            <a:rPr lang="en-US" sz="1100" kern="1200"/>
            <a:t> </a:t>
          </a:r>
          <a:r>
            <a:rPr lang="en-US" sz="1100" kern="1200" err="1"/>
            <a:t>välitä</a:t>
          </a:r>
          <a:r>
            <a:rPr lang="en-US" sz="1100" kern="1200"/>
            <a:t> </a:t>
          </a:r>
          <a:r>
            <a:rPr lang="en-US" sz="1100" kern="1200" err="1"/>
            <a:t>paljon</a:t>
          </a:r>
          <a:r>
            <a:rPr lang="en-US" sz="1100" kern="1200"/>
            <a:t> </a:t>
          </a:r>
          <a:r>
            <a:rPr lang="en-US" sz="1100" kern="1200" err="1"/>
            <a:t>kaupunkien</a:t>
          </a:r>
          <a:r>
            <a:rPr lang="en-US" sz="1100" kern="1200"/>
            <a:t> </a:t>
          </a:r>
          <a:r>
            <a:rPr lang="en-US" sz="1100" kern="1200" err="1"/>
            <a:t>siisteydestä</a:t>
          </a:r>
          <a:r>
            <a:rPr lang="en-US" sz="1100" kern="1200"/>
            <a:t>.</a:t>
          </a:r>
        </a:p>
      </dsp:txBody>
      <dsp:txXfrm>
        <a:off x="293935" y="2072846"/>
        <a:ext cx="2960954" cy="1776572"/>
      </dsp:txXfrm>
    </dsp:sp>
    <dsp:sp modelId="{A4DE90FA-C7CC-4206-9816-3839D0A34287}">
      <dsp:nvSpPr>
        <dsp:cNvPr id="0" name=""/>
        <dsp:cNvSpPr/>
      </dsp:nvSpPr>
      <dsp:spPr>
        <a:xfrm>
          <a:off x="3550985" y="2072846"/>
          <a:ext cx="2960954" cy="1776572"/>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n-US" sz="1100" kern="1200" err="1"/>
            <a:t>Kuten</a:t>
          </a:r>
          <a:r>
            <a:rPr lang="en-US" sz="1100" kern="1200"/>
            <a:t> </a:t>
          </a:r>
          <a:r>
            <a:rPr lang="en-US" sz="1100" kern="1200" err="1"/>
            <a:t>sanoin</a:t>
          </a:r>
          <a:r>
            <a:rPr lang="en-US" sz="1100" kern="1200"/>
            <a:t>, Italia on </a:t>
          </a:r>
          <a:r>
            <a:rPr lang="en-US" sz="1100" kern="1200" err="1"/>
            <a:t>sosiaalinen</a:t>
          </a:r>
          <a:r>
            <a:rPr lang="en-US" sz="1100" kern="1200"/>
            <a:t> maa, </a:t>
          </a:r>
          <a:r>
            <a:rPr lang="en-US" sz="1100" kern="1200" err="1">
              <a:latin typeface="Georgia Pro Semibold"/>
            </a:rPr>
            <a:t>joka</a:t>
          </a:r>
          <a:r>
            <a:rPr lang="en-US" sz="1100" kern="1200">
              <a:latin typeface="Georgia Pro Semibold"/>
            </a:rPr>
            <a:t> on </a:t>
          </a:r>
          <a:r>
            <a:rPr lang="en-US" sz="1100" kern="1200" err="1">
              <a:latin typeface="Georgia Pro Semibold"/>
            </a:rPr>
            <a:t>hyvä</a:t>
          </a:r>
          <a:r>
            <a:rPr lang="en-US" sz="1100" kern="1200">
              <a:latin typeface="Georgia Pro Semibold"/>
            </a:rPr>
            <a:t> tietää</a:t>
          </a:r>
          <a:r>
            <a:rPr lang="en-US" sz="1100" kern="1200"/>
            <a:t>. Suomi on </a:t>
          </a:r>
          <a:r>
            <a:rPr lang="en-US" sz="1100" kern="1200" err="1"/>
            <a:t>parempi</a:t>
          </a:r>
          <a:r>
            <a:rPr lang="en-US" sz="1100" kern="1200"/>
            <a:t> maa </a:t>
          </a:r>
          <a:r>
            <a:rPr lang="en-US" sz="1100" kern="1200" err="1"/>
            <a:t>turvallisuudelle</a:t>
          </a:r>
          <a:r>
            <a:rPr lang="en-US" sz="1100" kern="1200"/>
            <a:t> ja </a:t>
          </a:r>
          <a:r>
            <a:rPr lang="en-US" sz="1100" kern="1200" err="1"/>
            <a:t>palveluille</a:t>
          </a:r>
          <a:r>
            <a:rPr lang="en-US" sz="1100" kern="1200"/>
            <a:t>. </a:t>
          </a:r>
          <a:r>
            <a:rPr lang="en-US" sz="1100" kern="1200" err="1"/>
            <a:t>Tämä</a:t>
          </a:r>
          <a:r>
            <a:rPr lang="en-US" sz="1100" kern="1200"/>
            <a:t> </a:t>
          </a:r>
          <a:r>
            <a:rPr lang="en-US" sz="1100" kern="1200" err="1"/>
            <a:t>vaihto</a:t>
          </a:r>
          <a:r>
            <a:rPr lang="en-US" sz="1100" kern="1200"/>
            <a:t> </a:t>
          </a:r>
          <a:r>
            <a:rPr lang="en-US" sz="1100" kern="1200" err="1"/>
            <a:t>opetti</a:t>
          </a:r>
          <a:r>
            <a:rPr lang="en-US" sz="1100" kern="1200"/>
            <a:t> </a:t>
          </a:r>
          <a:r>
            <a:rPr lang="en-US" sz="1100" kern="1200" err="1"/>
            <a:t>puhumaan</a:t>
          </a:r>
          <a:r>
            <a:rPr lang="en-US" sz="1100" kern="1200"/>
            <a:t> </a:t>
          </a:r>
          <a:r>
            <a:rPr lang="en-US" sz="1100" kern="1200" err="1"/>
            <a:t>rohkeammin</a:t>
          </a:r>
          <a:r>
            <a:rPr lang="en-US" sz="1100" kern="1200"/>
            <a:t>, </a:t>
          </a:r>
          <a:r>
            <a:rPr lang="en-US" sz="1100" kern="1200" err="1"/>
            <a:t>vaikka</a:t>
          </a:r>
          <a:r>
            <a:rPr lang="en-US" sz="1100" kern="1200"/>
            <a:t> </a:t>
          </a:r>
          <a:r>
            <a:rPr lang="en-US" sz="1100" kern="1200" err="1"/>
            <a:t>en</a:t>
          </a:r>
          <a:r>
            <a:rPr lang="en-US" sz="1100" kern="1200"/>
            <a:t> </a:t>
          </a:r>
          <a:r>
            <a:rPr lang="en-US" sz="1100" kern="1200" err="1"/>
            <a:t>osaa</a:t>
          </a:r>
          <a:r>
            <a:rPr lang="en-US" sz="1100" kern="1200"/>
            <a:t> </a:t>
          </a:r>
          <a:r>
            <a:rPr lang="en-US" sz="1100" kern="1200" err="1"/>
            <a:t>kieltä</a:t>
          </a:r>
          <a:r>
            <a:rPr lang="en-US" sz="1100" kern="1200"/>
            <a:t> </a:t>
          </a:r>
          <a:r>
            <a:rPr lang="en-US" sz="1100" kern="1200" err="1"/>
            <a:t>sujuvasti</a:t>
          </a:r>
          <a:r>
            <a:rPr lang="en-US" sz="1100" kern="1200"/>
            <a:t>.</a:t>
          </a:r>
        </a:p>
      </dsp:txBody>
      <dsp:txXfrm>
        <a:off x="3550985" y="2072846"/>
        <a:ext cx="2960954" cy="177657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2F66-727D-4150-ADA5-49CF3A0F6873}"/>
              </a:ext>
            </a:extLst>
          </p:cNvPr>
          <p:cNvSpPr>
            <a:spLocks noGrp="1"/>
          </p:cNvSpPr>
          <p:nvPr>
            <p:ph type="ctrTitle"/>
          </p:nvPr>
        </p:nvSpPr>
        <p:spPr>
          <a:xfrm>
            <a:off x="530352" y="1122363"/>
            <a:ext cx="10072922" cy="1978346"/>
          </a:xfrm>
        </p:spPr>
        <p:txBody>
          <a:bodyPr anchor="b">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CDD9A1FE-C39F-4D7C-B93D-F8C203A1D69C}"/>
              </a:ext>
            </a:extLst>
          </p:cNvPr>
          <p:cNvSpPr>
            <a:spLocks noGrp="1"/>
          </p:cNvSpPr>
          <p:nvPr>
            <p:ph type="subTitle" idx="1"/>
          </p:nvPr>
        </p:nvSpPr>
        <p:spPr>
          <a:xfrm>
            <a:off x="530352" y="3509963"/>
            <a:ext cx="10072922" cy="1747837"/>
          </a:xfrm>
        </p:spPr>
        <p:txBody>
          <a:bodyPr>
            <a:normAutofit/>
          </a:bodyPr>
          <a:lstStyle>
            <a:lvl1pPr marL="0" indent="0" algn="l">
              <a:buNone/>
              <a:defRPr sz="2000" i="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C008AAC-7D41-4304-8D59-EF34B232682C}"/>
              </a:ext>
            </a:extLst>
          </p:cNvPr>
          <p:cNvSpPr>
            <a:spLocks noGrp="1"/>
          </p:cNvSpPr>
          <p:nvPr>
            <p:ph type="dt" sz="half" idx="10"/>
          </p:nvPr>
        </p:nvSpPr>
        <p:spPr>
          <a:xfrm>
            <a:off x="530352" y="136525"/>
            <a:ext cx="2743200" cy="365125"/>
          </a:xfrm>
        </p:spPr>
        <p:txBody>
          <a:bodyPr/>
          <a:lstStyle>
            <a:lvl1pPr algn="l">
              <a:defRPr/>
            </a:lvl1pPr>
          </a:lstStyle>
          <a:p>
            <a:fld id="{524C6359-9BB8-4148-8114-537E698DA205}" type="datetime1">
              <a:rPr lang="en-US" smtClean="0"/>
              <a:t>11/11/2022</a:t>
            </a:fld>
            <a:endParaRPr lang="en-US"/>
          </a:p>
        </p:txBody>
      </p:sp>
      <p:sp>
        <p:nvSpPr>
          <p:cNvPr id="5" name="Footer Placeholder 4">
            <a:extLst>
              <a:ext uri="{FF2B5EF4-FFF2-40B4-BE49-F238E27FC236}">
                <a16:creationId xmlns:a16="http://schemas.microsoft.com/office/drawing/2014/main" id="{4724D078-DE22-4F23-8B48-21FB1415C3E3}"/>
              </a:ext>
            </a:extLst>
          </p:cNvPr>
          <p:cNvSpPr>
            <a:spLocks noGrp="1"/>
          </p:cNvSpPr>
          <p:nvPr>
            <p:ph type="ftr" sz="quarter" idx="11"/>
          </p:nvPr>
        </p:nvSpPr>
        <p:spPr>
          <a:xfrm>
            <a:off x="530352" y="6356350"/>
            <a:ext cx="4114800" cy="365125"/>
          </a:xfrm>
        </p:spPr>
        <p:txBody>
          <a:bodyPr/>
          <a:lstStyle>
            <a:lvl1pPr algn="l">
              <a:defRPr/>
            </a:lvl1pPr>
          </a:lstStyle>
          <a:p>
            <a:endParaRPr lang="en-US"/>
          </a:p>
        </p:txBody>
      </p:sp>
      <p:sp>
        <p:nvSpPr>
          <p:cNvPr id="6" name="Slide Number Placeholder 5">
            <a:extLst>
              <a:ext uri="{FF2B5EF4-FFF2-40B4-BE49-F238E27FC236}">
                <a16:creationId xmlns:a16="http://schemas.microsoft.com/office/drawing/2014/main" id="{BB64C1F5-608B-4335-9F2A-17F63D5FAF0D}"/>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51B01909-73B8-4486-A749-C643B1D7E361}"/>
              </a:ext>
              <a:ext uri="{C183D7F6-B498-43B3-948B-1728B52AA6E4}">
                <adec:decorative xmlns:adec="http://schemas.microsoft.com/office/drawing/2017/decorative" val="1"/>
              </a:ext>
            </a:extLst>
          </p:cNvPr>
          <p:cNvGrpSpPr/>
          <p:nvPr/>
        </p:nvGrpSpPr>
        <p:grpSpPr>
          <a:xfrm>
            <a:off x="530225" y="326769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5E279D86-4533-45F1-B0AA-D237399A5ED5}"/>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764FD722-CB31-4326-ADD8-CBA52FD1FF59}"/>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24E4BCEC-8B0A-444E-8509-1B3BB0449E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9DB36622-1DC7-4B17-8984-588BA8999FF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51B97AF0-1974-42B9-B5FC-A332C52E827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95A298AD-BE5D-4BE1-8CDF-DBFB42D63FE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576033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B4A7-C566-48F4-B4B8-3A5E7B6C5C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3B93F5-BC8B-452C-ACE2-C7E01D1B80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9A49B3-A57D-46C5-8462-0C52509F8FCA}"/>
              </a:ext>
            </a:extLst>
          </p:cNvPr>
          <p:cNvSpPr>
            <a:spLocks noGrp="1"/>
          </p:cNvSpPr>
          <p:nvPr>
            <p:ph type="dt" sz="half" idx="10"/>
          </p:nvPr>
        </p:nvSpPr>
        <p:spPr>
          <a:xfrm>
            <a:off x="530352" y="136525"/>
            <a:ext cx="2743200" cy="365125"/>
          </a:xfrm>
        </p:spPr>
        <p:txBody>
          <a:bodyPr/>
          <a:lstStyle/>
          <a:p>
            <a:fld id="{9376191F-481E-48E9-BB9A-369A67A7362D}" type="datetime1">
              <a:rPr lang="en-US" smtClean="0"/>
              <a:t>11/11/2022</a:t>
            </a:fld>
            <a:endParaRPr lang="en-US"/>
          </a:p>
        </p:txBody>
      </p:sp>
      <p:sp>
        <p:nvSpPr>
          <p:cNvPr id="5" name="Footer Placeholder 4">
            <a:extLst>
              <a:ext uri="{FF2B5EF4-FFF2-40B4-BE49-F238E27FC236}">
                <a16:creationId xmlns:a16="http://schemas.microsoft.com/office/drawing/2014/main" id="{9EC8C810-EAF4-4D86-84DD-2E574122DD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7E738-8574-490B-974B-9AD3B2AAE521}"/>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AC552FEA-472E-4E74-B31D-531852C1908D}"/>
              </a:ext>
              <a:ext uri="{C183D7F6-B498-43B3-948B-1728B52AA6E4}">
                <adec:decorative xmlns:adec="http://schemas.microsoft.com/office/drawing/2017/decorative" val="1"/>
              </a:ext>
            </a:extLst>
          </p:cNvPr>
          <p:cNvGrpSpPr/>
          <p:nvPr/>
        </p:nvGrpSpPr>
        <p:grpSpPr>
          <a:xfrm>
            <a:off x="530225" y="2310597"/>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41DF3078-C636-4776-A616-D5BF3BC280C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0D1A27FA-1310-4BC3-A071-1566746B2FB1}"/>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99ACB9EB-84FE-4B33-9EF9-4EC7DAC25DD5}"/>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826E5EFB-0EF9-4DB8-99CB-5DD72009DB2C}"/>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86238E12-0689-4123-8B2E-E1CCFCC4C88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8538CF67-A00E-4955-A447-001BE02E771A}"/>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4245749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9764E-4B3D-4B6A-A210-B50E4F60E246}"/>
              </a:ext>
            </a:extLst>
          </p:cNvPr>
          <p:cNvSpPr>
            <a:spLocks noGrp="1"/>
          </p:cNvSpPr>
          <p:nvPr>
            <p:ph type="title"/>
          </p:nvPr>
        </p:nvSpPr>
        <p:spPr>
          <a:xfrm>
            <a:off x="530352" y="787068"/>
            <a:ext cx="10072922" cy="2313641"/>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8A30AEC2-B6E6-4C09-A16F-5E2A1C9A0D0E}"/>
              </a:ext>
            </a:extLst>
          </p:cNvPr>
          <p:cNvSpPr>
            <a:spLocks noGrp="1"/>
          </p:cNvSpPr>
          <p:nvPr>
            <p:ph type="body" idx="1"/>
          </p:nvPr>
        </p:nvSpPr>
        <p:spPr>
          <a:xfrm>
            <a:off x="530352" y="3509963"/>
            <a:ext cx="10072922" cy="2579687"/>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A37CAB-B545-4E42-BB5A-F1DAA9335033}"/>
              </a:ext>
            </a:extLst>
          </p:cNvPr>
          <p:cNvSpPr>
            <a:spLocks noGrp="1"/>
          </p:cNvSpPr>
          <p:nvPr>
            <p:ph type="dt" sz="half" idx="10"/>
          </p:nvPr>
        </p:nvSpPr>
        <p:spPr/>
        <p:txBody>
          <a:bodyPr/>
          <a:lstStyle/>
          <a:p>
            <a:fld id="{6C5677DE-DD04-48CC-9C18-7BE9FF2DEB6B}" type="datetime1">
              <a:rPr lang="en-US" smtClean="0"/>
              <a:t>11/11/2022</a:t>
            </a:fld>
            <a:endParaRPr lang="en-US"/>
          </a:p>
        </p:txBody>
      </p:sp>
      <p:sp>
        <p:nvSpPr>
          <p:cNvPr id="5" name="Footer Placeholder 4">
            <a:extLst>
              <a:ext uri="{FF2B5EF4-FFF2-40B4-BE49-F238E27FC236}">
                <a16:creationId xmlns:a16="http://schemas.microsoft.com/office/drawing/2014/main" id="{AF6D720B-7E58-43F4-9659-ADB2403A50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95F53F-2FA5-4B5C-A151-F07BBC002B29}"/>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37B4CDD2-E09A-418A-9131-FBDEE440A1F1}"/>
              </a:ext>
              <a:ext uri="{C183D7F6-B498-43B3-948B-1728B52AA6E4}">
                <adec:decorative xmlns:adec="http://schemas.microsoft.com/office/drawing/2017/decorative" val="1"/>
              </a:ext>
            </a:extLst>
          </p:cNvPr>
          <p:cNvGrpSpPr/>
          <p:nvPr/>
        </p:nvGrpSpPr>
        <p:grpSpPr>
          <a:xfrm>
            <a:off x="530225" y="326769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8852E5FB-B268-4CCA-8E55-803038F7A00D}"/>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A1C9CBB3-97C0-4A35-9088-C69233F5CEE7}"/>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1610871-AEE9-46EB-9D27-BA1D9D688124}"/>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27478059-2A11-484D-A2D7-199F74778E50}"/>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30EC0886-DDB9-47F1-9414-C121C1D3F954}"/>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66A10427-DF20-4284-B215-EABA4D366E20}"/>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168855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473D3-0F03-4BF4-831F-34E80BAC55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C09409-59F2-486F-A6D0-FAEE8FFF25B2}"/>
              </a:ext>
            </a:extLst>
          </p:cNvPr>
          <p:cNvSpPr>
            <a:spLocks noGrp="1"/>
          </p:cNvSpPr>
          <p:nvPr>
            <p:ph sz="half" idx="1"/>
          </p:nvPr>
        </p:nvSpPr>
        <p:spPr>
          <a:xfrm>
            <a:off x="525717" y="2521885"/>
            <a:ext cx="4645152"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087241-B390-47A6-8070-C3D4652F887B}"/>
              </a:ext>
            </a:extLst>
          </p:cNvPr>
          <p:cNvSpPr>
            <a:spLocks noGrp="1"/>
          </p:cNvSpPr>
          <p:nvPr>
            <p:ph sz="half" idx="2"/>
          </p:nvPr>
        </p:nvSpPr>
        <p:spPr>
          <a:xfrm>
            <a:off x="5992136" y="2521885"/>
            <a:ext cx="4611138"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80B360-2ACA-4B93-9439-591B6D3FBC3F}"/>
              </a:ext>
            </a:extLst>
          </p:cNvPr>
          <p:cNvSpPr>
            <a:spLocks noGrp="1"/>
          </p:cNvSpPr>
          <p:nvPr>
            <p:ph type="dt" sz="half" idx="10"/>
          </p:nvPr>
        </p:nvSpPr>
        <p:spPr/>
        <p:txBody>
          <a:bodyPr/>
          <a:lstStyle/>
          <a:p>
            <a:fld id="{463255ED-7101-4D18-A8AE-3B5E4CB87EA5}" type="datetime1">
              <a:rPr lang="en-US" smtClean="0"/>
              <a:t>11/11/2022</a:t>
            </a:fld>
            <a:endParaRPr lang="en-US"/>
          </a:p>
        </p:txBody>
      </p:sp>
      <p:sp>
        <p:nvSpPr>
          <p:cNvPr id="6" name="Footer Placeholder 5">
            <a:extLst>
              <a:ext uri="{FF2B5EF4-FFF2-40B4-BE49-F238E27FC236}">
                <a16:creationId xmlns:a16="http://schemas.microsoft.com/office/drawing/2014/main" id="{684A73E2-CF78-404C-A86F-E70A284AE9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A8F42A-11E1-42A0-8ECF-A5BBA3B8CA56}"/>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8" name="Graphic 78">
            <a:extLst>
              <a:ext uri="{FF2B5EF4-FFF2-40B4-BE49-F238E27FC236}">
                <a16:creationId xmlns:a16="http://schemas.microsoft.com/office/drawing/2014/main" id="{0CB61A83-9419-49FC-8074-2AB3D34FA88B}"/>
              </a:ext>
              <a:ext uri="{C183D7F6-B498-43B3-948B-1728B52AA6E4}">
                <adec:decorative xmlns:adec="http://schemas.microsoft.com/office/drawing/2017/decorative" val="1"/>
              </a:ext>
            </a:extLst>
          </p:cNvPr>
          <p:cNvGrpSpPr/>
          <p:nvPr/>
        </p:nvGrpSpPr>
        <p:grpSpPr>
          <a:xfrm>
            <a:off x="530225" y="2319637"/>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BCD12E57-97FB-48D8-81CC-7C37E8947CB4}"/>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E487641C-E83B-4134-88C9-1D23D5FA1836}"/>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B99AB7A6-A88C-44E1-A9DE-4126B957F88A}"/>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9FF0D518-1D17-44C7-BF73-7C980481DB5B}"/>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9A7A3E12-61E8-41A0-A459-15BF375FA945}"/>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9E5E4A56-9100-4D60-8A34-0FE116F41FF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364097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ECA31-EE14-41DD-9914-DA7138220460}"/>
              </a:ext>
            </a:extLst>
          </p:cNvPr>
          <p:cNvSpPr>
            <a:spLocks noGrp="1"/>
          </p:cNvSpPr>
          <p:nvPr>
            <p:ph type="title"/>
          </p:nvPr>
        </p:nvSpPr>
        <p:spPr>
          <a:xfrm>
            <a:off x="530352" y="787067"/>
            <a:ext cx="10072922"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B22AB6-1657-4AE2-8607-2C77A25D79D9}"/>
              </a:ext>
            </a:extLst>
          </p:cNvPr>
          <p:cNvSpPr>
            <a:spLocks noGrp="1"/>
          </p:cNvSpPr>
          <p:nvPr>
            <p:ph type="body" idx="1"/>
          </p:nvPr>
        </p:nvSpPr>
        <p:spPr>
          <a:xfrm>
            <a:off x="530352" y="2521884"/>
            <a:ext cx="4845387" cy="780439"/>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AA6DC0-D4D5-4164-A3FD-6BB5CBB2BBAD}"/>
              </a:ext>
            </a:extLst>
          </p:cNvPr>
          <p:cNvSpPr>
            <a:spLocks noGrp="1"/>
          </p:cNvSpPr>
          <p:nvPr>
            <p:ph sz="half" idx="2"/>
          </p:nvPr>
        </p:nvSpPr>
        <p:spPr>
          <a:xfrm>
            <a:off x="530352" y="3366390"/>
            <a:ext cx="4845387" cy="2644796"/>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29B35F8-95F3-43D1-8917-5836BAA90490}"/>
              </a:ext>
            </a:extLst>
          </p:cNvPr>
          <p:cNvSpPr>
            <a:spLocks noGrp="1"/>
          </p:cNvSpPr>
          <p:nvPr>
            <p:ph type="body" sz="quarter" idx="3"/>
          </p:nvPr>
        </p:nvSpPr>
        <p:spPr>
          <a:xfrm>
            <a:off x="5734025" y="2521884"/>
            <a:ext cx="4869249" cy="780439"/>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B639E7-F4A3-4ADE-B290-0A4F9761B977}"/>
              </a:ext>
            </a:extLst>
          </p:cNvPr>
          <p:cNvSpPr>
            <a:spLocks noGrp="1"/>
          </p:cNvSpPr>
          <p:nvPr>
            <p:ph sz="quarter" idx="4"/>
          </p:nvPr>
        </p:nvSpPr>
        <p:spPr>
          <a:xfrm>
            <a:off x="5734025" y="3366390"/>
            <a:ext cx="4869249" cy="2644796"/>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6F296B-429F-4DFC-ABC3-0A078EA99425}"/>
              </a:ext>
            </a:extLst>
          </p:cNvPr>
          <p:cNvSpPr>
            <a:spLocks noGrp="1"/>
          </p:cNvSpPr>
          <p:nvPr>
            <p:ph type="dt" sz="half" idx="10"/>
          </p:nvPr>
        </p:nvSpPr>
        <p:spPr/>
        <p:txBody>
          <a:bodyPr/>
          <a:lstStyle/>
          <a:p>
            <a:fld id="{CD52F23D-51F6-4C94-8CD5-B9ABBF67EE23}" type="datetime1">
              <a:rPr lang="en-US" smtClean="0"/>
              <a:t>11/11/2022</a:t>
            </a:fld>
            <a:endParaRPr lang="en-US"/>
          </a:p>
        </p:txBody>
      </p:sp>
      <p:sp>
        <p:nvSpPr>
          <p:cNvPr id="8" name="Footer Placeholder 7">
            <a:extLst>
              <a:ext uri="{FF2B5EF4-FFF2-40B4-BE49-F238E27FC236}">
                <a16:creationId xmlns:a16="http://schemas.microsoft.com/office/drawing/2014/main" id="{0B7103B9-D521-4910-AC15-F12F25CB95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73A6D9-123D-492C-B5CE-294EF2559FAB}"/>
              </a:ext>
            </a:extLst>
          </p:cNvPr>
          <p:cNvSpPr>
            <a:spLocks noGrp="1"/>
          </p:cNvSpPr>
          <p:nvPr>
            <p:ph type="sldNum" sz="quarter" idx="12"/>
          </p:nvPr>
        </p:nvSpPr>
        <p:spPr/>
        <p:txBody>
          <a:bodyPr/>
          <a:lstStyle/>
          <a:p>
            <a:fld id="{E1076ED0-0DB3-4879-AAE5-5C20D22C1DF4}" type="slidenum">
              <a:rPr lang="en-US" smtClean="0"/>
              <a:t>‹#›</a:t>
            </a:fld>
            <a:endParaRPr lang="en-US"/>
          </a:p>
        </p:txBody>
      </p:sp>
    </p:spTree>
    <p:extLst>
      <p:ext uri="{BB962C8B-B14F-4D97-AF65-F5344CB8AC3E}">
        <p14:creationId xmlns:p14="http://schemas.microsoft.com/office/powerpoint/2010/main" val="1246021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2A22-4B4D-4F58-9783-A0469DA4D233}"/>
              </a:ext>
            </a:extLst>
          </p:cNvPr>
          <p:cNvSpPr>
            <a:spLocks noGrp="1"/>
          </p:cNvSpPr>
          <p:nvPr>
            <p:ph type="title"/>
          </p:nvPr>
        </p:nvSpPr>
        <p:spPr>
          <a:xfrm>
            <a:off x="525718" y="787068"/>
            <a:ext cx="10077556"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3B5EE610-5457-4E8C-B568-B8D560773B5C}"/>
              </a:ext>
            </a:extLst>
          </p:cNvPr>
          <p:cNvSpPr>
            <a:spLocks noGrp="1"/>
          </p:cNvSpPr>
          <p:nvPr>
            <p:ph type="dt" sz="half" idx="10"/>
          </p:nvPr>
        </p:nvSpPr>
        <p:spPr/>
        <p:txBody>
          <a:bodyPr/>
          <a:lstStyle/>
          <a:p>
            <a:fld id="{D51A702F-6367-4FD1-89A8-3744BE6BA9A2}" type="datetime1">
              <a:rPr lang="en-US" smtClean="0"/>
              <a:t>11/11/2022</a:t>
            </a:fld>
            <a:endParaRPr lang="en-US"/>
          </a:p>
        </p:txBody>
      </p:sp>
      <p:sp>
        <p:nvSpPr>
          <p:cNvPr id="4" name="Footer Placeholder 3">
            <a:extLst>
              <a:ext uri="{FF2B5EF4-FFF2-40B4-BE49-F238E27FC236}">
                <a16:creationId xmlns:a16="http://schemas.microsoft.com/office/drawing/2014/main" id="{A0BA57BB-288A-4A30-A4EC-FF0537BC26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414C89-B968-4A85-A035-E2997A5F8498}"/>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6" name="Graphic 78">
            <a:extLst>
              <a:ext uri="{FF2B5EF4-FFF2-40B4-BE49-F238E27FC236}">
                <a16:creationId xmlns:a16="http://schemas.microsoft.com/office/drawing/2014/main" id="{AC45ECC6-E29C-40EF-A7C9-5A17DAFD4299}"/>
              </a:ext>
              <a:ext uri="{C183D7F6-B498-43B3-948B-1728B52AA6E4}">
                <adec:decorative xmlns:adec="http://schemas.microsoft.com/office/drawing/2017/decorative" val="1"/>
              </a:ext>
            </a:extLst>
          </p:cNvPr>
          <p:cNvGrpSpPr/>
          <p:nvPr/>
        </p:nvGrpSpPr>
        <p:grpSpPr>
          <a:xfrm>
            <a:off x="530225" y="2352330"/>
            <a:ext cx="972241" cy="45719"/>
            <a:chOff x="4886325" y="3371754"/>
            <a:chExt cx="2418492" cy="113728"/>
          </a:xfrm>
          <a:solidFill>
            <a:schemeClr val="accent1"/>
          </a:solidFill>
        </p:grpSpPr>
        <p:sp>
          <p:nvSpPr>
            <p:cNvPr id="7" name="Graphic 78">
              <a:extLst>
                <a:ext uri="{FF2B5EF4-FFF2-40B4-BE49-F238E27FC236}">
                  <a16:creationId xmlns:a16="http://schemas.microsoft.com/office/drawing/2014/main" id="{8DA0D497-8E8F-426A-8172-894BE03F70F6}"/>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8" name="Graphic 78">
              <a:extLst>
                <a:ext uri="{FF2B5EF4-FFF2-40B4-BE49-F238E27FC236}">
                  <a16:creationId xmlns:a16="http://schemas.microsoft.com/office/drawing/2014/main" id="{8C0459EF-3B70-4083-8845-3A9AF847E805}"/>
                </a:ext>
              </a:extLst>
            </p:cNvPr>
            <p:cNvGrpSpPr/>
            <p:nvPr/>
          </p:nvGrpSpPr>
          <p:grpSpPr>
            <a:xfrm>
              <a:off x="4886709" y="3371754"/>
              <a:ext cx="2418108" cy="113728"/>
              <a:chOff x="4886709" y="3371754"/>
              <a:chExt cx="2418108" cy="113728"/>
            </a:xfrm>
            <a:grpFill/>
          </p:grpSpPr>
          <p:sp>
            <p:nvSpPr>
              <p:cNvPr id="9" name="Graphic 78">
                <a:extLst>
                  <a:ext uri="{FF2B5EF4-FFF2-40B4-BE49-F238E27FC236}">
                    <a16:creationId xmlns:a16="http://schemas.microsoft.com/office/drawing/2014/main" id="{53BF2B58-70F8-4288-85AB-CBDA723CDFCC}"/>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0" name="Graphic 78">
                <a:extLst>
                  <a:ext uri="{FF2B5EF4-FFF2-40B4-BE49-F238E27FC236}">
                    <a16:creationId xmlns:a16="http://schemas.microsoft.com/office/drawing/2014/main" id="{A569E551-A5A0-4A8F-B999-3A6D104814A2}"/>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0FB69EB5-D9AC-46E7-934E-32999C39B2E6}"/>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6EABC49A-B4ED-44E4-ADB7-E432734A7C9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513739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7A339C-4093-4B40-8C90-52F005CA9A0E}"/>
              </a:ext>
            </a:extLst>
          </p:cNvPr>
          <p:cNvSpPr>
            <a:spLocks noGrp="1"/>
          </p:cNvSpPr>
          <p:nvPr>
            <p:ph type="dt" sz="half" idx="10"/>
          </p:nvPr>
        </p:nvSpPr>
        <p:spPr/>
        <p:txBody>
          <a:bodyPr/>
          <a:lstStyle/>
          <a:p>
            <a:fld id="{4A6E99BD-4B4F-4460-B452-0E8146ACCF8F}" type="datetime1">
              <a:rPr lang="en-US" smtClean="0"/>
              <a:t>11/11/2022</a:t>
            </a:fld>
            <a:endParaRPr lang="en-US"/>
          </a:p>
        </p:txBody>
      </p:sp>
      <p:sp>
        <p:nvSpPr>
          <p:cNvPr id="3" name="Footer Placeholder 2">
            <a:extLst>
              <a:ext uri="{FF2B5EF4-FFF2-40B4-BE49-F238E27FC236}">
                <a16:creationId xmlns:a16="http://schemas.microsoft.com/office/drawing/2014/main" id="{DFA33F04-8E0A-4165-930C-527D781A7D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62F57B-BEB6-4973-A362-38F638E0D05C}"/>
              </a:ext>
            </a:extLst>
          </p:cNvPr>
          <p:cNvSpPr>
            <a:spLocks noGrp="1"/>
          </p:cNvSpPr>
          <p:nvPr>
            <p:ph type="sldNum" sz="quarter" idx="12"/>
          </p:nvPr>
        </p:nvSpPr>
        <p:spPr/>
        <p:txBody>
          <a:bodyPr/>
          <a:lstStyle/>
          <a:p>
            <a:fld id="{E1076ED0-0DB3-4879-AAE5-5C20D22C1DF4}" type="slidenum">
              <a:rPr lang="en-US" smtClean="0"/>
              <a:t>‹#›</a:t>
            </a:fld>
            <a:endParaRPr lang="en-US"/>
          </a:p>
        </p:txBody>
      </p:sp>
    </p:spTree>
    <p:extLst>
      <p:ext uri="{BB962C8B-B14F-4D97-AF65-F5344CB8AC3E}">
        <p14:creationId xmlns:p14="http://schemas.microsoft.com/office/powerpoint/2010/main" val="1832473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FAC90-C2CA-44DD-8EF8-20BDD6724247}"/>
              </a:ext>
            </a:extLst>
          </p:cNvPr>
          <p:cNvSpPr>
            <a:spLocks noGrp="1"/>
          </p:cNvSpPr>
          <p:nvPr>
            <p:ph type="title"/>
          </p:nvPr>
        </p:nvSpPr>
        <p:spPr>
          <a:xfrm>
            <a:off x="530352" y="787068"/>
            <a:ext cx="4315386" cy="2223152"/>
          </a:xfrm>
        </p:spPr>
        <p:txBody>
          <a:bodyPr anchor="b">
            <a:no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5EE915FB-D5F4-4CAD-AE70-3644E81802E6}"/>
              </a:ext>
            </a:extLst>
          </p:cNvPr>
          <p:cNvSpPr>
            <a:spLocks noGrp="1"/>
          </p:cNvSpPr>
          <p:nvPr>
            <p:ph idx="1"/>
          </p:nvPr>
        </p:nvSpPr>
        <p:spPr>
          <a:xfrm>
            <a:off x="5183188" y="987425"/>
            <a:ext cx="5420086"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7374DA3-3BAC-4045-825F-B3C27B89736B}"/>
              </a:ext>
            </a:extLst>
          </p:cNvPr>
          <p:cNvSpPr>
            <a:spLocks noGrp="1"/>
          </p:cNvSpPr>
          <p:nvPr>
            <p:ph type="body" sz="half" idx="2"/>
          </p:nvPr>
        </p:nvSpPr>
        <p:spPr>
          <a:xfrm>
            <a:off x="530352" y="3429000"/>
            <a:ext cx="4315386" cy="24399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5A0D65-0423-4E45-947A-E08C8569F15F}"/>
              </a:ext>
            </a:extLst>
          </p:cNvPr>
          <p:cNvSpPr>
            <a:spLocks noGrp="1"/>
          </p:cNvSpPr>
          <p:nvPr>
            <p:ph type="dt" sz="half" idx="10"/>
          </p:nvPr>
        </p:nvSpPr>
        <p:spPr/>
        <p:txBody>
          <a:bodyPr/>
          <a:lstStyle/>
          <a:p>
            <a:fld id="{EB6FD34C-1867-42A9-AC54-D15ADD8A65E7}" type="datetime1">
              <a:rPr lang="en-US" smtClean="0"/>
              <a:t>11/11/2022</a:t>
            </a:fld>
            <a:endParaRPr lang="en-US"/>
          </a:p>
        </p:txBody>
      </p:sp>
      <p:sp>
        <p:nvSpPr>
          <p:cNvPr id="6" name="Footer Placeholder 5">
            <a:extLst>
              <a:ext uri="{FF2B5EF4-FFF2-40B4-BE49-F238E27FC236}">
                <a16:creationId xmlns:a16="http://schemas.microsoft.com/office/drawing/2014/main" id="{27E6FBD0-E49F-4DE6-9264-CEDB9BAA01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16B246-A768-4B2D-96C6-9F417852636C}"/>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8" name="Graphic 78">
            <a:extLst>
              <a:ext uri="{FF2B5EF4-FFF2-40B4-BE49-F238E27FC236}">
                <a16:creationId xmlns:a16="http://schemas.microsoft.com/office/drawing/2014/main" id="{839DB371-B90D-44CB-A4AF-C7BDBFD0A877}"/>
              </a:ext>
              <a:ext uri="{C183D7F6-B498-43B3-948B-1728B52AA6E4}">
                <adec:decorative xmlns:adec="http://schemas.microsoft.com/office/drawing/2017/decorative" val="1"/>
              </a:ext>
            </a:extLst>
          </p:cNvPr>
          <p:cNvGrpSpPr/>
          <p:nvPr/>
        </p:nvGrpSpPr>
        <p:grpSpPr>
          <a:xfrm>
            <a:off x="530225" y="3193468"/>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0C845011-2FC2-40F7-B0C6-49CBBA72B9C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82BC78B8-5139-436F-AD47-3CC03903FDDC}"/>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F9DC17BA-1278-45C9-B1BF-B9F1518E1F29}"/>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99637B9F-CC26-4669-81F0-A942B4F72D61}"/>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2BB8F115-0030-47B4-BAF4-C15D1EA27B11}"/>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662F9949-4F1A-4708-824B-E876E9BEDA1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318649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CB0C8-915E-4BF2-976E-B8D7EDC591F9}"/>
              </a:ext>
            </a:extLst>
          </p:cNvPr>
          <p:cNvSpPr>
            <a:spLocks noGrp="1"/>
          </p:cNvSpPr>
          <p:nvPr>
            <p:ph type="title"/>
          </p:nvPr>
        </p:nvSpPr>
        <p:spPr>
          <a:xfrm>
            <a:off x="530352" y="787068"/>
            <a:ext cx="3932237" cy="2223152"/>
          </a:xfrm>
        </p:spPr>
        <p:txBody>
          <a:bodyPr anchor="b">
            <a:noAutofit/>
          </a:bodyPr>
          <a:lstStyle>
            <a:lvl1pPr>
              <a:defRPr sz="3600"/>
            </a:lvl1pPr>
          </a:lstStyle>
          <a:p>
            <a:r>
              <a:rPr lang="en-US"/>
              <a:t>Click to edit Master title style</a:t>
            </a:r>
          </a:p>
        </p:txBody>
      </p:sp>
      <p:sp>
        <p:nvSpPr>
          <p:cNvPr id="3" name="Picture Placeholder 2">
            <a:extLst>
              <a:ext uri="{FF2B5EF4-FFF2-40B4-BE49-F238E27FC236}">
                <a16:creationId xmlns:a16="http://schemas.microsoft.com/office/drawing/2014/main" id="{710714E6-8E50-4B50-A2E0-F9D20155EB9B}"/>
              </a:ext>
            </a:extLst>
          </p:cNvPr>
          <p:cNvSpPr>
            <a:spLocks noGrp="1"/>
          </p:cNvSpPr>
          <p:nvPr>
            <p:ph type="pic" idx="1"/>
          </p:nvPr>
        </p:nvSpPr>
        <p:spPr>
          <a:xfrm>
            <a:off x="5183188" y="987425"/>
            <a:ext cx="542008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0D67A6C-5CA5-4EF0-B1C4-ED85FF255AE3}"/>
              </a:ext>
            </a:extLst>
          </p:cNvPr>
          <p:cNvSpPr>
            <a:spLocks noGrp="1"/>
          </p:cNvSpPr>
          <p:nvPr>
            <p:ph type="body" sz="half" idx="2"/>
          </p:nvPr>
        </p:nvSpPr>
        <p:spPr>
          <a:xfrm>
            <a:off x="530352" y="3429000"/>
            <a:ext cx="3932237" cy="243998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C76474-31D4-4567-B4EC-B6AF24488AE7}"/>
              </a:ext>
            </a:extLst>
          </p:cNvPr>
          <p:cNvSpPr>
            <a:spLocks noGrp="1"/>
          </p:cNvSpPr>
          <p:nvPr>
            <p:ph type="dt" sz="half" idx="10"/>
          </p:nvPr>
        </p:nvSpPr>
        <p:spPr/>
        <p:txBody>
          <a:bodyPr/>
          <a:lstStyle/>
          <a:p>
            <a:fld id="{336133E9-A654-4C17-8C3C-DDCAC83D6EBF}" type="datetime1">
              <a:rPr lang="en-US" smtClean="0"/>
              <a:t>11/11/2022</a:t>
            </a:fld>
            <a:endParaRPr lang="en-US"/>
          </a:p>
        </p:txBody>
      </p:sp>
      <p:sp>
        <p:nvSpPr>
          <p:cNvPr id="6" name="Footer Placeholder 5">
            <a:extLst>
              <a:ext uri="{FF2B5EF4-FFF2-40B4-BE49-F238E27FC236}">
                <a16:creationId xmlns:a16="http://schemas.microsoft.com/office/drawing/2014/main" id="{5C902DE0-33F5-4372-8EB5-F5746D344A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C5C2EF-849D-4B2C-8ED6-D26553657DBA}"/>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8" name="Graphic 78">
            <a:extLst>
              <a:ext uri="{FF2B5EF4-FFF2-40B4-BE49-F238E27FC236}">
                <a16:creationId xmlns:a16="http://schemas.microsoft.com/office/drawing/2014/main" id="{7627CBC2-9DC2-4EE8-A2D5-849E30F22017}"/>
              </a:ext>
              <a:ext uri="{C183D7F6-B498-43B3-948B-1728B52AA6E4}">
                <adec:decorative xmlns:adec="http://schemas.microsoft.com/office/drawing/2017/decorative" val="1"/>
              </a:ext>
            </a:extLst>
          </p:cNvPr>
          <p:cNvGrpSpPr/>
          <p:nvPr/>
        </p:nvGrpSpPr>
        <p:grpSpPr>
          <a:xfrm>
            <a:off x="530225" y="3193468"/>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9FB4AEFC-63AB-4831-8EC1-E8145604D8D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811E1337-D5DA-408D-91F3-A6A35FCDD0B9}"/>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1E473FA4-FD80-4D04-AAC5-63B9A4D80778}"/>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FCB457B9-48DE-4921-8C3F-996598075B1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53C9DB95-9A61-4553-8D82-D2BE26FCBC6E}"/>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0EAE371F-24C9-4738-834F-FAF5A5C9ACE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104475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9F2C5-A3FC-44EF-BA15-CEC83C83D6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5040D3-67DB-455C-AD79-49E185DB63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B2B07A-258E-42DD-9A68-2C76F7D54040}"/>
              </a:ext>
            </a:extLst>
          </p:cNvPr>
          <p:cNvSpPr>
            <a:spLocks noGrp="1"/>
          </p:cNvSpPr>
          <p:nvPr>
            <p:ph type="dt" sz="half" idx="10"/>
          </p:nvPr>
        </p:nvSpPr>
        <p:spPr/>
        <p:txBody>
          <a:bodyPr/>
          <a:lstStyle/>
          <a:p>
            <a:fld id="{A4649BD0-10DB-43E7-8F22-40B3D51B8FC3}" type="datetime1">
              <a:rPr lang="en-US" smtClean="0"/>
              <a:t>11/11/2022</a:t>
            </a:fld>
            <a:endParaRPr lang="en-US"/>
          </a:p>
        </p:txBody>
      </p:sp>
      <p:sp>
        <p:nvSpPr>
          <p:cNvPr id="5" name="Footer Placeholder 4">
            <a:extLst>
              <a:ext uri="{FF2B5EF4-FFF2-40B4-BE49-F238E27FC236}">
                <a16:creationId xmlns:a16="http://schemas.microsoft.com/office/drawing/2014/main" id="{7C01E9BC-3BB8-40CD-9294-59A2E59E1B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13979D-5589-4770-9D29-046F2B506C33}"/>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12EF7969-DB38-4989-A65C-9D190A245515}"/>
              </a:ext>
              <a:ext uri="{C183D7F6-B498-43B3-948B-1728B52AA6E4}">
                <adec:decorative xmlns:adec="http://schemas.microsoft.com/office/drawing/2017/decorative" val="1"/>
              </a:ext>
            </a:extLst>
          </p:cNvPr>
          <p:cNvGrpSpPr/>
          <p:nvPr/>
        </p:nvGrpSpPr>
        <p:grpSpPr>
          <a:xfrm>
            <a:off x="530225" y="2333456"/>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2145BE25-C437-45FE-A3D3-BBAAF108CC9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4A9D0FA0-682C-4076-B779-D865AEEFC66C}"/>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AB60163C-1A2D-4F00-BC61-8A3C11E2D2BE}"/>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3FF8D873-9CF9-4A0A-A7B8-875C0B8233D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2B645470-F624-4417-A8A4-FC242E43C9DB}"/>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ECC7EFEF-6B2A-4210-9275-0077ACF2827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543616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6693CD-CB65-4F37-A6DA-F300B93C14D9}"/>
              </a:ext>
            </a:extLst>
          </p:cNvPr>
          <p:cNvSpPr>
            <a:spLocks noGrp="1"/>
          </p:cNvSpPr>
          <p:nvPr>
            <p:ph type="title" orient="vert"/>
          </p:nvPr>
        </p:nvSpPr>
        <p:spPr>
          <a:xfrm>
            <a:off x="7974374" y="787067"/>
            <a:ext cx="2628900" cy="538989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448D117-7AE6-4831-9867-5145F64A0C24}"/>
              </a:ext>
            </a:extLst>
          </p:cNvPr>
          <p:cNvSpPr>
            <a:spLocks noGrp="1"/>
          </p:cNvSpPr>
          <p:nvPr>
            <p:ph type="body" orient="vert" idx="1"/>
          </p:nvPr>
        </p:nvSpPr>
        <p:spPr>
          <a:xfrm>
            <a:off x="525719" y="787067"/>
            <a:ext cx="7039402" cy="538989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988CF8-397F-485E-8081-AFA4DADD440C}"/>
              </a:ext>
            </a:extLst>
          </p:cNvPr>
          <p:cNvSpPr>
            <a:spLocks noGrp="1"/>
          </p:cNvSpPr>
          <p:nvPr>
            <p:ph type="dt" sz="half" idx="10"/>
          </p:nvPr>
        </p:nvSpPr>
        <p:spPr/>
        <p:txBody>
          <a:bodyPr/>
          <a:lstStyle/>
          <a:p>
            <a:fld id="{0A16C79C-F566-427A-93F6-434A4E613134}" type="datetime1">
              <a:rPr lang="en-US" smtClean="0"/>
              <a:t>11/11/2022</a:t>
            </a:fld>
            <a:endParaRPr lang="en-US"/>
          </a:p>
        </p:txBody>
      </p:sp>
      <p:sp>
        <p:nvSpPr>
          <p:cNvPr id="5" name="Footer Placeholder 4">
            <a:extLst>
              <a:ext uri="{FF2B5EF4-FFF2-40B4-BE49-F238E27FC236}">
                <a16:creationId xmlns:a16="http://schemas.microsoft.com/office/drawing/2014/main" id="{83CE4773-4660-4F21-83CF-1A449395BB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B59537-EB47-40FA-893E-785D6FE00A5C}"/>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588F505F-2957-41FC-9AAA-962853A6719E}"/>
              </a:ext>
              <a:ext uri="{C183D7F6-B498-43B3-948B-1728B52AA6E4}">
                <adec:decorative xmlns:adec="http://schemas.microsoft.com/office/drawing/2017/decorative" val="1"/>
              </a:ext>
            </a:extLst>
          </p:cNvPr>
          <p:cNvGrpSpPr/>
          <p:nvPr/>
        </p:nvGrpSpPr>
        <p:grpSpPr>
          <a:xfrm rot="5400000">
            <a:off x="7283627" y="1250328"/>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091A36EB-8545-4EFE-B619-165D36D644D1}"/>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8D075D29-6706-486B-A55A-13866882BA88}"/>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FAE751A-10F0-48F2-BBC3-D2FE499B34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52289CAF-683C-4BCC-8AA5-95A3BF799B0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3BC8403A-C46F-4DA1-A015-00A80215F289}"/>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A797D957-3A2C-42DF-B73E-CBB47BE036B7}"/>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324871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435959F4-53DA-47FF-BC24-1E5B75C69876}"/>
              </a:ext>
            </a:extLst>
          </p:cNvPr>
          <p:cNvSpPr/>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0" name="Group 19">
            <a:extLst>
              <a:ext uri="{FF2B5EF4-FFF2-40B4-BE49-F238E27FC236}">
                <a16:creationId xmlns:a16="http://schemas.microsoft.com/office/drawing/2014/main" id="{A7CF83E8-F6F0-41E3-B580-7412A04DDFB5}"/>
              </a:ext>
            </a:extLst>
          </p:cNvPr>
          <p:cNvGrpSpPr/>
          <p:nvPr/>
        </p:nvGrpSpPr>
        <p:grpSpPr>
          <a:xfrm>
            <a:off x="10776050" y="5204030"/>
            <a:ext cx="886141" cy="802497"/>
            <a:chOff x="10948005" y="3272152"/>
            <a:chExt cx="868640" cy="786648"/>
          </a:xfrm>
          <a:solidFill>
            <a:schemeClr val="accent1"/>
          </a:solidFill>
        </p:grpSpPr>
        <p:sp>
          <p:nvSpPr>
            <p:cNvPr id="21" name="Freeform: Shape 20">
              <a:extLst>
                <a:ext uri="{FF2B5EF4-FFF2-40B4-BE49-F238E27FC236}">
                  <a16:creationId xmlns:a16="http://schemas.microsoft.com/office/drawing/2014/main" id="{1A0B6DBB-705D-48D0-842C-F9DFA7684D19}"/>
                </a:ext>
              </a:extLst>
            </p:cNvPr>
            <p:cNvSpPr/>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2" name="Freeform: Shape 21">
              <a:extLst>
                <a:ext uri="{FF2B5EF4-FFF2-40B4-BE49-F238E27FC236}">
                  <a16:creationId xmlns:a16="http://schemas.microsoft.com/office/drawing/2014/main" id="{C194A764-16E1-4D0D-9357-76F80E6086C0}"/>
                </a:ext>
              </a:extLst>
            </p:cNvPr>
            <p:cNvSpPr/>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3" name="Freeform: Shape 22">
              <a:extLst>
                <a:ext uri="{FF2B5EF4-FFF2-40B4-BE49-F238E27FC236}">
                  <a16:creationId xmlns:a16="http://schemas.microsoft.com/office/drawing/2014/main" id="{115B7F3F-A40D-4F24-8536-E2420B433211}"/>
                </a:ext>
              </a:extLst>
            </p:cNvPr>
            <p:cNvSpPr/>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4" name="Graphic 12">
              <a:extLst>
                <a:ext uri="{FF2B5EF4-FFF2-40B4-BE49-F238E27FC236}">
                  <a16:creationId xmlns:a16="http://schemas.microsoft.com/office/drawing/2014/main" id="{CEF42844-A829-4ED2-A360-63BB2A7C45EE}"/>
                </a:ext>
              </a:extLst>
            </p:cNvPr>
            <p:cNvSpPr/>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25" name="Graphic 15">
              <a:extLst>
                <a:ext uri="{FF2B5EF4-FFF2-40B4-BE49-F238E27FC236}">
                  <a16:creationId xmlns:a16="http://schemas.microsoft.com/office/drawing/2014/main" id="{57B23B52-A1C3-44EF-BC11-9094A0DA11AB}"/>
                </a:ext>
              </a:extLst>
            </p:cNvPr>
            <p:cNvSpPr/>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6" name="Graphic 15">
              <a:extLst>
                <a:ext uri="{FF2B5EF4-FFF2-40B4-BE49-F238E27FC236}">
                  <a16:creationId xmlns:a16="http://schemas.microsoft.com/office/drawing/2014/main" id="{064E08E5-DA92-4CF2-A0BF-E341800227B2}"/>
                </a:ext>
              </a:extLst>
            </p:cNvPr>
            <p:cNvSpPr/>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7A222560-E657-4CAE-B667-7BE9E224B244}"/>
                </a:ext>
              </a:extLst>
            </p:cNvPr>
            <p:cNvSpPr/>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Freeform: Shape 7">
            <a:extLst>
              <a:ext uri="{FF2B5EF4-FFF2-40B4-BE49-F238E27FC236}">
                <a16:creationId xmlns:a16="http://schemas.microsoft.com/office/drawing/2014/main" id="{59226104-0061-4319-8237-9C001BF85D49}"/>
              </a:ext>
            </a:extLst>
          </p:cNvPr>
          <p:cNvSpPr/>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2D78318D-FE3E-41D7-9A8C-2065A2C46AF3}"/>
              </a:ext>
            </a:extLst>
          </p:cNvPr>
          <p:cNvSpPr>
            <a:spLocks noGrp="1"/>
          </p:cNvSpPr>
          <p:nvPr>
            <p:ph type="title"/>
          </p:nvPr>
        </p:nvSpPr>
        <p:spPr>
          <a:xfrm>
            <a:off x="525717" y="787068"/>
            <a:ext cx="10077557"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FDB06718-79E7-4159-A003-F86FE7B3D829}"/>
              </a:ext>
            </a:extLst>
          </p:cNvPr>
          <p:cNvSpPr>
            <a:spLocks noGrp="1"/>
          </p:cNvSpPr>
          <p:nvPr>
            <p:ph type="body" idx="1"/>
          </p:nvPr>
        </p:nvSpPr>
        <p:spPr>
          <a:xfrm>
            <a:off x="525717" y="2521885"/>
            <a:ext cx="10077557" cy="35490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1F99FF-FFE2-431D-A0C8-A46C21712A20}"/>
              </a:ext>
            </a:extLst>
          </p:cNvPr>
          <p:cNvSpPr>
            <a:spLocks noGrp="1"/>
          </p:cNvSpPr>
          <p:nvPr>
            <p:ph type="dt" sz="half" idx="2"/>
          </p:nvPr>
        </p:nvSpPr>
        <p:spPr>
          <a:xfrm>
            <a:off x="525718" y="136525"/>
            <a:ext cx="2743200" cy="365125"/>
          </a:xfrm>
          <a:prstGeom prst="rect">
            <a:avLst/>
          </a:prstGeom>
        </p:spPr>
        <p:txBody>
          <a:bodyPr vert="horz" lIns="91440" tIns="45720" rIns="91440" bIns="45720" rtlCol="0" anchor="ctr"/>
          <a:lstStyle>
            <a:lvl1pPr algn="l">
              <a:defRPr sz="900" cap="none" spc="110" baseline="0">
                <a:solidFill>
                  <a:schemeClr val="tx1">
                    <a:lumMod val="65000"/>
                    <a:lumOff val="35000"/>
                  </a:schemeClr>
                </a:solidFill>
              </a:defRPr>
            </a:lvl1pPr>
          </a:lstStyle>
          <a:p>
            <a:fld id="{8769D389-4C4C-4FD7-9E6B-9F44477F0EB8}" type="datetime1">
              <a:rPr lang="en-US" smtClean="0"/>
              <a:t>11/11/2022</a:t>
            </a:fld>
            <a:endParaRPr lang="en-US"/>
          </a:p>
        </p:txBody>
      </p:sp>
      <p:sp>
        <p:nvSpPr>
          <p:cNvPr id="5" name="Footer Placeholder 4">
            <a:extLst>
              <a:ext uri="{FF2B5EF4-FFF2-40B4-BE49-F238E27FC236}">
                <a16:creationId xmlns:a16="http://schemas.microsoft.com/office/drawing/2014/main" id="{51C3547E-668D-4191-847C-7424F75496E6}"/>
              </a:ext>
            </a:extLst>
          </p:cNvPr>
          <p:cNvSpPr>
            <a:spLocks noGrp="1"/>
          </p:cNvSpPr>
          <p:nvPr>
            <p:ph type="ftr" sz="quarter" idx="3"/>
          </p:nvPr>
        </p:nvSpPr>
        <p:spPr>
          <a:xfrm>
            <a:off x="525718" y="6356350"/>
            <a:ext cx="3450659" cy="365125"/>
          </a:xfrm>
          <a:prstGeom prst="rect">
            <a:avLst/>
          </a:prstGeom>
        </p:spPr>
        <p:txBody>
          <a:bodyPr vert="horz" lIns="91440" tIns="45720" rIns="91440" bIns="45720" rtlCol="0" anchor="ctr"/>
          <a:lstStyle>
            <a:lvl1pPr algn="l">
              <a:defRPr sz="900" cap="none" spc="110" baseline="0">
                <a:solidFill>
                  <a:schemeClr val="tx1">
                    <a:lumMod val="65000"/>
                    <a:lumOff val="35000"/>
                  </a:schemeClr>
                </a:solidFill>
              </a:defRPr>
            </a:lvl1pPr>
          </a:lstStyle>
          <a:p>
            <a:endParaRPr lang="en-US"/>
          </a:p>
        </p:txBody>
      </p:sp>
      <p:sp>
        <p:nvSpPr>
          <p:cNvPr id="6" name="Slide Number Placeholder 5">
            <a:extLst>
              <a:ext uri="{FF2B5EF4-FFF2-40B4-BE49-F238E27FC236}">
                <a16:creationId xmlns:a16="http://schemas.microsoft.com/office/drawing/2014/main" id="{8CBB6E6E-8527-4F63-A0C7-84CD44A2B00D}"/>
              </a:ext>
            </a:extLst>
          </p:cNvPr>
          <p:cNvSpPr>
            <a:spLocks noGrp="1"/>
          </p:cNvSpPr>
          <p:nvPr>
            <p:ph type="sldNum" sz="quarter" idx="4"/>
          </p:nvPr>
        </p:nvSpPr>
        <p:spPr>
          <a:xfrm>
            <a:off x="11655367" y="6356350"/>
            <a:ext cx="529809" cy="365125"/>
          </a:xfrm>
          <a:prstGeom prst="rect">
            <a:avLst/>
          </a:prstGeom>
        </p:spPr>
        <p:txBody>
          <a:bodyPr vert="horz" lIns="91440" tIns="45720" rIns="91440" bIns="45720" rtlCol="0" anchor="ctr"/>
          <a:lstStyle>
            <a:lvl1pPr algn="ctr">
              <a:defRPr sz="900" cap="none" spc="110" baseline="0">
                <a:solidFill>
                  <a:schemeClr val="tx1">
                    <a:lumMod val="65000"/>
                    <a:lumOff val="35000"/>
                  </a:schemeClr>
                </a:solidFill>
              </a:defRPr>
            </a:lvl1pPr>
          </a:lstStyle>
          <a:p>
            <a:fld id="{E1076ED0-0DB3-4879-AAE5-5C20D22C1DF4}" type="slidenum">
              <a:rPr lang="en-US" smtClean="0"/>
              <a:t>‹#›</a:t>
            </a:fld>
            <a:endParaRPr lang="en-US"/>
          </a:p>
        </p:txBody>
      </p:sp>
    </p:spTree>
    <p:extLst>
      <p:ext uri="{BB962C8B-B14F-4D97-AF65-F5344CB8AC3E}">
        <p14:creationId xmlns:p14="http://schemas.microsoft.com/office/powerpoint/2010/main" val="2451467880"/>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19" r:id="rId6"/>
    <p:sldLayoutId id="2147483915" r:id="rId7"/>
    <p:sldLayoutId id="2147483916" r:id="rId8"/>
    <p:sldLayoutId id="2147483917" r:id="rId9"/>
    <p:sldLayoutId id="2147483918" r:id="rId10"/>
    <p:sldLayoutId id="2147483920" r:id="rId11"/>
  </p:sldLayoutIdLst>
  <p:hf sldNum="0" hdr="0" ftr="0" dt="0"/>
  <p:txStyles>
    <p:titleStyle>
      <a:lvl1pPr algn="l" defTabSz="914400" rtl="0" eaLnBrk="1" latinLnBrk="0" hangingPunct="1">
        <a:lnSpc>
          <a:spcPct val="100000"/>
        </a:lnSpc>
        <a:spcBef>
          <a:spcPct val="0"/>
        </a:spcBef>
        <a:buNone/>
        <a:defRPr sz="3600" i="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mn-lt"/>
          <a:ea typeface="+mn-ea"/>
          <a:cs typeface="+mn-cs"/>
        </a:defRPr>
      </a:lvl1pPr>
      <a:lvl2pPr marL="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3pPr>
      <a:lvl4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obica.com/restaurants/milan-duomo"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keudanmatkassa.com/"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hyperlink" Target="https://www.milanpublictransport.com/" TargetMode="External"/><Relationship Id="rId5" Type="http://schemas.openxmlformats.org/officeDocument/2006/relationships/hyperlink" Target="https://creativecommons.org/licenses/by-nc-nd/3.0/" TargetMode="External"/><Relationship Id="rId4" Type="http://schemas.openxmlformats.org/officeDocument/2006/relationships/hyperlink" Target="http://www.metroricerche.it/blog/2015/04/29/aggiornamento-metro-5-inaugurazione-del-secondo-lotto-della-lilla/" TargetMode="Externa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2.jpeg"/><Relationship Id="rId7" Type="http://schemas.openxmlformats.org/officeDocument/2006/relationships/diagramColors" Target="../diagrams/colors2.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3.mp4"/><Relationship Id="rId7"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video" Target="../media/media4.mp4"/><Relationship Id="rId5" Type="http://schemas.microsoft.com/office/2007/relationships/media" Target="../media/media4.mp4"/><Relationship Id="rId10" Type="http://schemas.openxmlformats.org/officeDocument/2006/relationships/image" Target="../media/image26.png"/><Relationship Id="rId4" Type="http://schemas.openxmlformats.org/officeDocument/2006/relationships/video" Target="../media/media3.mp4"/><Relationship Id="rId9" Type="http://schemas.openxmlformats.org/officeDocument/2006/relationships/image" Target="../media/image25.png"/></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jpeg"/><Relationship Id="rId1" Type="http://schemas.openxmlformats.org/officeDocument/2006/relationships/slideLayout" Target="../slideLayouts/slideLayout6.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0" name="Freeform: Shape 189">
            <a:extLst>
              <a:ext uri="{FF2B5EF4-FFF2-40B4-BE49-F238E27FC236}">
                <a16:creationId xmlns:a16="http://schemas.microsoft.com/office/drawing/2014/main" id="{435959F4-53DA-47FF-BC24-1E5B75C69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92" name="Group 191">
            <a:extLst>
              <a:ext uri="{FF2B5EF4-FFF2-40B4-BE49-F238E27FC236}">
                <a16:creationId xmlns:a16="http://schemas.microsoft.com/office/drawing/2014/main" id="{A7CF83E8-F6F0-41E3-B580-7412A04DDF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76050" y="5204025"/>
            <a:ext cx="886141" cy="802496"/>
            <a:chOff x="10948005" y="3272152"/>
            <a:chExt cx="868640" cy="786648"/>
          </a:xfrm>
          <a:solidFill>
            <a:schemeClr val="accent1"/>
          </a:solidFill>
        </p:grpSpPr>
        <p:sp>
          <p:nvSpPr>
            <p:cNvPr id="193" name="Freeform: Shape 192">
              <a:extLst>
                <a:ext uri="{FF2B5EF4-FFF2-40B4-BE49-F238E27FC236}">
                  <a16:creationId xmlns:a16="http://schemas.microsoft.com/office/drawing/2014/main" id="{1A0B6DBB-705D-48D0-842C-F9DFA7684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94" name="Freeform: Shape 193">
              <a:extLst>
                <a:ext uri="{FF2B5EF4-FFF2-40B4-BE49-F238E27FC236}">
                  <a16:creationId xmlns:a16="http://schemas.microsoft.com/office/drawing/2014/main" id="{C194A764-16E1-4D0D-9357-76F80E608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95" name="Freeform: Shape 194">
              <a:extLst>
                <a:ext uri="{FF2B5EF4-FFF2-40B4-BE49-F238E27FC236}">
                  <a16:creationId xmlns:a16="http://schemas.microsoft.com/office/drawing/2014/main" id="{115B7F3F-A40D-4F24-8536-E2420B4332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96" name="Graphic 12">
              <a:extLst>
                <a:ext uri="{FF2B5EF4-FFF2-40B4-BE49-F238E27FC236}">
                  <a16:creationId xmlns:a16="http://schemas.microsoft.com/office/drawing/2014/main" id="{CEF42844-A829-4ED2-A360-63BB2A7C4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97" name="Graphic 15">
              <a:extLst>
                <a:ext uri="{FF2B5EF4-FFF2-40B4-BE49-F238E27FC236}">
                  <a16:creationId xmlns:a16="http://schemas.microsoft.com/office/drawing/2014/main" id="{57B23B52-A1C3-44EF-BC11-9094A0DA11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8" name="Graphic 15">
              <a:extLst>
                <a:ext uri="{FF2B5EF4-FFF2-40B4-BE49-F238E27FC236}">
                  <a16:creationId xmlns:a16="http://schemas.microsoft.com/office/drawing/2014/main" id="{064E08E5-DA92-4CF2-A0BF-E34180022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7A222560-E657-4CAE-B667-7BE9E224B2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1" name="Freeform: Shape 200">
            <a:extLst>
              <a:ext uri="{FF2B5EF4-FFF2-40B4-BE49-F238E27FC236}">
                <a16:creationId xmlns:a16="http://schemas.microsoft.com/office/drawing/2014/main" id="{59226104-0061-4319-8237-9C001BF85D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03" name="Graphic 78">
            <a:extLst>
              <a:ext uri="{FF2B5EF4-FFF2-40B4-BE49-F238E27FC236}">
                <a16:creationId xmlns:a16="http://schemas.microsoft.com/office/drawing/2014/main" id="{AC552FEA-472E-4E74-B31D-531852C1908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225" y="2310569"/>
            <a:ext cx="972241" cy="45718"/>
            <a:chOff x="4886325" y="3371754"/>
            <a:chExt cx="2418492" cy="113728"/>
          </a:xfrm>
          <a:solidFill>
            <a:schemeClr val="accent1"/>
          </a:solidFill>
        </p:grpSpPr>
        <p:sp>
          <p:nvSpPr>
            <p:cNvPr id="204" name="Graphic 78">
              <a:extLst>
                <a:ext uri="{FF2B5EF4-FFF2-40B4-BE49-F238E27FC236}">
                  <a16:creationId xmlns:a16="http://schemas.microsoft.com/office/drawing/2014/main" id="{41DF3078-C636-4776-A616-D5BF3BC280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05" name="Graphic 78">
              <a:extLst>
                <a:ext uri="{FF2B5EF4-FFF2-40B4-BE49-F238E27FC236}">
                  <a16:creationId xmlns:a16="http://schemas.microsoft.com/office/drawing/2014/main" id="{0D1A27FA-1310-4BC3-A071-1566746B2FB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06" name="Graphic 78">
                <a:extLst>
                  <a:ext uri="{FF2B5EF4-FFF2-40B4-BE49-F238E27FC236}">
                    <a16:creationId xmlns:a16="http://schemas.microsoft.com/office/drawing/2014/main" id="{99ACB9EB-84FE-4B33-9EF9-4EC7DAC25D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07" name="Graphic 78">
                <a:extLst>
                  <a:ext uri="{FF2B5EF4-FFF2-40B4-BE49-F238E27FC236}">
                    <a16:creationId xmlns:a16="http://schemas.microsoft.com/office/drawing/2014/main" id="{826E5EFB-0EF9-4DB8-99CB-5DD72009DB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08" name="Graphic 78">
                <a:extLst>
                  <a:ext uri="{FF2B5EF4-FFF2-40B4-BE49-F238E27FC236}">
                    <a16:creationId xmlns:a16="http://schemas.microsoft.com/office/drawing/2014/main" id="{86238E12-0689-4123-8B2E-E1CCFCC4C8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09" name="Graphic 78">
                <a:extLst>
                  <a:ext uri="{FF2B5EF4-FFF2-40B4-BE49-F238E27FC236}">
                    <a16:creationId xmlns:a16="http://schemas.microsoft.com/office/drawing/2014/main" id="{8538CF67-A00E-4955-A447-001BE02E7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useBgFill="1">
        <p:nvSpPr>
          <p:cNvPr id="211" name="Rectangle 210">
            <a:extLst>
              <a:ext uri="{FF2B5EF4-FFF2-40B4-BE49-F238E27FC236}">
                <a16:creationId xmlns:a16="http://schemas.microsoft.com/office/drawing/2014/main" id="{2F9C493A-9F03-49B4-B3FB-19CE5AC11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 name="Otsikko 1"/>
          <p:cNvSpPr>
            <a:spLocks noGrp="1"/>
          </p:cNvSpPr>
          <p:nvPr>
            <p:ph type="ctrTitle"/>
          </p:nvPr>
        </p:nvSpPr>
        <p:spPr>
          <a:xfrm>
            <a:off x="6389915" y="787068"/>
            <a:ext cx="4213359" cy="1890665"/>
          </a:xfrm>
        </p:spPr>
        <p:txBody>
          <a:bodyPr vert="horz" lIns="91440" tIns="45720" rIns="91440" bIns="45720" rtlCol="0" anchor="b">
            <a:normAutofit/>
          </a:bodyPr>
          <a:lstStyle/>
          <a:p>
            <a:endParaRPr lang="en-US" sz="3600"/>
          </a:p>
          <a:p>
            <a:r>
              <a:rPr lang="en-US" sz="3600" b="1"/>
              <a:t>Omat</a:t>
            </a:r>
            <a:r>
              <a:rPr lang="en-US" sz="3600"/>
              <a:t> tiedot ja</a:t>
            </a:r>
            <a:r>
              <a:rPr lang="en-US" sz="3600" b="1"/>
              <a:t> kohdetiedot</a:t>
            </a:r>
            <a:endParaRPr lang="en-US" sz="3600"/>
          </a:p>
        </p:txBody>
      </p:sp>
      <p:pic>
        <p:nvPicPr>
          <p:cNvPr id="4" name="Picture 3" descr="Kuva, joka sisältää kohteen rakennus, taivas, ulko, palvontapaikka&#10;&#10;Kuvaus luotu automaattisesti">
            <a:extLst>
              <a:ext uri="{FF2B5EF4-FFF2-40B4-BE49-F238E27FC236}">
                <a16:creationId xmlns:a16="http://schemas.microsoft.com/office/drawing/2014/main" id="{7C808302-7BA0-E1CC-08ED-E27B6D6D9DC7}"/>
              </a:ext>
            </a:extLst>
          </p:cNvPr>
          <p:cNvPicPr>
            <a:picLocks noChangeAspect="1"/>
          </p:cNvPicPr>
          <p:nvPr/>
        </p:nvPicPr>
        <p:blipFill rotWithShape="1">
          <a:blip r:embed="rId2"/>
          <a:srcRect l="4637" r="4639" b="2"/>
          <a:stretch/>
        </p:blipFill>
        <p:spPr>
          <a:xfrm rot="5400000">
            <a:off x="275956" y="1050072"/>
            <a:ext cx="5705279" cy="4716362"/>
          </a:xfrm>
          <a:prstGeom prst="rect">
            <a:avLst/>
          </a:prstGeom>
        </p:spPr>
      </p:pic>
      <p:grpSp>
        <p:nvGrpSpPr>
          <p:cNvPr id="213" name="Graphic 78">
            <a:extLst>
              <a:ext uri="{FF2B5EF4-FFF2-40B4-BE49-F238E27FC236}">
                <a16:creationId xmlns:a16="http://schemas.microsoft.com/office/drawing/2014/main" id="{5E46079A-4648-465E-9D1A-479174C99F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71728" y="3092185"/>
            <a:ext cx="972241" cy="45718"/>
            <a:chOff x="4886325" y="3371754"/>
            <a:chExt cx="2418492" cy="113728"/>
          </a:xfrm>
          <a:solidFill>
            <a:schemeClr val="accent1"/>
          </a:solidFill>
        </p:grpSpPr>
        <p:sp>
          <p:nvSpPr>
            <p:cNvPr id="214" name="Graphic 78">
              <a:extLst>
                <a:ext uri="{FF2B5EF4-FFF2-40B4-BE49-F238E27FC236}">
                  <a16:creationId xmlns:a16="http://schemas.microsoft.com/office/drawing/2014/main" id="{A3BA42E0-6D8E-44BF-AC6B-5FB25C200A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15" name="Graphic 78">
              <a:extLst>
                <a:ext uri="{FF2B5EF4-FFF2-40B4-BE49-F238E27FC236}">
                  <a16:creationId xmlns:a16="http://schemas.microsoft.com/office/drawing/2014/main" id="{91EF6403-FD18-4EC0-840F-8F70F3494B3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16" name="Graphic 78">
                <a:extLst>
                  <a:ext uri="{FF2B5EF4-FFF2-40B4-BE49-F238E27FC236}">
                    <a16:creationId xmlns:a16="http://schemas.microsoft.com/office/drawing/2014/main" id="{92B6AD13-0D11-4C0C-A362-E048C97326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17" name="Graphic 78">
                <a:extLst>
                  <a:ext uri="{FF2B5EF4-FFF2-40B4-BE49-F238E27FC236}">
                    <a16:creationId xmlns:a16="http://schemas.microsoft.com/office/drawing/2014/main" id="{61DDD1A9-F0A4-4900-9DEF-F6B383361B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18" name="Graphic 78">
                <a:extLst>
                  <a:ext uri="{FF2B5EF4-FFF2-40B4-BE49-F238E27FC236}">
                    <a16:creationId xmlns:a16="http://schemas.microsoft.com/office/drawing/2014/main" id="{F26977AE-F962-40FD-945B-D1E106951B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19" name="Graphic 78">
                <a:extLst>
                  <a:ext uri="{FF2B5EF4-FFF2-40B4-BE49-F238E27FC236}">
                    <a16:creationId xmlns:a16="http://schemas.microsoft.com/office/drawing/2014/main" id="{6078955A-1871-4463-B23D-8AD33984CD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221" name="Freeform: Shape 220">
            <a:extLst>
              <a:ext uri="{FF2B5EF4-FFF2-40B4-BE49-F238E27FC236}">
                <a16:creationId xmlns:a16="http://schemas.microsoft.com/office/drawing/2014/main" id="{62F1D297-74F5-4948-9655-BC87A30A4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637359"/>
            <a:ext cx="5486401" cy="1220641"/>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23" name="Group 222">
            <a:extLst>
              <a:ext uri="{FF2B5EF4-FFF2-40B4-BE49-F238E27FC236}">
                <a16:creationId xmlns:a16="http://schemas.microsoft.com/office/drawing/2014/main" id="{756DB040-BB4B-446D-9172-7253A56604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782" y="5182141"/>
            <a:ext cx="886141" cy="802496"/>
            <a:chOff x="10948005" y="3272152"/>
            <a:chExt cx="868640" cy="786648"/>
          </a:xfrm>
          <a:solidFill>
            <a:schemeClr val="accent1"/>
          </a:solidFill>
        </p:grpSpPr>
        <p:sp>
          <p:nvSpPr>
            <p:cNvPr id="224" name="Freeform: Shape 223">
              <a:extLst>
                <a:ext uri="{FF2B5EF4-FFF2-40B4-BE49-F238E27FC236}">
                  <a16:creationId xmlns:a16="http://schemas.microsoft.com/office/drawing/2014/main" id="{58AE7480-26E8-4D60-9ABF-DF801570BE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25" name="Freeform: Shape 224">
              <a:extLst>
                <a:ext uri="{FF2B5EF4-FFF2-40B4-BE49-F238E27FC236}">
                  <a16:creationId xmlns:a16="http://schemas.microsoft.com/office/drawing/2014/main" id="{3644645D-B360-4E3D-A96A-6D9CE4F34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26" name="Freeform: Shape 225">
              <a:extLst>
                <a:ext uri="{FF2B5EF4-FFF2-40B4-BE49-F238E27FC236}">
                  <a16:creationId xmlns:a16="http://schemas.microsoft.com/office/drawing/2014/main" id="{E99C8E1E-3260-4E6A-83CA-9334683161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27" name="Graphic 12">
              <a:extLst>
                <a:ext uri="{FF2B5EF4-FFF2-40B4-BE49-F238E27FC236}">
                  <a16:creationId xmlns:a16="http://schemas.microsoft.com/office/drawing/2014/main" id="{3A551C21-5423-4320-86B3-CA6956E708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228" name="Graphic 15">
              <a:extLst>
                <a:ext uri="{FF2B5EF4-FFF2-40B4-BE49-F238E27FC236}">
                  <a16:creationId xmlns:a16="http://schemas.microsoft.com/office/drawing/2014/main" id="{6D1A9E3F-8323-45A6-B267-8EA6B1A000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29" name="Graphic 15">
              <a:extLst>
                <a:ext uri="{FF2B5EF4-FFF2-40B4-BE49-F238E27FC236}">
                  <a16:creationId xmlns:a16="http://schemas.microsoft.com/office/drawing/2014/main" id="{F4049F71-8749-4860-8F6D-611D459A9F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89D62868-92E4-42DF-9CF9-A9190CC14C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Alaotsikko 2"/>
          <p:cNvSpPr>
            <a:spLocks noGrp="1"/>
          </p:cNvSpPr>
          <p:nvPr>
            <p:ph type="subTitle" idx="1"/>
          </p:nvPr>
        </p:nvSpPr>
        <p:spPr>
          <a:xfrm>
            <a:off x="6389915" y="3429000"/>
            <a:ext cx="4213359" cy="2641930"/>
          </a:xfrm>
        </p:spPr>
        <p:txBody>
          <a:bodyPr vert="horz" lIns="91440" tIns="45720" rIns="91440" bIns="45720" rtlCol="0">
            <a:normAutofit/>
          </a:bodyPr>
          <a:lstStyle/>
          <a:p>
            <a:pPr marL="342900" indent="-342900">
              <a:lnSpc>
                <a:spcPct val="100000"/>
              </a:lnSpc>
              <a:buFont typeface="Arial" panose="020B0604020202020204" pitchFamily="34" charset="0"/>
              <a:buChar char="o"/>
            </a:pPr>
            <a:r>
              <a:rPr lang="en-US" sz="1700"/>
              <a:t>Derin Faraj </a:t>
            </a:r>
          </a:p>
          <a:p>
            <a:pPr marL="342900" indent="-342900">
              <a:lnSpc>
                <a:spcPct val="100000"/>
              </a:lnSpc>
              <a:buFont typeface="Arial" panose="020B0604020202020204" pitchFamily="34" charset="0"/>
              <a:buChar char="o"/>
            </a:pPr>
            <a:r>
              <a:rPr lang="en-US" sz="1700"/>
              <a:t>Ravintola- ja catering-ala </a:t>
            </a:r>
          </a:p>
          <a:p>
            <a:pPr marL="342900" indent="-342900">
              <a:lnSpc>
                <a:spcPct val="100000"/>
              </a:lnSpc>
              <a:buFont typeface="Arial" panose="020B0604020202020204" pitchFamily="34" charset="0"/>
              <a:buChar char="o"/>
            </a:pPr>
            <a:r>
              <a:rPr lang="en-US" sz="1700"/>
              <a:t>Kv-vaihdon ajankohta: 20.09.2022-26.10.2022</a:t>
            </a:r>
          </a:p>
          <a:p>
            <a:pPr marL="342900" indent="-342900">
              <a:lnSpc>
                <a:spcPct val="100000"/>
              </a:lnSpc>
              <a:buFont typeface="Arial" panose="020B0604020202020204" pitchFamily="34" charset="0"/>
              <a:buChar char="o"/>
            </a:pPr>
            <a:r>
              <a:rPr lang="en-US" sz="1700"/>
              <a:t>Milano, Italia </a:t>
            </a:r>
          </a:p>
          <a:p>
            <a:pPr marL="342900" indent="-342900">
              <a:lnSpc>
                <a:spcPct val="100000"/>
              </a:lnSpc>
              <a:buFont typeface="Arial" panose="020B0604020202020204" pitchFamily="34" charset="0"/>
              <a:buChar char="o"/>
            </a:pPr>
            <a:r>
              <a:rPr lang="en-US" sz="1700"/>
              <a:t>Obicà Mozzarella Bar </a:t>
            </a:r>
          </a:p>
          <a:p>
            <a:pPr marL="342900" indent="-342900">
              <a:lnSpc>
                <a:spcPct val="100000"/>
              </a:lnSpc>
              <a:buFont typeface="Arial" panose="020B0604020202020204" pitchFamily="34" charset="0"/>
              <a:buChar char="o"/>
            </a:pPr>
            <a:r>
              <a:rPr lang="en-US" sz="1700">
                <a:hlinkClick r:id="rId3"/>
              </a:rPr>
              <a:t>Obica - Milano </a:t>
            </a:r>
            <a:r>
              <a:rPr lang="en-US" sz="1700"/>
              <a:t> </a:t>
            </a:r>
          </a:p>
          <a:p>
            <a:pPr marL="342900" indent="-342900">
              <a:lnSpc>
                <a:spcPct val="100000"/>
              </a:lnSpc>
              <a:buFont typeface="Arial" panose="020B0604020202020204" pitchFamily="34" charset="0"/>
              <a:buChar char="o"/>
            </a:pPr>
            <a:endParaRPr lang="en-US" sz="1700"/>
          </a:p>
          <a:p>
            <a:pPr marL="342900" indent="-342900">
              <a:lnSpc>
                <a:spcPct val="100000"/>
              </a:lnSpc>
              <a:buFont typeface="Arial" panose="020B0604020202020204" pitchFamily="34" charset="0"/>
              <a:buChar char="o"/>
            </a:pPr>
            <a:endParaRPr lang="en-US" sz="1700"/>
          </a:p>
        </p:txBody>
      </p:sp>
    </p:spTree>
    <p:extLst>
      <p:ext uri="{BB962C8B-B14F-4D97-AF65-F5344CB8AC3E}">
        <p14:creationId xmlns:p14="http://schemas.microsoft.com/office/powerpoint/2010/main" val="782385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142D98E1-37D2-4470-BF74-845E897954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 name="Otsikko 1">
            <a:extLst>
              <a:ext uri="{FF2B5EF4-FFF2-40B4-BE49-F238E27FC236}">
                <a16:creationId xmlns:a16="http://schemas.microsoft.com/office/drawing/2014/main" id="{8E7DBFA9-2231-4D5C-5A00-2190AA794088}"/>
              </a:ext>
            </a:extLst>
          </p:cNvPr>
          <p:cNvSpPr>
            <a:spLocks noGrp="1"/>
          </p:cNvSpPr>
          <p:nvPr>
            <p:ph type="title"/>
          </p:nvPr>
        </p:nvSpPr>
        <p:spPr>
          <a:xfrm>
            <a:off x="525718" y="775403"/>
            <a:ext cx="5512288" cy="1835608"/>
          </a:xfrm>
        </p:spPr>
        <p:txBody>
          <a:bodyPr vert="horz" lIns="91440" tIns="45720" rIns="91440" bIns="45720" rtlCol="0" anchor="t">
            <a:normAutofit/>
          </a:bodyPr>
          <a:lstStyle/>
          <a:p>
            <a:r>
              <a:rPr lang="en-US" b="1"/>
              <a:t>Jaksolle hakeutuminen</a:t>
            </a:r>
            <a:endParaRPr lang="en-US"/>
          </a:p>
        </p:txBody>
      </p:sp>
      <p:grpSp>
        <p:nvGrpSpPr>
          <p:cNvPr id="82" name="Graphic 78">
            <a:extLst>
              <a:ext uri="{FF2B5EF4-FFF2-40B4-BE49-F238E27FC236}">
                <a16:creationId xmlns:a16="http://schemas.microsoft.com/office/drawing/2014/main" id="{2EDC2578-BDB0-4118-975D-CFCE02823D4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63724" y="776109"/>
            <a:ext cx="972241" cy="45718"/>
            <a:chOff x="4886325" y="3371754"/>
            <a:chExt cx="2418492" cy="113728"/>
          </a:xfrm>
          <a:solidFill>
            <a:schemeClr val="accent1"/>
          </a:solidFill>
        </p:grpSpPr>
        <p:sp>
          <p:nvSpPr>
            <p:cNvPr id="83" name="Graphic 78">
              <a:extLst>
                <a:ext uri="{FF2B5EF4-FFF2-40B4-BE49-F238E27FC236}">
                  <a16:creationId xmlns:a16="http://schemas.microsoft.com/office/drawing/2014/main" id="{FB6536F0-4A9C-46C9-96E9-22CBB33E6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84" name="Graphic 78">
              <a:extLst>
                <a:ext uri="{FF2B5EF4-FFF2-40B4-BE49-F238E27FC236}">
                  <a16:creationId xmlns:a16="http://schemas.microsoft.com/office/drawing/2014/main" id="{DFD6A33A-F889-42D7-ADC2-DD9B88DF060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85" name="Graphic 78">
                <a:extLst>
                  <a:ext uri="{FF2B5EF4-FFF2-40B4-BE49-F238E27FC236}">
                    <a16:creationId xmlns:a16="http://schemas.microsoft.com/office/drawing/2014/main" id="{C375AFD7-9E86-4D19-B86E-C936D33B0D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86" name="Graphic 78">
                <a:extLst>
                  <a:ext uri="{FF2B5EF4-FFF2-40B4-BE49-F238E27FC236}">
                    <a16:creationId xmlns:a16="http://schemas.microsoft.com/office/drawing/2014/main" id="{4102C78E-31A2-4DB3-8790-415EB0B48A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87" name="Graphic 78">
                <a:extLst>
                  <a:ext uri="{FF2B5EF4-FFF2-40B4-BE49-F238E27FC236}">
                    <a16:creationId xmlns:a16="http://schemas.microsoft.com/office/drawing/2014/main" id="{4F3E144D-8167-438A-B67F-50F5D9C0C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88" name="Graphic 78">
                <a:extLst>
                  <a:ext uri="{FF2B5EF4-FFF2-40B4-BE49-F238E27FC236}">
                    <a16:creationId xmlns:a16="http://schemas.microsoft.com/office/drawing/2014/main" id="{4BE2135F-02C1-449F-B195-232E9AFDD6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pic>
        <p:nvPicPr>
          <p:cNvPr id="4" name="Kuva 4" descr="Kuva, joka sisältää kohteen ulko, rakennus, taivas, tie&#10;&#10;Kuvaus luotu automaattisesti">
            <a:extLst>
              <a:ext uri="{FF2B5EF4-FFF2-40B4-BE49-F238E27FC236}">
                <a16:creationId xmlns:a16="http://schemas.microsoft.com/office/drawing/2014/main" id="{FFF34772-22BC-7073-2439-035C7DAA62CB}"/>
              </a:ext>
            </a:extLst>
          </p:cNvPr>
          <p:cNvPicPr>
            <a:picLocks noChangeAspect="1"/>
          </p:cNvPicPr>
          <p:nvPr/>
        </p:nvPicPr>
        <p:blipFill>
          <a:blip r:embed="rId2"/>
          <a:stretch>
            <a:fillRect/>
          </a:stretch>
        </p:blipFill>
        <p:spPr>
          <a:xfrm>
            <a:off x="1907849" y="1708111"/>
            <a:ext cx="2267627" cy="4646830"/>
          </a:xfrm>
          <a:prstGeom prst="rect">
            <a:avLst/>
          </a:prstGeom>
        </p:spPr>
      </p:pic>
      <p:sp>
        <p:nvSpPr>
          <p:cNvPr id="53" name="Content Placeholder 52">
            <a:extLst>
              <a:ext uri="{FF2B5EF4-FFF2-40B4-BE49-F238E27FC236}">
                <a16:creationId xmlns:a16="http://schemas.microsoft.com/office/drawing/2014/main" id="{B53E6F95-418F-E414-AB6C-ED50966F0DA1}"/>
              </a:ext>
            </a:extLst>
          </p:cNvPr>
          <p:cNvSpPr>
            <a:spLocks noGrp="1"/>
          </p:cNvSpPr>
          <p:nvPr>
            <p:ph idx="1"/>
          </p:nvPr>
        </p:nvSpPr>
        <p:spPr>
          <a:xfrm>
            <a:off x="6444040" y="1114691"/>
            <a:ext cx="4159233" cy="5144455"/>
          </a:xfrm>
        </p:spPr>
        <p:txBody>
          <a:bodyPr vert="horz" lIns="91440" tIns="45720" rIns="91440" bIns="45720" rtlCol="0" anchor="t">
            <a:noAutofit/>
          </a:bodyPr>
          <a:lstStyle/>
          <a:p>
            <a:pPr marL="285750" indent="-285750">
              <a:lnSpc>
                <a:spcPct val="100000"/>
              </a:lnSpc>
              <a:spcBef>
                <a:spcPts val="0"/>
              </a:spcBef>
              <a:spcAft>
                <a:spcPts val="600"/>
              </a:spcAft>
              <a:buFont typeface="Arial"/>
              <a:buChar char="•"/>
            </a:pPr>
            <a:r>
              <a:rPr lang="fi-FI" sz="1600">
                <a:ea typeface="+mn-lt"/>
                <a:cs typeface="+mn-lt"/>
              </a:rPr>
              <a:t>Olen aina halunnut oppia erilaisista resepteistä ja muiden maiden kansallisruokista, siksi näin </a:t>
            </a:r>
            <a:r>
              <a:rPr lang="fi-FI" sz="1600" err="1">
                <a:ea typeface="+mn-lt"/>
                <a:cs typeface="+mn-lt"/>
              </a:rPr>
              <a:t>kv</a:t>
            </a:r>
            <a:r>
              <a:rPr lang="fi-FI" sz="1600">
                <a:ea typeface="+mn-lt"/>
                <a:cs typeface="+mn-lt"/>
              </a:rPr>
              <a:t>-jakson mahdollisuutena oppia. </a:t>
            </a:r>
            <a:endParaRPr lang="en-US" sz="1600">
              <a:ea typeface="+mn-lt"/>
              <a:cs typeface="+mn-lt"/>
            </a:endParaRPr>
          </a:p>
          <a:p>
            <a:pPr marL="285750" indent="-285750">
              <a:lnSpc>
                <a:spcPct val="100000"/>
              </a:lnSpc>
              <a:spcBef>
                <a:spcPts val="0"/>
              </a:spcBef>
              <a:spcAft>
                <a:spcPts val="600"/>
              </a:spcAft>
              <a:buFont typeface="Arial"/>
              <a:buChar char="•"/>
            </a:pPr>
            <a:r>
              <a:rPr lang="fi-FI" sz="1600">
                <a:ea typeface="+mn-lt"/>
                <a:cs typeface="+mn-lt"/>
              </a:rPr>
              <a:t>Kuulin </a:t>
            </a:r>
            <a:r>
              <a:rPr lang="fi-FI" sz="1600" err="1">
                <a:ea typeface="+mn-lt"/>
                <a:cs typeface="+mn-lt"/>
              </a:rPr>
              <a:t>Kv</a:t>
            </a:r>
            <a:r>
              <a:rPr lang="fi-FI" sz="1600">
                <a:ea typeface="+mn-lt"/>
                <a:cs typeface="+mn-lt"/>
              </a:rPr>
              <a:t>-jaksosta ystäviltäni ja näin sitä mahdollisuutena oppia lisää.</a:t>
            </a:r>
            <a:endParaRPr lang="en-US" sz="1600">
              <a:ea typeface="+mn-lt"/>
              <a:cs typeface="+mn-lt"/>
            </a:endParaRPr>
          </a:p>
          <a:p>
            <a:pPr marL="285750" indent="-285750">
              <a:lnSpc>
                <a:spcPct val="100000"/>
              </a:lnSpc>
              <a:spcBef>
                <a:spcPts val="0"/>
              </a:spcBef>
              <a:spcAft>
                <a:spcPts val="600"/>
              </a:spcAft>
              <a:buFont typeface="Arial"/>
              <a:buChar char="•"/>
            </a:pPr>
            <a:r>
              <a:rPr lang="fi-FI" sz="1600" err="1">
                <a:ea typeface="+mn-lt"/>
                <a:cs typeface="+mn-lt"/>
              </a:rPr>
              <a:t>Keudan</a:t>
            </a:r>
            <a:r>
              <a:rPr lang="fi-FI" sz="1600">
                <a:ea typeface="+mn-lt"/>
                <a:cs typeface="+mn-lt"/>
              </a:rPr>
              <a:t> tarjoama valmennus oli minulle erittäin hyvä ja sain kaiken tarvittavan tiedon </a:t>
            </a:r>
            <a:r>
              <a:rPr lang="fi-FI" sz="1600" err="1">
                <a:ea typeface="+mn-lt"/>
                <a:cs typeface="+mn-lt"/>
              </a:rPr>
              <a:t>Kv</a:t>
            </a:r>
            <a:r>
              <a:rPr lang="fi-FI" sz="1600">
                <a:ea typeface="+mn-lt"/>
                <a:cs typeface="+mn-lt"/>
              </a:rPr>
              <a:t>-jaksosta.</a:t>
            </a:r>
          </a:p>
          <a:p>
            <a:pPr marL="285750" indent="-285750">
              <a:lnSpc>
                <a:spcPct val="100000"/>
              </a:lnSpc>
              <a:spcBef>
                <a:spcPts val="0"/>
              </a:spcBef>
              <a:spcAft>
                <a:spcPts val="600"/>
              </a:spcAft>
              <a:buFont typeface="Arial"/>
              <a:buChar char="•"/>
            </a:pPr>
            <a:r>
              <a:rPr lang="fi-FI" sz="1600"/>
              <a:t>Hakeutuminen</a:t>
            </a:r>
            <a:r>
              <a:rPr lang="en-US" sz="1600"/>
              <a:t> </a:t>
            </a:r>
            <a:r>
              <a:rPr lang="en-US" sz="1600" err="1"/>
              <a:t>jaksolle</a:t>
            </a:r>
            <a:r>
              <a:rPr lang="en-US" sz="1600"/>
              <a:t> </a:t>
            </a:r>
            <a:r>
              <a:rPr lang="en-US" sz="1600" err="1"/>
              <a:t>otin</a:t>
            </a:r>
            <a:r>
              <a:rPr lang="en-US" sz="1600"/>
              <a:t> </a:t>
            </a:r>
            <a:r>
              <a:rPr lang="en-US" sz="1600" err="1"/>
              <a:t>yhteyttä</a:t>
            </a:r>
            <a:r>
              <a:rPr lang="en-US" sz="1600"/>
              <a:t> </a:t>
            </a:r>
            <a:r>
              <a:rPr lang="en-US" sz="1600" err="1"/>
              <a:t>vastuuoppetajani</a:t>
            </a:r>
            <a:r>
              <a:rPr lang="en-US" sz="1600"/>
              <a:t> </a:t>
            </a:r>
            <a:r>
              <a:rPr lang="en-US" sz="1600" err="1"/>
              <a:t>kanssa</a:t>
            </a:r>
            <a:r>
              <a:rPr lang="en-US" sz="1600"/>
              <a:t> ja</a:t>
            </a:r>
            <a:r>
              <a:rPr lang="en-US" sz="1600">
                <a:ea typeface="+mn-lt"/>
                <a:cs typeface="+mn-lt"/>
              </a:rPr>
              <a:t> </a:t>
            </a:r>
            <a:r>
              <a:rPr lang="en-US" sz="1600" err="1">
                <a:ea typeface="+mn-lt"/>
                <a:cs typeface="+mn-lt"/>
              </a:rPr>
              <a:t>kerroin</a:t>
            </a:r>
            <a:r>
              <a:rPr lang="en-US" sz="1600">
                <a:ea typeface="+mn-lt"/>
                <a:cs typeface="+mn-lt"/>
              </a:rPr>
              <a:t> </a:t>
            </a:r>
            <a:r>
              <a:rPr lang="en-US" sz="1600" err="1">
                <a:ea typeface="+mn-lt"/>
                <a:cs typeface="+mn-lt"/>
              </a:rPr>
              <a:t>hänelle</a:t>
            </a:r>
            <a:r>
              <a:rPr lang="en-US" sz="1600">
                <a:ea typeface="+mn-lt"/>
                <a:cs typeface="+mn-lt"/>
              </a:rPr>
              <a:t> </a:t>
            </a:r>
            <a:r>
              <a:rPr lang="en-US" sz="1600" err="1">
                <a:ea typeface="+mn-lt"/>
                <a:cs typeface="+mn-lt"/>
              </a:rPr>
              <a:t>kiinnostuksestani</a:t>
            </a:r>
            <a:r>
              <a:rPr lang="en-US" sz="1600">
                <a:ea typeface="+mn-lt"/>
                <a:cs typeface="+mn-lt"/>
              </a:rPr>
              <a:t> hakea </a:t>
            </a:r>
            <a:r>
              <a:rPr lang="en-US" sz="1600" err="1">
                <a:ea typeface="+mn-lt"/>
                <a:cs typeface="+mn-lt"/>
              </a:rPr>
              <a:t>kv-jaksoon</a:t>
            </a:r>
            <a:r>
              <a:rPr lang="en-US" sz="1600">
                <a:ea typeface="+mn-lt"/>
                <a:cs typeface="+mn-lt"/>
              </a:rPr>
              <a:t>.</a:t>
            </a:r>
          </a:p>
          <a:p>
            <a:pPr marL="285750" indent="-285750">
              <a:lnSpc>
                <a:spcPct val="100000"/>
              </a:lnSpc>
              <a:spcBef>
                <a:spcPts val="0"/>
              </a:spcBef>
              <a:spcAft>
                <a:spcPts val="600"/>
              </a:spcAft>
              <a:buFont typeface="Arial"/>
              <a:buChar char="•"/>
            </a:pPr>
            <a:r>
              <a:rPr lang="en-US" sz="1600"/>
              <a:t>Hän </a:t>
            </a:r>
            <a:r>
              <a:rPr lang="en-US" sz="1600" err="1"/>
              <a:t>antoi</a:t>
            </a:r>
            <a:r>
              <a:rPr lang="en-US" sz="1600"/>
              <a:t> </a:t>
            </a:r>
            <a:r>
              <a:rPr lang="en-US" sz="1600" err="1"/>
              <a:t>minulle</a:t>
            </a:r>
            <a:r>
              <a:rPr lang="en-US" sz="1600"/>
              <a:t> </a:t>
            </a:r>
            <a:r>
              <a:rPr lang="en-US" sz="1600" err="1"/>
              <a:t>tarvittavat</a:t>
            </a:r>
            <a:r>
              <a:rPr lang="en-US" sz="1600"/>
              <a:t> </a:t>
            </a:r>
            <a:r>
              <a:rPr lang="en-US" sz="1600" err="1"/>
              <a:t>tiedot</a:t>
            </a:r>
            <a:r>
              <a:rPr lang="en-US" sz="1600"/>
              <a:t> ja </a:t>
            </a:r>
            <a:r>
              <a:rPr lang="en-US" sz="1600" err="1"/>
              <a:t>tein</a:t>
            </a:r>
            <a:r>
              <a:rPr lang="en-US" sz="1600"/>
              <a:t> </a:t>
            </a:r>
            <a:r>
              <a:rPr lang="en-US" sz="1600" err="1"/>
              <a:t>mitä</a:t>
            </a:r>
            <a:r>
              <a:rPr lang="en-US" sz="1600"/>
              <a:t> on </a:t>
            </a:r>
            <a:r>
              <a:rPr lang="en-US" sz="1600" err="1"/>
              <a:t>tarvittaessa</a:t>
            </a:r>
            <a:r>
              <a:rPr lang="en-US" sz="1600"/>
              <a:t> </a:t>
            </a:r>
            <a:r>
              <a:rPr lang="en-US" sz="1600" err="1"/>
              <a:t>hakeutumiseen</a:t>
            </a:r>
            <a:r>
              <a:rPr lang="en-US" sz="1600"/>
              <a:t> </a:t>
            </a:r>
            <a:r>
              <a:rPr lang="en-US" sz="1600" err="1"/>
              <a:t>kv-jaksolle</a:t>
            </a:r>
            <a:r>
              <a:rPr lang="en-US" sz="1600"/>
              <a:t>.</a:t>
            </a:r>
          </a:p>
          <a:p>
            <a:pPr marL="285750" indent="-285750">
              <a:lnSpc>
                <a:spcPct val="100000"/>
              </a:lnSpc>
              <a:spcBef>
                <a:spcPts val="0"/>
              </a:spcBef>
              <a:spcAft>
                <a:spcPts val="600"/>
              </a:spcAft>
              <a:buFont typeface="Arial"/>
              <a:buChar char="•"/>
            </a:pPr>
            <a:r>
              <a:rPr lang="en-US" sz="1600">
                <a:hlinkClick r:id="rId3"/>
              </a:rPr>
              <a:t>https://keudanmatkassa.com/</a:t>
            </a:r>
            <a:r>
              <a:rPr lang="en-US" sz="1600"/>
              <a:t> - </a:t>
            </a:r>
            <a:r>
              <a:rPr lang="en-US" sz="1600" err="1"/>
              <a:t>nettisivulla</a:t>
            </a:r>
            <a:r>
              <a:rPr lang="en-US" sz="1600"/>
              <a:t> </a:t>
            </a:r>
            <a:r>
              <a:rPr lang="en-US" sz="1600">
                <a:ea typeface="+mn-lt"/>
                <a:cs typeface="+mn-lt"/>
              </a:rPr>
              <a:t>on </a:t>
            </a:r>
            <a:r>
              <a:rPr lang="en-US" sz="1600" err="1">
                <a:ea typeface="+mn-lt"/>
                <a:cs typeface="+mn-lt"/>
              </a:rPr>
              <a:t>kaikki</a:t>
            </a:r>
            <a:r>
              <a:rPr lang="en-US" sz="1600">
                <a:ea typeface="+mn-lt"/>
                <a:cs typeface="+mn-lt"/>
              </a:rPr>
              <a:t> </a:t>
            </a:r>
            <a:r>
              <a:rPr lang="en-US" sz="1600" err="1">
                <a:ea typeface="+mn-lt"/>
                <a:cs typeface="+mn-lt"/>
              </a:rPr>
              <a:t>tarvittava</a:t>
            </a:r>
            <a:r>
              <a:rPr lang="en-US" sz="1600">
                <a:ea typeface="+mn-lt"/>
                <a:cs typeface="+mn-lt"/>
              </a:rPr>
              <a:t> </a:t>
            </a:r>
            <a:r>
              <a:rPr lang="en-US" sz="1600" err="1">
                <a:ea typeface="+mn-lt"/>
                <a:cs typeface="+mn-lt"/>
              </a:rPr>
              <a:t>tieto</a:t>
            </a:r>
            <a:r>
              <a:rPr lang="en-US" sz="1600">
                <a:ea typeface="+mn-lt"/>
                <a:cs typeface="+mn-lt"/>
              </a:rPr>
              <a:t> </a:t>
            </a:r>
            <a:r>
              <a:rPr lang="en-US" sz="1600" err="1">
                <a:ea typeface="+mn-lt"/>
                <a:cs typeface="+mn-lt"/>
              </a:rPr>
              <a:t>kv-jaksosta</a:t>
            </a:r>
            <a:r>
              <a:rPr lang="en-US" sz="1600">
                <a:ea typeface="+mn-lt"/>
                <a:cs typeface="+mn-lt"/>
              </a:rPr>
              <a:t>.</a:t>
            </a:r>
          </a:p>
        </p:txBody>
      </p:sp>
      <p:sp>
        <p:nvSpPr>
          <p:cNvPr id="90" name="Freeform: Shape 89">
            <a:extLst>
              <a:ext uri="{FF2B5EF4-FFF2-40B4-BE49-F238E27FC236}">
                <a16:creationId xmlns:a16="http://schemas.microsoft.com/office/drawing/2014/main" id="{E1BEDD21-8CC9-4E04-B8CF-CE59786DF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66006"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92" name="Group 91">
            <a:extLst>
              <a:ext uri="{FF2B5EF4-FFF2-40B4-BE49-F238E27FC236}">
                <a16:creationId xmlns:a16="http://schemas.microsoft.com/office/drawing/2014/main" id="{A6DA475A-533E-4A16-A83E-0171FFB6D8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10732601" y="5351135"/>
            <a:ext cx="886141" cy="802496"/>
            <a:chOff x="10948005" y="3272152"/>
            <a:chExt cx="868640" cy="786648"/>
          </a:xfrm>
          <a:solidFill>
            <a:schemeClr val="accent1"/>
          </a:solidFill>
        </p:grpSpPr>
        <p:sp>
          <p:nvSpPr>
            <p:cNvPr id="93" name="Freeform: Shape 92">
              <a:extLst>
                <a:ext uri="{FF2B5EF4-FFF2-40B4-BE49-F238E27FC236}">
                  <a16:creationId xmlns:a16="http://schemas.microsoft.com/office/drawing/2014/main" id="{9EB076CD-5E1A-4B4E-8434-EB36C96CD9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94" name="Freeform: Shape 93">
              <a:extLst>
                <a:ext uri="{FF2B5EF4-FFF2-40B4-BE49-F238E27FC236}">
                  <a16:creationId xmlns:a16="http://schemas.microsoft.com/office/drawing/2014/main" id="{F6EB8026-10C9-4869-9F11-AD4C064F96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95" name="Freeform: Shape 94">
              <a:extLst>
                <a:ext uri="{FF2B5EF4-FFF2-40B4-BE49-F238E27FC236}">
                  <a16:creationId xmlns:a16="http://schemas.microsoft.com/office/drawing/2014/main" id="{C49D45E4-020D-4F13-BA0F-A5307EA2A3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96" name="Graphic 12">
              <a:extLst>
                <a:ext uri="{FF2B5EF4-FFF2-40B4-BE49-F238E27FC236}">
                  <a16:creationId xmlns:a16="http://schemas.microsoft.com/office/drawing/2014/main" id="{9C88C3FA-F709-4D00-9E6D-882DB1E285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97" name="Graphic 15">
              <a:extLst>
                <a:ext uri="{FF2B5EF4-FFF2-40B4-BE49-F238E27FC236}">
                  <a16:creationId xmlns:a16="http://schemas.microsoft.com/office/drawing/2014/main" id="{7EDA809C-8B77-4778-9050-82BA49976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98" name="Graphic 15">
              <a:extLst>
                <a:ext uri="{FF2B5EF4-FFF2-40B4-BE49-F238E27FC236}">
                  <a16:creationId xmlns:a16="http://schemas.microsoft.com/office/drawing/2014/main" id="{592CBFFA-9E14-4482-8D59-A989BAD45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D801BD80-BE9E-4AFB-BEF4-435B40BD2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19632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142D98E1-37D2-4470-BF74-845E897954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 name="Otsikko 1">
            <a:extLst>
              <a:ext uri="{FF2B5EF4-FFF2-40B4-BE49-F238E27FC236}">
                <a16:creationId xmlns:a16="http://schemas.microsoft.com/office/drawing/2014/main" id="{60B434EB-8CB7-087D-B09D-EEA90C3093A4}"/>
              </a:ext>
            </a:extLst>
          </p:cNvPr>
          <p:cNvSpPr>
            <a:spLocks noGrp="1"/>
          </p:cNvSpPr>
          <p:nvPr>
            <p:ph type="title"/>
          </p:nvPr>
        </p:nvSpPr>
        <p:spPr>
          <a:xfrm>
            <a:off x="525718" y="775403"/>
            <a:ext cx="5374902" cy="2372968"/>
          </a:xfrm>
        </p:spPr>
        <p:txBody>
          <a:bodyPr anchor="t">
            <a:normAutofit/>
          </a:bodyPr>
          <a:lstStyle/>
          <a:p>
            <a:r>
              <a:rPr lang="fi-FI"/>
              <a:t>Matkustus</a:t>
            </a:r>
          </a:p>
        </p:txBody>
      </p:sp>
      <p:grpSp>
        <p:nvGrpSpPr>
          <p:cNvPr id="51" name="Graphic 78">
            <a:extLst>
              <a:ext uri="{FF2B5EF4-FFF2-40B4-BE49-F238E27FC236}">
                <a16:creationId xmlns:a16="http://schemas.microsoft.com/office/drawing/2014/main" id="{2EDC2578-BDB0-4118-975D-CFCE02823D4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5101" y="777219"/>
            <a:ext cx="6581904" cy="635814"/>
            <a:chOff x="-9068147" y="3374517"/>
            <a:chExt cx="16372774" cy="1581650"/>
          </a:xfrm>
          <a:solidFill>
            <a:schemeClr val="accent1"/>
          </a:solidFill>
        </p:grpSpPr>
        <p:sp>
          <p:nvSpPr>
            <p:cNvPr id="52" name="Graphic 78">
              <a:extLst>
                <a:ext uri="{FF2B5EF4-FFF2-40B4-BE49-F238E27FC236}">
                  <a16:creationId xmlns:a16="http://schemas.microsoft.com/office/drawing/2014/main" id="{FB6536F0-4A9C-46C9-96E9-22CBB33E6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53" name="Graphic 78">
              <a:extLst>
                <a:ext uri="{FF2B5EF4-FFF2-40B4-BE49-F238E27FC236}">
                  <a16:creationId xmlns:a16="http://schemas.microsoft.com/office/drawing/2014/main" id="{DFD6A33A-F889-42D7-ADC2-DD9B88DF060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068147" y="3374517"/>
              <a:ext cx="16363725" cy="1581650"/>
              <a:chOff x="-9068147" y="3374517"/>
              <a:chExt cx="16363725" cy="1581650"/>
            </a:xfrm>
            <a:grpFill/>
          </p:grpSpPr>
          <p:sp>
            <p:nvSpPr>
              <p:cNvPr id="54" name="Graphic 78">
                <a:extLst>
                  <a:ext uri="{FF2B5EF4-FFF2-40B4-BE49-F238E27FC236}">
                    <a16:creationId xmlns:a16="http://schemas.microsoft.com/office/drawing/2014/main" id="{C375AFD7-9E86-4D19-B86E-C936D33B0D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55" name="Graphic 78">
                <a:extLst>
                  <a:ext uri="{FF2B5EF4-FFF2-40B4-BE49-F238E27FC236}">
                    <a16:creationId xmlns:a16="http://schemas.microsoft.com/office/drawing/2014/main" id="{4102C78E-31A2-4DB3-8790-415EB0B48A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56" name="Graphic 78">
                <a:extLst>
                  <a:ext uri="{FF2B5EF4-FFF2-40B4-BE49-F238E27FC236}">
                    <a16:creationId xmlns:a16="http://schemas.microsoft.com/office/drawing/2014/main" id="{4F3E144D-8167-438A-B67F-50F5D9C0C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57" name="Graphic 78">
                <a:extLst>
                  <a:ext uri="{FF2B5EF4-FFF2-40B4-BE49-F238E27FC236}">
                    <a16:creationId xmlns:a16="http://schemas.microsoft.com/office/drawing/2014/main" id="{4BE2135F-02C1-449F-B195-232E9AFDD6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068147" y="4842439"/>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44" name="Content Placeholder 19">
            <a:extLst>
              <a:ext uri="{FF2B5EF4-FFF2-40B4-BE49-F238E27FC236}">
                <a16:creationId xmlns:a16="http://schemas.microsoft.com/office/drawing/2014/main" id="{DE8B36E2-A183-4FEE-9DEA-7A6C30D7F9C8}"/>
              </a:ext>
            </a:extLst>
          </p:cNvPr>
          <p:cNvSpPr>
            <a:spLocks noGrp="1"/>
          </p:cNvSpPr>
          <p:nvPr>
            <p:ph idx="1"/>
          </p:nvPr>
        </p:nvSpPr>
        <p:spPr>
          <a:xfrm>
            <a:off x="3922565" y="589173"/>
            <a:ext cx="7726602" cy="2568505"/>
          </a:xfrm>
        </p:spPr>
        <p:txBody>
          <a:bodyPr vert="horz" lIns="91440" tIns="45720" rIns="91440" bIns="45720" rtlCol="0" anchor="t">
            <a:normAutofit/>
          </a:bodyPr>
          <a:lstStyle/>
          <a:p>
            <a:pPr marL="342900" indent="-342900">
              <a:lnSpc>
                <a:spcPct val="100000"/>
              </a:lnSpc>
              <a:buChar char="•"/>
            </a:pPr>
            <a:r>
              <a:rPr lang="en-US" sz="1400" err="1">
                <a:ea typeface="+mn-lt"/>
                <a:cs typeface="+mn-lt"/>
              </a:rPr>
              <a:t>Matka</a:t>
            </a:r>
            <a:r>
              <a:rPr lang="en-US" sz="1400">
                <a:ea typeface="+mn-lt"/>
                <a:cs typeface="+mn-lt"/>
              </a:rPr>
              <a:t> </a:t>
            </a:r>
            <a:r>
              <a:rPr lang="en-US" sz="1400" err="1">
                <a:ea typeface="+mn-lt"/>
                <a:cs typeface="+mn-lt"/>
              </a:rPr>
              <a:t>alkoi</a:t>
            </a:r>
            <a:r>
              <a:rPr lang="en-US" sz="1400">
                <a:ea typeface="+mn-lt"/>
                <a:cs typeface="+mn-lt"/>
              </a:rPr>
              <a:t> </a:t>
            </a:r>
            <a:r>
              <a:rPr lang="en-US" sz="1400" err="1">
                <a:ea typeface="+mn-lt"/>
                <a:cs typeface="+mn-lt"/>
              </a:rPr>
              <a:t>lähettämällä</a:t>
            </a:r>
            <a:r>
              <a:rPr lang="en-US" sz="1400">
                <a:ea typeface="+mn-lt"/>
                <a:cs typeface="+mn-lt"/>
              </a:rPr>
              <a:t> </a:t>
            </a:r>
            <a:r>
              <a:rPr lang="en-US" sz="1400" err="1">
                <a:ea typeface="+mn-lt"/>
                <a:cs typeface="+mn-lt"/>
              </a:rPr>
              <a:t>suora</a:t>
            </a:r>
            <a:r>
              <a:rPr lang="en-US" sz="1400">
                <a:ea typeface="+mn-lt"/>
                <a:cs typeface="+mn-lt"/>
              </a:rPr>
              <a:t> </a:t>
            </a:r>
            <a:r>
              <a:rPr lang="en-US" sz="1400" err="1">
                <a:ea typeface="+mn-lt"/>
                <a:cs typeface="+mn-lt"/>
              </a:rPr>
              <a:t>lennolla</a:t>
            </a:r>
            <a:r>
              <a:rPr lang="en-US" sz="1400">
                <a:ea typeface="+mn-lt"/>
                <a:cs typeface="+mn-lt"/>
              </a:rPr>
              <a:t> Helsingin-Vantaa </a:t>
            </a:r>
            <a:r>
              <a:rPr lang="en-US" sz="1400" err="1">
                <a:ea typeface="+mn-lt"/>
                <a:cs typeface="+mn-lt"/>
              </a:rPr>
              <a:t>lentokentältä</a:t>
            </a:r>
            <a:r>
              <a:rPr lang="en-US" sz="1400">
                <a:ea typeface="+mn-lt"/>
                <a:cs typeface="+mn-lt"/>
              </a:rPr>
              <a:t> </a:t>
            </a:r>
            <a:r>
              <a:rPr lang="en-US" sz="1400" err="1">
                <a:ea typeface="+mn-lt"/>
                <a:cs typeface="+mn-lt"/>
              </a:rPr>
              <a:t>Malpensaan</a:t>
            </a:r>
            <a:r>
              <a:rPr lang="en-US" sz="1400">
                <a:ea typeface="+mn-lt"/>
                <a:cs typeface="+mn-lt"/>
              </a:rPr>
              <a:t> </a:t>
            </a:r>
            <a:r>
              <a:rPr lang="en-US" sz="1400" err="1">
                <a:ea typeface="+mn-lt"/>
                <a:cs typeface="+mn-lt"/>
              </a:rPr>
              <a:t>lentokentälle</a:t>
            </a:r>
            <a:r>
              <a:rPr lang="en-US" sz="1400">
                <a:ea typeface="+mn-lt"/>
                <a:cs typeface="+mn-lt"/>
              </a:rPr>
              <a:t>. </a:t>
            </a:r>
            <a:endParaRPr lang="fi-FI" sz="1400"/>
          </a:p>
          <a:p>
            <a:pPr marL="342900" indent="-342900">
              <a:lnSpc>
                <a:spcPct val="100000"/>
              </a:lnSpc>
              <a:buChar char="•"/>
            </a:pPr>
            <a:r>
              <a:rPr lang="en-US" sz="1400">
                <a:ea typeface="+mn-lt"/>
                <a:cs typeface="+mn-lt"/>
              </a:rPr>
              <a:t>Minun </a:t>
            </a:r>
            <a:r>
              <a:rPr lang="en-US" sz="1400" err="1">
                <a:ea typeface="+mn-lt"/>
                <a:cs typeface="+mn-lt"/>
              </a:rPr>
              <a:t>kanssa</a:t>
            </a:r>
            <a:r>
              <a:rPr lang="en-US" sz="1400">
                <a:ea typeface="+mn-lt"/>
                <a:cs typeface="+mn-lt"/>
              </a:rPr>
              <a:t> </a:t>
            </a:r>
            <a:r>
              <a:rPr lang="en-US" sz="1400" err="1">
                <a:ea typeface="+mn-lt"/>
                <a:cs typeface="+mn-lt"/>
              </a:rPr>
              <a:t>oli</a:t>
            </a:r>
            <a:r>
              <a:rPr lang="en-US" sz="1400">
                <a:ea typeface="+mn-lt"/>
                <a:cs typeface="+mn-lt"/>
              </a:rPr>
              <a:t> </a:t>
            </a:r>
            <a:r>
              <a:rPr lang="en-US" sz="1400" err="1">
                <a:ea typeface="+mn-lt"/>
                <a:cs typeface="+mn-lt"/>
              </a:rPr>
              <a:t>myös</a:t>
            </a:r>
            <a:r>
              <a:rPr lang="en-US" sz="1400">
                <a:ea typeface="+mn-lt"/>
                <a:cs typeface="+mn-lt"/>
              </a:rPr>
              <a:t> </a:t>
            </a:r>
            <a:r>
              <a:rPr lang="en-US" sz="1400" err="1">
                <a:ea typeface="+mn-lt"/>
                <a:cs typeface="+mn-lt"/>
              </a:rPr>
              <a:t>kaksi</a:t>
            </a:r>
            <a:r>
              <a:rPr lang="en-US" sz="1400">
                <a:ea typeface="+mn-lt"/>
                <a:cs typeface="+mn-lt"/>
              </a:rPr>
              <a:t> </a:t>
            </a:r>
            <a:r>
              <a:rPr lang="en-US" sz="1400" err="1">
                <a:ea typeface="+mn-lt"/>
                <a:cs typeface="+mn-lt"/>
              </a:rPr>
              <a:t>tarjoilija</a:t>
            </a:r>
            <a:r>
              <a:rPr lang="en-US" sz="1400">
                <a:ea typeface="+mn-lt"/>
                <a:cs typeface="+mn-lt"/>
              </a:rPr>
              <a:t> </a:t>
            </a:r>
            <a:r>
              <a:rPr lang="en-US" sz="1400" err="1">
                <a:ea typeface="+mn-lt"/>
                <a:cs typeface="+mn-lt"/>
              </a:rPr>
              <a:t>opiskelioita</a:t>
            </a:r>
            <a:r>
              <a:rPr lang="en-US" sz="1400">
                <a:ea typeface="+mn-lt"/>
                <a:cs typeface="+mn-lt"/>
              </a:rPr>
              <a:t> ja </a:t>
            </a:r>
            <a:r>
              <a:rPr lang="en-US" sz="1400" err="1">
                <a:ea typeface="+mn-lt"/>
                <a:cs typeface="+mn-lt"/>
              </a:rPr>
              <a:t>oppettaja</a:t>
            </a:r>
            <a:r>
              <a:rPr lang="en-US" sz="1400">
                <a:ea typeface="+mn-lt"/>
                <a:cs typeface="+mn-lt"/>
              </a:rPr>
              <a:t>. </a:t>
            </a:r>
            <a:r>
              <a:rPr lang="en-US" sz="1400" err="1">
                <a:ea typeface="+mn-lt"/>
                <a:cs typeface="+mn-lt"/>
              </a:rPr>
              <a:t>Vastaanottava</a:t>
            </a:r>
            <a:r>
              <a:rPr lang="en-US" sz="1400">
                <a:ea typeface="+mn-lt"/>
                <a:cs typeface="+mn-lt"/>
              </a:rPr>
              <a:t> </a:t>
            </a:r>
            <a:r>
              <a:rPr lang="en-US" sz="1400" err="1">
                <a:ea typeface="+mn-lt"/>
                <a:cs typeface="+mn-lt"/>
              </a:rPr>
              <a:t>organisaatio</a:t>
            </a:r>
            <a:r>
              <a:rPr lang="en-US" sz="1400">
                <a:ea typeface="+mn-lt"/>
                <a:cs typeface="+mn-lt"/>
              </a:rPr>
              <a:t> </a:t>
            </a:r>
            <a:r>
              <a:rPr lang="en-US" sz="1400" err="1">
                <a:ea typeface="+mn-lt"/>
                <a:cs typeface="+mn-lt"/>
              </a:rPr>
              <a:t>tarjoi</a:t>
            </a:r>
            <a:r>
              <a:rPr lang="en-US" sz="1400">
                <a:ea typeface="+mn-lt"/>
                <a:cs typeface="+mn-lt"/>
              </a:rPr>
              <a:t> </a:t>
            </a:r>
            <a:r>
              <a:rPr lang="en-US" sz="1400" err="1">
                <a:ea typeface="+mn-lt"/>
                <a:cs typeface="+mn-lt"/>
              </a:rPr>
              <a:t>meille</a:t>
            </a:r>
            <a:r>
              <a:rPr lang="en-US" sz="1400">
                <a:ea typeface="+mn-lt"/>
                <a:cs typeface="+mn-lt"/>
              </a:rPr>
              <a:t> </a:t>
            </a:r>
            <a:r>
              <a:rPr lang="en-US" sz="1400" err="1">
                <a:ea typeface="+mn-lt"/>
                <a:cs typeface="+mn-lt"/>
              </a:rPr>
              <a:t>kyydin</a:t>
            </a:r>
            <a:r>
              <a:rPr lang="en-US" sz="1400">
                <a:ea typeface="+mn-lt"/>
                <a:cs typeface="+mn-lt"/>
              </a:rPr>
              <a:t> </a:t>
            </a:r>
            <a:r>
              <a:rPr lang="en-US" sz="1400" err="1">
                <a:ea typeface="+mn-lt"/>
                <a:cs typeface="+mn-lt"/>
              </a:rPr>
              <a:t>majoitukseen</a:t>
            </a:r>
            <a:r>
              <a:rPr lang="en-US" sz="1400">
                <a:ea typeface="+mn-lt"/>
                <a:cs typeface="+mn-lt"/>
              </a:rPr>
              <a:t>. He </a:t>
            </a:r>
            <a:r>
              <a:rPr lang="en-US" sz="1400" err="1">
                <a:ea typeface="+mn-lt"/>
                <a:cs typeface="+mn-lt"/>
              </a:rPr>
              <a:t>myös</a:t>
            </a:r>
            <a:r>
              <a:rPr lang="en-US" sz="1400">
                <a:ea typeface="+mn-lt"/>
                <a:cs typeface="+mn-lt"/>
              </a:rPr>
              <a:t> </a:t>
            </a:r>
            <a:r>
              <a:rPr lang="en-US" sz="1400" err="1">
                <a:ea typeface="+mn-lt"/>
                <a:cs typeface="+mn-lt"/>
              </a:rPr>
              <a:t>tervetulleivat</a:t>
            </a:r>
            <a:r>
              <a:rPr lang="en-US" sz="1400">
                <a:ea typeface="+mn-lt"/>
                <a:cs typeface="+mn-lt"/>
              </a:rPr>
              <a:t> ja </a:t>
            </a:r>
            <a:r>
              <a:rPr lang="en-US" sz="1400" err="1">
                <a:ea typeface="+mn-lt"/>
                <a:cs typeface="+mn-lt"/>
              </a:rPr>
              <a:t>esittelivät</a:t>
            </a:r>
            <a:r>
              <a:rPr lang="en-US" sz="1400">
                <a:ea typeface="+mn-lt"/>
                <a:cs typeface="+mn-lt"/>
              </a:rPr>
              <a:t> </a:t>
            </a:r>
            <a:r>
              <a:rPr lang="en-US" sz="1400" err="1">
                <a:ea typeface="+mn-lt"/>
                <a:cs typeface="+mn-lt"/>
              </a:rPr>
              <a:t>Milanon</a:t>
            </a:r>
            <a:r>
              <a:rPr lang="en-US" sz="1400">
                <a:ea typeface="+mn-lt"/>
                <a:cs typeface="+mn-lt"/>
              </a:rPr>
              <a:t> </a:t>
            </a:r>
            <a:r>
              <a:rPr lang="en-US" sz="1400" err="1">
                <a:ea typeface="+mn-lt"/>
                <a:cs typeface="+mn-lt"/>
              </a:rPr>
              <a:t>meille</a:t>
            </a:r>
            <a:r>
              <a:rPr lang="en-US" sz="1400">
                <a:ea typeface="+mn-lt"/>
                <a:cs typeface="+mn-lt"/>
              </a:rPr>
              <a:t> </a:t>
            </a:r>
            <a:r>
              <a:rPr lang="en-US" sz="1400" err="1">
                <a:ea typeface="+mn-lt"/>
                <a:cs typeface="+mn-lt"/>
              </a:rPr>
              <a:t>ensimmäisenä</a:t>
            </a:r>
            <a:r>
              <a:rPr lang="en-US" sz="1400">
                <a:ea typeface="+mn-lt"/>
                <a:cs typeface="+mn-lt"/>
              </a:rPr>
              <a:t> </a:t>
            </a:r>
            <a:r>
              <a:rPr lang="en-US" sz="1400" err="1">
                <a:ea typeface="+mn-lt"/>
                <a:cs typeface="+mn-lt"/>
              </a:rPr>
              <a:t>päivänä</a:t>
            </a:r>
            <a:r>
              <a:rPr lang="en-US" sz="1400">
                <a:ea typeface="+mn-lt"/>
                <a:cs typeface="+mn-lt"/>
              </a:rPr>
              <a:t>. He </a:t>
            </a:r>
            <a:r>
              <a:rPr lang="en-US" sz="1400" err="1">
                <a:ea typeface="+mn-lt"/>
                <a:cs typeface="+mn-lt"/>
              </a:rPr>
              <a:t>antoivat</a:t>
            </a:r>
            <a:r>
              <a:rPr lang="en-US" sz="1400">
                <a:ea typeface="+mn-lt"/>
                <a:cs typeface="+mn-lt"/>
              </a:rPr>
              <a:t> </a:t>
            </a:r>
            <a:r>
              <a:rPr lang="en-US" sz="1400" err="1">
                <a:ea typeface="+mn-lt"/>
                <a:cs typeface="+mn-lt"/>
              </a:rPr>
              <a:t>meille</a:t>
            </a:r>
            <a:r>
              <a:rPr lang="en-US" sz="1400">
                <a:ea typeface="+mn-lt"/>
                <a:cs typeface="+mn-lt"/>
              </a:rPr>
              <a:t> </a:t>
            </a:r>
            <a:r>
              <a:rPr lang="en-US" sz="1400" err="1">
                <a:ea typeface="+mn-lt"/>
                <a:cs typeface="+mn-lt"/>
              </a:rPr>
              <a:t>kaikki</a:t>
            </a:r>
            <a:r>
              <a:rPr lang="en-US" sz="1400">
                <a:ea typeface="+mn-lt"/>
                <a:cs typeface="+mn-lt"/>
              </a:rPr>
              <a:t> </a:t>
            </a:r>
            <a:r>
              <a:rPr lang="en-US" sz="1400" err="1">
                <a:ea typeface="+mn-lt"/>
                <a:cs typeface="+mn-lt"/>
              </a:rPr>
              <a:t>tarvittavat</a:t>
            </a:r>
            <a:r>
              <a:rPr lang="en-US" sz="1400">
                <a:ea typeface="+mn-lt"/>
                <a:cs typeface="+mn-lt"/>
              </a:rPr>
              <a:t> </a:t>
            </a:r>
            <a:r>
              <a:rPr lang="en-US" sz="1400" err="1">
                <a:ea typeface="+mn-lt"/>
                <a:cs typeface="+mn-lt"/>
              </a:rPr>
              <a:t>tiedot</a:t>
            </a:r>
            <a:r>
              <a:rPr lang="en-US" sz="1400">
                <a:ea typeface="+mn-lt"/>
                <a:cs typeface="+mn-lt"/>
              </a:rPr>
              <a:t> </a:t>
            </a:r>
            <a:r>
              <a:rPr lang="en-US" sz="1400" err="1">
                <a:ea typeface="+mn-lt"/>
                <a:cs typeface="+mn-lt"/>
              </a:rPr>
              <a:t>matkasta</a:t>
            </a:r>
            <a:r>
              <a:rPr lang="en-US" sz="1400">
                <a:ea typeface="+mn-lt"/>
                <a:cs typeface="+mn-lt"/>
              </a:rPr>
              <a:t> ja </a:t>
            </a:r>
            <a:r>
              <a:rPr lang="en-US" sz="1400" err="1">
                <a:ea typeface="+mn-lt"/>
                <a:cs typeface="+mn-lt"/>
              </a:rPr>
              <a:t>Milanosta</a:t>
            </a:r>
            <a:r>
              <a:rPr lang="en-US" sz="1400">
                <a:ea typeface="+mn-lt"/>
                <a:cs typeface="+mn-lt"/>
              </a:rPr>
              <a:t>, </a:t>
            </a:r>
            <a:r>
              <a:rPr lang="en-US" sz="1400" err="1">
                <a:ea typeface="+mn-lt"/>
                <a:cs typeface="+mn-lt"/>
              </a:rPr>
              <a:t>kuten</a:t>
            </a:r>
            <a:r>
              <a:rPr lang="en-US" sz="1400">
                <a:ea typeface="+mn-lt"/>
                <a:cs typeface="+mn-lt"/>
              </a:rPr>
              <a:t> </a:t>
            </a:r>
            <a:r>
              <a:rPr lang="en-US" sz="1400" err="1">
                <a:ea typeface="+mn-lt"/>
                <a:cs typeface="+mn-lt"/>
              </a:rPr>
              <a:t>kuljetukset</a:t>
            </a:r>
            <a:r>
              <a:rPr lang="en-US" sz="1400">
                <a:ea typeface="+mn-lt"/>
                <a:cs typeface="+mn-lt"/>
              </a:rPr>
              <a:t>, </a:t>
            </a:r>
            <a:r>
              <a:rPr lang="en-US" sz="1400" err="1">
                <a:ea typeface="+mn-lt"/>
                <a:cs typeface="+mn-lt"/>
              </a:rPr>
              <a:t>työpaikka</a:t>
            </a:r>
            <a:r>
              <a:rPr lang="en-US" sz="1400">
                <a:ea typeface="+mn-lt"/>
                <a:cs typeface="+mn-lt"/>
              </a:rPr>
              <a:t>, </a:t>
            </a:r>
            <a:r>
              <a:rPr lang="en-US" sz="1400" err="1">
                <a:ea typeface="+mn-lt"/>
                <a:cs typeface="+mn-lt"/>
              </a:rPr>
              <a:t>miten</a:t>
            </a:r>
            <a:r>
              <a:rPr lang="en-US" sz="1400">
                <a:ea typeface="+mn-lt"/>
                <a:cs typeface="+mn-lt"/>
              </a:rPr>
              <a:t> </a:t>
            </a:r>
            <a:r>
              <a:rPr lang="en-US" sz="1400" err="1">
                <a:ea typeface="+mn-lt"/>
                <a:cs typeface="+mn-lt"/>
              </a:rPr>
              <a:t>päästä</a:t>
            </a:r>
            <a:r>
              <a:rPr lang="en-US" sz="1400">
                <a:ea typeface="+mn-lt"/>
                <a:cs typeface="+mn-lt"/>
              </a:rPr>
              <a:t> </a:t>
            </a:r>
            <a:r>
              <a:rPr lang="en-US" sz="1400" err="1">
                <a:ea typeface="+mn-lt"/>
                <a:cs typeface="+mn-lt"/>
              </a:rPr>
              <a:t>työpaikalle</a:t>
            </a:r>
            <a:r>
              <a:rPr lang="en-US" sz="1400">
                <a:ea typeface="+mn-lt"/>
                <a:cs typeface="+mn-lt"/>
              </a:rPr>
              <a:t> </a:t>
            </a:r>
            <a:r>
              <a:rPr lang="en-US" sz="1400" err="1">
                <a:ea typeface="+mn-lt"/>
                <a:cs typeface="+mn-lt"/>
              </a:rPr>
              <a:t>jne</a:t>
            </a:r>
            <a:r>
              <a:rPr lang="en-US" sz="1400">
                <a:ea typeface="+mn-lt"/>
                <a:cs typeface="+mn-lt"/>
              </a:rPr>
              <a:t>.</a:t>
            </a:r>
            <a:endParaRPr lang="en-US" sz="1400"/>
          </a:p>
          <a:p>
            <a:pPr marL="342900" indent="-342900">
              <a:lnSpc>
                <a:spcPct val="100000"/>
              </a:lnSpc>
              <a:buChar char="•"/>
            </a:pPr>
            <a:r>
              <a:rPr lang="en-US" sz="1400">
                <a:ea typeface="+mn-lt"/>
                <a:cs typeface="+mn-lt"/>
              </a:rPr>
              <a:t>Voi </a:t>
            </a:r>
            <a:r>
              <a:rPr lang="en-US" sz="1400" err="1">
                <a:ea typeface="+mn-lt"/>
                <a:cs typeface="+mn-lt"/>
              </a:rPr>
              <a:t>päästä</a:t>
            </a:r>
            <a:r>
              <a:rPr lang="en-US" sz="1400">
                <a:ea typeface="+mn-lt"/>
                <a:cs typeface="+mn-lt"/>
              </a:rPr>
              <a:t> </a:t>
            </a:r>
            <a:r>
              <a:rPr lang="en-US" sz="1400" err="1">
                <a:ea typeface="+mn-lt"/>
                <a:cs typeface="+mn-lt"/>
              </a:rPr>
              <a:t>Milanoon</a:t>
            </a:r>
            <a:r>
              <a:rPr lang="en-US" sz="1400">
                <a:ea typeface="+mn-lt"/>
                <a:cs typeface="+mn-lt"/>
              </a:rPr>
              <a:t> </a:t>
            </a:r>
            <a:r>
              <a:rPr lang="en-US" sz="1400" err="1">
                <a:ea typeface="+mn-lt"/>
                <a:cs typeface="+mn-lt"/>
              </a:rPr>
              <a:t>Malpensan</a:t>
            </a:r>
            <a:r>
              <a:rPr lang="en-US" sz="1400">
                <a:ea typeface="+mn-lt"/>
                <a:cs typeface="+mn-lt"/>
              </a:rPr>
              <a:t> </a:t>
            </a:r>
            <a:r>
              <a:rPr lang="en-US" sz="1400" err="1">
                <a:ea typeface="+mn-lt"/>
                <a:cs typeface="+mn-lt"/>
              </a:rPr>
              <a:t>lentokentältä</a:t>
            </a:r>
            <a:r>
              <a:rPr lang="en-US" sz="1400">
                <a:ea typeface="+mn-lt"/>
                <a:cs typeface="+mn-lt"/>
              </a:rPr>
              <a:t> </a:t>
            </a:r>
            <a:r>
              <a:rPr lang="en-US" sz="1400" err="1">
                <a:ea typeface="+mn-lt"/>
                <a:cs typeface="+mn-lt"/>
              </a:rPr>
              <a:t>junalla</a:t>
            </a:r>
            <a:r>
              <a:rPr lang="en-US" sz="1400">
                <a:ea typeface="+mn-lt"/>
                <a:cs typeface="+mn-lt"/>
              </a:rPr>
              <a:t> tai </a:t>
            </a:r>
            <a:r>
              <a:rPr lang="en-US" sz="1400" err="1">
                <a:ea typeface="+mn-lt"/>
                <a:cs typeface="+mn-lt"/>
              </a:rPr>
              <a:t>bussilla</a:t>
            </a:r>
            <a:r>
              <a:rPr lang="en-US" sz="1400">
                <a:ea typeface="+mn-lt"/>
                <a:cs typeface="+mn-lt"/>
              </a:rPr>
              <a:t>. </a:t>
            </a:r>
          </a:p>
          <a:p>
            <a:pPr marL="342900" indent="-342900">
              <a:lnSpc>
                <a:spcPct val="100000"/>
              </a:lnSpc>
              <a:buChar char="•"/>
            </a:pPr>
            <a:r>
              <a:rPr lang="en-US" sz="1400" err="1">
                <a:ea typeface="+mn-lt"/>
                <a:cs typeface="+mn-lt"/>
              </a:rPr>
              <a:t>Junalla</a:t>
            </a:r>
            <a:r>
              <a:rPr lang="en-US" sz="1400">
                <a:ea typeface="+mn-lt"/>
                <a:cs typeface="+mn-lt"/>
              </a:rPr>
              <a:t> </a:t>
            </a:r>
            <a:r>
              <a:rPr lang="en-US" sz="1400" err="1">
                <a:ea typeface="+mn-lt"/>
                <a:cs typeface="+mn-lt"/>
              </a:rPr>
              <a:t>noin</a:t>
            </a:r>
            <a:r>
              <a:rPr lang="en-US" sz="1400">
                <a:ea typeface="+mn-lt"/>
                <a:cs typeface="+mn-lt"/>
              </a:rPr>
              <a:t> 50 min ja </a:t>
            </a:r>
            <a:r>
              <a:rPr lang="en-US" sz="1400" err="1">
                <a:ea typeface="+mn-lt"/>
                <a:cs typeface="+mn-lt"/>
              </a:rPr>
              <a:t>maksaa</a:t>
            </a:r>
            <a:r>
              <a:rPr lang="en-US" sz="1400">
                <a:ea typeface="+mn-lt"/>
                <a:cs typeface="+mn-lt"/>
              </a:rPr>
              <a:t> 13 €.</a:t>
            </a:r>
          </a:p>
          <a:p>
            <a:pPr marL="342900" indent="-342900">
              <a:lnSpc>
                <a:spcPct val="100000"/>
              </a:lnSpc>
              <a:buChar char="•"/>
            </a:pPr>
            <a:r>
              <a:rPr lang="en-US" sz="1400" err="1">
                <a:ea typeface="+mn-lt"/>
                <a:cs typeface="+mn-lt"/>
              </a:rPr>
              <a:t>Bussilla</a:t>
            </a:r>
            <a:r>
              <a:rPr lang="en-US" sz="1400">
                <a:ea typeface="+mn-lt"/>
                <a:cs typeface="+mn-lt"/>
              </a:rPr>
              <a:t> </a:t>
            </a:r>
            <a:r>
              <a:rPr lang="en-US" sz="1400" err="1">
                <a:ea typeface="+mn-lt"/>
                <a:cs typeface="+mn-lt"/>
              </a:rPr>
              <a:t>noin</a:t>
            </a:r>
            <a:r>
              <a:rPr lang="en-US" sz="1400">
                <a:ea typeface="+mn-lt"/>
                <a:cs typeface="+mn-lt"/>
              </a:rPr>
              <a:t> 1h 10 min ja </a:t>
            </a:r>
            <a:r>
              <a:rPr lang="en-US" sz="1400" err="1">
                <a:ea typeface="+mn-lt"/>
                <a:cs typeface="+mn-lt"/>
              </a:rPr>
              <a:t>maksaa</a:t>
            </a:r>
            <a:r>
              <a:rPr lang="en-US" sz="1400">
                <a:ea typeface="+mn-lt"/>
                <a:cs typeface="+mn-lt"/>
              </a:rPr>
              <a:t> 10€</a:t>
            </a:r>
            <a:endParaRPr lang="en-US" sz="1400"/>
          </a:p>
          <a:p>
            <a:pPr marL="342900" indent="-342900">
              <a:lnSpc>
                <a:spcPct val="100000"/>
              </a:lnSpc>
              <a:buChar char="•"/>
            </a:pPr>
            <a:endParaRPr lang="en-US" sz="1000"/>
          </a:p>
          <a:p>
            <a:pPr>
              <a:lnSpc>
                <a:spcPct val="100000"/>
              </a:lnSpc>
            </a:pPr>
            <a:endParaRPr lang="en-US" sz="1000"/>
          </a:p>
        </p:txBody>
      </p:sp>
      <p:pic>
        <p:nvPicPr>
          <p:cNvPr id="15" name="Kuva 15" descr="Kuva, joka sisältää kohteen taivas, ulko, pilvet, korkea&#10;&#10;Kuvaus luotu automaattisesti">
            <a:extLst>
              <a:ext uri="{FF2B5EF4-FFF2-40B4-BE49-F238E27FC236}">
                <a16:creationId xmlns:a16="http://schemas.microsoft.com/office/drawing/2014/main" id="{A3FA86CC-9182-34BE-8278-DFDD272D05C1}"/>
              </a:ext>
            </a:extLst>
          </p:cNvPr>
          <p:cNvPicPr>
            <a:picLocks noChangeAspect="1"/>
          </p:cNvPicPr>
          <p:nvPr/>
        </p:nvPicPr>
        <p:blipFill>
          <a:blip r:embed="rId2"/>
          <a:stretch>
            <a:fillRect/>
          </a:stretch>
        </p:blipFill>
        <p:spPr>
          <a:xfrm>
            <a:off x="1536393" y="3442972"/>
            <a:ext cx="1543050" cy="2743200"/>
          </a:xfrm>
          <a:prstGeom prst="rect">
            <a:avLst/>
          </a:prstGeom>
        </p:spPr>
      </p:pic>
      <p:pic>
        <p:nvPicPr>
          <p:cNvPr id="16" name="Kuva 16" descr="Kuva, joka sisältää kohteen taso, lentokone, kiitorata&#10;&#10;Kuvaus luotu automaattisesti">
            <a:extLst>
              <a:ext uri="{FF2B5EF4-FFF2-40B4-BE49-F238E27FC236}">
                <a16:creationId xmlns:a16="http://schemas.microsoft.com/office/drawing/2014/main" id="{13B89A50-FA6B-EFB3-FA6F-BD695A029DE5}"/>
              </a:ext>
            </a:extLst>
          </p:cNvPr>
          <p:cNvPicPr>
            <a:picLocks noChangeAspect="1"/>
          </p:cNvPicPr>
          <p:nvPr/>
        </p:nvPicPr>
        <p:blipFill>
          <a:blip r:embed="rId3"/>
          <a:stretch>
            <a:fillRect/>
          </a:stretch>
        </p:blipFill>
        <p:spPr>
          <a:xfrm>
            <a:off x="5312469" y="3442972"/>
            <a:ext cx="1543050" cy="2743200"/>
          </a:xfrm>
          <a:prstGeom prst="rect">
            <a:avLst/>
          </a:prstGeom>
        </p:spPr>
      </p:pic>
      <p:pic>
        <p:nvPicPr>
          <p:cNvPr id="14" name="Kuva 14" descr="Kuva, joka sisältää kohteen kartta&#10;&#10;Kuvaus luotu automaattisesti">
            <a:extLst>
              <a:ext uri="{FF2B5EF4-FFF2-40B4-BE49-F238E27FC236}">
                <a16:creationId xmlns:a16="http://schemas.microsoft.com/office/drawing/2014/main" id="{D2C01935-C902-D5E2-09A1-7928A5B8B475}"/>
              </a:ext>
            </a:extLst>
          </p:cNvPr>
          <p:cNvPicPr>
            <a:picLocks noChangeAspect="1"/>
          </p:cNvPicPr>
          <p:nvPr/>
        </p:nvPicPr>
        <p:blipFill>
          <a:blip r:embed="rId4"/>
          <a:stretch>
            <a:fillRect/>
          </a:stretch>
        </p:blipFill>
        <p:spPr>
          <a:xfrm>
            <a:off x="8077870" y="3593765"/>
            <a:ext cx="3564401" cy="2441614"/>
          </a:xfrm>
          <a:prstGeom prst="rect">
            <a:avLst/>
          </a:prstGeom>
        </p:spPr>
      </p:pic>
      <p:sp>
        <p:nvSpPr>
          <p:cNvPr id="59" name="Freeform: Shape 58">
            <a:extLst>
              <a:ext uri="{FF2B5EF4-FFF2-40B4-BE49-F238E27FC236}">
                <a16:creationId xmlns:a16="http://schemas.microsoft.com/office/drawing/2014/main" id="{E1BEDD21-8CC9-4E04-B8CF-CE59786DF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66006"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1" name="Group 60">
            <a:extLst>
              <a:ext uri="{FF2B5EF4-FFF2-40B4-BE49-F238E27FC236}">
                <a16:creationId xmlns:a16="http://schemas.microsoft.com/office/drawing/2014/main" id="{A6DA475A-533E-4A16-A83E-0171FFB6D8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10732601" y="5351135"/>
            <a:ext cx="886141" cy="802496"/>
            <a:chOff x="10948005" y="3272152"/>
            <a:chExt cx="868640" cy="786648"/>
          </a:xfrm>
          <a:solidFill>
            <a:schemeClr val="accent1"/>
          </a:solidFill>
        </p:grpSpPr>
        <p:sp>
          <p:nvSpPr>
            <p:cNvPr id="62" name="Freeform: Shape 61">
              <a:extLst>
                <a:ext uri="{FF2B5EF4-FFF2-40B4-BE49-F238E27FC236}">
                  <a16:creationId xmlns:a16="http://schemas.microsoft.com/office/drawing/2014/main" id="{9EB076CD-5E1A-4B4E-8434-EB36C96CD9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63" name="Freeform: Shape 62">
              <a:extLst>
                <a:ext uri="{FF2B5EF4-FFF2-40B4-BE49-F238E27FC236}">
                  <a16:creationId xmlns:a16="http://schemas.microsoft.com/office/drawing/2014/main" id="{F6EB8026-10C9-4869-9F11-AD4C064F96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64" name="Freeform: Shape 63">
              <a:extLst>
                <a:ext uri="{FF2B5EF4-FFF2-40B4-BE49-F238E27FC236}">
                  <a16:creationId xmlns:a16="http://schemas.microsoft.com/office/drawing/2014/main" id="{C49D45E4-020D-4F13-BA0F-A5307EA2A3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65" name="Graphic 12">
              <a:extLst>
                <a:ext uri="{FF2B5EF4-FFF2-40B4-BE49-F238E27FC236}">
                  <a16:creationId xmlns:a16="http://schemas.microsoft.com/office/drawing/2014/main" id="{9C88C3FA-F709-4D00-9E6D-882DB1E285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66" name="Graphic 15">
              <a:extLst>
                <a:ext uri="{FF2B5EF4-FFF2-40B4-BE49-F238E27FC236}">
                  <a16:creationId xmlns:a16="http://schemas.microsoft.com/office/drawing/2014/main" id="{7EDA809C-8B77-4778-9050-82BA49976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67" name="Graphic 15">
              <a:extLst>
                <a:ext uri="{FF2B5EF4-FFF2-40B4-BE49-F238E27FC236}">
                  <a16:creationId xmlns:a16="http://schemas.microsoft.com/office/drawing/2014/main" id="{592CBFFA-9E14-4482-8D59-A989BAD45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D801BD80-BE9E-4AFB-BEF4-435B40BD2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01593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6" name="Freeform: Shape 55">
            <a:extLst>
              <a:ext uri="{FF2B5EF4-FFF2-40B4-BE49-F238E27FC236}">
                <a16:creationId xmlns:a16="http://schemas.microsoft.com/office/drawing/2014/main" id="{435959F4-53DA-47FF-BC24-1E5B75C69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8" name="Group 57">
            <a:extLst>
              <a:ext uri="{FF2B5EF4-FFF2-40B4-BE49-F238E27FC236}">
                <a16:creationId xmlns:a16="http://schemas.microsoft.com/office/drawing/2014/main" id="{A7CF83E8-F6F0-41E3-B580-7412A04DDF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76050" y="5204025"/>
            <a:ext cx="886141" cy="802496"/>
            <a:chOff x="10948005" y="3272152"/>
            <a:chExt cx="868640" cy="786648"/>
          </a:xfrm>
          <a:solidFill>
            <a:schemeClr val="accent1"/>
          </a:solidFill>
        </p:grpSpPr>
        <p:sp>
          <p:nvSpPr>
            <p:cNvPr id="59" name="Freeform: Shape 58">
              <a:extLst>
                <a:ext uri="{FF2B5EF4-FFF2-40B4-BE49-F238E27FC236}">
                  <a16:creationId xmlns:a16="http://schemas.microsoft.com/office/drawing/2014/main" id="{1A0B6DBB-705D-48D0-842C-F9DFA7684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60" name="Freeform: Shape 59">
              <a:extLst>
                <a:ext uri="{FF2B5EF4-FFF2-40B4-BE49-F238E27FC236}">
                  <a16:creationId xmlns:a16="http://schemas.microsoft.com/office/drawing/2014/main" id="{C194A764-16E1-4D0D-9357-76F80E608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61" name="Freeform: Shape 60">
              <a:extLst>
                <a:ext uri="{FF2B5EF4-FFF2-40B4-BE49-F238E27FC236}">
                  <a16:creationId xmlns:a16="http://schemas.microsoft.com/office/drawing/2014/main" id="{115B7F3F-A40D-4F24-8536-E2420B4332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62" name="Graphic 12">
              <a:extLst>
                <a:ext uri="{FF2B5EF4-FFF2-40B4-BE49-F238E27FC236}">
                  <a16:creationId xmlns:a16="http://schemas.microsoft.com/office/drawing/2014/main" id="{CEF42844-A829-4ED2-A360-63BB2A7C4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63" name="Graphic 15">
              <a:extLst>
                <a:ext uri="{FF2B5EF4-FFF2-40B4-BE49-F238E27FC236}">
                  <a16:creationId xmlns:a16="http://schemas.microsoft.com/office/drawing/2014/main" id="{57B23B52-A1C3-44EF-BC11-9094A0DA11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64" name="Graphic 15">
              <a:extLst>
                <a:ext uri="{FF2B5EF4-FFF2-40B4-BE49-F238E27FC236}">
                  <a16:creationId xmlns:a16="http://schemas.microsoft.com/office/drawing/2014/main" id="{064E08E5-DA92-4CF2-A0BF-E34180022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7A222560-E657-4CAE-B667-7BE9E224B2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7" name="Freeform: Shape 66">
            <a:extLst>
              <a:ext uri="{FF2B5EF4-FFF2-40B4-BE49-F238E27FC236}">
                <a16:creationId xmlns:a16="http://schemas.microsoft.com/office/drawing/2014/main" id="{59226104-0061-4319-8237-9C001BF85D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9" name="Graphic 78">
            <a:extLst>
              <a:ext uri="{FF2B5EF4-FFF2-40B4-BE49-F238E27FC236}">
                <a16:creationId xmlns:a16="http://schemas.microsoft.com/office/drawing/2014/main" id="{51B01909-73B8-4486-A749-C643B1D7E3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225" y="3267662"/>
            <a:ext cx="972241" cy="45718"/>
            <a:chOff x="4886325" y="3371754"/>
            <a:chExt cx="2418492" cy="113728"/>
          </a:xfrm>
          <a:solidFill>
            <a:schemeClr val="accent1"/>
          </a:solidFill>
        </p:grpSpPr>
        <p:sp>
          <p:nvSpPr>
            <p:cNvPr id="70" name="Graphic 78">
              <a:extLst>
                <a:ext uri="{FF2B5EF4-FFF2-40B4-BE49-F238E27FC236}">
                  <a16:creationId xmlns:a16="http://schemas.microsoft.com/office/drawing/2014/main" id="{5E279D86-4533-45F1-B0AA-D237399A5E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71" name="Graphic 78">
              <a:extLst>
                <a:ext uri="{FF2B5EF4-FFF2-40B4-BE49-F238E27FC236}">
                  <a16:creationId xmlns:a16="http://schemas.microsoft.com/office/drawing/2014/main" id="{764FD722-CB31-4326-ADD8-CBA52FD1FF5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72" name="Graphic 78">
                <a:extLst>
                  <a:ext uri="{FF2B5EF4-FFF2-40B4-BE49-F238E27FC236}">
                    <a16:creationId xmlns:a16="http://schemas.microsoft.com/office/drawing/2014/main" id="{24E4BCEC-8B0A-444E-8509-1B3BB0449E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73" name="Graphic 78">
                <a:extLst>
                  <a:ext uri="{FF2B5EF4-FFF2-40B4-BE49-F238E27FC236}">
                    <a16:creationId xmlns:a16="http://schemas.microsoft.com/office/drawing/2014/main" id="{9DB36622-1DC7-4B17-8984-588BA8999F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74" name="Graphic 78">
                <a:extLst>
                  <a:ext uri="{FF2B5EF4-FFF2-40B4-BE49-F238E27FC236}">
                    <a16:creationId xmlns:a16="http://schemas.microsoft.com/office/drawing/2014/main" id="{51B97AF0-1974-42B9-B5FC-A332C52E82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75" name="Graphic 78">
                <a:extLst>
                  <a:ext uri="{FF2B5EF4-FFF2-40B4-BE49-F238E27FC236}">
                    <a16:creationId xmlns:a16="http://schemas.microsoft.com/office/drawing/2014/main" id="{95A298AD-BE5D-4BE1-8CDF-DBFB42D63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useBgFill="1">
        <p:nvSpPr>
          <p:cNvPr id="77" name="Rectangle 76">
            <a:extLst>
              <a:ext uri="{FF2B5EF4-FFF2-40B4-BE49-F238E27FC236}">
                <a16:creationId xmlns:a16="http://schemas.microsoft.com/office/drawing/2014/main" id="{E20BB609-EF92-42DB-836C-0699A590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9E0EA906-3DCE-DE5F-39CC-7113EEF1EC59}"/>
              </a:ext>
            </a:extLst>
          </p:cNvPr>
          <p:cNvSpPr>
            <a:spLocks noGrp="1"/>
          </p:cNvSpPr>
          <p:nvPr>
            <p:ph type="title"/>
          </p:nvPr>
        </p:nvSpPr>
        <p:spPr>
          <a:xfrm>
            <a:off x="518453" y="971398"/>
            <a:ext cx="5383698" cy="2131972"/>
          </a:xfrm>
        </p:spPr>
        <p:txBody>
          <a:bodyPr vert="horz" lIns="91440" tIns="45720" rIns="91440" bIns="45720" rtlCol="0" anchor="t">
            <a:normAutofit/>
          </a:bodyPr>
          <a:lstStyle/>
          <a:p>
            <a:r>
              <a:rPr lang="en-US" sz="4000" b="1"/>
              <a:t>Majoitus</a:t>
            </a:r>
            <a:endParaRPr lang="en-US" sz="4000"/>
          </a:p>
        </p:txBody>
      </p:sp>
      <p:grpSp>
        <p:nvGrpSpPr>
          <p:cNvPr id="79" name="Graphic 78">
            <a:extLst>
              <a:ext uri="{FF2B5EF4-FFF2-40B4-BE49-F238E27FC236}">
                <a16:creationId xmlns:a16="http://schemas.microsoft.com/office/drawing/2014/main" id="{674FBD09-398F-4886-8D52-3CCAB16ED1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44591" y="971370"/>
            <a:ext cx="972241" cy="45718"/>
            <a:chOff x="4886325" y="3371754"/>
            <a:chExt cx="2418492" cy="113728"/>
          </a:xfrm>
          <a:solidFill>
            <a:schemeClr val="accent1"/>
          </a:solidFill>
        </p:grpSpPr>
        <p:sp>
          <p:nvSpPr>
            <p:cNvPr id="80" name="Graphic 78">
              <a:extLst>
                <a:ext uri="{FF2B5EF4-FFF2-40B4-BE49-F238E27FC236}">
                  <a16:creationId xmlns:a16="http://schemas.microsoft.com/office/drawing/2014/main" id="{794E9BAB-B9ED-4E72-B558-1E4B87537E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81" name="Graphic 78">
              <a:extLst>
                <a:ext uri="{FF2B5EF4-FFF2-40B4-BE49-F238E27FC236}">
                  <a16:creationId xmlns:a16="http://schemas.microsoft.com/office/drawing/2014/main" id="{809A1029-A1BA-4EF8-959B-2AF852A34D8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82" name="Graphic 78">
                <a:extLst>
                  <a:ext uri="{FF2B5EF4-FFF2-40B4-BE49-F238E27FC236}">
                    <a16:creationId xmlns:a16="http://schemas.microsoft.com/office/drawing/2014/main" id="{1618CAAA-B087-4302-8144-EFDD1D9FDB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83" name="Graphic 78">
                <a:extLst>
                  <a:ext uri="{FF2B5EF4-FFF2-40B4-BE49-F238E27FC236}">
                    <a16:creationId xmlns:a16="http://schemas.microsoft.com/office/drawing/2014/main" id="{D71D93E1-AEA4-4F92-BA99-24786C8A1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84" name="Graphic 78">
                <a:extLst>
                  <a:ext uri="{FF2B5EF4-FFF2-40B4-BE49-F238E27FC236}">
                    <a16:creationId xmlns:a16="http://schemas.microsoft.com/office/drawing/2014/main" id="{CE7112A6-6EAE-4620-B089-30D687AA0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85" name="Graphic 78">
                <a:extLst>
                  <a:ext uri="{FF2B5EF4-FFF2-40B4-BE49-F238E27FC236}">
                    <a16:creationId xmlns:a16="http://schemas.microsoft.com/office/drawing/2014/main" id="{6F45DEA9-D350-4D7C-B408-D0250EE30C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pic>
        <p:nvPicPr>
          <p:cNvPr id="4" name="WhatsApp Video 2022-10-29 at 10.24.14 PM">
            <a:hlinkClick r:id="" action="ppaction://media"/>
            <a:extLst>
              <a:ext uri="{FF2B5EF4-FFF2-40B4-BE49-F238E27FC236}">
                <a16:creationId xmlns:a16="http://schemas.microsoft.com/office/drawing/2014/main" id="{A36F4184-A328-282A-197C-26FD6C34559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81110" y="2218835"/>
            <a:ext cx="2693899" cy="4051539"/>
          </a:xfrm>
          <a:prstGeom prst="rect">
            <a:avLst/>
          </a:prstGeom>
        </p:spPr>
      </p:pic>
      <p:pic>
        <p:nvPicPr>
          <p:cNvPr id="7" name="Kuva 7" descr="Kuva, joka sisältää kohteen teksti&#10;&#10;Kuvaus luotu automaattisesti">
            <a:extLst>
              <a:ext uri="{FF2B5EF4-FFF2-40B4-BE49-F238E27FC236}">
                <a16:creationId xmlns:a16="http://schemas.microsoft.com/office/drawing/2014/main" id="{7CFA5CD4-59AC-777A-12FC-CE75DC9E0F82}"/>
              </a:ext>
            </a:extLst>
          </p:cNvPr>
          <p:cNvPicPr>
            <a:picLocks noChangeAspect="1"/>
          </p:cNvPicPr>
          <p:nvPr/>
        </p:nvPicPr>
        <p:blipFill>
          <a:blip r:embed="rId5"/>
          <a:stretch>
            <a:fillRect/>
          </a:stretch>
        </p:blipFill>
        <p:spPr>
          <a:xfrm>
            <a:off x="4077369" y="2218835"/>
            <a:ext cx="2914017" cy="4051539"/>
          </a:xfrm>
          <a:prstGeom prst="rect">
            <a:avLst/>
          </a:prstGeom>
        </p:spPr>
      </p:pic>
      <p:pic>
        <p:nvPicPr>
          <p:cNvPr id="5" name="Kuva 5" descr="Kuva, joka sisältää kohteen ulko, rakennus&#10;&#10;Kuvaus luotu automaattisesti">
            <a:extLst>
              <a:ext uri="{FF2B5EF4-FFF2-40B4-BE49-F238E27FC236}">
                <a16:creationId xmlns:a16="http://schemas.microsoft.com/office/drawing/2014/main" id="{314B0EAB-B614-CF5D-EA34-19393332F69F}"/>
              </a:ext>
            </a:extLst>
          </p:cNvPr>
          <p:cNvPicPr>
            <a:picLocks noChangeAspect="1"/>
          </p:cNvPicPr>
          <p:nvPr/>
        </p:nvPicPr>
        <p:blipFill>
          <a:blip r:embed="rId6"/>
          <a:stretch>
            <a:fillRect/>
          </a:stretch>
        </p:blipFill>
        <p:spPr>
          <a:xfrm>
            <a:off x="7187980" y="2765128"/>
            <a:ext cx="4445040" cy="2843933"/>
          </a:xfrm>
          <a:prstGeom prst="rect">
            <a:avLst/>
          </a:prstGeom>
        </p:spPr>
      </p:pic>
      <p:sp>
        <p:nvSpPr>
          <p:cNvPr id="87" name="Freeform: Shape 86">
            <a:extLst>
              <a:ext uri="{FF2B5EF4-FFF2-40B4-BE49-F238E27FC236}">
                <a16:creationId xmlns:a16="http://schemas.microsoft.com/office/drawing/2014/main" id="{11E84B46-9597-410B-A51F-E2E0F2FAF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66006"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89" name="Group 88">
            <a:extLst>
              <a:ext uri="{FF2B5EF4-FFF2-40B4-BE49-F238E27FC236}">
                <a16:creationId xmlns:a16="http://schemas.microsoft.com/office/drawing/2014/main" id="{3D4FD378-E29E-4996-A8B0-11E2368A6E8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10732601" y="5351135"/>
            <a:ext cx="886141" cy="802496"/>
            <a:chOff x="10948005" y="3272152"/>
            <a:chExt cx="868640" cy="786648"/>
          </a:xfrm>
          <a:solidFill>
            <a:schemeClr val="accent1"/>
          </a:solidFill>
        </p:grpSpPr>
        <p:sp>
          <p:nvSpPr>
            <p:cNvPr id="90" name="Freeform: Shape 89">
              <a:extLst>
                <a:ext uri="{FF2B5EF4-FFF2-40B4-BE49-F238E27FC236}">
                  <a16:creationId xmlns:a16="http://schemas.microsoft.com/office/drawing/2014/main" id="{7BA59DF4-225D-4521-9655-5F0DF52E48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91" name="Freeform: Shape 90">
              <a:extLst>
                <a:ext uri="{FF2B5EF4-FFF2-40B4-BE49-F238E27FC236}">
                  <a16:creationId xmlns:a16="http://schemas.microsoft.com/office/drawing/2014/main" id="{C5295146-5EA5-417D-AAEE-F59000BC67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92" name="Freeform: Shape 91">
              <a:extLst>
                <a:ext uri="{FF2B5EF4-FFF2-40B4-BE49-F238E27FC236}">
                  <a16:creationId xmlns:a16="http://schemas.microsoft.com/office/drawing/2014/main" id="{3768FE2E-63BB-4E2F-8744-A188E6C611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93" name="Graphic 12">
              <a:extLst>
                <a:ext uri="{FF2B5EF4-FFF2-40B4-BE49-F238E27FC236}">
                  <a16:creationId xmlns:a16="http://schemas.microsoft.com/office/drawing/2014/main" id="{4641D6CE-B3E9-440C-BAAE-6F6968AAAD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94" name="Graphic 15">
              <a:extLst>
                <a:ext uri="{FF2B5EF4-FFF2-40B4-BE49-F238E27FC236}">
                  <a16:creationId xmlns:a16="http://schemas.microsoft.com/office/drawing/2014/main" id="{8D02F1DC-8FDC-4424-8750-42EE6CB9FB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95" name="Graphic 15">
              <a:extLst>
                <a:ext uri="{FF2B5EF4-FFF2-40B4-BE49-F238E27FC236}">
                  <a16:creationId xmlns:a16="http://schemas.microsoft.com/office/drawing/2014/main" id="{2BB6A551-D864-43F8-B270-809C68AE3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B57277C8-A482-4AA3-AFA6-7F211CE35C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kstiruutu 2">
            <a:extLst>
              <a:ext uri="{FF2B5EF4-FFF2-40B4-BE49-F238E27FC236}">
                <a16:creationId xmlns:a16="http://schemas.microsoft.com/office/drawing/2014/main" id="{254DDD74-84AB-6441-78B6-7641EB006E4D}"/>
              </a:ext>
            </a:extLst>
          </p:cNvPr>
          <p:cNvSpPr txBox="1"/>
          <p:nvPr/>
        </p:nvSpPr>
        <p:spPr>
          <a:xfrm>
            <a:off x="3461845" y="637189"/>
            <a:ext cx="721929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fi-FI" sz="2400"/>
          </a:p>
        </p:txBody>
      </p:sp>
    </p:spTree>
    <p:extLst>
      <p:ext uri="{BB962C8B-B14F-4D97-AF65-F5344CB8AC3E}">
        <p14:creationId xmlns:p14="http://schemas.microsoft.com/office/powerpoint/2010/main" val="278572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71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2F9C493A-9F03-49B4-B3FB-19CE5AC11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98"/>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 name="Otsikko 1">
            <a:extLst>
              <a:ext uri="{FF2B5EF4-FFF2-40B4-BE49-F238E27FC236}">
                <a16:creationId xmlns:a16="http://schemas.microsoft.com/office/drawing/2014/main" id="{88F5982D-2256-354E-5675-5E9A844AB1BB}"/>
              </a:ext>
            </a:extLst>
          </p:cNvPr>
          <p:cNvSpPr>
            <a:spLocks noGrp="1"/>
          </p:cNvSpPr>
          <p:nvPr>
            <p:ph type="title"/>
          </p:nvPr>
        </p:nvSpPr>
        <p:spPr>
          <a:xfrm>
            <a:off x="525717" y="696952"/>
            <a:ext cx="10077196" cy="821794"/>
          </a:xfrm>
        </p:spPr>
        <p:txBody>
          <a:bodyPr>
            <a:normAutofit/>
          </a:bodyPr>
          <a:lstStyle/>
          <a:p>
            <a:r>
              <a:rPr lang="fi-FI"/>
              <a:t>Majoitus: </a:t>
            </a:r>
            <a:r>
              <a:rPr lang="fi-FI">
                <a:ea typeface="+mj-lt"/>
                <a:cs typeface="+mj-lt"/>
              </a:rPr>
              <a:t>Centro Siloe Residence Hotel </a:t>
            </a:r>
            <a:endParaRPr lang="fi-FI"/>
          </a:p>
        </p:txBody>
      </p:sp>
      <p:grpSp>
        <p:nvGrpSpPr>
          <p:cNvPr id="63" name="Graphic 78">
            <a:extLst>
              <a:ext uri="{FF2B5EF4-FFF2-40B4-BE49-F238E27FC236}">
                <a16:creationId xmlns:a16="http://schemas.microsoft.com/office/drawing/2014/main" id="{BC3D4A83-1EFA-4B2C-B330-849E358950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225" y="1708814"/>
            <a:ext cx="972241" cy="45718"/>
            <a:chOff x="4886325" y="3371754"/>
            <a:chExt cx="2418492" cy="113728"/>
          </a:xfrm>
          <a:solidFill>
            <a:schemeClr val="accent1"/>
          </a:solidFill>
        </p:grpSpPr>
        <p:sp>
          <p:nvSpPr>
            <p:cNvPr id="64" name="Graphic 78">
              <a:extLst>
                <a:ext uri="{FF2B5EF4-FFF2-40B4-BE49-F238E27FC236}">
                  <a16:creationId xmlns:a16="http://schemas.microsoft.com/office/drawing/2014/main" id="{3508E11F-ACA4-405C-A9FA-2577500EA2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65" name="Graphic 78">
              <a:extLst>
                <a:ext uri="{FF2B5EF4-FFF2-40B4-BE49-F238E27FC236}">
                  <a16:creationId xmlns:a16="http://schemas.microsoft.com/office/drawing/2014/main" id="{82B1CDA4-B2EA-4968-8276-0552D6D7446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66" name="Graphic 78">
                <a:extLst>
                  <a:ext uri="{FF2B5EF4-FFF2-40B4-BE49-F238E27FC236}">
                    <a16:creationId xmlns:a16="http://schemas.microsoft.com/office/drawing/2014/main" id="{F4337472-CDEB-4AFE-BBB9-5A11CA470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67" name="Graphic 78">
                <a:extLst>
                  <a:ext uri="{FF2B5EF4-FFF2-40B4-BE49-F238E27FC236}">
                    <a16:creationId xmlns:a16="http://schemas.microsoft.com/office/drawing/2014/main" id="{6CD67A6D-EAE7-4891-ACC9-4AC0CCF44A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68" name="Graphic 78">
                <a:extLst>
                  <a:ext uri="{FF2B5EF4-FFF2-40B4-BE49-F238E27FC236}">
                    <a16:creationId xmlns:a16="http://schemas.microsoft.com/office/drawing/2014/main" id="{F1769489-D4BC-4B3B-9E23-87FCFDAB4E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69" name="Graphic 78">
                <a:extLst>
                  <a:ext uri="{FF2B5EF4-FFF2-40B4-BE49-F238E27FC236}">
                    <a16:creationId xmlns:a16="http://schemas.microsoft.com/office/drawing/2014/main" id="{13E13021-8923-4A4D-84FA-DA886E2924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71" name="Freeform: Shape 70">
            <a:extLst>
              <a:ext uri="{FF2B5EF4-FFF2-40B4-BE49-F238E27FC236}">
                <a16:creationId xmlns:a16="http://schemas.microsoft.com/office/drawing/2014/main" id="{90A46C7D-C1BB-49B8-8D37-39742820E9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84683" y="5165905"/>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3">
              <a:lumMod val="40000"/>
              <a:lumOff val="6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57" name="Sisällön paikkamerkki 2">
            <a:extLst>
              <a:ext uri="{FF2B5EF4-FFF2-40B4-BE49-F238E27FC236}">
                <a16:creationId xmlns:a16="http://schemas.microsoft.com/office/drawing/2014/main" id="{A19493E8-9BE5-EF61-E67F-B7A28025958A}"/>
              </a:ext>
            </a:extLst>
          </p:cNvPr>
          <p:cNvGraphicFramePr>
            <a:graphicFrameLocks noGrp="1"/>
          </p:cNvGraphicFramePr>
          <p:nvPr>
            <p:ph idx="1"/>
            <p:extLst>
              <p:ext uri="{D42A27DB-BD31-4B8C-83A1-F6EECF244321}">
                <p14:modId xmlns:p14="http://schemas.microsoft.com/office/powerpoint/2010/main" val="373532370"/>
              </p:ext>
            </p:extLst>
          </p:nvPr>
        </p:nvGraphicFramePr>
        <p:xfrm>
          <a:off x="525462" y="1804163"/>
          <a:ext cx="11004385" cy="4407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6376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A40A596-8688-3F25-AD38-C46C1DAC26DA}"/>
              </a:ext>
            </a:extLst>
          </p:cNvPr>
          <p:cNvSpPr>
            <a:spLocks noGrp="1"/>
          </p:cNvSpPr>
          <p:nvPr>
            <p:ph type="title"/>
          </p:nvPr>
        </p:nvSpPr>
        <p:spPr>
          <a:xfrm>
            <a:off x="450174" y="1367952"/>
            <a:ext cx="10077557" cy="813184"/>
          </a:xfrm>
        </p:spPr>
        <p:txBody>
          <a:bodyPr/>
          <a:lstStyle/>
          <a:p>
            <a:r>
              <a:rPr lang="fi-FI"/>
              <a:t>Kulkeminen Milanossa </a:t>
            </a:r>
          </a:p>
        </p:txBody>
      </p:sp>
      <p:pic>
        <p:nvPicPr>
          <p:cNvPr id="4" name="Kuva 4" descr="Kuva, joka sisältää kohteen teksti&#10;&#10;Kuvaus luotu automaattisesti">
            <a:extLst>
              <a:ext uri="{FF2B5EF4-FFF2-40B4-BE49-F238E27FC236}">
                <a16:creationId xmlns:a16="http://schemas.microsoft.com/office/drawing/2014/main" id="{6092E6CA-695E-BEA8-C3AA-BF0B2C8AF581}"/>
              </a:ext>
            </a:extLst>
          </p:cNvPr>
          <p:cNvPicPr>
            <a:picLocks noGrp="1" noChangeAspect="1"/>
          </p:cNvPicPr>
          <p:nvPr>
            <p:ph idx="1"/>
          </p:nvPr>
        </p:nvPicPr>
        <p:blipFill>
          <a:blip r:embed="rId2"/>
          <a:stretch>
            <a:fillRect/>
          </a:stretch>
        </p:blipFill>
        <p:spPr>
          <a:xfrm>
            <a:off x="11179833" y="3977472"/>
            <a:ext cx="922534" cy="1299883"/>
          </a:xfrm>
        </p:spPr>
      </p:pic>
      <p:pic>
        <p:nvPicPr>
          <p:cNvPr id="6" name="Kuva 6">
            <a:extLst>
              <a:ext uri="{FF2B5EF4-FFF2-40B4-BE49-F238E27FC236}">
                <a16:creationId xmlns:a16="http://schemas.microsoft.com/office/drawing/2014/main" id="{A8D4D60E-434A-847E-EEC5-8BB5C110D609}"/>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099454" y="146451"/>
            <a:ext cx="2920092" cy="2851780"/>
          </a:xfrm>
          <a:prstGeom prst="rect">
            <a:avLst/>
          </a:prstGeom>
        </p:spPr>
      </p:pic>
      <p:sp>
        <p:nvSpPr>
          <p:cNvPr id="7" name="Tekstiruutu 6">
            <a:extLst>
              <a:ext uri="{FF2B5EF4-FFF2-40B4-BE49-F238E27FC236}">
                <a16:creationId xmlns:a16="http://schemas.microsoft.com/office/drawing/2014/main" id="{BE590950-1B3C-1827-F0E6-70EF8D911F6F}"/>
              </a:ext>
            </a:extLst>
          </p:cNvPr>
          <p:cNvSpPr txBox="1"/>
          <p:nvPr/>
        </p:nvSpPr>
        <p:spPr>
          <a:xfrm>
            <a:off x="8990597" y="2984537"/>
            <a:ext cx="2743200" cy="317500"/>
          </a:xfrm>
          <a:prstGeom prst="rect">
            <a:avLst/>
          </a:prstGeom>
        </p:spPr>
        <p:txBody>
          <a:bodyPr>
            <a:normAutofit fontScale="47500" lnSpcReduction="20000"/>
          </a:bodyPr>
          <a:lstStyle/>
          <a:p>
            <a:r>
              <a:rPr lang="en-US">
                <a:hlinkClick r:id="rId4"/>
              </a:rPr>
              <a:t>Tämä valokuva</a:t>
            </a:r>
            <a:r>
              <a:rPr lang="en-US"/>
              <a:t>, tekijä Tuntematon tekijä, käyttöoikeus: </a:t>
            </a:r>
            <a:r>
              <a:rPr lang="en-US">
                <a:hlinkClick r:id="rId5"/>
              </a:rPr>
              <a:t>CC BY-NC-ND</a:t>
            </a:r>
            <a:r>
              <a:rPr lang="en-US"/>
              <a:t>.</a:t>
            </a:r>
          </a:p>
        </p:txBody>
      </p:sp>
      <p:sp>
        <p:nvSpPr>
          <p:cNvPr id="9" name="Tekstiruutu 8">
            <a:extLst>
              <a:ext uri="{FF2B5EF4-FFF2-40B4-BE49-F238E27FC236}">
                <a16:creationId xmlns:a16="http://schemas.microsoft.com/office/drawing/2014/main" id="{2028F8E7-3041-8580-CA39-B2F0033C186D}"/>
              </a:ext>
            </a:extLst>
          </p:cNvPr>
          <p:cNvSpPr txBox="1"/>
          <p:nvPr/>
        </p:nvSpPr>
        <p:spPr>
          <a:xfrm>
            <a:off x="462642" y="2381249"/>
            <a:ext cx="8524873" cy="39446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fi-FI" sz="2000"/>
              <a:t>Majoituksesta metroasemalle n. 20min </a:t>
            </a:r>
            <a:r>
              <a:rPr lang="fi-FI" sz="2000">
                <a:ea typeface="+mn-lt"/>
                <a:cs typeface="+mn-lt"/>
              </a:rPr>
              <a:t>kävelemällä ja metrolla </a:t>
            </a:r>
            <a:r>
              <a:rPr lang="fi-FI" sz="2000" err="1">
                <a:ea typeface="+mn-lt"/>
                <a:cs typeface="+mn-lt"/>
              </a:rPr>
              <a:t>Duomo</a:t>
            </a:r>
            <a:r>
              <a:rPr lang="fi-FI" sz="2000">
                <a:ea typeface="+mn-lt"/>
                <a:cs typeface="+mn-lt"/>
              </a:rPr>
              <a:t> asemalle n. 13min. </a:t>
            </a:r>
          </a:p>
          <a:p>
            <a:pPr marL="285750" indent="-285750">
              <a:buFont typeface="Arial"/>
              <a:buChar char="•"/>
            </a:pPr>
            <a:r>
              <a:rPr lang="fi-FI" sz="2000"/>
              <a:t>Kertaliput 90 min maksaa 2€. 24h lippu maksaa 7€. </a:t>
            </a:r>
          </a:p>
          <a:p>
            <a:pPr marL="285750" indent="-285750">
              <a:buFont typeface="Arial"/>
              <a:buChar char="•"/>
            </a:pPr>
            <a:r>
              <a:rPr lang="fi-FI" sz="2000">
                <a:ea typeface="+mn-lt"/>
                <a:cs typeface="+mn-lt"/>
              </a:rPr>
              <a:t>Kuljetuskortti maksaa 10€. Kuukausi lippu alle 27v maksaa 22€/kk ja yli 27v maksaa 39€/kk.</a:t>
            </a:r>
          </a:p>
          <a:p>
            <a:pPr marL="285750" indent="-285750">
              <a:buFont typeface="Arial"/>
              <a:buChar char="•"/>
            </a:pPr>
            <a:r>
              <a:rPr lang="fi-FI" sz="2000">
                <a:ea typeface="+mn-lt"/>
                <a:cs typeface="+mn-lt"/>
              </a:rPr>
              <a:t>Metro kulkee 06-01 välisenä ja bussit ovat myös saatavilla</a:t>
            </a:r>
          </a:p>
          <a:p>
            <a:pPr marL="285750" indent="-285750">
              <a:buFont typeface="Arial"/>
              <a:buChar char="•"/>
            </a:pPr>
            <a:r>
              <a:rPr lang="fi-FI" sz="2000">
                <a:ea typeface="+mn-lt"/>
                <a:cs typeface="+mn-lt"/>
                <a:hlinkClick r:id="rId6"/>
              </a:rPr>
              <a:t>Transport in Milan</a:t>
            </a:r>
            <a:r>
              <a:rPr lang="fi-FI" sz="2000">
                <a:ea typeface="+mn-lt"/>
                <a:cs typeface="+mn-lt"/>
              </a:rPr>
              <a:t> - liikennettä Milanossa oli erittäin vaikea ymmärtää, siksi suosittelen tätä sivustoa ja Google </a:t>
            </a:r>
            <a:r>
              <a:rPr lang="fi-FI" sz="2000" err="1">
                <a:ea typeface="+mn-lt"/>
                <a:cs typeface="+mn-lt"/>
              </a:rPr>
              <a:t>Mapsin</a:t>
            </a:r>
            <a:r>
              <a:rPr lang="fi-FI" sz="2000">
                <a:ea typeface="+mn-lt"/>
                <a:cs typeface="+mn-lt"/>
              </a:rPr>
              <a:t> käyttöä.</a:t>
            </a:r>
          </a:p>
          <a:p>
            <a:pPr marL="342900" indent="-342900">
              <a:lnSpc>
                <a:spcPct val="110000"/>
              </a:lnSpc>
              <a:spcBef>
                <a:spcPts val="1000"/>
              </a:spcBef>
              <a:buFont typeface="Arial,Sans-Serif"/>
              <a:buChar char="•"/>
            </a:pPr>
            <a:r>
              <a:rPr lang="en-US" sz="2000" err="1">
                <a:ea typeface="+mn-lt"/>
                <a:cs typeface="+mn-lt"/>
              </a:rPr>
              <a:t>Onneksi</a:t>
            </a:r>
            <a:r>
              <a:rPr lang="en-US" sz="2000">
                <a:ea typeface="+mn-lt"/>
                <a:cs typeface="+mn-lt"/>
              </a:rPr>
              <a:t>,  </a:t>
            </a:r>
            <a:r>
              <a:rPr lang="en-US" sz="2000" err="1">
                <a:ea typeface="+mn-lt"/>
                <a:cs typeface="+mn-lt"/>
              </a:rPr>
              <a:t>ei</a:t>
            </a:r>
            <a:r>
              <a:rPr lang="en-US" sz="2000">
                <a:ea typeface="+mn-lt"/>
                <a:cs typeface="+mn-lt"/>
              </a:rPr>
              <a:t> ole </a:t>
            </a:r>
            <a:r>
              <a:rPr lang="en-US" sz="2000" err="1">
                <a:ea typeface="+mn-lt"/>
                <a:cs typeface="+mn-lt"/>
              </a:rPr>
              <a:t>koronavirusta</a:t>
            </a:r>
            <a:r>
              <a:rPr lang="en-US" sz="2000">
                <a:ea typeface="+mn-lt"/>
                <a:cs typeface="+mn-lt"/>
              </a:rPr>
              <a:t> </a:t>
            </a:r>
            <a:r>
              <a:rPr lang="en-US" sz="2000" err="1">
                <a:ea typeface="+mn-lt"/>
                <a:cs typeface="+mn-lt"/>
              </a:rPr>
              <a:t>mutta</a:t>
            </a:r>
            <a:r>
              <a:rPr lang="en-US" sz="2000">
                <a:ea typeface="+mn-lt"/>
                <a:cs typeface="+mn-lt"/>
              </a:rPr>
              <a:t> </a:t>
            </a:r>
            <a:r>
              <a:rPr lang="en-US" sz="2000" err="1">
                <a:ea typeface="+mn-lt"/>
                <a:cs typeface="+mn-lt"/>
              </a:rPr>
              <a:t>ihmiset</a:t>
            </a:r>
            <a:r>
              <a:rPr lang="en-US" sz="2000">
                <a:ea typeface="+mn-lt"/>
                <a:cs typeface="+mn-lt"/>
              </a:rPr>
              <a:t> </a:t>
            </a:r>
            <a:r>
              <a:rPr lang="en-US" sz="2000" err="1">
                <a:ea typeface="+mn-lt"/>
                <a:cs typeface="+mn-lt"/>
              </a:rPr>
              <a:t>vielä</a:t>
            </a:r>
            <a:r>
              <a:rPr lang="en-US" sz="2000">
                <a:ea typeface="+mn-lt"/>
                <a:cs typeface="+mn-lt"/>
              </a:rPr>
              <a:t> </a:t>
            </a:r>
            <a:r>
              <a:rPr lang="en-US" sz="2000" err="1">
                <a:ea typeface="+mn-lt"/>
                <a:cs typeface="+mn-lt"/>
              </a:rPr>
              <a:t>käytävät</a:t>
            </a:r>
            <a:r>
              <a:rPr lang="en-US" sz="2000">
                <a:ea typeface="+mn-lt"/>
                <a:cs typeface="+mn-lt"/>
              </a:rPr>
              <a:t> </a:t>
            </a:r>
            <a:r>
              <a:rPr lang="en-US" sz="2000" err="1">
                <a:ea typeface="+mn-lt"/>
                <a:cs typeface="+mn-lt"/>
              </a:rPr>
              <a:t>maskia</a:t>
            </a:r>
            <a:r>
              <a:rPr lang="en-US" sz="2000">
                <a:ea typeface="+mn-lt"/>
                <a:cs typeface="+mn-lt"/>
              </a:rPr>
              <a:t>. Maskin </a:t>
            </a:r>
            <a:r>
              <a:rPr lang="en-US" sz="2000" err="1">
                <a:ea typeface="+mn-lt"/>
                <a:cs typeface="+mn-lt"/>
              </a:rPr>
              <a:t>käyttö</a:t>
            </a:r>
            <a:r>
              <a:rPr lang="en-US" sz="2000">
                <a:ea typeface="+mn-lt"/>
                <a:cs typeface="+mn-lt"/>
              </a:rPr>
              <a:t> </a:t>
            </a:r>
            <a:r>
              <a:rPr lang="en-US" sz="2000" err="1">
                <a:ea typeface="+mn-lt"/>
                <a:cs typeface="+mn-lt"/>
              </a:rPr>
              <a:t>ei</a:t>
            </a:r>
            <a:r>
              <a:rPr lang="en-US" sz="2000">
                <a:ea typeface="+mn-lt"/>
                <a:cs typeface="+mn-lt"/>
              </a:rPr>
              <a:t> ole </a:t>
            </a:r>
            <a:r>
              <a:rPr lang="en-US" sz="2000" err="1">
                <a:ea typeface="+mn-lt"/>
                <a:cs typeface="+mn-lt"/>
              </a:rPr>
              <a:t>pakollista</a:t>
            </a:r>
            <a:r>
              <a:rPr lang="en-US" sz="2000">
                <a:ea typeface="+mn-lt"/>
                <a:cs typeface="+mn-lt"/>
              </a:rPr>
              <a:t>, </a:t>
            </a:r>
            <a:r>
              <a:rPr lang="en-US" sz="2000" err="1">
                <a:ea typeface="+mn-lt"/>
                <a:cs typeface="+mn-lt"/>
              </a:rPr>
              <a:t>mutta</a:t>
            </a:r>
            <a:r>
              <a:rPr lang="en-US" sz="2000">
                <a:ea typeface="+mn-lt"/>
                <a:cs typeface="+mn-lt"/>
              </a:rPr>
              <a:t> </a:t>
            </a:r>
            <a:r>
              <a:rPr lang="en-US" sz="2000" err="1">
                <a:ea typeface="+mn-lt"/>
                <a:cs typeface="+mn-lt"/>
              </a:rPr>
              <a:t>joukkoliikenteessä</a:t>
            </a:r>
            <a:r>
              <a:rPr lang="en-US" sz="2000">
                <a:ea typeface="+mn-lt"/>
                <a:cs typeface="+mn-lt"/>
              </a:rPr>
              <a:t> ja </a:t>
            </a:r>
            <a:r>
              <a:rPr lang="en-US" sz="2000" err="1">
                <a:ea typeface="+mn-lt"/>
                <a:cs typeface="+mn-lt"/>
              </a:rPr>
              <a:t>muilla</a:t>
            </a:r>
            <a:r>
              <a:rPr lang="en-US" sz="2000">
                <a:ea typeface="+mn-lt"/>
                <a:cs typeface="+mn-lt"/>
              </a:rPr>
              <a:t> </a:t>
            </a:r>
            <a:r>
              <a:rPr lang="en-US" sz="2000" err="1">
                <a:ea typeface="+mn-lt"/>
                <a:cs typeface="+mn-lt"/>
              </a:rPr>
              <a:t>julkisilla</a:t>
            </a:r>
            <a:r>
              <a:rPr lang="en-US" sz="2000">
                <a:ea typeface="+mn-lt"/>
                <a:cs typeface="+mn-lt"/>
              </a:rPr>
              <a:t> </a:t>
            </a:r>
            <a:r>
              <a:rPr lang="en-US" sz="2000" err="1">
                <a:ea typeface="+mn-lt"/>
                <a:cs typeface="+mn-lt"/>
              </a:rPr>
              <a:t>paikoilla</a:t>
            </a:r>
            <a:r>
              <a:rPr lang="en-US" sz="2000">
                <a:ea typeface="+mn-lt"/>
                <a:cs typeface="+mn-lt"/>
              </a:rPr>
              <a:t> </a:t>
            </a:r>
            <a:r>
              <a:rPr lang="en-US" sz="2000" err="1">
                <a:ea typeface="+mn-lt"/>
                <a:cs typeface="+mn-lt"/>
              </a:rPr>
              <a:t>voi</a:t>
            </a:r>
            <a:r>
              <a:rPr lang="en-US" sz="2000">
                <a:ea typeface="+mn-lt"/>
                <a:cs typeface="+mn-lt"/>
              </a:rPr>
              <a:t> </a:t>
            </a:r>
            <a:r>
              <a:rPr lang="en-US" sz="2000" err="1">
                <a:ea typeface="+mn-lt"/>
                <a:cs typeface="+mn-lt"/>
              </a:rPr>
              <a:t>silti</a:t>
            </a:r>
            <a:r>
              <a:rPr lang="en-US" sz="2000">
                <a:ea typeface="+mn-lt"/>
                <a:cs typeface="+mn-lt"/>
              </a:rPr>
              <a:t> </a:t>
            </a:r>
            <a:r>
              <a:rPr lang="en-US" sz="2000" err="1">
                <a:ea typeface="+mn-lt"/>
                <a:cs typeface="+mn-lt"/>
              </a:rPr>
              <a:t>nähdä</a:t>
            </a:r>
            <a:r>
              <a:rPr lang="en-US" sz="2000">
                <a:ea typeface="+mn-lt"/>
                <a:cs typeface="+mn-lt"/>
              </a:rPr>
              <a:t> </a:t>
            </a:r>
            <a:r>
              <a:rPr lang="en-US" sz="2000" err="1">
                <a:ea typeface="+mn-lt"/>
                <a:cs typeface="+mn-lt"/>
              </a:rPr>
              <a:t>muita</a:t>
            </a:r>
            <a:r>
              <a:rPr lang="en-US" sz="2000">
                <a:ea typeface="+mn-lt"/>
                <a:cs typeface="+mn-lt"/>
              </a:rPr>
              <a:t> </a:t>
            </a:r>
            <a:r>
              <a:rPr lang="en-US" sz="2000" err="1">
                <a:ea typeface="+mn-lt"/>
                <a:cs typeface="+mn-lt"/>
              </a:rPr>
              <a:t>käyttää</a:t>
            </a:r>
            <a:r>
              <a:rPr lang="en-US" sz="2000">
                <a:ea typeface="+mn-lt"/>
                <a:cs typeface="+mn-lt"/>
              </a:rPr>
              <a:t> </a:t>
            </a:r>
            <a:r>
              <a:rPr lang="en-US" sz="2000" err="1">
                <a:ea typeface="+mn-lt"/>
                <a:cs typeface="+mn-lt"/>
              </a:rPr>
              <a:t>maskia</a:t>
            </a:r>
            <a:r>
              <a:rPr lang="en-US" sz="2000">
                <a:ea typeface="+mn-lt"/>
                <a:cs typeface="+mn-lt"/>
              </a:rPr>
              <a:t>.</a:t>
            </a:r>
          </a:p>
          <a:p>
            <a:pPr marL="285750" indent="-285750">
              <a:buFont typeface="Arial"/>
              <a:buChar char="•"/>
            </a:pPr>
            <a:endParaRPr lang="fi-FI" sz="1600"/>
          </a:p>
        </p:txBody>
      </p:sp>
    </p:spTree>
    <p:extLst>
      <p:ext uri="{BB962C8B-B14F-4D97-AF65-F5344CB8AC3E}">
        <p14:creationId xmlns:p14="http://schemas.microsoft.com/office/powerpoint/2010/main" val="3333229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6" name="Rectangle 95">
            <a:extLst>
              <a:ext uri="{FF2B5EF4-FFF2-40B4-BE49-F238E27FC236}">
                <a16:creationId xmlns:a16="http://schemas.microsoft.com/office/drawing/2014/main" id="{2F9C493A-9F03-49B4-B3FB-19CE5AC11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 name="Otsikko 1">
            <a:extLst>
              <a:ext uri="{FF2B5EF4-FFF2-40B4-BE49-F238E27FC236}">
                <a16:creationId xmlns:a16="http://schemas.microsoft.com/office/drawing/2014/main" id="{D62CDA54-E9CC-9113-226A-24CEEF5E2CD8}"/>
              </a:ext>
            </a:extLst>
          </p:cNvPr>
          <p:cNvSpPr>
            <a:spLocks noGrp="1"/>
          </p:cNvSpPr>
          <p:nvPr>
            <p:ph type="title"/>
          </p:nvPr>
        </p:nvSpPr>
        <p:spPr>
          <a:xfrm>
            <a:off x="525717" y="787068"/>
            <a:ext cx="4663649" cy="1455091"/>
          </a:xfrm>
        </p:spPr>
        <p:txBody>
          <a:bodyPr vert="horz" lIns="91440" tIns="45720" rIns="91440" bIns="45720" rtlCol="0">
            <a:normAutofit/>
          </a:bodyPr>
          <a:lstStyle/>
          <a:p>
            <a:pPr>
              <a:lnSpc>
                <a:spcPct val="90000"/>
              </a:lnSpc>
            </a:pPr>
            <a:endParaRPr lang="en-US" sz="3300"/>
          </a:p>
          <a:p>
            <a:pPr>
              <a:lnSpc>
                <a:spcPct val="90000"/>
              </a:lnSpc>
            </a:pPr>
            <a:r>
              <a:rPr lang="en-US" sz="3300" b="1" i="0">
                <a:ea typeface="+mj-lt"/>
                <a:cs typeface="+mj-lt"/>
              </a:rPr>
              <a:t>Oppiminen ja ongelmanratkaisu</a:t>
            </a:r>
            <a:endParaRPr lang="fi-FI" sz="3300"/>
          </a:p>
        </p:txBody>
      </p:sp>
      <p:sp>
        <p:nvSpPr>
          <p:cNvPr id="98" name="Freeform: Shape 97">
            <a:extLst>
              <a:ext uri="{FF2B5EF4-FFF2-40B4-BE49-F238E27FC236}">
                <a16:creationId xmlns:a16="http://schemas.microsoft.com/office/drawing/2014/main" id="{90A46C7D-C1BB-49B8-8D37-39742820E9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15182"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0" name="Graphic 78">
            <a:extLst>
              <a:ext uri="{FF2B5EF4-FFF2-40B4-BE49-F238E27FC236}">
                <a16:creationId xmlns:a16="http://schemas.microsoft.com/office/drawing/2014/main" id="{61BBAB6F-65E6-4E2B-B363-6AB27C84E0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717" y="2585111"/>
            <a:ext cx="972241" cy="45718"/>
            <a:chOff x="4886325" y="3371754"/>
            <a:chExt cx="2418492" cy="113728"/>
          </a:xfrm>
          <a:solidFill>
            <a:schemeClr val="accent1"/>
          </a:solidFill>
        </p:grpSpPr>
        <p:sp>
          <p:nvSpPr>
            <p:cNvPr id="101" name="Graphic 78">
              <a:extLst>
                <a:ext uri="{FF2B5EF4-FFF2-40B4-BE49-F238E27FC236}">
                  <a16:creationId xmlns:a16="http://schemas.microsoft.com/office/drawing/2014/main" id="{6DA3BBB2-E620-4C13-98C9-FE1EF7D2E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2" name="Graphic 78">
              <a:extLst>
                <a:ext uri="{FF2B5EF4-FFF2-40B4-BE49-F238E27FC236}">
                  <a16:creationId xmlns:a16="http://schemas.microsoft.com/office/drawing/2014/main" id="{ADC9AB5D-88A1-4FA9-B467-E8EF8FFE5B5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103" name="Graphic 78">
                <a:extLst>
                  <a:ext uri="{FF2B5EF4-FFF2-40B4-BE49-F238E27FC236}">
                    <a16:creationId xmlns:a16="http://schemas.microsoft.com/office/drawing/2014/main" id="{0867B8E5-4535-4743-8235-6612FEA410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04" name="Graphic 78">
                <a:extLst>
                  <a:ext uri="{FF2B5EF4-FFF2-40B4-BE49-F238E27FC236}">
                    <a16:creationId xmlns:a16="http://schemas.microsoft.com/office/drawing/2014/main" id="{BE48FEA7-5915-4751-8090-63F30943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05" name="Graphic 78">
                <a:extLst>
                  <a:ext uri="{FF2B5EF4-FFF2-40B4-BE49-F238E27FC236}">
                    <a16:creationId xmlns:a16="http://schemas.microsoft.com/office/drawing/2014/main" id="{32B378CE-44FD-4120-B9ED-7828D4EE9A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06" name="Graphic 78">
                <a:extLst>
                  <a:ext uri="{FF2B5EF4-FFF2-40B4-BE49-F238E27FC236}">
                    <a16:creationId xmlns:a16="http://schemas.microsoft.com/office/drawing/2014/main" id="{40FA43D3-D34B-4BC7-80D0-F3E75A222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pic>
        <p:nvPicPr>
          <p:cNvPr id="6" name="Kuva 6" descr="Kuva, joka sisältää kohteen lattia, kävely, kävelytie&#10;&#10;Kuvaus luotu automaattisesti">
            <a:extLst>
              <a:ext uri="{FF2B5EF4-FFF2-40B4-BE49-F238E27FC236}">
                <a16:creationId xmlns:a16="http://schemas.microsoft.com/office/drawing/2014/main" id="{DF491A78-2F58-57CA-45D4-5348DF44C09B}"/>
              </a:ext>
            </a:extLst>
          </p:cNvPr>
          <p:cNvPicPr>
            <a:picLocks noChangeAspect="1"/>
          </p:cNvPicPr>
          <p:nvPr/>
        </p:nvPicPr>
        <p:blipFill>
          <a:blip r:embed="rId2"/>
          <a:stretch>
            <a:fillRect/>
          </a:stretch>
        </p:blipFill>
        <p:spPr>
          <a:xfrm>
            <a:off x="8014360" y="561192"/>
            <a:ext cx="1500666" cy="2667851"/>
          </a:xfrm>
          <a:prstGeom prst="rect">
            <a:avLst/>
          </a:prstGeom>
        </p:spPr>
      </p:pic>
      <p:pic>
        <p:nvPicPr>
          <p:cNvPr id="7" name="Kuva 7" descr="Kuva, joka sisältää kohteen ulko, henkilö, tie, henkilöt&#10;&#10;Kuvaus luotu automaattisesti">
            <a:extLst>
              <a:ext uri="{FF2B5EF4-FFF2-40B4-BE49-F238E27FC236}">
                <a16:creationId xmlns:a16="http://schemas.microsoft.com/office/drawing/2014/main" id="{93846CAD-5801-0368-09A5-53D2CD24A474}"/>
              </a:ext>
            </a:extLst>
          </p:cNvPr>
          <p:cNvPicPr>
            <a:picLocks noChangeAspect="1"/>
          </p:cNvPicPr>
          <p:nvPr/>
        </p:nvPicPr>
        <p:blipFill rotWithShape="1">
          <a:blip r:embed="rId3"/>
          <a:srcRect l="16770" t="1309" r="621" b="21329"/>
          <a:stretch/>
        </p:blipFill>
        <p:spPr>
          <a:xfrm>
            <a:off x="7982662" y="3546397"/>
            <a:ext cx="1602446" cy="2667851"/>
          </a:xfrm>
          <a:prstGeom prst="rect">
            <a:avLst/>
          </a:prstGeom>
        </p:spPr>
      </p:pic>
      <p:sp>
        <p:nvSpPr>
          <p:cNvPr id="108" name="Freeform: Shape 107">
            <a:extLst>
              <a:ext uri="{FF2B5EF4-FFF2-40B4-BE49-F238E27FC236}">
                <a16:creationId xmlns:a16="http://schemas.microsoft.com/office/drawing/2014/main" id="{55820E42-2F9D-41EF-B67F-522A133B3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0" name="Group 109">
            <a:extLst>
              <a:ext uri="{FF2B5EF4-FFF2-40B4-BE49-F238E27FC236}">
                <a16:creationId xmlns:a16="http://schemas.microsoft.com/office/drawing/2014/main" id="{13D9BC31-B57D-4933-AD83-94F462D4C2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76050" y="5204025"/>
            <a:ext cx="886141" cy="802496"/>
            <a:chOff x="10948005" y="3272152"/>
            <a:chExt cx="868640" cy="786648"/>
          </a:xfrm>
          <a:solidFill>
            <a:schemeClr val="accent1"/>
          </a:solidFill>
        </p:grpSpPr>
        <p:sp>
          <p:nvSpPr>
            <p:cNvPr id="111" name="Freeform: Shape 110">
              <a:extLst>
                <a:ext uri="{FF2B5EF4-FFF2-40B4-BE49-F238E27FC236}">
                  <a16:creationId xmlns:a16="http://schemas.microsoft.com/office/drawing/2014/main" id="{D84AFEA3-A055-41AE-96F3-34BA581424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12" name="Freeform: Shape 111">
              <a:extLst>
                <a:ext uri="{FF2B5EF4-FFF2-40B4-BE49-F238E27FC236}">
                  <a16:creationId xmlns:a16="http://schemas.microsoft.com/office/drawing/2014/main" id="{9028771F-62FA-4349-B7A8-CE1682D2CE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13" name="Freeform: Shape 112">
              <a:extLst>
                <a:ext uri="{FF2B5EF4-FFF2-40B4-BE49-F238E27FC236}">
                  <a16:creationId xmlns:a16="http://schemas.microsoft.com/office/drawing/2014/main" id="{319CDEE6-CB2F-49F0-B237-2A26A3D1DC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14" name="Graphic 12">
              <a:extLst>
                <a:ext uri="{FF2B5EF4-FFF2-40B4-BE49-F238E27FC236}">
                  <a16:creationId xmlns:a16="http://schemas.microsoft.com/office/drawing/2014/main" id="{3DD82286-02D2-4210-A797-5D502D44A3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15" name="Graphic 15">
              <a:extLst>
                <a:ext uri="{FF2B5EF4-FFF2-40B4-BE49-F238E27FC236}">
                  <a16:creationId xmlns:a16="http://schemas.microsoft.com/office/drawing/2014/main" id="{735449F4-80DA-4E06-B3B6-B9F519F4A6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16" name="Graphic 15">
              <a:extLst>
                <a:ext uri="{FF2B5EF4-FFF2-40B4-BE49-F238E27FC236}">
                  <a16:creationId xmlns:a16="http://schemas.microsoft.com/office/drawing/2014/main" id="{61FABA3B-05B6-433C-90F9-8D9691A840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E1FEBA45-D0A3-4091-9956-161EDA21A0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65" name="Tekstiruutu 7">
            <a:extLst>
              <a:ext uri="{FF2B5EF4-FFF2-40B4-BE49-F238E27FC236}">
                <a16:creationId xmlns:a16="http://schemas.microsoft.com/office/drawing/2014/main" id="{27E7C216-ADBC-290A-9D5E-9427DC5559A5}"/>
              </a:ext>
            </a:extLst>
          </p:cNvPr>
          <p:cNvGraphicFramePr/>
          <p:nvPr>
            <p:extLst>
              <p:ext uri="{D42A27DB-BD31-4B8C-83A1-F6EECF244321}">
                <p14:modId xmlns:p14="http://schemas.microsoft.com/office/powerpoint/2010/main" val="872461614"/>
              </p:ext>
            </p:extLst>
          </p:nvPr>
        </p:nvGraphicFramePr>
        <p:xfrm>
          <a:off x="281302" y="2738918"/>
          <a:ext cx="6805875" cy="38495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07531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2F9C493A-9F03-49B4-B3FB-19CE5AC11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 name="Otsikko 1">
            <a:extLst>
              <a:ext uri="{FF2B5EF4-FFF2-40B4-BE49-F238E27FC236}">
                <a16:creationId xmlns:a16="http://schemas.microsoft.com/office/drawing/2014/main" id="{689E290F-6B02-D38A-BD26-5B14862EA297}"/>
              </a:ext>
            </a:extLst>
          </p:cNvPr>
          <p:cNvSpPr>
            <a:spLocks noGrp="1"/>
          </p:cNvSpPr>
          <p:nvPr>
            <p:ph type="title"/>
          </p:nvPr>
        </p:nvSpPr>
        <p:spPr>
          <a:xfrm>
            <a:off x="4663440" y="787068"/>
            <a:ext cx="5357486" cy="1455091"/>
          </a:xfrm>
        </p:spPr>
        <p:txBody>
          <a:bodyPr>
            <a:normAutofit/>
          </a:bodyPr>
          <a:lstStyle/>
          <a:p>
            <a:r>
              <a:rPr lang="fi-FI" b="1" i="0">
                <a:ea typeface="+mj-lt"/>
                <a:cs typeface="+mj-lt"/>
              </a:rPr>
              <a:t>Vapaa-aika </a:t>
            </a:r>
            <a:endParaRPr lang="fi-FI"/>
          </a:p>
        </p:txBody>
      </p:sp>
      <p:pic>
        <p:nvPicPr>
          <p:cNvPr id="6" name="Kuva 6" descr="Kuva, joka sisältää kohteen teksti, rakennus, ulko, katu&#10;&#10;Kuvaus luotu automaattisesti">
            <a:extLst>
              <a:ext uri="{FF2B5EF4-FFF2-40B4-BE49-F238E27FC236}">
                <a16:creationId xmlns:a16="http://schemas.microsoft.com/office/drawing/2014/main" id="{095D8F0A-7DDF-268C-87B7-CC83637E6019}"/>
              </a:ext>
            </a:extLst>
          </p:cNvPr>
          <p:cNvPicPr>
            <a:picLocks noChangeAspect="1"/>
          </p:cNvPicPr>
          <p:nvPr/>
        </p:nvPicPr>
        <p:blipFill rotWithShape="1">
          <a:blip r:embed="rId2"/>
          <a:srcRect l="12944" r="14029" b="5"/>
          <a:stretch/>
        </p:blipFill>
        <p:spPr>
          <a:xfrm rot="5400000">
            <a:off x="1361632" y="699579"/>
            <a:ext cx="1694645" cy="1740342"/>
          </a:xfrm>
          <a:prstGeom prst="rect">
            <a:avLst/>
          </a:prstGeom>
        </p:spPr>
      </p:pic>
      <p:pic>
        <p:nvPicPr>
          <p:cNvPr id="4" name="Kuva 4" descr="Kuva, joka sisältää kohteen ulko, maa, rock, luonto&#10;&#10;Kuvaus luotu automaattisesti">
            <a:extLst>
              <a:ext uri="{FF2B5EF4-FFF2-40B4-BE49-F238E27FC236}">
                <a16:creationId xmlns:a16="http://schemas.microsoft.com/office/drawing/2014/main" id="{876C3F35-A709-3AC0-3ECB-E602F77ECA22}"/>
              </a:ext>
            </a:extLst>
          </p:cNvPr>
          <p:cNvPicPr>
            <a:picLocks noChangeAspect="1"/>
          </p:cNvPicPr>
          <p:nvPr/>
        </p:nvPicPr>
        <p:blipFill rotWithShape="1">
          <a:blip r:embed="rId3"/>
          <a:srcRect t="22152" r="1" b="39228"/>
          <a:stretch/>
        </p:blipFill>
        <p:spPr>
          <a:xfrm>
            <a:off x="589010" y="2631881"/>
            <a:ext cx="3244674" cy="1670807"/>
          </a:xfrm>
          <a:prstGeom prst="rect">
            <a:avLst/>
          </a:prstGeom>
        </p:spPr>
      </p:pic>
      <p:grpSp>
        <p:nvGrpSpPr>
          <p:cNvPr id="63" name="Graphic 78">
            <a:extLst>
              <a:ext uri="{FF2B5EF4-FFF2-40B4-BE49-F238E27FC236}">
                <a16:creationId xmlns:a16="http://schemas.microsoft.com/office/drawing/2014/main" id="{61BBAB6F-65E6-4E2B-B363-6AB27C84E0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63440" y="2585111"/>
            <a:ext cx="972241" cy="45718"/>
            <a:chOff x="4886325" y="3371754"/>
            <a:chExt cx="2418492" cy="113728"/>
          </a:xfrm>
          <a:solidFill>
            <a:schemeClr val="accent1"/>
          </a:solidFill>
        </p:grpSpPr>
        <p:sp>
          <p:nvSpPr>
            <p:cNvPr id="64" name="Graphic 78">
              <a:extLst>
                <a:ext uri="{FF2B5EF4-FFF2-40B4-BE49-F238E27FC236}">
                  <a16:creationId xmlns:a16="http://schemas.microsoft.com/office/drawing/2014/main" id="{6DA3BBB2-E620-4C13-98C9-FE1EF7D2E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65" name="Graphic 78">
              <a:extLst>
                <a:ext uri="{FF2B5EF4-FFF2-40B4-BE49-F238E27FC236}">
                  <a16:creationId xmlns:a16="http://schemas.microsoft.com/office/drawing/2014/main" id="{ADC9AB5D-88A1-4FA9-B467-E8EF8FFE5B5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66" name="Graphic 78">
                <a:extLst>
                  <a:ext uri="{FF2B5EF4-FFF2-40B4-BE49-F238E27FC236}">
                    <a16:creationId xmlns:a16="http://schemas.microsoft.com/office/drawing/2014/main" id="{0867B8E5-4535-4743-8235-6612FEA410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67" name="Graphic 78">
                <a:extLst>
                  <a:ext uri="{FF2B5EF4-FFF2-40B4-BE49-F238E27FC236}">
                    <a16:creationId xmlns:a16="http://schemas.microsoft.com/office/drawing/2014/main" id="{BE48FEA7-5915-4751-8090-63F30943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68" name="Graphic 78">
                <a:extLst>
                  <a:ext uri="{FF2B5EF4-FFF2-40B4-BE49-F238E27FC236}">
                    <a16:creationId xmlns:a16="http://schemas.microsoft.com/office/drawing/2014/main" id="{32B378CE-44FD-4120-B9ED-7828D4EE9A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69" name="Graphic 78">
                <a:extLst>
                  <a:ext uri="{FF2B5EF4-FFF2-40B4-BE49-F238E27FC236}">
                    <a16:creationId xmlns:a16="http://schemas.microsoft.com/office/drawing/2014/main" id="{40FA43D3-D34B-4BC7-80D0-F3E75A222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pic>
        <p:nvPicPr>
          <p:cNvPr id="5" name="Kuva 5" descr="Kuva, joka sisältää kohteen vesi, ulko, taivas, ranta&#10;&#10;Kuvaus luotu automaattisesti">
            <a:extLst>
              <a:ext uri="{FF2B5EF4-FFF2-40B4-BE49-F238E27FC236}">
                <a16:creationId xmlns:a16="http://schemas.microsoft.com/office/drawing/2014/main" id="{3EE8376B-F0D3-33E0-993A-B81A651FA6F6}"/>
              </a:ext>
            </a:extLst>
          </p:cNvPr>
          <p:cNvPicPr>
            <a:picLocks noChangeAspect="1"/>
          </p:cNvPicPr>
          <p:nvPr/>
        </p:nvPicPr>
        <p:blipFill rotWithShape="1">
          <a:blip r:embed="rId4"/>
          <a:srcRect r="26973" b="5"/>
          <a:stretch/>
        </p:blipFill>
        <p:spPr>
          <a:xfrm rot="5400000">
            <a:off x="1351970" y="4494619"/>
            <a:ext cx="1696751" cy="1742505"/>
          </a:xfrm>
          <a:prstGeom prst="rect">
            <a:avLst/>
          </a:prstGeom>
        </p:spPr>
      </p:pic>
      <p:sp>
        <p:nvSpPr>
          <p:cNvPr id="29" name="Content Placeholder 9">
            <a:extLst>
              <a:ext uri="{FF2B5EF4-FFF2-40B4-BE49-F238E27FC236}">
                <a16:creationId xmlns:a16="http://schemas.microsoft.com/office/drawing/2014/main" id="{E1616336-944C-7E93-4719-E11D1931CFBA}"/>
              </a:ext>
            </a:extLst>
          </p:cNvPr>
          <p:cNvSpPr>
            <a:spLocks noGrp="1"/>
          </p:cNvSpPr>
          <p:nvPr>
            <p:ph idx="1"/>
          </p:nvPr>
        </p:nvSpPr>
        <p:spPr>
          <a:xfrm>
            <a:off x="4663440" y="2796427"/>
            <a:ext cx="5357486" cy="3274503"/>
          </a:xfrm>
        </p:spPr>
        <p:txBody>
          <a:bodyPr vert="horz" lIns="91440" tIns="45720" rIns="91440" bIns="45720" rtlCol="0">
            <a:normAutofit/>
          </a:bodyPr>
          <a:lstStyle/>
          <a:p>
            <a:pPr>
              <a:lnSpc>
                <a:spcPct val="100000"/>
              </a:lnSpc>
              <a:buChar char="•"/>
            </a:pPr>
            <a:r>
              <a:rPr lang="en-US" sz="1700">
                <a:ea typeface="+mn-lt"/>
                <a:cs typeface="+mn-lt"/>
              </a:rPr>
              <a:t>On pakko käydä Milanon katedraalissa (Duomo di Milano) ja </a:t>
            </a:r>
            <a:r>
              <a:rPr lang="en-US" sz="1700" err="1">
                <a:ea typeface="+mn-lt"/>
                <a:cs typeface="+mn-lt"/>
              </a:rPr>
              <a:t>sen</a:t>
            </a:r>
            <a:r>
              <a:rPr lang="en-US" sz="1700">
                <a:ea typeface="+mn-lt"/>
                <a:cs typeface="+mn-lt"/>
              </a:rPr>
              <a:t> </a:t>
            </a:r>
            <a:r>
              <a:rPr lang="en-US" sz="1700" err="1">
                <a:ea typeface="+mn-lt"/>
                <a:cs typeface="+mn-lt"/>
              </a:rPr>
              <a:t>museo</a:t>
            </a:r>
            <a:r>
              <a:rPr lang="en-US" sz="1700">
                <a:ea typeface="+mn-lt"/>
                <a:cs typeface="+mn-lt"/>
              </a:rPr>
              <a:t>. </a:t>
            </a:r>
          </a:p>
          <a:p>
            <a:pPr>
              <a:lnSpc>
                <a:spcPct val="100000"/>
              </a:lnSpc>
              <a:buChar char="•"/>
            </a:pPr>
            <a:r>
              <a:rPr lang="en-US" sz="1700" err="1">
                <a:ea typeface="+mn-lt"/>
                <a:cs typeface="+mn-lt"/>
              </a:rPr>
              <a:t>Vapaa-ajallani</a:t>
            </a:r>
            <a:r>
              <a:rPr lang="en-US" sz="1700">
                <a:ea typeface="+mn-lt"/>
                <a:cs typeface="+mn-lt"/>
              </a:rPr>
              <a:t> vierailin Milanossa ja muissa kaupungeissa. Kävin Venetsiassa, Como-järvellä ja Veronassa. Suosittelen muille opiskelijoille, että he eivät vain tutki Milanoa, vaan menevät myös muihin kaupunkeihin, koska kuljetus on helppoa ja halvempaa näissä kaupungeissa. Voit nähdä upeita maisemia ja syödä hyvää ruokaa. Älä koskaan unohda kokeilla gelatoa eri paikoissa Italiassa!</a:t>
            </a:r>
            <a:endParaRPr lang="en-US" sz="1700"/>
          </a:p>
          <a:p>
            <a:pPr>
              <a:lnSpc>
                <a:spcPct val="100000"/>
              </a:lnSpc>
              <a:buChar char="•"/>
            </a:pPr>
            <a:endParaRPr lang="en-US" sz="1700"/>
          </a:p>
          <a:p>
            <a:pPr>
              <a:lnSpc>
                <a:spcPct val="100000"/>
              </a:lnSpc>
            </a:pPr>
            <a:endParaRPr lang="en-US" sz="1700"/>
          </a:p>
        </p:txBody>
      </p:sp>
      <p:sp>
        <p:nvSpPr>
          <p:cNvPr id="71" name="Freeform: Shape 70">
            <a:extLst>
              <a:ext uri="{FF2B5EF4-FFF2-40B4-BE49-F238E27FC236}">
                <a16:creationId xmlns:a16="http://schemas.microsoft.com/office/drawing/2014/main" id="{90A46C7D-C1BB-49B8-8D37-39742820E9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91507" y="5165904"/>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1">
              <a:lumMod val="40000"/>
              <a:lumOff val="6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629885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435959F4-53DA-47FF-BC24-1E5B75C69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5" name="Group 14">
            <a:extLst>
              <a:ext uri="{FF2B5EF4-FFF2-40B4-BE49-F238E27FC236}">
                <a16:creationId xmlns:a16="http://schemas.microsoft.com/office/drawing/2014/main" id="{A7CF83E8-F6F0-41E3-B580-7412A04DDF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76050" y="5204025"/>
            <a:ext cx="886141" cy="802496"/>
            <a:chOff x="10948005" y="3272152"/>
            <a:chExt cx="868640" cy="786648"/>
          </a:xfrm>
          <a:solidFill>
            <a:schemeClr val="accent1"/>
          </a:solidFill>
        </p:grpSpPr>
        <p:sp>
          <p:nvSpPr>
            <p:cNvPr id="16" name="Freeform: Shape 15">
              <a:extLst>
                <a:ext uri="{FF2B5EF4-FFF2-40B4-BE49-F238E27FC236}">
                  <a16:creationId xmlns:a16="http://schemas.microsoft.com/office/drawing/2014/main" id="{1A0B6DBB-705D-48D0-842C-F9DFA7684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7" name="Freeform: Shape 16">
              <a:extLst>
                <a:ext uri="{FF2B5EF4-FFF2-40B4-BE49-F238E27FC236}">
                  <a16:creationId xmlns:a16="http://schemas.microsoft.com/office/drawing/2014/main" id="{C194A764-16E1-4D0D-9357-76F80E608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8" name="Freeform: Shape 17">
              <a:extLst>
                <a:ext uri="{FF2B5EF4-FFF2-40B4-BE49-F238E27FC236}">
                  <a16:creationId xmlns:a16="http://schemas.microsoft.com/office/drawing/2014/main" id="{115B7F3F-A40D-4F24-8536-E2420B4332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9" name="Graphic 12">
              <a:extLst>
                <a:ext uri="{FF2B5EF4-FFF2-40B4-BE49-F238E27FC236}">
                  <a16:creationId xmlns:a16="http://schemas.microsoft.com/office/drawing/2014/main" id="{CEF42844-A829-4ED2-A360-63BB2A7C4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20" name="Graphic 15">
              <a:extLst>
                <a:ext uri="{FF2B5EF4-FFF2-40B4-BE49-F238E27FC236}">
                  <a16:creationId xmlns:a16="http://schemas.microsoft.com/office/drawing/2014/main" id="{57B23B52-A1C3-44EF-BC11-9094A0DA11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1" name="Graphic 15">
              <a:extLst>
                <a:ext uri="{FF2B5EF4-FFF2-40B4-BE49-F238E27FC236}">
                  <a16:creationId xmlns:a16="http://schemas.microsoft.com/office/drawing/2014/main" id="{064E08E5-DA92-4CF2-A0BF-E34180022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7A222560-E657-4CAE-B667-7BE9E224B2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Freeform: Shape 23">
            <a:extLst>
              <a:ext uri="{FF2B5EF4-FFF2-40B4-BE49-F238E27FC236}">
                <a16:creationId xmlns:a16="http://schemas.microsoft.com/office/drawing/2014/main" id="{59226104-0061-4319-8237-9C001BF85D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6" name="Graphic 78">
            <a:extLst>
              <a:ext uri="{FF2B5EF4-FFF2-40B4-BE49-F238E27FC236}">
                <a16:creationId xmlns:a16="http://schemas.microsoft.com/office/drawing/2014/main" id="{51B01909-73B8-4486-A749-C643B1D7E3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225" y="3267662"/>
            <a:ext cx="972241" cy="45718"/>
            <a:chOff x="4886325" y="3371754"/>
            <a:chExt cx="2418492" cy="113728"/>
          </a:xfrm>
          <a:solidFill>
            <a:schemeClr val="accent1"/>
          </a:solidFill>
        </p:grpSpPr>
        <p:sp>
          <p:nvSpPr>
            <p:cNvPr id="27" name="Graphic 78">
              <a:extLst>
                <a:ext uri="{FF2B5EF4-FFF2-40B4-BE49-F238E27FC236}">
                  <a16:creationId xmlns:a16="http://schemas.microsoft.com/office/drawing/2014/main" id="{5E279D86-4533-45F1-B0AA-D237399A5E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8" name="Graphic 78">
              <a:extLst>
                <a:ext uri="{FF2B5EF4-FFF2-40B4-BE49-F238E27FC236}">
                  <a16:creationId xmlns:a16="http://schemas.microsoft.com/office/drawing/2014/main" id="{764FD722-CB31-4326-ADD8-CBA52FD1FF5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9" name="Graphic 78">
                <a:extLst>
                  <a:ext uri="{FF2B5EF4-FFF2-40B4-BE49-F238E27FC236}">
                    <a16:creationId xmlns:a16="http://schemas.microsoft.com/office/drawing/2014/main" id="{24E4BCEC-8B0A-444E-8509-1B3BB0449E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30" name="Graphic 78">
                <a:extLst>
                  <a:ext uri="{FF2B5EF4-FFF2-40B4-BE49-F238E27FC236}">
                    <a16:creationId xmlns:a16="http://schemas.microsoft.com/office/drawing/2014/main" id="{9DB36622-1DC7-4B17-8984-588BA8999F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31" name="Graphic 78">
                <a:extLst>
                  <a:ext uri="{FF2B5EF4-FFF2-40B4-BE49-F238E27FC236}">
                    <a16:creationId xmlns:a16="http://schemas.microsoft.com/office/drawing/2014/main" id="{51B97AF0-1974-42B9-B5FC-A332C52E82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32" name="Graphic 78">
                <a:extLst>
                  <a:ext uri="{FF2B5EF4-FFF2-40B4-BE49-F238E27FC236}">
                    <a16:creationId xmlns:a16="http://schemas.microsoft.com/office/drawing/2014/main" id="{95A298AD-BE5D-4BE1-8CDF-DBFB42D63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useBgFill="1">
        <p:nvSpPr>
          <p:cNvPr id="34" name="Rectangle 33">
            <a:extLst>
              <a:ext uri="{FF2B5EF4-FFF2-40B4-BE49-F238E27FC236}">
                <a16:creationId xmlns:a16="http://schemas.microsoft.com/office/drawing/2014/main" id="{E20BB609-EF92-42DB-836C-0699A590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11E84B46-9597-410B-A51F-E2E0F2FAF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9771255" y="0"/>
            <a:ext cx="2438970" cy="890284"/>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8" name="Graphic 78">
            <a:extLst>
              <a:ext uri="{FF2B5EF4-FFF2-40B4-BE49-F238E27FC236}">
                <a16:creationId xmlns:a16="http://schemas.microsoft.com/office/drawing/2014/main" id="{674FBD09-398F-4886-8D52-3CCAB16ED1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44591" y="971370"/>
            <a:ext cx="972241" cy="45718"/>
            <a:chOff x="4886325" y="3371754"/>
            <a:chExt cx="2418492" cy="113728"/>
          </a:xfrm>
          <a:solidFill>
            <a:schemeClr val="accent1"/>
          </a:solidFill>
        </p:grpSpPr>
        <p:sp>
          <p:nvSpPr>
            <p:cNvPr id="39" name="Graphic 78">
              <a:extLst>
                <a:ext uri="{FF2B5EF4-FFF2-40B4-BE49-F238E27FC236}">
                  <a16:creationId xmlns:a16="http://schemas.microsoft.com/office/drawing/2014/main" id="{794E9BAB-B9ED-4E72-B558-1E4B87537E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40" name="Graphic 78">
              <a:extLst>
                <a:ext uri="{FF2B5EF4-FFF2-40B4-BE49-F238E27FC236}">
                  <a16:creationId xmlns:a16="http://schemas.microsoft.com/office/drawing/2014/main" id="{809A1029-A1BA-4EF8-959B-2AF852A34D8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41" name="Graphic 78">
                <a:extLst>
                  <a:ext uri="{FF2B5EF4-FFF2-40B4-BE49-F238E27FC236}">
                    <a16:creationId xmlns:a16="http://schemas.microsoft.com/office/drawing/2014/main" id="{1618CAAA-B087-4302-8144-EFDD1D9FDB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42" name="Graphic 78">
                <a:extLst>
                  <a:ext uri="{FF2B5EF4-FFF2-40B4-BE49-F238E27FC236}">
                    <a16:creationId xmlns:a16="http://schemas.microsoft.com/office/drawing/2014/main" id="{D71D93E1-AEA4-4F92-BA99-24786C8A1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43" name="Graphic 78">
                <a:extLst>
                  <a:ext uri="{FF2B5EF4-FFF2-40B4-BE49-F238E27FC236}">
                    <a16:creationId xmlns:a16="http://schemas.microsoft.com/office/drawing/2014/main" id="{CE7112A6-6EAE-4620-B089-30D687AA0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44" name="Graphic 78">
                <a:extLst>
                  <a:ext uri="{FF2B5EF4-FFF2-40B4-BE49-F238E27FC236}">
                    <a16:creationId xmlns:a16="http://schemas.microsoft.com/office/drawing/2014/main" id="{6F45DEA9-D350-4D7C-B408-D0250EE30C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grpSp>
        <p:nvGrpSpPr>
          <p:cNvPr id="46" name="Group 45">
            <a:extLst>
              <a:ext uri="{FF2B5EF4-FFF2-40B4-BE49-F238E27FC236}">
                <a16:creationId xmlns:a16="http://schemas.microsoft.com/office/drawing/2014/main" id="{3D4FD378-E29E-4996-A8B0-11E2368A6E8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11230476" y="480403"/>
            <a:ext cx="886141" cy="802496"/>
            <a:chOff x="10948005" y="3272152"/>
            <a:chExt cx="868640" cy="786648"/>
          </a:xfrm>
          <a:solidFill>
            <a:schemeClr val="accent1"/>
          </a:solidFill>
        </p:grpSpPr>
        <p:sp>
          <p:nvSpPr>
            <p:cNvPr id="47" name="Freeform: Shape 46">
              <a:extLst>
                <a:ext uri="{FF2B5EF4-FFF2-40B4-BE49-F238E27FC236}">
                  <a16:creationId xmlns:a16="http://schemas.microsoft.com/office/drawing/2014/main" id="{7BA59DF4-225D-4521-9655-5F0DF52E48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8" name="Freeform: Shape 47">
              <a:extLst>
                <a:ext uri="{FF2B5EF4-FFF2-40B4-BE49-F238E27FC236}">
                  <a16:creationId xmlns:a16="http://schemas.microsoft.com/office/drawing/2014/main" id="{C5295146-5EA5-417D-AAEE-F59000BC67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9" name="Freeform: Shape 48">
              <a:extLst>
                <a:ext uri="{FF2B5EF4-FFF2-40B4-BE49-F238E27FC236}">
                  <a16:creationId xmlns:a16="http://schemas.microsoft.com/office/drawing/2014/main" id="{3768FE2E-63BB-4E2F-8744-A188E6C611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50" name="Graphic 12">
              <a:extLst>
                <a:ext uri="{FF2B5EF4-FFF2-40B4-BE49-F238E27FC236}">
                  <a16:creationId xmlns:a16="http://schemas.microsoft.com/office/drawing/2014/main" id="{4641D6CE-B3E9-440C-BAAE-6F6968AAAD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51" name="Graphic 15">
              <a:extLst>
                <a:ext uri="{FF2B5EF4-FFF2-40B4-BE49-F238E27FC236}">
                  <a16:creationId xmlns:a16="http://schemas.microsoft.com/office/drawing/2014/main" id="{8D02F1DC-8FDC-4424-8750-42EE6CB9FB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52" name="Graphic 15">
              <a:extLst>
                <a:ext uri="{FF2B5EF4-FFF2-40B4-BE49-F238E27FC236}">
                  <a16:creationId xmlns:a16="http://schemas.microsoft.com/office/drawing/2014/main" id="{2BB6A551-D864-43F8-B270-809C68AE3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B57277C8-A482-4AA3-AFA6-7F211CE35C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Kuva 8" descr="Kuva, joka sisältää kohteen vesi, ulko, taivas, laiva&#10;&#10;Kuvaus luotu automaattisesti">
            <a:extLst>
              <a:ext uri="{FF2B5EF4-FFF2-40B4-BE49-F238E27FC236}">
                <a16:creationId xmlns:a16="http://schemas.microsoft.com/office/drawing/2014/main" id="{45F28F7A-DD69-FD70-A11C-33EC2E0A71FE}"/>
              </a:ext>
            </a:extLst>
          </p:cNvPr>
          <p:cNvPicPr>
            <a:picLocks noChangeAspect="1"/>
          </p:cNvPicPr>
          <p:nvPr/>
        </p:nvPicPr>
        <p:blipFill>
          <a:blip r:embed="rId2"/>
          <a:stretch>
            <a:fillRect/>
          </a:stretch>
        </p:blipFill>
        <p:spPr>
          <a:xfrm>
            <a:off x="549533" y="1919902"/>
            <a:ext cx="2212407" cy="3782337"/>
          </a:xfrm>
          <a:prstGeom prst="rect">
            <a:avLst/>
          </a:prstGeom>
        </p:spPr>
      </p:pic>
      <p:pic>
        <p:nvPicPr>
          <p:cNvPr id="7" name="Kuva 7" descr="Kuva, joka sisältää kohteen ulko, taivas, matkustaminen, päivä&#10;&#10;Kuvaus luotu automaattisesti">
            <a:extLst>
              <a:ext uri="{FF2B5EF4-FFF2-40B4-BE49-F238E27FC236}">
                <a16:creationId xmlns:a16="http://schemas.microsoft.com/office/drawing/2014/main" id="{D27634BA-CD39-180D-A195-763CE3D3533D}"/>
              </a:ext>
            </a:extLst>
          </p:cNvPr>
          <p:cNvPicPr>
            <a:picLocks noChangeAspect="1"/>
          </p:cNvPicPr>
          <p:nvPr/>
        </p:nvPicPr>
        <p:blipFill>
          <a:blip r:embed="rId3"/>
          <a:stretch>
            <a:fillRect/>
          </a:stretch>
        </p:blipFill>
        <p:spPr>
          <a:xfrm>
            <a:off x="3046245" y="1919902"/>
            <a:ext cx="2829563" cy="3782337"/>
          </a:xfrm>
          <a:prstGeom prst="rect">
            <a:avLst/>
          </a:prstGeom>
        </p:spPr>
      </p:pic>
      <p:pic>
        <p:nvPicPr>
          <p:cNvPr id="4" name="Kuva 4" descr="Kuva, joka sisältää kohteen ulko, jalkakäytävä, tiili, tapa&#10;&#10;Kuvaus luotu automaattisesti">
            <a:extLst>
              <a:ext uri="{FF2B5EF4-FFF2-40B4-BE49-F238E27FC236}">
                <a16:creationId xmlns:a16="http://schemas.microsoft.com/office/drawing/2014/main" id="{48CC5298-15F4-5104-5D72-784FAA29206F}"/>
              </a:ext>
            </a:extLst>
          </p:cNvPr>
          <p:cNvPicPr>
            <a:picLocks noGrp="1" noChangeAspect="1"/>
          </p:cNvPicPr>
          <p:nvPr>
            <p:ph idx="1"/>
          </p:nvPr>
        </p:nvPicPr>
        <p:blipFill>
          <a:blip r:embed="rId4"/>
          <a:stretch>
            <a:fillRect/>
          </a:stretch>
        </p:blipFill>
        <p:spPr>
          <a:xfrm>
            <a:off x="6160648" y="1848015"/>
            <a:ext cx="2901450" cy="3854224"/>
          </a:xfrm>
          <a:prstGeom prst="rect">
            <a:avLst/>
          </a:prstGeom>
        </p:spPr>
      </p:pic>
      <p:pic>
        <p:nvPicPr>
          <p:cNvPr id="5" name="Kuva 5" descr="Kuva, joka sisältää kohteen rakennus, vanha, alttari, palvontapaikka&#10;&#10;Kuvaus luotu automaattisesti">
            <a:extLst>
              <a:ext uri="{FF2B5EF4-FFF2-40B4-BE49-F238E27FC236}">
                <a16:creationId xmlns:a16="http://schemas.microsoft.com/office/drawing/2014/main" id="{5BD1E9A2-02C8-D6D5-8C49-6C805921B02B}"/>
              </a:ext>
            </a:extLst>
          </p:cNvPr>
          <p:cNvPicPr>
            <a:picLocks noChangeAspect="1"/>
          </p:cNvPicPr>
          <p:nvPr/>
        </p:nvPicPr>
        <p:blipFill>
          <a:blip r:embed="rId5"/>
          <a:stretch>
            <a:fillRect/>
          </a:stretch>
        </p:blipFill>
        <p:spPr>
          <a:xfrm>
            <a:off x="9318182" y="1848015"/>
            <a:ext cx="2915828" cy="3854224"/>
          </a:xfrm>
          <a:prstGeom prst="rect">
            <a:avLst/>
          </a:prstGeom>
        </p:spPr>
      </p:pic>
      <p:sp>
        <p:nvSpPr>
          <p:cNvPr id="9" name="Tekstiruutu 8">
            <a:extLst>
              <a:ext uri="{FF2B5EF4-FFF2-40B4-BE49-F238E27FC236}">
                <a16:creationId xmlns:a16="http://schemas.microsoft.com/office/drawing/2014/main" id="{E904FBD8-2900-EA6B-4CBF-949EFE059D4A}"/>
              </a:ext>
            </a:extLst>
          </p:cNvPr>
          <p:cNvSpPr txBox="1"/>
          <p:nvPr/>
        </p:nvSpPr>
        <p:spPr>
          <a:xfrm>
            <a:off x="1013603" y="1492099"/>
            <a:ext cx="210987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b="1">
                <a:latin typeface="Georgia Pro Semibold"/>
              </a:rPr>
              <a:t>Como järvi </a:t>
            </a:r>
          </a:p>
        </p:txBody>
      </p:sp>
      <p:sp>
        <p:nvSpPr>
          <p:cNvPr id="10" name="Tekstiruutu 9">
            <a:extLst>
              <a:ext uri="{FF2B5EF4-FFF2-40B4-BE49-F238E27FC236}">
                <a16:creationId xmlns:a16="http://schemas.microsoft.com/office/drawing/2014/main" id="{7091FDFC-DBD1-614D-F9EC-EDC75D1674DD}"/>
              </a:ext>
            </a:extLst>
          </p:cNvPr>
          <p:cNvSpPr txBox="1"/>
          <p:nvPr/>
        </p:nvSpPr>
        <p:spPr>
          <a:xfrm>
            <a:off x="3423159" y="1462897"/>
            <a:ext cx="255692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b="1">
                <a:latin typeface="Georgia Pro Semibold"/>
              </a:rPr>
              <a:t>Verona kaupunki</a:t>
            </a:r>
          </a:p>
        </p:txBody>
      </p:sp>
      <p:sp>
        <p:nvSpPr>
          <p:cNvPr id="11" name="Tekstiruutu 10">
            <a:extLst>
              <a:ext uri="{FF2B5EF4-FFF2-40B4-BE49-F238E27FC236}">
                <a16:creationId xmlns:a16="http://schemas.microsoft.com/office/drawing/2014/main" id="{50CE83C2-9C0F-1F6A-37AA-2E578A5B6436}"/>
              </a:ext>
            </a:extLst>
          </p:cNvPr>
          <p:cNvSpPr txBox="1"/>
          <p:nvPr/>
        </p:nvSpPr>
        <p:spPr>
          <a:xfrm>
            <a:off x="7056587" y="1457504"/>
            <a:ext cx="13496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i-FI" b="1">
                <a:latin typeface="Georgia Pro Semibold"/>
              </a:rPr>
              <a:t>Venetsia</a:t>
            </a:r>
          </a:p>
        </p:txBody>
      </p:sp>
      <p:sp>
        <p:nvSpPr>
          <p:cNvPr id="12" name="Tekstiruutu 11">
            <a:extLst>
              <a:ext uri="{FF2B5EF4-FFF2-40B4-BE49-F238E27FC236}">
                <a16:creationId xmlns:a16="http://schemas.microsoft.com/office/drawing/2014/main" id="{1668FDBD-00ED-20A3-84C6-84CC64C7ADF4}"/>
              </a:ext>
            </a:extLst>
          </p:cNvPr>
          <p:cNvSpPr txBox="1"/>
          <p:nvPr/>
        </p:nvSpPr>
        <p:spPr>
          <a:xfrm>
            <a:off x="9241047" y="1462896"/>
            <a:ext cx="321423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1600" b="1">
                <a:latin typeface="Georgia Pro Semibold"/>
                <a:ea typeface="+mn-lt"/>
                <a:cs typeface="+mn-lt"/>
              </a:rPr>
              <a:t>Milanon katedraalin sisällä</a:t>
            </a:r>
            <a:endParaRPr lang="fi-FI" sz="1600" b="1">
              <a:latin typeface="Georgia Pro Semibold"/>
            </a:endParaRPr>
          </a:p>
        </p:txBody>
      </p:sp>
    </p:spTree>
    <p:extLst>
      <p:ext uri="{BB962C8B-B14F-4D97-AF65-F5344CB8AC3E}">
        <p14:creationId xmlns:p14="http://schemas.microsoft.com/office/powerpoint/2010/main" val="744086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9" name="Freeform: Shape 58">
            <a:extLst>
              <a:ext uri="{FF2B5EF4-FFF2-40B4-BE49-F238E27FC236}">
                <a16:creationId xmlns:a16="http://schemas.microsoft.com/office/drawing/2014/main" id="{435959F4-53DA-47FF-BC24-1E5B75C69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1" name="Group 60">
            <a:extLst>
              <a:ext uri="{FF2B5EF4-FFF2-40B4-BE49-F238E27FC236}">
                <a16:creationId xmlns:a16="http://schemas.microsoft.com/office/drawing/2014/main" id="{A7CF83E8-F6F0-41E3-B580-7412A04DDF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76050" y="5204025"/>
            <a:ext cx="886141" cy="802496"/>
            <a:chOff x="10948005" y="3272152"/>
            <a:chExt cx="868640" cy="786648"/>
          </a:xfrm>
          <a:solidFill>
            <a:schemeClr val="accent1"/>
          </a:solidFill>
        </p:grpSpPr>
        <p:sp>
          <p:nvSpPr>
            <p:cNvPr id="62" name="Freeform: Shape 61">
              <a:extLst>
                <a:ext uri="{FF2B5EF4-FFF2-40B4-BE49-F238E27FC236}">
                  <a16:creationId xmlns:a16="http://schemas.microsoft.com/office/drawing/2014/main" id="{1A0B6DBB-705D-48D0-842C-F9DFA7684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63" name="Freeform: Shape 62">
              <a:extLst>
                <a:ext uri="{FF2B5EF4-FFF2-40B4-BE49-F238E27FC236}">
                  <a16:creationId xmlns:a16="http://schemas.microsoft.com/office/drawing/2014/main" id="{C194A764-16E1-4D0D-9357-76F80E608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64" name="Freeform: Shape 63">
              <a:extLst>
                <a:ext uri="{FF2B5EF4-FFF2-40B4-BE49-F238E27FC236}">
                  <a16:creationId xmlns:a16="http://schemas.microsoft.com/office/drawing/2014/main" id="{115B7F3F-A40D-4F24-8536-E2420B4332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65" name="Graphic 12">
              <a:extLst>
                <a:ext uri="{FF2B5EF4-FFF2-40B4-BE49-F238E27FC236}">
                  <a16:creationId xmlns:a16="http://schemas.microsoft.com/office/drawing/2014/main" id="{CEF42844-A829-4ED2-A360-63BB2A7C4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66" name="Graphic 15">
              <a:extLst>
                <a:ext uri="{FF2B5EF4-FFF2-40B4-BE49-F238E27FC236}">
                  <a16:creationId xmlns:a16="http://schemas.microsoft.com/office/drawing/2014/main" id="{57B23B52-A1C3-44EF-BC11-9094A0DA11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67" name="Graphic 15">
              <a:extLst>
                <a:ext uri="{FF2B5EF4-FFF2-40B4-BE49-F238E27FC236}">
                  <a16:creationId xmlns:a16="http://schemas.microsoft.com/office/drawing/2014/main" id="{064E08E5-DA92-4CF2-A0BF-E34180022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7A222560-E657-4CAE-B667-7BE9E224B2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0" name="Freeform: Shape 69">
            <a:extLst>
              <a:ext uri="{FF2B5EF4-FFF2-40B4-BE49-F238E27FC236}">
                <a16:creationId xmlns:a16="http://schemas.microsoft.com/office/drawing/2014/main" id="{59226104-0061-4319-8237-9C001BF85D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2" name="Graphic 78">
            <a:extLst>
              <a:ext uri="{FF2B5EF4-FFF2-40B4-BE49-F238E27FC236}">
                <a16:creationId xmlns:a16="http://schemas.microsoft.com/office/drawing/2014/main" id="{51B01909-73B8-4486-A749-C643B1D7E3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225" y="3267662"/>
            <a:ext cx="972241" cy="45718"/>
            <a:chOff x="4886325" y="3371754"/>
            <a:chExt cx="2418492" cy="113728"/>
          </a:xfrm>
          <a:solidFill>
            <a:schemeClr val="accent1"/>
          </a:solidFill>
        </p:grpSpPr>
        <p:sp>
          <p:nvSpPr>
            <p:cNvPr id="73" name="Graphic 78">
              <a:extLst>
                <a:ext uri="{FF2B5EF4-FFF2-40B4-BE49-F238E27FC236}">
                  <a16:creationId xmlns:a16="http://schemas.microsoft.com/office/drawing/2014/main" id="{5E279D86-4533-45F1-B0AA-D237399A5E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74" name="Graphic 78">
              <a:extLst>
                <a:ext uri="{FF2B5EF4-FFF2-40B4-BE49-F238E27FC236}">
                  <a16:creationId xmlns:a16="http://schemas.microsoft.com/office/drawing/2014/main" id="{764FD722-CB31-4326-ADD8-CBA52FD1FF5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75" name="Graphic 78">
                <a:extLst>
                  <a:ext uri="{FF2B5EF4-FFF2-40B4-BE49-F238E27FC236}">
                    <a16:creationId xmlns:a16="http://schemas.microsoft.com/office/drawing/2014/main" id="{24E4BCEC-8B0A-444E-8509-1B3BB0449E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76" name="Graphic 78">
                <a:extLst>
                  <a:ext uri="{FF2B5EF4-FFF2-40B4-BE49-F238E27FC236}">
                    <a16:creationId xmlns:a16="http://schemas.microsoft.com/office/drawing/2014/main" id="{9DB36622-1DC7-4B17-8984-588BA8999F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77" name="Graphic 78">
                <a:extLst>
                  <a:ext uri="{FF2B5EF4-FFF2-40B4-BE49-F238E27FC236}">
                    <a16:creationId xmlns:a16="http://schemas.microsoft.com/office/drawing/2014/main" id="{51B97AF0-1974-42B9-B5FC-A332C52E82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78" name="Graphic 78">
                <a:extLst>
                  <a:ext uri="{FF2B5EF4-FFF2-40B4-BE49-F238E27FC236}">
                    <a16:creationId xmlns:a16="http://schemas.microsoft.com/office/drawing/2014/main" id="{95A298AD-BE5D-4BE1-8CDF-DBFB42D63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useBgFill="1">
        <p:nvSpPr>
          <p:cNvPr id="80" name="Rectangle 79">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 name="Otsikko 1">
            <a:extLst>
              <a:ext uri="{FF2B5EF4-FFF2-40B4-BE49-F238E27FC236}">
                <a16:creationId xmlns:a16="http://schemas.microsoft.com/office/drawing/2014/main" id="{E1A0E21E-74B4-99B6-48C4-1ED63CA3D53F}"/>
              </a:ext>
            </a:extLst>
          </p:cNvPr>
          <p:cNvSpPr>
            <a:spLocks noGrp="1"/>
          </p:cNvSpPr>
          <p:nvPr>
            <p:ph type="title"/>
          </p:nvPr>
        </p:nvSpPr>
        <p:spPr>
          <a:xfrm>
            <a:off x="530352" y="799521"/>
            <a:ext cx="4513116" cy="2179601"/>
          </a:xfrm>
        </p:spPr>
        <p:txBody>
          <a:bodyPr vert="horz" lIns="91440" tIns="45720" rIns="91440" bIns="45720" rtlCol="0" anchor="b">
            <a:normAutofit/>
          </a:bodyPr>
          <a:lstStyle/>
          <a:p>
            <a:r>
              <a:rPr lang="en-US" sz="4000"/>
              <a:t>Italialaisia herkkuja</a:t>
            </a:r>
          </a:p>
        </p:txBody>
      </p:sp>
      <p:sp>
        <p:nvSpPr>
          <p:cNvPr id="82" name="Freeform: Shape 81">
            <a:extLst>
              <a:ext uri="{FF2B5EF4-FFF2-40B4-BE49-F238E27FC236}">
                <a16:creationId xmlns:a16="http://schemas.microsoft.com/office/drawing/2014/main" id="{CF7F2079-504C-499A-A644-58F4DDC76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15182"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Kuva 7" descr="Kuva, joka sisältää kohteen munkkirinkilä, ruoka, syöty&#10;&#10;Kuvaus luotu automaattisesti">
            <a:extLst>
              <a:ext uri="{FF2B5EF4-FFF2-40B4-BE49-F238E27FC236}">
                <a16:creationId xmlns:a16="http://schemas.microsoft.com/office/drawing/2014/main" id="{C50B8014-B08C-2D37-54B2-841542BC587C}"/>
              </a:ext>
            </a:extLst>
          </p:cNvPr>
          <p:cNvPicPr>
            <a:picLocks noChangeAspect="1"/>
          </p:cNvPicPr>
          <p:nvPr/>
        </p:nvPicPr>
        <p:blipFill rotWithShape="1">
          <a:blip r:embed="rId2"/>
          <a:srcRect t="21979" r="1" b="5782"/>
          <a:stretch/>
        </p:blipFill>
        <p:spPr>
          <a:xfrm>
            <a:off x="9111994" y="-1"/>
            <a:ext cx="3092982" cy="2979123"/>
          </a:xfrm>
          <a:prstGeom prst="rect">
            <a:avLst/>
          </a:prstGeom>
        </p:spPr>
      </p:pic>
      <p:pic>
        <p:nvPicPr>
          <p:cNvPr id="6" name="Kuva 6" descr="Kuva, joka sisältää kohteen rakennus, henkilö, ulko, jälkiruoka&#10;&#10;Kuvaus luotu automaattisesti">
            <a:extLst>
              <a:ext uri="{FF2B5EF4-FFF2-40B4-BE49-F238E27FC236}">
                <a16:creationId xmlns:a16="http://schemas.microsoft.com/office/drawing/2014/main" id="{A6ACC6DF-3763-7A4E-EB1B-2F4F56BBBC17}"/>
              </a:ext>
            </a:extLst>
          </p:cNvPr>
          <p:cNvPicPr>
            <a:picLocks noChangeAspect="1"/>
          </p:cNvPicPr>
          <p:nvPr/>
        </p:nvPicPr>
        <p:blipFill rotWithShape="1">
          <a:blip r:embed="rId3"/>
          <a:srcRect t="20236" r="1" b="7526"/>
          <a:stretch/>
        </p:blipFill>
        <p:spPr>
          <a:xfrm>
            <a:off x="6025896" y="-1"/>
            <a:ext cx="3092982" cy="2979123"/>
          </a:xfrm>
          <a:prstGeom prst="rect">
            <a:avLst/>
          </a:prstGeom>
        </p:spPr>
      </p:pic>
      <p:grpSp>
        <p:nvGrpSpPr>
          <p:cNvPr id="84" name="Graphic 78">
            <a:extLst>
              <a:ext uri="{FF2B5EF4-FFF2-40B4-BE49-F238E27FC236}">
                <a16:creationId xmlns:a16="http://schemas.microsoft.com/office/drawing/2014/main" id="{DBBA0A0D-8F6A-400A-9E49-8C008E2C7D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225" y="3267662"/>
            <a:ext cx="972241" cy="45718"/>
            <a:chOff x="4886325" y="3371754"/>
            <a:chExt cx="2418492" cy="113728"/>
          </a:xfrm>
          <a:solidFill>
            <a:schemeClr val="accent1"/>
          </a:solidFill>
        </p:grpSpPr>
        <p:sp>
          <p:nvSpPr>
            <p:cNvPr id="85" name="Graphic 78">
              <a:extLst>
                <a:ext uri="{FF2B5EF4-FFF2-40B4-BE49-F238E27FC236}">
                  <a16:creationId xmlns:a16="http://schemas.microsoft.com/office/drawing/2014/main" id="{A5DD701E-4BC9-48E3-AF4F-013B52D63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86" name="Graphic 78">
              <a:extLst>
                <a:ext uri="{FF2B5EF4-FFF2-40B4-BE49-F238E27FC236}">
                  <a16:creationId xmlns:a16="http://schemas.microsoft.com/office/drawing/2014/main" id="{FB658B62-664D-4B3B-BBDA-235666290B4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87" name="Graphic 78">
                <a:extLst>
                  <a:ext uri="{FF2B5EF4-FFF2-40B4-BE49-F238E27FC236}">
                    <a16:creationId xmlns:a16="http://schemas.microsoft.com/office/drawing/2014/main" id="{B11F9D25-67B1-4BDB-A290-97B93A19D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88" name="Graphic 78">
                <a:extLst>
                  <a:ext uri="{FF2B5EF4-FFF2-40B4-BE49-F238E27FC236}">
                    <a16:creationId xmlns:a16="http://schemas.microsoft.com/office/drawing/2014/main" id="{B9D5C40A-1B1B-4C25-9707-E8F1CF6EE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89" name="Graphic 78">
                <a:extLst>
                  <a:ext uri="{FF2B5EF4-FFF2-40B4-BE49-F238E27FC236}">
                    <a16:creationId xmlns:a16="http://schemas.microsoft.com/office/drawing/2014/main" id="{2DD0C1D6-FF64-45AB-8775-83AB3C470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90" name="Graphic 78">
                <a:extLst>
                  <a:ext uri="{FF2B5EF4-FFF2-40B4-BE49-F238E27FC236}">
                    <a16:creationId xmlns:a16="http://schemas.microsoft.com/office/drawing/2014/main" id="{15AFBB84-8485-4329-89FC-04663D985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pic>
        <p:nvPicPr>
          <p:cNvPr id="4" name="Kuva 4" descr="Kuva, joka sisältää kohteen sisä, lautanen, pala, viipale&#10;&#10;Kuvaus luotu automaattisesti">
            <a:extLst>
              <a:ext uri="{FF2B5EF4-FFF2-40B4-BE49-F238E27FC236}">
                <a16:creationId xmlns:a16="http://schemas.microsoft.com/office/drawing/2014/main" id="{BDA130AA-7A99-1950-C20F-C28440DCBEF3}"/>
              </a:ext>
            </a:extLst>
          </p:cNvPr>
          <p:cNvPicPr>
            <a:picLocks noGrp="1" noChangeAspect="1"/>
          </p:cNvPicPr>
          <p:nvPr>
            <p:ph idx="1"/>
          </p:nvPr>
        </p:nvPicPr>
        <p:blipFill rotWithShape="1">
          <a:blip r:embed="rId4"/>
          <a:srcRect t="8394" r="3" b="21066"/>
          <a:stretch/>
        </p:blipFill>
        <p:spPr>
          <a:xfrm rot="21600000">
            <a:off x="9111994" y="2979122"/>
            <a:ext cx="3092982" cy="3878877"/>
          </a:xfrm>
          <a:prstGeom prst="rect">
            <a:avLst/>
          </a:prstGeom>
        </p:spPr>
      </p:pic>
      <p:pic>
        <p:nvPicPr>
          <p:cNvPr id="5" name="Kuva 5" descr="Kuva, joka sisältää kohteen henkilö, ruoka, välipala, käsi&#10;&#10;Kuvaus luotu automaattisesti">
            <a:extLst>
              <a:ext uri="{FF2B5EF4-FFF2-40B4-BE49-F238E27FC236}">
                <a16:creationId xmlns:a16="http://schemas.microsoft.com/office/drawing/2014/main" id="{B18076DF-48BF-FAE3-4CC1-C0913CEA7656}"/>
              </a:ext>
            </a:extLst>
          </p:cNvPr>
          <p:cNvPicPr>
            <a:picLocks noChangeAspect="1"/>
          </p:cNvPicPr>
          <p:nvPr/>
        </p:nvPicPr>
        <p:blipFill rotWithShape="1">
          <a:blip r:embed="rId5"/>
          <a:srcRect t="19664" r="3" b="9796"/>
          <a:stretch/>
        </p:blipFill>
        <p:spPr>
          <a:xfrm>
            <a:off x="6025896" y="2979122"/>
            <a:ext cx="3092982" cy="3878877"/>
          </a:xfrm>
          <a:prstGeom prst="rect">
            <a:avLst/>
          </a:prstGeom>
        </p:spPr>
      </p:pic>
      <p:sp>
        <p:nvSpPr>
          <p:cNvPr id="92" name="Freeform: Shape 91">
            <a:extLst>
              <a:ext uri="{FF2B5EF4-FFF2-40B4-BE49-F238E27FC236}">
                <a16:creationId xmlns:a16="http://schemas.microsoft.com/office/drawing/2014/main" id="{3D505D40-32E9-4C48-81F8-AD80433BE6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062" y="5759780"/>
            <a:ext cx="1996914" cy="1098220"/>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94" name="Group 93">
            <a:extLst>
              <a:ext uri="{FF2B5EF4-FFF2-40B4-BE49-F238E27FC236}">
                <a16:creationId xmlns:a16="http://schemas.microsoft.com/office/drawing/2014/main" id="{C507BF36-B92B-4CAC-BCA7-8364B51E1F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58485" y="5515532"/>
            <a:ext cx="886141" cy="802496"/>
            <a:chOff x="10948005" y="3272152"/>
            <a:chExt cx="868640" cy="786648"/>
          </a:xfrm>
          <a:solidFill>
            <a:schemeClr val="accent1"/>
          </a:solidFill>
        </p:grpSpPr>
        <p:sp>
          <p:nvSpPr>
            <p:cNvPr id="95" name="Freeform: Shape 94">
              <a:extLst>
                <a:ext uri="{FF2B5EF4-FFF2-40B4-BE49-F238E27FC236}">
                  <a16:creationId xmlns:a16="http://schemas.microsoft.com/office/drawing/2014/main" id="{2276237E-3A6D-452F-879C-FB8C77A18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96" name="Freeform: Shape 95">
              <a:extLst>
                <a:ext uri="{FF2B5EF4-FFF2-40B4-BE49-F238E27FC236}">
                  <a16:creationId xmlns:a16="http://schemas.microsoft.com/office/drawing/2014/main" id="{38BC9243-F4BF-48A7-89AE-DFA5B37DE6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97" name="Freeform: Shape 96">
              <a:extLst>
                <a:ext uri="{FF2B5EF4-FFF2-40B4-BE49-F238E27FC236}">
                  <a16:creationId xmlns:a16="http://schemas.microsoft.com/office/drawing/2014/main" id="{5DE414EC-F3DF-412E-9B22-5328DAA99C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98" name="Graphic 12">
              <a:extLst>
                <a:ext uri="{FF2B5EF4-FFF2-40B4-BE49-F238E27FC236}">
                  <a16:creationId xmlns:a16="http://schemas.microsoft.com/office/drawing/2014/main" id="{039C06B1-FDEA-47B1-8222-7D622CD72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99" name="Graphic 15">
              <a:extLst>
                <a:ext uri="{FF2B5EF4-FFF2-40B4-BE49-F238E27FC236}">
                  <a16:creationId xmlns:a16="http://schemas.microsoft.com/office/drawing/2014/main" id="{B834C8C1-9BD1-4635-8E5B-65815F901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00" name="Graphic 15">
              <a:extLst>
                <a:ext uri="{FF2B5EF4-FFF2-40B4-BE49-F238E27FC236}">
                  <a16:creationId xmlns:a16="http://schemas.microsoft.com/office/drawing/2014/main" id="{2963D456-B3F4-4EDC-827E-645741F64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73A58845-EFFB-4806-BC6D-47418C15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36887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142D98E1-37D2-4470-BF74-845E897954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 name="Otsikko 1">
            <a:extLst>
              <a:ext uri="{FF2B5EF4-FFF2-40B4-BE49-F238E27FC236}">
                <a16:creationId xmlns:a16="http://schemas.microsoft.com/office/drawing/2014/main" id="{82309659-79B3-FDB8-C82C-C6EDBB5FCE9F}"/>
              </a:ext>
            </a:extLst>
          </p:cNvPr>
          <p:cNvSpPr>
            <a:spLocks noGrp="1"/>
          </p:cNvSpPr>
          <p:nvPr>
            <p:ph type="title"/>
          </p:nvPr>
        </p:nvSpPr>
        <p:spPr>
          <a:xfrm>
            <a:off x="525718" y="775402"/>
            <a:ext cx="5512288" cy="3926561"/>
          </a:xfrm>
        </p:spPr>
        <p:txBody>
          <a:bodyPr anchor="t">
            <a:normAutofit/>
          </a:bodyPr>
          <a:lstStyle/>
          <a:p>
            <a:endParaRPr lang="fi-FI" dirty="0"/>
          </a:p>
        </p:txBody>
      </p:sp>
      <p:grpSp>
        <p:nvGrpSpPr>
          <p:cNvPr id="36" name="Graphic 78">
            <a:extLst>
              <a:ext uri="{FF2B5EF4-FFF2-40B4-BE49-F238E27FC236}">
                <a16:creationId xmlns:a16="http://schemas.microsoft.com/office/drawing/2014/main" id="{2EDC2578-BDB0-4118-975D-CFCE02823D4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63724" y="776109"/>
            <a:ext cx="972241" cy="45718"/>
            <a:chOff x="4886325" y="3371754"/>
            <a:chExt cx="2418492" cy="113728"/>
          </a:xfrm>
          <a:solidFill>
            <a:schemeClr val="accent1"/>
          </a:solidFill>
        </p:grpSpPr>
        <p:sp>
          <p:nvSpPr>
            <p:cNvPr id="37" name="Graphic 78">
              <a:extLst>
                <a:ext uri="{FF2B5EF4-FFF2-40B4-BE49-F238E27FC236}">
                  <a16:creationId xmlns:a16="http://schemas.microsoft.com/office/drawing/2014/main" id="{FB6536F0-4A9C-46C9-96E9-22CBB33E6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38" name="Graphic 78">
              <a:extLst>
                <a:ext uri="{FF2B5EF4-FFF2-40B4-BE49-F238E27FC236}">
                  <a16:creationId xmlns:a16="http://schemas.microsoft.com/office/drawing/2014/main" id="{DFD6A33A-F889-42D7-ADC2-DD9B88DF060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39" name="Graphic 78">
                <a:extLst>
                  <a:ext uri="{FF2B5EF4-FFF2-40B4-BE49-F238E27FC236}">
                    <a16:creationId xmlns:a16="http://schemas.microsoft.com/office/drawing/2014/main" id="{C375AFD7-9E86-4D19-B86E-C936D33B0D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40" name="Graphic 78">
                <a:extLst>
                  <a:ext uri="{FF2B5EF4-FFF2-40B4-BE49-F238E27FC236}">
                    <a16:creationId xmlns:a16="http://schemas.microsoft.com/office/drawing/2014/main" id="{4102C78E-31A2-4DB3-8790-415EB0B48A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41" name="Graphic 78">
                <a:extLst>
                  <a:ext uri="{FF2B5EF4-FFF2-40B4-BE49-F238E27FC236}">
                    <a16:creationId xmlns:a16="http://schemas.microsoft.com/office/drawing/2014/main" id="{4F3E144D-8167-438A-B67F-50F5D9C0C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42" name="Graphic 78">
                <a:extLst>
                  <a:ext uri="{FF2B5EF4-FFF2-40B4-BE49-F238E27FC236}">
                    <a16:creationId xmlns:a16="http://schemas.microsoft.com/office/drawing/2014/main" id="{4BE2135F-02C1-449F-B195-232E9AFDD6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3" name="Sisällön paikkamerkki 2">
            <a:extLst>
              <a:ext uri="{FF2B5EF4-FFF2-40B4-BE49-F238E27FC236}">
                <a16:creationId xmlns:a16="http://schemas.microsoft.com/office/drawing/2014/main" id="{0A7E1F04-F48C-C408-9524-7F2754AD5848}"/>
              </a:ext>
            </a:extLst>
          </p:cNvPr>
          <p:cNvSpPr>
            <a:spLocks noGrp="1"/>
          </p:cNvSpPr>
          <p:nvPr>
            <p:ph idx="1"/>
          </p:nvPr>
        </p:nvSpPr>
        <p:spPr>
          <a:xfrm>
            <a:off x="6444040" y="1114690"/>
            <a:ext cx="4159233" cy="3498273"/>
          </a:xfrm>
        </p:spPr>
        <p:txBody>
          <a:bodyPr vert="horz" lIns="91440" tIns="45720" rIns="91440" bIns="45720" rtlCol="0" anchor="t">
            <a:noAutofit/>
          </a:bodyPr>
          <a:lstStyle/>
          <a:p>
            <a:pPr>
              <a:lnSpc>
                <a:spcPct val="100000"/>
              </a:lnSpc>
            </a:pPr>
            <a:r>
              <a:rPr lang="fi-FI" sz="1050">
                <a:ea typeface="+mn-lt"/>
                <a:cs typeface="+mn-lt"/>
              </a:rPr>
              <a:t>Kuvaile toimintaasi kohdemaassa:</a:t>
            </a:r>
            <a:endParaRPr lang="fi-FI" sz="1050"/>
          </a:p>
          <a:p>
            <a:pPr>
              <a:lnSpc>
                <a:spcPct val="100000"/>
              </a:lnSpc>
            </a:pPr>
            <a:r>
              <a:rPr lang="fi-FI" sz="1050">
                <a:ea typeface="+mn-lt"/>
                <a:cs typeface="+mn-lt"/>
              </a:rPr>
              <a:t>•</a:t>
            </a:r>
            <a:r>
              <a:rPr lang="fi-FI" sz="1050" b="1">
                <a:ea typeface="+mn-lt"/>
                <a:cs typeface="+mn-lt"/>
              </a:rPr>
              <a:t>Miten järjestit arjen sujumisen kohdemaassa? Mitä opit kulttuuriin tutustumisesta kohdemaassa ja miten otit niitä toiminnassasi huomioon? Esimerkiksi asumisen järjestelyt, julkinen liikenne ja reittien etsiminen, puhelinyhteydet, ruokailut/ ruokakulttuuri, vaatetus kulttuuriin sopivasti, työhön liittyviä selvitettäviä asioita</a:t>
            </a:r>
            <a:endParaRPr lang="fi-FI" sz="1050" b="1"/>
          </a:p>
          <a:p>
            <a:pPr>
              <a:lnSpc>
                <a:spcPct val="100000"/>
              </a:lnSpc>
            </a:pPr>
            <a:r>
              <a:rPr lang="fi-FI" sz="1050">
                <a:ea typeface="+mn-lt"/>
                <a:cs typeface="+mn-lt"/>
              </a:rPr>
              <a:t>Työpäivät menivät rutiiniomaisesti. Tutkin Milanoa, kokeilin erilaisia ruokia ja tarvittaessa ostin elintarvikkeitta.</a:t>
            </a:r>
          </a:p>
          <a:p>
            <a:pPr>
              <a:lnSpc>
                <a:spcPct val="100000"/>
              </a:lnSpc>
            </a:pPr>
            <a:r>
              <a:rPr lang="fi-FI" sz="1050">
                <a:ea typeface="+mn-lt"/>
                <a:cs typeface="+mn-lt"/>
              </a:rPr>
              <a:t>Vastaanottava organisaatio järjesti majoituksen ja antoi minulle tarvittavaa tietoa joukkoliikenteestä. Minulla oli nettiä ja reitin etsimiseen käytin google </a:t>
            </a:r>
            <a:r>
              <a:rPr lang="fi-FI" sz="1050" err="1">
                <a:ea typeface="+mn-lt"/>
                <a:cs typeface="+mn-lt"/>
              </a:rPr>
              <a:t>mapsia</a:t>
            </a:r>
            <a:r>
              <a:rPr lang="fi-FI" sz="1050">
                <a:ea typeface="+mn-lt"/>
                <a:cs typeface="+mn-lt"/>
              </a:rPr>
              <a:t> eniten.</a:t>
            </a:r>
          </a:p>
          <a:p>
            <a:pPr>
              <a:lnSpc>
                <a:spcPct val="100000"/>
              </a:lnSpc>
            </a:pPr>
            <a:r>
              <a:rPr lang="fi-FI" sz="1050">
                <a:ea typeface="+mn-lt"/>
                <a:cs typeface="+mn-lt"/>
              </a:rPr>
              <a:t> Ruokakulttuuri suomeen verrattuna on hyvin erilaista. Yleensä italialaiset syövät aamiaiseksi croissantin kahvin kanssa. Lounaaksi he syövät erilaisia pastoja ja pizzoja. Sanotaan, että Milano on muotikaupunki ja voit nähdä sen. Työpaikalla pitää olla työvaateet päällä. </a:t>
            </a:r>
            <a:endParaRPr lang="fi-FI" sz="1050"/>
          </a:p>
          <a:p>
            <a:pPr>
              <a:lnSpc>
                <a:spcPct val="100000"/>
              </a:lnSpc>
            </a:pPr>
            <a:r>
              <a:rPr lang="fi-FI" sz="1050">
                <a:ea typeface="+mn-lt"/>
                <a:cs typeface="+mn-lt"/>
              </a:rPr>
              <a:t>•</a:t>
            </a:r>
            <a:r>
              <a:rPr lang="fi-FI" sz="1050" b="1">
                <a:ea typeface="+mn-lt"/>
                <a:cs typeface="+mn-lt"/>
              </a:rPr>
              <a:t>Miten kuvailisit työn lisäksi muuta toimintaasi kohdemaassa vapaa-ajalla</a:t>
            </a:r>
            <a:endParaRPr lang="fi-FI" sz="1050" b="1"/>
          </a:p>
          <a:p>
            <a:pPr>
              <a:lnSpc>
                <a:spcPct val="100000"/>
              </a:lnSpc>
            </a:pPr>
            <a:r>
              <a:rPr lang="fi-FI" sz="1050">
                <a:ea typeface="+mn-lt"/>
                <a:cs typeface="+mn-lt"/>
              </a:rPr>
              <a:t>Vapaa-ajalla tutkin Milanoa ja sen ympäri. Kokeilin erilaisia ruokia. Italiassa on monia erilaisia ruokia ja oli hauskaa kokeilla joitain niistä. Myös vierailin muita kaupunkia, kuten Venetsia, Verona ja Como-järvi.   </a:t>
            </a:r>
          </a:p>
          <a:p>
            <a:pPr>
              <a:lnSpc>
                <a:spcPct val="100000"/>
              </a:lnSpc>
            </a:pPr>
            <a:r>
              <a:rPr lang="fi-FI" sz="1050">
                <a:ea typeface="+mn-lt"/>
                <a:cs typeface="+mn-lt"/>
              </a:rPr>
              <a:t>• </a:t>
            </a:r>
            <a:r>
              <a:rPr lang="fi-FI" sz="1050" b="1">
                <a:ea typeface="+mn-lt"/>
                <a:cs typeface="+mn-lt"/>
              </a:rPr>
              <a:t>Millainen kohdemaasi kulttuuri on ja miten kuvailisit sitä oman kokemuksesi kautta?</a:t>
            </a:r>
            <a:endParaRPr lang="fi-FI" sz="1050" b="1"/>
          </a:p>
          <a:p>
            <a:pPr>
              <a:lnSpc>
                <a:spcPct val="100000"/>
              </a:lnSpc>
            </a:pPr>
            <a:r>
              <a:rPr lang="fi-FI" sz="1050"/>
              <a:t>Italialaiset ovat todella sosiaalisia. Kun menet työpaikaan pitää aina terveyttää kaikkia työpaikalla olevia. </a:t>
            </a:r>
            <a:r>
              <a:rPr lang="fi-FI" sz="1050">
                <a:ea typeface="+mn-lt"/>
                <a:cs typeface="+mn-lt"/>
              </a:rPr>
              <a:t>Myös, kun lähdet työpaikalta pitää sanoa hyvästit. Tästä tuli rutiiniksi minulle töissä.</a:t>
            </a:r>
            <a:endParaRPr lang="fi-FI" sz="1050" b="1"/>
          </a:p>
          <a:p>
            <a:pPr>
              <a:lnSpc>
                <a:spcPct val="100000"/>
              </a:lnSpc>
            </a:pPr>
            <a:endParaRPr lang="fi-FI" sz="700"/>
          </a:p>
        </p:txBody>
      </p:sp>
      <p:sp>
        <p:nvSpPr>
          <p:cNvPr id="44" name="Freeform: Shape 43">
            <a:extLst>
              <a:ext uri="{FF2B5EF4-FFF2-40B4-BE49-F238E27FC236}">
                <a16:creationId xmlns:a16="http://schemas.microsoft.com/office/drawing/2014/main" id="{808D4A0C-A317-468C-ABC7-9713599D8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100515"/>
            <a:ext cx="5486401" cy="1757485"/>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6" name="Group 45">
            <a:extLst>
              <a:ext uri="{FF2B5EF4-FFF2-40B4-BE49-F238E27FC236}">
                <a16:creationId xmlns:a16="http://schemas.microsoft.com/office/drawing/2014/main" id="{66D15788-48EC-465C-BB15-0E2B97EE0D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5364" y="4799663"/>
            <a:ext cx="886141" cy="802496"/>
            <a:chOff x="10948005" y="3272152"/>
            <a:chExt cx="868640" cy="786648"/>
          </a:xfrm>
          <a:solidFill>
            <a:schemeClr val="accent1"/>
          </a:solidFill>
        </p:grpSpPr>
        <p:sp>
          <p:nvSpPr>
            <p:cNvPr id="47" name="Freeform: Shape 46">
              <a:extLst>
                <a:ext uri="{FF2B5EF4-FFF2-40B4-BE49-F238E27FC236}">
                  <a16:creationId xmlns:a16="http://schemas.microsoft.com/office/drawing/2014/main" id="{25CD05F5-33B9-4797-9B70-3606E7518F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8" name="Freeform: Shape 47">
              <a:extLst>
                <a:ext uri="{FF2B5EF4-FFF2-40B4-BE49-F238E27FC236}">
                  <a16:creationId xmlns:a16="http://schemas.microsoft.com/office/drawing/2014/main" id="{77568428-5E56-452D-92CF-4FEBA58E08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9" name="Freeform: Shape 48">
              <a:extLst>
                <a:ext uri="{FF2B5EF4-FFF2-40B4-BE49-F238E27FC236}">
                  <a16:creationId xmlns:a16="http://schemas.microsoft.com/office/drawing/2014/main" id="{ADF9CDED-1081-4C5D-B9D8-E4FFA1F2A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50" name="Graphic 12">
              <a:extLst>
                <a:ext uri="{FF2B5EF4-FFF2-40B4-BE49-F238E27FC236}">
                  <a16:creationId xmlns:a16="http://schemas.microsoft.com/office/drawing/2014/main" id="{3CC9677D-E092-475D-8E7E-C43C89DDA5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51" name="Graphic 15">
              <a:extLst>
                <a:ext uri="{FF2B5EF4-FFF2-40B4-BE49-F238E27FC236}">
                  <a16:creationId xmlns:a16="http://schemas.microsoft.com/office/drawing/2014/main" id="{5AC9D903-294F-42DE-B314-62EA405CB2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52" name="Graphic 15">
              <a:extLst>
                <a:ext uri="{FF2B5EF4-FFF2-40B4-BE49-F238E27FC236}">
                  <a16:creationId xmlns:a16="http://schemas.microsoft.com/office/drawing/2014/main" id="{BC6A8352-AF17-4A33-BC11-6D8E09184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3427F3A2-6126-4803-9D2F-46C1F5F2BB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90628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7C4164-60C9-A2F8-F4F8-067A49F84837}"/>
              </a:ext>
            </a:extLst>
          </p:cNvPr>
          <p:cNvSpPr>
            <a:spLocks noGrp="1"/>
          </p:cNvSpPr>
          <p:nvPr>
            <p:ph type="title"/>
          </p:nvPr>
        </p:nvSpPr>
        <p:spPr>
          <a:xfrm>
            <a:off x="531350" y="105448"/>
            <a:ext cx="3404026" cy="715161"/>
          </a:xfrm>
        </p:spPr>
        <p:txBody>
          <a:bodyPr/>
          <a:lstStyle/>
          <a:p>
            <a:r>
              <a:rPr lang="fi-FI"/>
              <a:t>Videot</a:t>
            </a:r>
          </a:p>
        </p:txBody>
      </p:sp>
      <p:pic>
        <p:nvPicPr>
          <p:cNvPr id="4" name="WhatsApp Video 2022-10-31 at 7.46.40 PM">
            <a:hlinkClick r:id="" action="ppaction://media"/>
            <a:extLst>
              <a:ext uri="{FF2B5EF4-FFF2-40B4-BE49-F238E27FC236}">
                <a16:creationId xmlns:a16="http://schemas.microsoft.com/office/drawing/2014/main" id="{F7C76051-99F4-8252-27F7-1B6BE9F426B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8"/>
          <a:stretch>
            <a:fillRect/>
          </a:stretch>
        </p:blipFill>
        <p:spPr>
          <a:xfrm>
            <a:off x="525717" y="811565"/>
            <a:ext cx="2170053" cy="3946354"/>
          </a:xfrm>
        </p:spPr>
      </p:pic>
      <p:pic>
        <p:nvPicPr>
          <p:cNvPr id="5" name="WhatsApp Video 2022-10-31 at 7.46.44 PM">
            <a:hlinkClick r:id="" action="ppaction://media"/>
            <a:extLst>
              <a:ext uri="{FF2B5EF4-FFF2-40B4-BE49-F238E27FC236}">
                <a16:creationId xmlns:a16="http://schemas.microsoft.com/office/drawing/2014/main" id="{71516F5D-30E1-6D5E-38A4-EC5F68AD91CD}"/>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908306" y="811565"/>
            <a:ext cx="2170053" cy="3886662"/>
          </a:xfrm>
          <a:prstGeom prst="rect">
            <a:avLst/>
          </a:prstGeom>
        </p:spPr>
      </p:pic>
      <p:pic>
        <p:nvPicPr>
          <p:cNvPr id="6" name="WhatsApp Video 2022-10-31 at 7.46.46 PM">
            <a:hlinkClick r:id="" action="ppaction://media"/>
            <a:extLst>
              <a:ext uri="{FF2B5EF4-FFF2-40B4-BE49-F238E27FC236}">
                <a16:creationId xmlns:a16="http://schemas.microsoft.com/office/drawing/2014/main" id="{2E8B1E4A-E6C3-C4D7-FA40-0408477CAE7D}"/>
              </a:ext>
            </a:extLst>
          </p:cNvPr>
          <p:cNvPicPr>
            <a:picLocks noChangeAspect="1"/>
          </p:cNvPicPr>
          <p:nvPr>
            <a:videoFile r:link="rId6"/>
            <p:extLst>
              <p:ext uri="{DAA4B4D4-6D71-4841-9C94-3DE7FCFB9230}">
                <p14:media xmlns:p14="http://schemas.microsoft.com/office/powerpoint/2010/main" r:embed="rId5"/>
              </p:ext>
            </p:extLst>
          </p:nvPr>
        </p:nvPicPr>
        <p:blipFill>
          <a:blip r:embed="rId10"/>
          <a:stretch>
            <a:fillRect/>
          </a:stretch>
        </p:blipFill>
        <p:spPr>
          <a:xfrm>
            <a:off x="9378531" y="640772"/>
            <a:ext cx="2235200" cy="4064000"/>
          </a:xfrm>
          <a:prstGeom prst="rect">
            <a:avLst/>
          </a:prstGeom>
        </p:spPr>
      </p:pic>
      <p:sp>
        <p:nvSpPr>
          <p:cNvPr id="3" name="Tekstiruutu 2">
            <a:extLst>
              <a:ext uri="{FF2B5EF4-FFF2-40B4-BE49-F238E27FC236}">
                <a16:creationId xmlns:a16="http://schemas.microsoft.com/office/drawing/2014/main" id="{F1F38FAE-5B26-110C-0768-F0C228680A65}"/>
              </a:ext>
            </a:extLst>
          </p:cNvPr>
          <p:cNvSpPr txBox="1"/>
          <p:nvPr/>
        </p:nvSpPr>
        <p:spPr>
          <a:xfrm>
            <a:off x="827689" y="5025259"/>
            <a:ext cx="159625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a:t>Metro ruuhka Milanossa</a:t>
            </a:r>
          </a:p>
        </p:txBody>
      </p:sp>
    </p:spTree>
    <p:extLst>
      <p:ext uri="{BB962C8B-B14F-4D97-AF65-F5344CB8AC3E}">
        <p14:creationId xmlns:p14="http://schemas.microsoft.com/office/powerpoint/2010/main" val="1935759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0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3323"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117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4"/>
                </p:tgtEl>
              </p:cMediaNode>
            </p:video>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4"/>
                                        </p:tgtEl>
                                      </p:cBhvr>
                                    </p:cmd>
                                  </p:childTnLst>
                                </p:cTn>
                              </p:par>
                            </p:childTnLst>
                          </p:cTn>
                        </p:par>
                      </p:childTnLst>
                    </p:cTn>
                  </p:par>
                </p:childTnLst>
              </p:cTn>
              <p:nextCondLst>
                <p:cond evt="onClick" delay="0">
                  <p:tgtEl>
                    <p:spTgt spid="4"/>
                  </p:tgtEl>
                </p:cond>
              </p:nextCondLst>
            </p:seq>
            <p:video>
              <p:cMediaNode vol="80000">
                <p:cTn id="21" fill="hold" display="0">
                  <p:stCondLst>
                    <p:cond delay="indefinite"/>
                  </p:stCondLst>
                </p:cTn>
                <p:tgtEl>
                  <p:spTgt spid="5"/>
                </p:tgtEl>
              </p:cMediaNode>
            </p:video>
            <p:seq concurrent="1" nextAc="seek">
              <p:cTn id="22" restart="whenNotActive" fill="hold" evtFilter="cancelBubble" nodeType="interactiveSeq">
                <p:stCondLst>
                  <p:cond evt="onClick" delay="0">
                    <p:tgtEl>
                      <p:spTgt spid="5"/>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5"/>
                                        </p:tgtEl>
                                      </p:cBhvr>
                                    </p:cmd>
                                  </p:childTnLst>
                                </p:cTn>
                              </p:par>
                            </p:childTnLst>
                          </p:cTn>
                        </p:par>
                      </p:childTnLst>
                    </p:cTn>
                  </p:par>
                </p:childTnLst>
              </p:cTn>
              <p:nextCondLst>
                <p:cond evt="onClick" delay="0">
                  <p:tgtEl>
                    <p:spTgt spid="5"/>
                  </p:tgtEl>
                </p:cond>
              </p:nextCondLst>
            </p:seq>
            <p:video>
              <p:cMediaNode vol="80000">
                <p:cTn id="27" fill="hold" display="0">
                  <p:stCondLst>
                    <p:cond delay="indefinite"/>
                  </p:stCondLst>
                </p:cTn>
                <p:tgtEl>
                  <p:spTgt spid="6"/>
                </p:tgtEl>
              </p:cMediaNode>
            </p:video>
            <p:seq concurrent="1" nextAc="seek">
              <p:cTn id="28" restart="whenNotActive" fill="hold" evtFilter="cancelBubble" nodeType="interactiveSeq">
                <p:stCondLst>
                  <p:cond evt="onClick" delay="0">
                    <p:tgtEl>
                      <p:spTgt spid="6"/>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142D98E1-37D2-4470-BF74-845E897954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 name="Otsikko 1">
            <a:extLst>
              <a:ext uri="{FF2B5EF4-FFF2-40B4-BE49-F238E27FC236}">
                <a16:creationId xmlns:a16="http://schemas.microsoft.com/office/drawing/2014/main" id="{DB9FBAAE-BC05-D8D7-05DA-58F27883477F}"/>
              </a:ext>
            </a:extLst>
          </p:cNvPr>
          <p:cNvSpPr>
            <a:spLocks noGrp="1"/>
          </p:cNvSpPr>
          <p:nvPr>
            <p:ph type="title"/>
          </p:nvPr>
        </p:nvSpPr>
        <p:spPr>
          <a:xfrm>
            <a:off x="525719" y="1524000"/>
            <a:ext cx="3191121" cy="4359964"/>
          </a:xfrm>
        </p:spPr>
        <p:txBody>
          <a:bodyPr anchor="t">
            <a:normAutofit/>
          </a:bodyPr>
          <a:lstStyle/>
          <a:p>
            <a:endParaRPr lang="fi-FI" dirty="0"/>
          </a:p>
        </p:txBody>
      </p:sp>
      <p:grpSp>
        <p:nvGrpSpPr>
          <p:cNvPr id="42" name="Graphic 78">
            <a:extLst>
              <a:ext uri="{FF2B5EF4-FFF2-40B4-BE49-F238E27FC236}">
                <a16:creationId xmlns:a16="http://schemas.microsoft.com/office/drawing/2014/main" id="{C5035748-E666-464D-B95F-ED81463468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4275" y="1618649"/>
            <a:ext cx="4482569" cy="3828331"/>
            <a:chOff x="-6176977" y="3374517"/>
            <a:chExt cx="13481604" cy="9523349"/>
          </a:xfrm>
          <a:solidFill>
            <a:schemeClr val="accent1"/>
          </a:solidFill>
        </p:grpSpPr>
        <p:sp>
          <p:nvSpPr>
            <p:cNvPr id="43" name="Graphic 78">
              <a:extLst>
                <a:ext uri="{FF2B5EF4-FFF2-40B4-BE49-F238E27FC236}">
                  <a16:creationId xmlns:a16="http://schemas.microsoft.com/office/drawing/2014/main" id="{4D85EFE8-5037-4E99-8D29-64B5CE9D2C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44" name="Graphic 78">
              <a:extLst>
                <a:ext uri="{FF2B5EF4-FFF2-40B4-BE49-F238E27FC236}">
                  <a16:creationId xmlns:a16="http://schemas.microsoft.com/office/drawing/2014/main" id="{9FD653C8-CB16-40C0-BA61-6FA0587D7A2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176977" y="3374517"/>
              <a:ext cx="13472555" cy="9523349"/>
              <a:chOff x="-6176977" y="3374517"/>
              <a:chExt cx="13472555" cy="9523349"/>
            </a:xfrm>
            <a:grpFill/>
          </p:grpSpPr>
          <p:sp>
            <p:nvSpPr>
              <p:cNvPr id="45" name="Graphic 78">
                <a:extLst>
                  <a:ext uri="{FF2B5EF4-FFF2-40B4-BE49-F238E27FC236}">
                    <a16:creationId xmlns:a16="http://schemas.microsoft.com/office/drawing/2014/main" id="{ABA973BF-958C-4267-A9F2-CEA64D284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46" name="Graphic 78">
                <a:extLst>
                  <a:ext uri="{FF2B5EF4-FFF2-40B4-BE49-F238E27FC236}">
                    <a16:creationId xmlns:a16="http://schemas.microsoft.com/office/drawing/2014/main" id="{B0DAD6C4-EBF1-4DBF-928B-3F52E02440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47" name="Graphic 78">
                <a:extLst>
                  <a:ext uri="{FF2B5EF4-FFF2-40B4-BE49-F238E27FC236}">
                    <a16:creationId xmlns:a16="http://schemas.microsoft.com/office/drawing/2014/main" id="{B2BD6CA6-C90E-4CC3-B99B-93CE2622E7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48" name="Graphic 78">
                <a:extLst>
                  <a:ext uri="{FF2B5EF4-FFF2-40B4-BE49-F238E27FC236}">
                    <a16:creationId xmlns:a16="http://schemas.microsoft.com/office/drawing/2014/main" id="{8E83D65E-8C50-430E-8331-F293349EF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6977" y="12784138"/>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3" name="Sisällön paikkamerkki 2">
            <a:extLst>
              <a:ext uri="{FF2B5EF4-FFF2-40B4-BE49-F238E27FC236}">
                <a16:creationId xmlns:a16="http://schemas.microsoft.com/office/drawing/2014/main" id="{9B381A48-F4AC-2029-BCA0-18924FEEBD5F}"/>
              </a:ext>
            </a:extLst>
          </p:cNvPr>
          <p:cNvSpPr>
            <a:spLocks noGrp="1"/>
          </p:cNvSpPr>
          <p:nvPr>
            <p:ph idx="1"/>
          </p:nvPr>
        </p:nvSpPr>
        <p:spPr>
          <a:xfrm>
            <a:off x="3992938" y="285838"/>
            <a:ext cx="4284842" cy="5834609"/>
          </a:xfrm>
        </p:spPr>
        <p:txBody>
          <a:bodyPr vert="horz" lIns="91440" tIns="45720" rIns="91440" bIns="45720" rtlCol="0" anchor="t">
            <a:noAutofit/>
          </a:bodyPr>
          <a:lstStyle/>
          <a:p>
            <a:pPr>
              <a:lnSpc>
                <a:spcPct val="100000"/>
              </a:lnSpc>
            </a:pPr>
            <a:r>
              <a:rPr lang="fi-FI" sz="1200">
                <a:ea typeface="+mn-lt"/>
                <a:cs typeface="+mn-lt"/>
              </a:rPr>
              <a:t>•</a:t>
            </a:r>
            <a:r>
              <a:rPr lang="fi-FI" sz="1200" b="1">
                <a:ea typeface="+mn-lt"/>
                <a:cs typeface="+mn-lt"/>
              </a:rPr>
              <a:t>Millaisia eroja huomasit Suomen ja kohdemaan välillä työpaikkakäyttäytymisessä?</a:t>
            </a:r>
            <a:r>
              <a:rPr lang="fi-FI" sz="1200">
                <a:ea typeface="+mn-lt"/>
                <a:cs typeface="+mn-lt"/>
              </a:rPr>
              <a:t> </a:t>
            </a:r>
            <a:endParaRPr lang="fi-FI" sz="1200"/>
          </a:p>
          <a:p>
            <a:pPr>
              <a:lnSpc>
                <a:spcPct val="100000"/>
              </a:lnSpc>
            </a:pPr>
            <a:r>
              <a:rPr lang="fi-FI" sz="1200">
                <a:ea typeface="+mn-lt"/>
                <a:cs typeface="+mn-lt"/>
              </a:rPr>
              <a:t>Kokemukseni työskentelystä Obic</a:t>
            </a:r>
            <a:r>
              <a:rPr lang="en-US" sz="1200">
                <a:ea typeface="+mn-lt"/>
                <a:cs typeface="+mn-lt"/>
              </a:rPr>
              <a:t>à</a:t>
            </a:r>
            <a:r>
              <a:rPr lang="fi-FI" sz="1200">
                <a:ea typeface="+mn-lt"/>
                <a:cs typeface="+mn-lt"/>
              </a:rPr>
              <a:t>-ravintolassa, työtovereiden välillä oli enemmän yhteyttä. he olivat sosiaalisia ja kuin läheisiä ystäviä, mitä on harvoin työpaikalla Suomessa. Vaikka olin harjoittelija, he kohtelivat minua kuten vanhana työtoverinaan. Suomessa minua kohdeltiin harjoittelijana.</a:t>
            </a:r>
            <a:endParaRPr lang="fi-FI" sz="1200"/>
          </a:p>
          <a:p>
            <a:pPr>
              <a:lnSpc>
                <a:spcPct val="100000"/>
              </a:lnSpc>
            </a:pPr>
            <a:r>
              <a:rPr lang="fi-FI" sz="1200" b="1">
                <a:ea typeface="+mn-lt"/>
                <a:cs typeface="+mn-lt"/>
              </a:rPr>
              <a:t>•Miten kohdemaan työpaikan toimintakulttuuri erosi Suomesta?</a:t>
            </a:r>
            <a:endParaRPr lang="fi-FI" sz="1200" b="1"/>
          </a:p>
          <a:p>
            <a:pPr>
              <a:lnSpc>
                <a:spcPct val="100000"/>
              </a:lnSpc>
            </a:pPr>
            <a:r>
              <a:rPr lang="fi-FI" sz="1200">
                <a:ea typeface="+mn-lt"/>
                <a:cs typeface="+mn-lt"/>
              </a:rPr>
              <a:t>Työtovereiden välillä oli läheisyys. Kuten sanoin, vaikka olin harjoittelija, he myös kohtelivat minua läheisesti. Siellä vitsailtiin ja esimies oli myös sellainen. Hän oli enemmän ystävä kuin esimiehenä. Olen työskennellyt harjoittelijana myös Suomessa, mutta en ole kokenut sellaista läheisyyttä kuin Italiassa.</a:t>
            </a:r>
            <a:endParaRPr lang="fi-FI" sz="1200"/>
          </a:p>
          <a:p>
            <a:pPr>
              <a:lnSpc>
                <a:spcPct val="100000"/>
              </a:lnSpc>
            </a:pPr>
            <a:r>
              <a:rPr lang="fi-FI" sz="1200" b="1">
                <a:ea typeface="+mn-lt"/>
                <a:cs typeface="+mn-lt"/>
              </a:rPr>
              <a:t>•Millaisia asioita työpaikallasi arvostettiin?</a:t>
            </a:r>
            <a:endParaRPr lang="fi-FI" sz="1200" b="1"/>
          </a:p>
          <a:p>
            <a:pPr>
              <a:lnSpc>
                <a:spcPct val="100000"/>
              </a:lnSpc>
            </a:pPr>
            <a:r>
              <a:rPr lang="fi-FI" sz="1200">
                <a:ea typeface="+mn-lt"/>
                <a:cs typeface="+mn-lt"/>
              </a:rPr>
              <a:t>Keittiössä arvostettiin valmistaa ruokaa nopeasti ja täydellisesti. Myös kun työntekijä on valmis, hänen on siivottava työpaikkansa ja sen ympäristö, jotta se on puhdasta seuraavalle työntekijälle.</a:t>
            </a:r>
            <a:endParaRPr lang="fi-FI" sz="1200"/>
          </a:p>
          <a:p>
            <a:pPr>
              <a:lnSpc>
                <a:spcPct val="100000"/>
              </a:lnSpc>
            </a:pPr>
            <a:r>
              <a:rPr lang="fi-FI" sz="1200" b="1">
                <a:ea typeface="+mn-lt"/>
                <a:cs typeface="+mn-lt"/>
              </a:rPr>
              <a:t>•Kuvaile oman alasi työtehtäviä kohdemaassa ja pohdi niiden vastaavuutta Suomessa alan työtehtäviin</a:t>
            </a:r>
            <a:endParaRPr lang="fi-FI" sz="1200" b="1"/>
          </a:p>
          <a:p>
            <a:pPr>
              <a:lnSpc>
                <a:spcPct val="100000"/>
              </a:lnSpc>
            </a:pPr>
            <a:r>
              <a:rPr lang="fi-FI" sz="1200">
                <a:ea typeface="+mn-lt"/>
                <a:cs typeface="+mn-lt"/>
              </a:rPr>
              <a:t>En ole huomannut isoja eroja työtehtävissä. Mutta yksi asia, jonka huomasin, oli se, että he jotka työskentelevät keittiössä ja valmistavat ruokaa, heidän tehtävä ei ole hoitaa astianpesua. Astiahuollolla on oma työntekijöitä. Suomessa on eri asia, on tavallista, että kokki hoitaa astianpesukoneen.</a:t>
            </a:r>
            <a:endParaRPr lang="fi-FI" sz="1200"/>
          </a:p>
          <a:p>
            <a:pPr>
              <a:lnSpc>
                <a:spcPct val="100000"/>
              </a:lnSpc>
            </a:pPr>
            <a:endParaRPr lang="fi-FI" sz="700"/>
          </a:p>
        </p:txBody>
      </p:sp>
      <p:pic>
        <p:nvPicPr>
          <p:cNvPr id="4" name="Kuva 4" descr="Kuva, joka sisältää kohteen henkilö, taivas, ulko, poseeraaminen&#10;&#10;Kuvaus luotu automaattisesti">
            <a:extLst>
              <a:ext uri="{FF2B5EF4-FFF2-40B4-BE49-F238E27FC236}">
                <a16:creationId xmlns:a16="http://schemas.microsoft.com/office/drawing/2014/main" id="{38758A7B-CDF4-3AEE-07F8-C456731825C4}"/>
              </a:ext>
            </a:extLst>
          </p:cNvPr>
          <p:cNvPicPr>
            <a:picLocks noChangeAspect="1"/>
          </p:cNvPicPr>
          <p:nvPr/>
        </p:nvPicPr>
        <p:blipFill>
          <a:blip r:embed="rId2"/>
          <a:stretch>
            <a:fillRect/>
          </a:stretch>
        </p:blipFill>
        <p:spPr>
          <a:xfrm>
            <a:off x="8852085" y="518292"/>
            <a:ext cx="2757208" cy="5655813"/>
          </a:xfrm>
          <a:prstGeom prst="rect">
            <a:avLst/>
          </a:prstGeom>
        </p:spPr>
      </p:pic>
    </p:spTree>
    <p:extLst>
      <p:ext uri="{BB962C8B-B14F-4D97-AF65-F5344CB8AC3E}">
        <p14:creationId xmlns:p14="http://schemas.microsoft.com/office/powerpoint/2010/main" val="4268685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42D98E1-37D2-4470-BF74-845E897954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 name="Otsikko 1">
            <a:extLst>
              <a:ext uri="{FF2B5EF4-FFF2-40B4-BE49-F238E27FC236}">
                <a16:creationId xmlns:a16="http://schemas.microsoft.com/office/drawing/2014/main" id="{641FCEC1-BF0D-603B-D739-51C4333CD1F5}"/>
              </a:ext>
            </a:extLst>
          </p:cNvPr>
          <p:cNvSpPr>
            <a:spLocks noGrp="1"/>
          </p:cNvSpPr>
          <p:nvPr>
            <p:ph type="title"/>
          </p:nvPr>
        </p:nvSpPr>
        <p:spPr>
          <a:xfrm>
            <a:off x="525719" y="1524000"/>
            <a:ext cx="3191121" cy="4359964"/>
          </a:xfrm>
        </p:spPr>
        <p:txBody>
          <a:bodyPr anchor="t">
            <a:normAutofit/>
          </a:bodyPr>
          <a:lstStyle/>
          <a:p>
            <a:endParaRPr lang="fi-FI" dirty="0"/>
          </a:p>
        </p:txBody>
      </p:sp>
      <p:grpSp>
        <p:nvGrpSpPr>
          <p:cNvPr id="34" name="Graphic 78">
            <a:extLst>
              <a:ext uri="{FF2B5EF4-FFF2-40B4-BE49-F238E27FC236}">
                <a16:creationId xmlns:a16="http://schemas.microsoft.com/office/drawing/2014/main" id="{C5035748-E666-464D-B95F-ED81463468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2896" y="1618649"/>
            <a:ext cx="4613948" cy="2133538"/>
            <a:chOff x="-6572107" y="3374517"/>
            <a:chExt cx="13876734" cy="5307385"/>
          </a:xfrm>
          <a:solidFill>
            <a:schemeClr val="accent1"/>
          </a:solidFill>
        </p:grpSpPr>
        <p:sp>
          <p:nvSpPr>
            <p:cNvPr id="35" name="Graphic 78">
              <a:extLst>
                <a:ext uri="{FF2B5EF4-FFF2-40B4-BE49-F238E27FC236}">
                  <a16:creationId xmlns:a16="http://schemas.microsoft.com/office/drawing/2014/main" id="{4D85EFE8-5037-4E99-8D29-64B5CE9D2C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36" name="Graphic 78">
              <a:extLst>
                <a:ext uri="{FF2B5EF4-FFF2-40B4-BE49-F238E27FC236}">
                  <a16:creationId xmlns:a16="http://schemas.microsoft.com/office/drawing/2014/main" id="{9FD653C8-CB16-40C0-BA61-6FA0587D7A2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572107" y="3374517"/>
              <a:ext cx="13867685" cy="5307385"/>
              <a:chOff x="-6572107" y="3374517"/>
              <a:chExt cx="13867685" cy="5307385"/>
            </a:xfrm>
            <a:grpFill/>
          </p:grpSpPr>
          <p:sp>
            <p:nvSpPr>
              <p:cNvPr id="37" name="Graphic 78">
                <a:extLst>
                  <a:ext uri="{FF2B5EF4-FFF2-40B4-BE49-F238E27FC236}">
                    <a16:creationId xmlns:a16="http://schemas.microsoft.com/office/drawing/2014/main" id="{ABA973BF-958C-4267-A9F2-CEA64D284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38" name="Graphic 78">
                <a:extLst>
                  <a:ext uri="{FF2B5EF4-FFF2-40B4-BE49-F238E27FC236}">
                    <a16:creationId xmlns:a16="http://schemas.microsoft.com/office/drawing/2014/main" id="{B0DAD6C4-EBF1-4DBF-928B-3F52E02440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39" name="Graphic 78">
                <a:extLst>
                  <a:ext uri="{FF2B5EF4-FFF2-40B4-BE49-F238E27FC236}">
                    <a16:creationId xmlns:a16="http://schemas.microsoft.com/office/drawing/2014/main" id="{B2BD6CA6-C90E-4CC3-B99B-93CE2622E7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40" name="Graphic 78">
                <a:extLst>
                  <a:ext uri="{FF2B5EF4-FFF2-40B4-BE49-F238E27FC236}">
                    <a16:creationId xmlns:a16="http://schemas.microsoft.com/office/drawing/2014/main" id="{8E83D65E-8C50-430E-8331-F293349EF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72107" y="856817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3" name="Sisällön paikkamerkki 2">
            <a:extLst>
              <a:ext uri="{FF2B5EF4-FFF2-40B4-BE49-F238E27FC236}">
                <a16:creationId xmlns:a16="http://schemas.microsoft.com/office/drawing/2014/main" id="{36483453-88F4-AF66-89E9-89586DFF059E}"/>
              </a:ext>
            </a:extLst>
          </p:cNvPr>
          <p:cNvSpPr>
            <a:spLocks noGrp="1"/>
          </p:cNvSpPr>
          <p:nvPr>
            <p:ph idx="1"/>
          </p:nvPr>
        </p:nvSpPr>
        <p:spPr>
          <a:xfrm>
            <a:off x="4111180" y="456631"/>
            <a:ext cx="3325774" cy="5440471"/>
          </a:xfrm>
        </p:spPr>
        <p:txBody>
          <a:bodyPr vert="horz" lIns="91440" tIns="45720" rIns="91440" bIns="45720" rtlCol="0" anchor="t">
            <a:noAutofit/>
          </a:bodyPr>
          <a:lstStyle/>
          <a:p>
            <a:pPr>
              <a:lnSpc>
                <a:spcPct val="100000"/>
              </a:lnSpc>
            </a:pPr>
            <a:r>
              <a:rPr lang="fi-FI" sz="1100" b="1">
                <a:ea typeface="+mn-lt"/>
                <a:cs typeface="+mn-lt"/>
              </a:rPr>
              <a:t>•Miten Suomen ja kohdemaan työpaikat eroavat toisistaan:</a:t>
            </a:r>
            <a:endParaRPr lang="fi-FI" sz="1100" b="1"/>
          </a:p>
          <a:p>
            <a:pPr>
              <a:lnSpc>
                <a:spcPct val="100000"/>
              </a:lnSpc>
            </a:pPr>
            <a:r>
              <a:rPr lang="fi-FI" sz="1100" b="1">
                <a:ea typeface="+mn-lt"/>
                <a:cs typeface="+mn-lt"/>
              </a:rPr>
              <a:t>  * Hygienia, työvaatteet, työympäristön turvallisuus, työvälineet, ergonomia, työmenetelmät </a:t>
            </a:r>
            <a:endParaRPr lang="fi-FI" sz="1100" b="1"/>
          </a:p>
          <a:p>
            <a:pPr>
              <a:lnSpc>
                <a:spcPct val="100000"/>
              </a:lnSpc>
            </a:pPr>
            <a:r>
              <a:rPr lang="fi-FI" sz="1100">
                <a:ea typeface="+mn-lt"/>
                <a:cs typeface="+mn-lt"/>
              </a:rPr>
              <a:t>Kaikki oli samanlaista kuin Suomessa. Hygienia oli erittäin tärkeää, käytimme aina käsineitä ja ne vaihdettiin säännöllisesti. Käytimme erivärisiä leikkuulautoja eri raaka-aineille. samat työvaatteet kuin suomessa tulee käyttää turvakengät ja hattua. Keittiö ei ollut iso, mutta turvallisuus, työvälineet ja työmenetelmät olivat samat kuin Suomessa.</a:t>
            </a:r>
            <a:endParaRPr lang="fi-FI" sz="1100"/>
          </a:p>
          <a:p>
            <a:pPr>
              <a:lnSpc>
                <a:spcPct val="100000"/>
              </a:lnSpc>
            </a:pPr>
            <a:r>
              <a:rPr lang="fi-FI" sz="1100" b="1">
                <a:ea typeface="+mn-lt"/>
                <a:cs typeface="+mn-lt"/>
              </a:rPr>
              <a:t> * Tarvitsitko kohdemaassa pakollisia ”turvallisuuskortteja”</a:t>
            </a:r>
            <a:endParaRPr lang="fi-FI" sz="1100" b="1"/>
          </a:p>
          <a:p>
            <a:pPr>
              <a:lnSpc>
                <a:spcPct val="100000"/>
              </a:lnSpc>
            </a:pPr>
            <a:r>
              <a:rPr lang="fi-FI" sz="1100" b="1">
                <a:ea typeface="+mn-lt"/>
                <a:cs typeface="+mn-lt"/>
              </a:rPr>
              <a:t>     (esim. hygieniapassi, ensiapukortti, Tulityökortti  tai vastaava)</a:t>
            </a:r>
            <a:endParaRPr lang="fi-FI" sz="1100" b="1"/>
          </a:p>
          <a:p>
            <a:pPr>
              <a:lnSpc>
                <a:spcPct val="100000"/>
              </a:lnSpc>
            </a:pPr>
            <a:r>
              <a:rPr lang="fi-FI" sz="1100">
                <a:ea typeface="+mn-lt"/>
                <a:cs typeface="+mn-lt"/>
              </a:rPr>
              <a:t>Heillä on myös hygieniapassia.</a:t>
            </a:r>
            <a:endParaRPr lang="fi-FI" sz="1100"/>
          </a:p>
          <a:p>
            <a:pPr>
              <a:lnSpc>
                <a:spcPct val="100000"/>
              </a:lnSpc>
            </a:pPr>
            <a:r>
              <a:rPr lang="fi-FI" sz="1100" b="1">
                <a:ea typeface="+mn-lt"/>
                <a:cs typeface="+mn-lt"/>
              </a:rPr>
              <a:t>•Mitä asioita sinun piti ottaa huomioon varmistaaksesi oman turvallisuutesi ja terveytesi ennen matkaa sekä kohdemaassa niin työssä kuin vapaa-aikana (esim. rokotukset/lääkkeet jne.)</a:t>
            </a:r>
            <a:endParaRPr lang="fi-FI" sz="1100" b="1"/>
          </a:p>
          <a:p>
            <a:pPr>
              <a:lnSpc>
                <a:spcPct val="100000"/>
              </a:lnSpc>
            </a:pPr>
            <a:r>
              <a:rPr lang="fi-FI" sz="1100">
                <a:ea typeface="+mn-lt"/>
                <a:cs typeface="+mn-lt"/>
              </a:rPr>
              <a:t>Onneksi, minulla ei ollut kipuja ja ei tarvinnut mennä sairaalaan tai mitään. Mutta, kun matkustat Euroopassa pitää olla eurooppalainen sairaanhoitajakortti ja ottaa se mukana. Töiden aikana pitää olla varovainen työvälineiden kanssa. </a:t>
            </a:r>
            <a:endParaRPr lang="fi-FI" sz="1100"/>
          </a:p>
          <a:p>
            <a:pPr>
              <a:lnSpc>
                <a:spcPct val="100000"/>
              </a:lnSpc>
            </a:pPr>
            <a:endParaRPr lang="fi-FI" sz="800"/>
          </a:p>
        </p:txBody>
      </p:sp>
      <p:pic>
        <p:nvPicPr>
          <p:cNvPr id="4" name="Kuva 4" descr="Kuva, joka sisältää kohteen henkilö, poseeraaminen, seisominen, sisäkatto&#10;&#10;Kuvaus luotu automaattisesti">
            <a:extLst>
              <a:ext uri="{FF2B5EF4-FFF2-40B4-BE49-F238E27FC236}">
                <a16:creationId xmlns:a16="http://schemas.microsoft.com/office/drawing/2014/main" id="{D0B2FAA9-4F85-B55F-4ACA-14C1FB9EE2E5}"/>
              </a:ext>
            </a:extLst>
          </p:cNvPr>
          <p:cNvPicPr>
            <a:picLocks noChangeAspect="1"/>
          </p:cNvPicPr>
          <p:nvPr/>
        </p:nvPicPr>
        <p:blipFill>
          <a:blip r:embed="rId2"/>
          <a:stretch>
            <a:fillRect/>
          </a:stretch>
        </p:blipFill>
        <p:spPr>
          <a:xfrm>
            <a:off x="7713053" y="1885108"/>
            <a:ext cx="3896240" cy="2922180"/>
          </a:xfrm>
          <a:prstGeom prst="rect">
            <a:avLst/>
          </a:prstGeom>
        </p:spPr>
      </p:pic>
    </p:spTree>
    <p:extLst>
      <p:ext uri="{BB962C8B-B14F-4D97-AF65-F5344CB8AC3E}">
        <p14:creationId xmlns:p14="http://schemas.microsoft.com/office/powerpoint/2010/main" val="2193802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42D98E1-37D2-4470-BF74-845E897954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 name="Otsikko 1">
            <a:extLst>
              <a:ext uri="{FF2B5EF4-FFF2-40B4-BE49-F238E27FC236}">
                <a16:creationId xmlns:a16="http://schemas.microsoft.com/office/drawing/2014/main" id="{5A05C9EE-2523-69B6-9BB6-0D92742F5182}"/>
              </a:ext>
            </a:extLst>
          </p:cNvPr>
          <p:cNvSpPr>
            <a:spLocks noGrp="1"/>
          </p:cNvSpPr>
          <p:nvPr>
            <p:ph type="title"/>
          </p:nvPr>
        </p:nvSpPr>
        <p:spPr>
          <a:xfrm>
            <a:off x="525719" y="1524000"/>
            <a:ext cx="3191121" cy="4359964"/>
          </a:xfrm>
        </p:spPr>
        <p:txBody>
          <a:bodyPr anchor="t">
            <a:normAutofit/>
          </a:bodyPr>
          <a:lstStyle/>
          <a:p>
            <a:endParaRPr lang="fi-FI" dirty="0"/>
          </a:p>
        </p:txBody>
      </p:sp>
      <p:grpSp>
        <p:nvGrpSpPr>
          <p:cNvPr id="34" name="Graphic 78">
            <a:extLst>
              <a:ext uri="{FF2B5EF4-FFF2-40B4-BE49-F238E27FC236}">
                <a16:creationId xmlns:a16="http://schemas.microsoft.com/office/drawing/2014/main" id="{C5035748-E666-464D-B95F-ED81463468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8586" y="1618649"/>
            <a:ext cx="4548258" cy="1174469"/>
            <a:chOff x="-6374541" y="3374517"/>
            <a:chExt cx="13679168" cy="2921607"/>
          </a:xfrm>
          <a:solidFill>
            <a:schemeClr val="accent1"/>
          </a:solidFill>
        </p:grpSpPr>
        <p:sp>
          <p:nvSpPr>
            <p:cNvPr id="35" name="Graphic 78">
              <a:extLst>
                <a:ext uri="{FF2B5EF4-FFF2-40B4-BE49-F238E27FC236}">
                  <a16:creationId xmlns:a16="http://schemas.microsoft.com/office/drawing/2014/main" id="{4D85EFE8-5037-4E99-8D29-64B5CE9D2C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36" name="Graphic 78">
              <a:extLst>
                <a:ext uri="{FF2B5EF4-FFF2-40B4-BE49-F238E27FC236}">
                  <a16:creationId xmlns:a16="http://schemas.microsoft.com/office/drawing/2014/main" id="{9FD653C8-CB16-40C0-BA61-6FA0587D7A2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374541" y="3374517"/>
              <a:ext cx="13670119" cy="2921607"/>
              <a:chOff x="-6374541" y="3374517"/>
              <a:chExt cx="13670119" cy="2921607"/>
            </a:xfrm>
            <a:grpFill/>
          </p:grpSpPr>
          <p:sp>
            <p:nvSpPr>
              <p:cNvPr id="37" name="Graphic 78">
                <a:extLst>
                  <a:ext uri="{FF2B5EF4-FFF2-40B4-BE49-F238E27FC236}">
                    <a16:creationId xmlns:a16="http://schemas.microsoft.com/office/drawing/2014/main" id="{ABA973BF-958C-4267-A9F2-CEA64D284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38" name="Graphic 78">
                <a:extLst>
                  <a:ext uri="{FF2B5EF4-FFF2-40B4-BE49-F238E27FC236}">
                    <a16:creationId xmlns:a16="http://schemas.microsoft.com/office/drawing/2014/main" id="{B0DAD6C4-EBF1-4DBF-928B-3F52E02440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39" name="Graphic 78">
                <a:extLst>
                  <a:ext uri="{FF2B5EF4-FFF2-40B4-BE49-F238E27FC236}">
                    <a16:creationId xmlns:a16="http://schemas.microsoft.com/office/drawing/2014/main" id="{B2BD6CA6-C90E-4CC3-B99B-93CE2622E7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40" name="Graphic 78">
                <a:extLst>
                  <a:ext uri="{FF2B5EF4-FFF2-40B4-BE49-F238E27FC236}">
                    <a16:creationId xmlns:a16="http://schemas.microsoft.com/office/drawing/2014/main" id="{8E83D65E-8C50-430E-8331-F293349EF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74541" y="6182396"/>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3" name="Sisällön paikkamerkki 2">
            <a:extLst>
              <a:ext uri="{FF2B5EF4-FFF2-40B4-BE49-F238E27FC236}">
                <a16:creationId xmlns:a16="http://schemas.microsoft.com/office/drawing/2014/main" id="{3B0A7D90-0736-938A-F062-177B389E1715}"/>
              </a:ext>
            </a:extLst>
          </p:cNvPr>
          <p:cNvSpPr>
            <a:spLocks noGrp="1"/>
          </p:cNvSpPr>
          <p:nvPr>
            <p:ph idx="1"/>
          </p:nvPr>
        </p:nvSpPr>
        <p:spPr>
          <a:xfrm>
            <a:off x="4242559" y="601148"/>
            <a:ext cx="2944774" cy="4060989"/>
          </a:xfrm>
        </p:spPr>
        <p:txBody>
          <a:bodyPr vert="horz" lIns="91440" tIns="45720" rIns="91440" bIns="45720" rtlCol="0" anchor="t">
            <a:noAutofit/>
          </a:bodyPr>
          <a:lstStyle/>
          <a:p>
            <a:pPr>
              <a:lnSpc>
                <a:spcPct val="100000"/>
              </a:lnSpc>
            </a:pPr>
            <a:r>
              <a:rPr lang="fi-FI" sz="1200" b="1">
                <a:ea typeface="+mn-lt"/>
                <a:cs typeface="+mn-lt"/>
              </a:rPr>
              <a:t>•Näitkö kohdemaassa jotain sellaista mitä meillä ei ole Suomessa, joka sai sinut innostumaan ja halun tuoda idea Suomeen tai heräsikö sinulla jopa kiinnostus oman yrityksen perustamiseen?</a:t>
            </a:r>
            <a:endParaRPr lang="fi-FI" sz="1200" b="1"/>
          </a:p>
          <a:p>
            <a:pPr>
              <a:lnSpc>
                <a:spcPct val="100000"/>
              </a:lnSpc>
            </a:pPr>
            <a:r>
              <a:rPr lang="fi-FI" sz="1200">
                <a:ea typeface="+mn-lt"/>
                <a:cs typeface="+mn-lt"/>
              </a:rPr>
              <a:t>Kyllä, Italiassa on paljon tuoretta ruokaa ja halvemmalla. Paljon tuoreita raaka-aineita, jotka maistuvat erittäin hyvältä. Erilaisia juustoja. Ja kyllä, se sai minut miettimään sijoitusta tulevaisuuteen.</a:t>
            </a:r>
            <a:endParaRPr lang="fi-FI" sz="1200"/>
          </a:p>
          <a:p>
            <a:pPr>
              <a:lnSpc>
                <a:spcPct val="100000"/>
              </a:lnSpc>
            </a:pPr>
            <a:r>
              <a:rPr lang="fi-FI" sz="1200" b="1">
                <a:ea typeface="+mn-lt"/>
                <a:cs typeface="+mn-lt"/>
              </a:rPr>
              <a:t>•Mitä sellaista erityisosaamista opit, mitä meillä ei ole Suomessa? </a:t>
            </a:r>
            <a:endParaRPr lang="fi-FI" sz="1200" b="1"/>
          </a:p>
          <a:p>
            <a:pPr>
              <a:lnSpc>
                <a:spcPct val="100000"/>
              </a:lnSpc>
            </a:pPr>
            <a:r>
              <a:rPr lang="fi-FI" sz="1200">
                <a:ea typeface="+mn-lt"/>
                <a:cs typeface="+mn-lt"/>
              </a:rPr>
              <a:t>Olla sosiaalinen. Italiassa useimmat ihmiset ovat sosiaalisia ja tuntemattomien kanssa on ok jutella.</a:t>
            </a:r>
            <a:endParaRPr lang="fi-FI" sz="1200"/>
          </a:p>
          <a:p>
            <a:pPr>
              <a:lnSpc>
                <a:spcPct val="100000"/>
              </a:lnSpc>
            </a:pPr>
            <a:r>
              <a:rPr lang="fi-FI" sz="1200" b="1">
                <a:ea typeface="+mn-lt"/>
                <a:cs typeface="+mn-lt"/>
              </a:rPr>
              <a:t>•Jos lähtisit vaihdon jälkeen uudestaan matkalle niin, miten suunnittelisit matkabudjettisi toisin ja mitä muuta tekisit toisin? </a:t>
            </a:r>
            <a:endParaRPr lang="fi-FI" sz="1200" b="1"/>
          </a:p>
          <a:p>
            <a:pPr>
              <a:lnSpc>
                <a:spcPct val="100000"/>
              </a:lnSpc>
            </a:pPr>
            <a:r>
              <a:rPr lang="fi-FI" sz="1200">
                <a:ea typeface="+mn-lt"/>
                <a:cs typeface="+mn-lt"/>
              </a:rPr>
              <a:t>Oli joitain tarpeettomia kuluja, jotka eivät olleet välttämättömiä. Budjetointia ja matkustamista varten seuraavan kerran etsin tarpeeksi, jotta en osta ylihinnoiteltuja tuotteita.</a:t>
            </a:r>
            <a:endParaRPr lang="fi-FI" sz="1200"/>
          </a:p>
          <a:p>
            <a:pPr>
              <a:lnSpc>
                <a:spcPct val="100000"/>
              </a:lnSpc>
            </a:pPr>
            <a:endParaRPr lang="fi-FI" sz="900" b="1"/>
          </a:p>
        </p:txBody>
      </p:sp>
      <p:pic>
        <p:nvPicPr>
          <p:cNvPr id="4" name="Kuva 4" descr="Kuva, joka sisältää kohteen henkilö, mies, seisominen, sisä&#10;&#10;Kuvaus luotu automaattisesti">
            <a:extLst>
              <a:ext uri="{FF2B5EF4-FFF2-40B4-BE49-F238E27FC236}">
                <a16:creationId xmlns:a16="http://schemas.microsoft.com/office/drawing/2014/main" id="{E66E7B2F-4224-430C-422E-7A80C5B1556F}"/>
              </a:ext>
            </a:extLst>
          </p:cNvPr>
          <p:cNvPicPr>
            <a:picLocks noChangeAspect="1"/>
          </p:cNvPicPr>
          <p:nvPr/>
        </p:nvPicPr>
        <p:blipFill>
          <a:blip r:embed="rId2"/>
          <a:stretch>
            <a:fillRect/>
          </a:stretch>
        </p:blipFill>
        <p:spPr>
          <a:xfrm>
            <a:off x="8852085" y="518292"/>
            <a:ext cx="2757208" cy="5655813"/>
          </a:xfrm>
          <a:prstGeom prst="rect">
            <a:avLst/>
          </a:prstGeom>
        </p:spPr>
      </p:pic>
    </p:spTree>
    <p:extLst>
      <p:ext uri="{BB962C8B-B14F-4D97-AF65-F5344CB8AC3E}">
        <p14:creationId xmlns:p14="http://schemas.microsoft.com/office/powerpoint/2010/main" val="3044439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3202A1F-53CB-4DFF-E510-8FFE2A7BB259}"/>
              </a:ext>
            </a:extLst>
          </p:cNvPr>
          <p:cNvSpPr>
            <a:spLocks noGrp="1"/>
          </p:cNvSpPr>
          <p:nvPr>
            <p:ph type="title"/>
          </p:nvPr>
        </p:nvSpPr>
        <p:spPr>
          <a:xfrm>
            <a:off x="170993" y="222137"/>
            <a:ext cx="10077557" cy="484736"/>
          </a:xfrm>
        </p:spPr>
        <p:txBody>
          <a:bodyPr>
            <a:normAutofit fontScale="90000"/>
          </a:bodyPr>
          <a:lstStyle/>
          <a:p>
            <a:r>
              <a:rPr lang="fi-FI" i="0">
                <a:ea typeface="+mj-lt"/>
                <a:cs typeface="+mj-lt"/>
              </a:rPr>
              <a:t>kokonaiskokemus</a:t>
            </a:r>
            <a:endParaRPr lang="fi-FI"/>
          </a:p>
        </p:txBody>
      </p:sp>
      <p:sp>
        <p:nvSpPr>
          <p:cNvPr id="3" name="Sisällön paikkamerkki 2">
            <a:extLst>
              <a:ext uri="{FF2B5EF4-FFF2-40B4-BE49-F238E27FC236}">
                <a16:creationId xmlns:a16="http://schemas.microsoft.com/office/drawing/2014/main" id="{E6A33FAE-FBD3-ED40-3634-DFC8A32E1452}"/>
              </a:ext>
            </a:extLst>
          </p:cNvPr>
          <p:cNvSpPr>
            <a:spLocks noGrp="1"/>
          </p:cNvSpPr>
          <p:nvPr>
            <p:ph idx="1"/>
          </p:nvPr>
        </p:nvSpPr>
        <p:spPr/>
        <p:txBody>
          <a:bodyPr vert="horz" lIns="91440" tIns="45720" rIns="91440" bIns="45720" rtlCol="0" anchor="t">
            <a:normAutofit/>
          </a:bodyPr>
          <a:lstStyle/>
          <a:p>
            <a:endParaRPr lang="fi-FI"/>
          </a:p>
          <a:p>
            <a:endParaRPr lang="fi-FI"/>
          </a:p>
        </p:txBody>
      </p:sp>
      <p:sp>
        <p:nvSpPr>
          <p:cNvPr id="4" name="Tekstiruutu 3">
            <a:extLst>
              <a:ext uri="{FF2B5EF4-FFF2-40B4-BE49-F238E27FC236}">
                <a16:creationId xmlns:a16="http://schemas.microsoft.com/office/drawing/2014/main" id="{519E62F1-7A9B-1A8F-527D-89F069516281}"/>
              </a:ext>
            </a:extLst>
          </p:cNvPr>
          <p:cNvSpPr txBox="1"/>
          <p:nvPr/>
        </p:nvSpPr>
        <p:spPr>
          <a:xfrm>
            <a:off x="177362" y="821120"/>
            <a:ext cx="7291551"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2000"/>
              <a:t>Minulla oli erittäin hauska kokemus ja opin paljon </a:t>
            </a:r>
            <a:r>
              <a:rPr lang="fi-FI" sz="2000" err="1"/>
              <a:t>Obic</a:t>
            </a:r>
            <a:r>
              <a:rPr lang="en-US" sz="2000">
                <a:ea typeface="+mn-lt"/>
                <a:cs typeface="+mn-lt"/>
              </a:rPr>
              <a:t>à</a:t>
            </a:r>
            <a:r>
              <a:rPr lang="fi-FI" sz="2000" err="1"/>
              <a:t>sta</a:t>
            </a:r>
            <a:r>
              <a:rPr lang="fi-FI" sz="2000"/>
              <a:t>. Jos minulla olisi mahdollisuus tehdä vaihto uudelleen, tekisin sen. Erilaisten juustojen maistaminen ja erilaisiin pastoihin tekeminen oli täydellinen kokemus.</a:t>
            </a:r>
          </a:p>
        </p:txBody>
      </p:sp>
      <p:sp>
        <p:nvSpPr>
          <p:cNvPr id="5" name="Tekstiruutu 4">
            <a:extLst>
              <a:ext uri="{FF2B5EF4-FFF2-40B4-BE49-F238E27FC236}">
                <a16:creationId xmlns:a16="http://schemas.microsoft.com/office/drawing/2014/main" id="{62795E27-7412-BD79-C631-55EC067BE0A0}"/>
              </a:ext>
            </a:extLst>
          </p:cNvPr>
          <p:cNvSpPr txBox="1"/>
          <p:nvPr/>
        </p:nvSpPr>
        <p:spPr>
          <a:xfrm>
            <a:off x="177364" y="2581603"/>
            <a:ext cx="9735204"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2400" b="1"/>
              <a:t>Vielä muutama vinkkiä:</a:t>
            </a:r>
          </a:p>
          <a:p>
            <a:pPr marL="285750" indent="-285750">
              <a:buFont typeface="Wingdings"/>
              <a:buChar char="v"/>
            </a:pPr>
            <a:r>
              <a:rPr lang="fi-FI" sz="2400">
                <a:ea typeface="+mn-lt"/>
                <a:cs typeface="+mn-lt"/>
              </a:rPr>
              <a:t>Vesijohtovettä ei voi juoda, mutta sitä saa käyttää ruoanlaitossa.</a:t>
            </a:r>
          </a:p>
          <a:p>
            <a:pPr marL="285750" indent="-285750">
              <a:buFont typeface="Wingdings"/>
              <a:buChar char="v"/>
            </a:pPr>
            <a:r>
              <a:rPr lang="fi-FI" sz="2400">
                <a:ea typeface="+mn-lt"/>
                <a:cs typeface="+mn-lt"/>
              </a:rPr>
              <a:t>Google </a:t>
            </a:r>
            <a:r>
              <a:rPr lang="fi-FI" sz="2400" err="1">
                <a:ea typeface="+mn-lt"/>
                <a:cs typeface="+mn-lt"/>
              </a:rPr>
              <a:t>maps</a:t>
            </a:r>
            <a:r>
              <a:rPr lang="fi-FI" sz="2400">
                <a:ea typeface="+mn-lt"/>
                <a:cs typeface="+mn-lt"/>
              </a:rPr>
              <a:t> on erittäin hyödyllinen</a:t>
            </a:r>
          </a:p>
          <a:p>
            <a:pPr marL="285750" indent="-285750">
              <a:buFont typeface="Wingdings"/>
              <a:buChar char="v"/>
            </a:pPr>
            <a:r>
              <a:rPr lang="fi-FI" sz="2400">
                <a:ea typeface="+mn-lt"/>
                <a:cs typeface="+mn-lt"/>
              </a:rPr>
              <a:t>Varo taskuvarkaita! Onneksi minulle ei tapahtunut mitään sellaista, mutta ole silti varovainen. He saattavat törmätä sinuun tahallaan julkisilla paikoilla tai liikenteessä vain varastaakseen sinulta.</a:t>
            </a:r>
          </a:p>
          <a:p>
            <a:pPr marL="285750" indent="-285750">
              <a:buFont typeface="Wingdings"/>
              <a:buChar char="v"/>
            </a:pPr>
            <a:r>
              <a:rPr lang="fi-FI" sz="2400">
                <a:ea typeface="+mn-lt"/>
                <a:cs typeface="+mn-lt"/>
              </a:rPr>
              <a:t>Hyvät kävelylenkkarit, koska kävelet PALJON!</a:t>
            </a:r>
          </a:p>
          <a:p>
            <a:pPr marL="285750" indent="-285750">
              <a:buFont typeface="Wingdings"/>
              <a:buChar char="v"/>
            </a:pPr>
            <a:r>
              <a:rPr lang="fi-FI" sz="2400">
                <a:ea typeface="+mn-lt"/>
                <a:cs typeface="+mn-lt"/>
              </a:rPr>
              <a:t>Syö kaikkea. Italiassa parasta on ruoka ja </a:t>
            </a:r>
            <a:r>
              <a:rPr lang="fi-FI" sz="2400" err="1">
                <a:ea typeface="+mn-lt"/>
                <a:cs typeface="+mn-lt"/>
              </a:rPr>
              <a:t>gelato</a:t>
            </a:r>
            <a:r>
              <a:rPr lang="fi-FI" sz="2400">
                <a:ea typeface="+mn-lt"/>
                <a:cs typeface="+mn-lt"/>
              </a:rPr>
              <a:t>, ja siksi paras asia tehdä on syödä. </a:t>
            </a:r>
            <a:endParaRPr lang="fi-FI" sz="2400"/>
          </a:p>
        </p:txBody>
      </p:sp>
    </p:spTree>
    <p:extLst>
      <p:ext uri="{BB962C8B-B14F-4D97-AF65-F5344CB8AC3E}">
        <p14:creationId xmlns:p14="http://schemas.microsoft.com/office/powerpoint/2010/main" val="900422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214D6DF6-EC64-48AB-BF6B-BDD6400261CD}"/>
              </a:ext>
            </a:extLst>
          </p:cNvPr>
          <p:cNvSpPr>
            <a:spLocks noGrp="1"/>
          </p:cNvSpPr>
          <p:nvPr>
            <p:ph type="title"/>
          </p:nvPr>
        </p:nvSpPr>
        <p:spPr>
          <a:xfrm>
            <a:off x="137529" y="96955"/>
            <a:ext cx="11932235" cy="664205"/>
          </a:xfrm>
        </p:spPr>
        <p:txBody>
          <a:bodyPr/>
          <a:lstStyle/>
          <a:p>
            <a:r>
              <a:rPr lang="fi-FI" sz="2800" i="0">
                <a:ea typeface="+mj-lt"/>
                <a:cs typeface="+mj-lt"/>
              </a:rPr>
              <a:t>Esimerkkejä aterioista, joita valmistettiin Obic</a:t>
            </a:r>
            <a:r>
              <a:rPr lang="en-US" sz="2800" i="0">
                <a:ea typeface="+mj-lt"/>
                <a:cs typeface="+mj-lt"/>
              </a:rPr>
              <a:t>à</a:t>
            </a:r>
            <a:r>
              <a:rPr lang="fi-FI" sz="2800" i="0">
                <a:ea typeface="+mj-lt"/>
                <a:cs typeface="+mj-lt"/>
              </a:rPr>
              <a:t>-ravintolassa</a:t>
            </a:r>
            <a:endParaRPr lang="fi-FI" sz="2800"/>
          </a:p>
        </p:txBody>
      </p:sp>
      <p:pic>
        <p:nvPicPr>
          <p:cNvPr id="7" name="Kuva 8" descr="Kuva, joka sisältää kohteen lautanen, vihannes, mestariteos&#10;&#10;Kuvaus luotu automaattisesti">
            <a:extLst>
              <a:ext uri="{FF2B5EF4-FFF2-40B4-BE49-F238E27FC236}">
                <a16:creationId xmlns:a16="http://schemas.microsoft.com/office/drawing/2014/main" id="{9E3517FA-F49A-A96C-0B82-89B079E1D917}"/>
              </a:ext>
            </a:extLst>
          </p:cNvPr>
          <p:cNvPicPr>
            <a:picLocks noChangeAspect="1"/>
          </p:cNvPicPr>
          <p:nvPr/>
        </p:nvPicPr>
        <p:blipFill>
          <a:blip r:embed="rId2"/>
          <a:stretch>
            <a:fillRect/>
          </a:stretch>
        </p:blipFill>
        <p:spPr>
          <a:xfrm>
            <a:off x="1616740" y="887882"/>
            <a:ext cx="1751987" cy="3108256"/>
          </a:xfrm>
          <a:prstGeom prst="rect">
            <a:avLst/>
          </a:prstGeom>
        </p:spPr>
      </p:pic>
      <p:pic>
        <p:nvPicPr>
          <p:cNvPr id="9" name="Kuva 7" descr="Kuva, joka sisältää kohteen pizza, ruoka, astia, sisä&#10;&#10;Kuvaus luotu automaattisesti">
            <a:extLst>
              <a:ext uri="{FF2B5EF4-FFF2-40B4-BE49-F238E27FC236}">
                <a16:creationId xmlns:a16="http://schemas.microsoft.com/office/drawing/2014/main" id="{41993BFB-3228-1D41-980C-A1116B772630}"/>
              </a:ext>
            </a:extLst>
          </p:cNvPr>
          <p:cNvPicPr>
            <a:picLocks noChangeAspect="1"/>
          </p:cNvPicPr>
          <p:nvPr/>
        </p:nvPicPr>
        <p:blipFill>
          <a:blip r:embed="rId3"/>
          <a:stretch>
            <a:fillRect/>
          </a:stretch>
        </p:blipFill>
        <p:spPr>
          <a:xfrm>
            <a:off x="2783412" y="3669742"/>
            <a:ext cx="1733656" cy="3086848"/>
          </a:xfrm>
          <a:prstGeom prst="rect">
            <a:avLst/>
          </a:prstGeom>
        </p:spPr>
      </p:pic>
      <p:pic>
        <p:nvPicPr>
          <p:cNvPr id="11" name="Kuva 5" descr="Kuva, joka sisältää kohteen lautanen, ruoka, sisä, malja&#10;&#10;Kuvaus luotu automaattisesti">
            <a:extLst>
              <a:ext uri="{FF2B5EF4-FFF2-40B4-BE49-F238E27FC236}">
                <a16:creationId xmlns:a16="http://schemas.microsoft.com/office/drawing/2014/main" id="{C23A24B3-1DF2-00CF-4652-26335791F5DC}"/>
              </a:ext>
            </a:extLst>
          </p:cNvPr>
          <p:cNvPicPr>
            <a:picLocks noChangeAspect="1"/>
          </p:cNvPicPr>
          <p:nvPr/>
        </p:nvPicPr>
        <p:blipFill>
          <a:blip r:embed="rId4"/>
          <a:stretch>
            <a:fillRect/>
          </a:stretch>
        </p:blipFill>
        <p:spPr>
          <a:xfrm>
            <a:off x="8582916" y="3871025"/>
            <a:ext cx="2153391" cy="2871189"/>
          </a:xfrm>
          <a:prstGeom prst="rect">
            <a:avLst/>
          </a:prstGeom>
        </p:spPr>
      </p:pic>
      <p:pic>
        <p:nvPicPr>
          <p:cNvPr id="13" name="Kuva 9" descr="Kuva, joka sisältää kohteen ruoka, astia, paistettu muna, täytteet&#10;&#10;Kuvaus luotu automaattisesti">
            <a:extLst>
              <a:ext uri="{FF2B5EF4-FFF2-40B4-BE49-F238E27FC236}">
                <a16:creationId xmlns:a16="http://schemas.microsoft.com/office/drawing/2014/main" id="{51E4EDB5-9F08-3223-81D5-05CA946A2030}"/>
              </a:ext>
            </a:extLst>
          </p:cNvPr>
          <p:cNvPicPr>
            <a:picLocks noChangeAspect="1"/>
          </p:cNvPicPr>
          <p:nvPr/>
        </p:nvPicPr>
        <p:blipFill>
          <a:blip r:embed="rId5"/>
          <a:stretch>
            <a:fillRect/>
          </a:stretch>
        </p:blipFill>
        <p:spPr>
          <a:xfrm>
            <a:off x="372818" y="3676307"/>
            <a:ext cx="1735348" cy="3075480"/>
          </a:xfrm>
          <a:prstGeom prst="rect">
            <a:avLst/>
          </a:prstGeom>
        </p:spPr>
      </p:pic>
      <p:pic>
        <p:nvPicPr>
          <p:cNvPr id="15" name="Kuva 6" descr="Kuva, joka sisältää kohteen ruoka, lautanen, astia, vihannes&#10;&#10;Kuvaus luotu automaattisesti">
            <a:extLst>
              <a:ext uri="{FF2B5EF4-FFF2-40B4-BE49-F238E27FC236}">
                <a16:creationId xmlns:a16="http://schemas.microsoft.com/office/drawing/2014/main" id="{8729EEBB-7DC8-ECE2-70A2-CFFF56F48E74}"/>
              </a:ext>
            </a:extLst>
          </p:cNvPr>
          <p:cNvPicPr>
            <a:picLocks noChangeAspect="1"/>
          </p:cNvPicPr>
          <p:nvPr/>
        </p:nvPicPr>
        <p:blipFill>
          <a:blip r:embed="rId6"/>
          <a:stretch>
            <a:fillRect/>
          </a:stretch>
        </p:blipFill>
        <p:spPr>
          <a:xfrm>
            <a:off x="7356551" y="885734"/>
            <a:ext cx="2160268" cy="2875565"/>
          </a:xfrm>
          <a:prstGeom prst="rect">
            <a:avLst/>
          </a:prstGeom>
        </p:spPr>
      </p:pic>
      <p:pic>
        <p:nvPicPr>
          <p:cNvPr id="17" name="Kuva 4" descr="Kuva, joka sisältää kohteen ruoka, lautanen, astia&#10;&#10;Kuvaus luotu automaattisesti">
            <a:extLst>
              <a:ext uri="{FF2B5EF4-FFF2-40B4-BE49-F238E27FC236}">
                <a16:creationId xmlns:a16="http://schemas.microsoft.com/office/drawing/2014/main" id="{92A29F00-0C99-A37B-CE9F-EF67CBA12175}"/>
              </a:ext>
            </a:extLst>
          </p:cNvPr>
          <p:cNvPicPr>
            <a:picLocks noChangeAspect="1"/>
          </p:cNvPicPr>
          <p:nvPr/>
        </p:nvPicPr>
        <p:blipFill>
          <a:blip r:embed="rId7"/>
          <a:stretch>
            <a:fillRect/>
          </a:stretch>
        </p:blipFill>
        <p:spPr>
          <a:xfrm>
            <a:off x="6183405" y="3870244"/>
            <a:ext cx="2179129" cy="2881544"/>
          </a:xfrm>
          <a:prstGeom prst="rect">
            <a:avLst/>
          </a:prstGeom>
        </p:spPr>
      </p:pic>
    </p:spTree>
    <p:extLst>
      <p:ext uri="{BB962C8B-B14F-4D97-AF65-F5344CB8AC3E}">
        <p14:creationId xmlns:p14="http://schemas.microsoft.com/office/powerpoint/2010/main" val="1858497968"/>
      </p:ext>
    </p:extLst>
  </p:cSld>
  <p:clrMapOvr>
    <a:masterClrMapping/>
  </p:clrMapOvr>
</p:sld>
</file>

<file path=ppt/theme/theme1.xml><?xml version="1.0" encoding="utf-8"?>
<a:theme xmlns:a="http://schemas.openxmlformats.org/drawingml/2006/main" name="RocaVTI">
  <a:themeElements>
    <a:clrScheme name="Custom 101">
      <a:dk1>
        <a:sysClr val="windowText" lastClr="000000"/>
      </a:dk1>
      <a:lt1>
        <a:sysClr val="window" lastClr="FFFFFF"/>
      </a:lt1>
      <a:dk2>
        <a:srgbClr val="463443"/>
      </a:dk2>
      <a:lt2>
        <a:srgbClr val="F3F0E9"/>
      </a:lt2>
      <a:accent1>
        <a:srgbClr val="D45E5E"/>
      </a:accent1>
      <a:accent2>
        <a:srgbClr val="D49D8C"/>
      </a:accent2>
      <a:accent3>
        <a:srgbClr val="BF873A"/>
      </a:accent3>
      <a:accent4>
        <a:srgbClr val="C05050"/>
      </a:accent4>
      <a:accent5>
        <a:srgbClr val="A89F68"/>
      </a:accent5>
      <a:accent6>
        <a:srgbClr val="8F6B8A"/>
      </a:accent6>
      <a:hlink>
        <a:srgbClr val="D75681"/>
      </a:hlink>
      <a:folHlink>
        <a:srgbClr val="6C9D92"/>
      </a:folHlink>
    </a:clrScheme>
    <a:fontScheme name="Custom 36">
      <a:majorFont>
        <a:latin typeface="Georgia Pro Semibol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ocaVTI" id="{D79FE1D1-0489-4A69-8531-D0B8CDC31CBE}" vid="{CEBA7FE6-C04B-474E-964F-B022887AD13B}"/>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C309FF726532124DB69E041EE6F9F158" ma:contentTypeVersion="16" ma:contentTypeDescription="Luo uusi asiakirja." ma:contentTypeScope="" ma:versionID="fcff8f685313a80d7f2091e6573f099b">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403f6d0af5eebff0abf8afb31d4b8cfe"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3242CB-1668-4FA9-8E0E-F0503A44E6C0}">
  <ds:schemaRefs>
    <ds:schemaRef ds:uri="http://schemas.microsoft.com/sharepoint/v3/contenttype/forms"/>
  </ds:schemaRefs>
</ds:datastoreItem>
</file>

<file path=customXml/itemProps2.xml><?xml version="1.0" encoding="utf-8"?>
<ds:datastoreItem xmlns:ds="http://schemas.openxmlformats.org/officeDocument/2006/customXml" ds:itemID="{A493D360-8B09-4E01-9643-DA525A82169C}">
  <ds:schemaRefs>
    <ds:schemaRef ds:uri="03cbb13f-4464-4a28-98ca-670dc273ec2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b94f0ea4-1378-4443-81c2-6750b6312211"/>
    <ds:schemaRef ds:uri="2a06f0db-dbf8-46f9-a525-66c6095d9d9f"/>
  </ds:schemaRefs>
</ds:datastoreItem>
</file>

<file path=customXml/itemProps3.xml><?xml version="1.0" encoding="utf-8"?>
<ds:datastoreItem xmlns:ds="http://schemas.openxmlformats.org/officeDocument/2006/customXml" ds:itemID="{A62826D5-986D-4B5E-935D-DFB08B918A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4f0ea4-1378-4443-81c2-6750b6312211"/>
    <ds:schemaRef ds:uri="2a06f0db-dbf8-46f9-a525-66c6095d9d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1531</Words>
  <Application>Microsoft Office PowerPoint</Application>
  <PresentationFormat>Laajakuva</PresentationFormat>
  <Paragraphs>92</Paragraphs>
  <Slides>17</Slides>
  <Notes>0</Notes>
  <HiddenSlides>0</HiddenSlides>
  <MMClips>4</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17</vt:i4>
      </vt:variant>
    </vt:vector>
  </HeadingPairs>
  <TitlesOfParts>
    <vt:vector size="24" baseType="lpstr">
      <vt:lpstr>Arial</vt:lpstr>
      <vt:lpstr>Arial,Sans-Serif</vt:lpstr>
      <vt:lpstr>Avenir Next LT Pro</vt:lpstr>
      <vt:lpstr>Avenir Next LT Pro Light</vt:lpstr>
      <vt:lpstr>Georgia Pro Semibold</vt:lpstr>
      <vt:lpstr>Wingdings</vt:lpstr>
      <vt:lpstr>RocaVTI</vt:lpstr>
      <vt:lpstr> Omat tiedot ja kohdetiedot</vt:lpstr>
      <vt:lpstr>Jaksolle hakeutuminen</vt:lpstr>
      <vt:lpstr>Matkustus</vt:lpstr>
      <vt:lpstr>Majoitus</vt:lpstr>
      <vt:lpstr>Majoitus: Centro Siloe Residence Hotel </vt:lpstr>
      <vt:lpstr>Kulkeminen Milanossa </vt:lpstr>
      <vt:lpstr> Oppiminen ja ongelmanratkaisu</vt:lpstr>
      <vt:lpstr>Vapaa-aika </vt:lpstr>
      <vt:lpstr>PowerPoint-esitys</vt:lpstr>
      <vt:lpstr>Italialaisia herkkuja</vt:lpstr>
      <vt:lpstr>PowerPoint-esitys</vt:lpstr>
      <vt:lpstr>Videot</vt:lpstr>
      <vt:lpstr>PowerPoint-esitys</vt:lpstr>
      <vt:lpstr>PowerPoint-esitys</vt:lpstr>
      <vt:lpstr>PowerPoint-esitys</vt:lpstr>
      <vt:lpstr>kokonaiskokemus</vt:lpstr>
      <vt:lpstr>Esimerkkejä aterioista, joita valmistettiin Obicà-ravintolassa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
  <cp:lastModifiedBy>Iina Siren</cp:lastModifiedBy>
  <cp:revision>2</cp:revision>
  <dcterms:created xsi:type="dcterms:W3CDTF">2022-10-29T16:02:13Z</dcterms:created>
  <dcterms:modified xsi:type="dcterms:W3CDTF">2022-11-11T06:19:29Z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0x0101007B3510C85298D045A6239814413A8169</vt:lpwstr>
  </property>
</Properties>
</file>