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3" r:id="rId4"/>
    <p:sldMasterId id="2147483665" r:id="rId5"/>
  </p:sldMasterIdLst>
  <p:notesMasterIdLst>
    <p:notesMasterId r:id="rId22"/>
  </p:notesMasterIdLst>
  <p:sldIdLst>
    <p:sldId id="256" r:id="rId6"/>
    <p:sldId id="257" r:id="rId7"/>
    <p:sldId id="258" r:id="rId8"/>
    <p:sldId id="259" r:id="rId9"/>
    <p:sldId id="260" r:id="rId10"/>
    <p:sldId id="261" r:id="rId11"/>
    <p:sldId id="262" r:id="rId12"/>
    <p:sldId id="263" r:id="rId13"/>
    <p:sldId id="264" r:id="rId14"/>
    <p:sldId id="265" r:id="rId15"/>
    <p:sldId id="271" r:id="rId16"/>
    <p:sldId id="266" r:id="rId17"/>
    <p:sldId id="267" r:id="rId18"/>
    <p:sldId id="269" r:id="rId19"/>
    <p:sldId id="270" r:id="rId20"/>
    <p:sldId id="273" r:id="rId21"/>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DD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3F4731-A560-3D75-B6DF-E0C5F784F78B}" v="65" dt="2022-04-06T12:57:28.156"/>
    <p1510:client id="{31856AD7-E6DC-4E7E-B92B-2FC8F9D08AD1}" v="515" dt="2022-04-02T01:22:36.011"/>
    <p1510:client id="{3D6DD940-AB69-C1A1-BAD5-056C4D70F2F6}" v="8" dt="2022-04-06T13:06:05.690"/>
    <p1510:client id="{64C351C2-BDA4-4713-AADD-AE3ABAE46283}" v="326" dt="2022-04-04T18:58:42.466"/>
    <p1510:client id="{7C2AF69C-A979-3717-6612-21282B0A59EB}" v="3569" dt="2022-04-05T22:51:29.897"/>
    <p1510:client id="{C6B5BEF8-35FC-1E19-092F-71604103FC98}" v="2584" dt="2022-04-05T19:17:50.592"/>
    <p1510:client id="{D1D8364A-C9E3-CC86-3D12-00B8BE3BB114}" v="759" dt="2022-04-05T13:54:24.4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E231AA-E765-4119-A822-80372EF11336}"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69239003-C2D9-4831-83B3-1DE335ACEAF9}">
      <dgm:prSet/>
      <dgm:spPr/>
      <dgm:t>
        <a:bodyPr/>
        <a:lstStyle/>
        <a:p>
          <a:r>
            <a:rPr lang="fi-FI"/>
            <a:t>Tunnelmat Fuerteventuran lentokentälle saapuessa olivat helpottuneet – matka oli sujunut ongelmitta. Astuessani kentältä ulos vastassa oli toivottu lämmin tuulahdus. Huomasin heti, että Suomen säähän sekä viileään lentokoneilmaan soveltuva karvatakkini ja collegepaitani olivat auttamatta liian kuumia. Pienen etsinnän jälkeen löysin lentokenttäkuljetukseni. </a:t>
          </a:r>
          <a:endParaRPr lang="en-US"/>
        </a:p>
      </dgm:t>
    </dgm:pt>
    <dgm:pt modelId="{971743CA-EBA0-4175-AF18-8E220A003BC0}" type="parTrans" cxnId="{8F8C82CA-125D-419C-B5BA-0FA67678042D}">
      <dgm:prSet/>
      <dgm:spPr/>
      <dgm:t>
        <a:bodyPr/>
        <a:lstStyle/>
        <a:p>
          <a:endParaRPr lang="en-US"/>
        </a:p>
      </dgm:t>
    </dgm:pt>
    <dgm:pt modelId="{66711833-ADED-4333-AAAB-B14EDAB9A6BB}" type="sibTrans" cxnId="{8F8C82CA-125D-419C-B5BA-0FA67678042D}">
      <dgm:prSet/>
      <dgm:spPr/>
      <dgm:t>
        <a:bodyPr/>
        <a:lstStyle/>
        <a:p>
          <a:endParaRPr lang="en-US"/>
        </a:p>
      </dgm:t>
    </dgm:pt>
    <dgm:pt modelId="{94D3EBBD-3E3F-4222-9485-EA4B4494ED64}">
      <dgm:prSet/>
      <dgm:spPr/>
      <dgm:t>
        <a:bodyPr/>
        <a:lstStyle/>
        <a:p>
          <a:r>
            <a:rPr lang="fi-FI"/>
            <a:t>Päästessäni matkaan, pääsin pikkubussin takapenkiltä ihailemaan tuliperäisen saaren karuja maisemia. Saavuttuani määränpäähäni oli minua vastassa Espanjan </a:t>
          </a:r>
          <a:r>
            <a:rPr lang="fi-FI" err="1"/>
            <a:t>kv</a:t>
          </a:r>
          <a:r>
            <a:rPr lang="fi-FI"/>
            <a:t>-vastaava </a:t>
          </a:r>
          <a:r>
            <a:rPr lang="fi-FI" err="1"/>
            <a:t>Vladi</a:t>
          </a:r>
          <a:r>
            <a:rPr lang="fi-FI"/>
            <a:t>. Hän opasti minut asuntoon, josta tuli kotini seuraavan kahden kuukauden ajaksi.</a:t>
          </a:r>
          <a:endParaRPr lang="en-US"/>
        </a:p>
      </dgm:t>
    </dgm:pt>
    <dgm:pt modelId="{3F152738-5671-47CA-A9C3-0A48A8DD3E41}" type="parTrans" cxnId="{E29C9562-30DB-41B7-A130-FA2349560F71}">
      <dgm:prSet/>
      <dgm:spPr/>
      <dgm:t>
        <a:bodyPr/>
        <a:lstStyle/>
        <a:p>
          <a:endParaRPr lang="en-US"/>
        </a:p>
      </dgm:t>
    </dgm:pt>
    <dgm:pt modelId="{40F7E32D-63F0-40EF-829E-E5387BF757B8}" type="sibTrans" cxnId="{E29C9562-30DB-41B7-A130-FA2349560F71}">
      <dgm:prSet/>
      <dgm:spPr/>
      <dgm:t>
        <a:bodyPr/>
        <a:lstStyle/>
        <a:p>
          <a:endParaRPr lang="en-US"/>
        </a:p>
      </dgm:t>
    </dgm:pt>
    <dgm:pt modelId="{C8733DD5-07B7-4972-8B6E-DEF355AEC500}">
      <dgm:prSet/>
      <dgm:spPr/>
      <dgm:t>
        <a:bodyPr/>
        <a:lstStyle/>
        <a:p>
          <a:r>
            <a:rPr lang="fi-FI"/>
            <a:t>Ensimmäisenä päivänä töissä kohtasin espanjankielisen </a:t>
          </a:r>
          <a:r>
            <a:rPr lang="fi-FI">
              <a:latin typeface="Arial" panose="020B0604020202020204"/>
            </a:rPr>
            <a:t>HFocused</a:t>
          </a:r>
          <a:r>
            <a:rPr lang="fi-FI"/>
            <a:t> -varausjärjestelmän, joka poikkesi täysin Suomessa työharjoittelupaikassani käyttämästäni </a:t>
          </a:r>
          <a:r>
            <a:rPr lang="fi-FI" err="1"/>
            <a:t>Hotellinx</a:t>
          </a:r>
          <a:r>
            <a:rPr lang="fi-FI"/>
            <a:t>-järjestelmästä. Yksi työntekijöistä toivotti minut tervetulleeksi ja opasti minua koko päivän ajan. Samalla sain espanjan kielen taitoni todella koetukselle työkavereiden puhutellessa minua espanjan kielellä. Peruskysymyksiin, kuten nimen tiedusteluun osasin kyllä vastata, mutta muissa kysymyksiä minun täytyi turvautua lauseeseen: "</a:t>
          </a:r>
          <a:r>
            <a:rPr lang="fi-FI">
              <a:latin typeface="Arial" panose="020B0604020202020204"/>
            </a:rPr>
            <a:t>no</a:t>
          </a:r>
          <a:r>
            <a:rPr lang="fi-FI"/>
            <a:t> </a:t>
          </a:r>
          <a:r>
            <a:rPr lang="fi-FI" err="1">
              <a:latin typeface="Arial" panose="020B0604020202020204"/>
            </a:rPr>
            <a:t>hablo</a:t>
          </a:r>
          <a:r>
            <a:rPr lang="fi-FI"/>
            <a:t> </a:t>
          </a:r>
          <a:r>
            <a:rPr lang="fi-FI" err="1"/>
            <a:t>espa</a:t>
          </a:r>
          <a:r>
            <a:rPr lang="es-ES" err="1"/>
            <a:t>ñol</a:t>
          </a:r>
          <a:r>
            <a:rPr lang="es-ES"/>
            <a:t>". </a:t>
          </a:r>
          <a:endParaRPr lang="en-US"/>
        </a:p>
      </dgm:t>
    </dgm:pt>
    <dgm:pt modelId="{FCBDA968-C9C8-4AA2-984A-2EBF5CB9032C}" type="parTrans" cxnId="{86AC55CA-B419-4D14-A972-F471C236EE85}">
      <dgm:prSet/>
      <dgm:spPr/>
      <dgm:t>
        <a:bodyPr/>
        <a:lstStyle/>
        <a:p>
          <a:endParaRPr lang="en-US"/>
        </a:p>
      </dgm:t>
    </dgm:pt>
    <dgm:pt modelId="{017C2742-544A-45C7-9C5A-C25764BAC2C5}" type="sibTrans" cxnId="{86AC55CA-B419-4D14-A972-F471C236EE85}">
      <dgm:prSet/>
      <dgm:spPr/>
      <dgm:t>
        <a:bodyPr/>
        <a:lstStyle/>
        <a:p>
          <a:endParaRPr lang="en-US"/>
        </a:p>
      </dgm:t>
    </dgm:pt>
    <dgm:pt modelId="{C879AADA-2117-48F4-AA70-60CFB252B291}" type="pres">
      <dgm:prSet presAssocID="{A5E231AA-E765-4119-A822-80372EF11336}" presName="linear" presStyleCnt="0">
        <dgm:presLayoutVars>
          <dgm:animLvl val="lvl"/>
          <dgm:resizeHandles val="exact"/>
        </dgm:presLayoutVars>
      </dgm:prSet>
      <dgm:spPr/>
    </dgm:pt>
    <dgm:pt modelId="{CD6B1F4B-0FA5-4994-B97E-24B1CFA6E99C}" type="pres">
      <dgm:prSet presAssocID="{69239003-C2D9-4831-83B3-1DE335ACEAF9}" presName="parentText" presStyleLbl="node1" presStyleIdx="0" presStyleCnt="3">
        <dgm:presLayoutVars>
          <dgm:chMax val="0"/>
          <dgm:bulletEnabled val="1"/>
        </dgm:presLayoutVars>
      </dgm:prSet>
      <dgm:spPr/>
    </dgm:pt>
    <dgm:pt modelId="{9954ADA4-926F-486C-8B4B-190728D95F7D}" type="pres">
      <dgm:prSet presAssocID="{66711833-ADED-4333-AAAB-B14EDAB9A6BB}" presName="spacer" presStyleCnt="0"/>
      <dgm:spPr/>
    </dgm:pt>
    <dgm:pt modelId="{A2F5E1B5-46C3-48E2-9368-61F3899FE997}" type="pres">
      <dgm:prSet presAssocID="{94D3EBBD-3E3F-4222-9485-EA4B4494ED64}" presName="parentText" presStyleLbl="node1" presStyleIdx="1" presStyleCnt="3">
        <dgm:presLayoutVars>
          <dgm:chMax val="0"/>
          <dgm:bulletEnabled val="1"/>
        </dgm:presLayoutVars>
      </dgm:prSet>
      <dgm:spPr/>
    </dgm:pt>
    <dgm:pt modelId="{4AA53E8A-72FE-48BD-BAF8-5A0BE77C32A7}" type="pres">
      <dgm:prSet presAssocID="{40F7E32D-63F0-40EF-829E-E5387BF757B8}" presName="spacer" presStyleCnt="0"/>
      <dgm:spPr/>
    </dgm:pt>
    <dgm:pt modelId="{D085144B-0BA8-4835-A71E-06C4E416FA02}" type="pres">
      <dgm:prSet presAssocID="{C8733DD5-07B7-4972-8B6E-DEF355AEC500}" presName="parentText" presStyleLbl="node1" presStyleIdx="2" presStyleCnt="3">
        <dgm:presLayoutVars>
          <dgm:chMax val="0"/>
          <dgm:bulletEnabled val="1"/>
        </dgm:presLayoutVars>
      </dgm:prSet>
      <dgm:spPr/>
    </dgm:pt>
  </dgm:ptLst>
  <dgm:cxnLst>
    <dgm:cxn modelId="{245FDA1C-0C7A-4F2B-8935-8535C3D62BB5}" type="presOf" srcId="{94D3EBBD-3E3F-4222-9485-EA4B4494ED64}" destId="{A2F5E1B5-46C3-48E2-9368-61F3899FE997}" srcOrd="0" destOrd="0" presId="urn:microsoft.com/office/officeart/2005/8/layout/vList2"/>
    <dgm:cxn modelId="{E29C9562-30DB-41B7-A130-FA2349560F71}" srcId="{A5E231AA-E765-4119-A822-80372EF11336}" destId="{94D3EBBD-3E3F-4222-9485-EA4B4494ED64}" srcOrd="1" destOrd="0" parTransId="{3F152738-5671-47CA-A9C3-0A48A8DD3E41}" sibTransId="{40F7E32D-63F0-40EF-829E-E5387BF757B8}"/>
    <dgm:cxn modelId="{4B0F4444-AEB3-4DC2-9647-15D3CF86BE9F}" type="presOf" srcId="{A5E231AA-E765-4119-A822-80372EF11336}" destId="{C879AADA-2117-48F4-AA70-60CFB252B291}" srcOrd="0" destOrd="0" presId="urn:microsoft.com/office/officeart/2005/8/layout/vList2"/>
    <dgm:cxn modelId="{A3BB3174-7013-4717-9926-57698381E54D}" type="presOf" srcId="{C8733DD5-07B7-4972-8B6E-DEF355AEC500}" destId="{D085144B-0BA8-4835-A71E-06C4E416FA02}" srcOrd="0" destOrd="0" presId="urn:microsoft.com/office/officeart/2005/8/layout/vList2"/>
    <dgm:cxn modelId="{86AC55CA-B419-4D14-A972-F471C236EE85}" srcId="{A5E231AA-E765-4119-A822-80372EF11336}" destId="{C8733DD5-07B7-4972-8B6E-DEF355AEC500}" srcOrd="2" destOrd="0" parTransId="{FCBDA968-C9C8-4AA2-984A-2EBF5CB9032C}" sibTransId="{017C2742-544A-45C7-9C5A-C25764BAC2C5}"/>
    <dgm:cxn modelId="{8F8C82CA-125D-419C-B5BA-0FA67678042D}" srcId="{A5E231AA-E765-4119-A822-80372EF11336}" destId="{69239003-C2D9-4831-83B3-1DE335ACEAF9}" srcOrd="0" destOrd="0" parTransId="{971743CA-EBA0-4175-AF18-8E220A003BC0}" sibTransId="{66711833-ADED-4333-AAAB-B14EDAB9A6BB}"/>
    <dgm:cxn modelId="{8BF1B0D2-2111-4EBF-9129-8820369EBD01}" type="presOf" srcId="{69239003-C2D9-4831-83B3-1DE335ACEAF9}" destId="{CD6B1F4B-0FA5-4994-B97E-24B1CFA6E99C}" srcOrd="0" destOrd="0" presId="urn:microsoft.com/office/officeart/2005/8/layout/vList2"/>
    <dgm:cxn modelId="{03B001CB-338D-4316-ADD5-3F0CAD344381}" type="presParOf" srcId="{C879AADA-2117-48F4-AA70-60CFB252B291}" destId="{CD6B1F4B-0FA5-4994-B97E-24B1CFA6E99C}" srcOrd="0" destOrd="0" presId="urn:microsoft.com/office/officeart/2005/8/layout/vList2"/>
    <dgm:cxn modelId="{6259993A-2FF5-481D-BC8B-B09B9D6AABAB}" type="presParOf" srcId="{C879AADA-2117-48F4-AA70-60CFB252B291}" destId="{9954ADA4-926F-486C-8B4B-190728D95F7D}" srcOrd="1" destOrd="0" presId="urn:microsoft.com/office/officeart/2005/8/layout/vList2"/>
    <dgm:cxn modelId="{A536FF2B-897F-46AE-9846-030B188A3568}" type="presParOf" srcId="{C879AADA-2117-48F4-AA70-60CFB252B291}" destId="{A2F5E1B5-46C3-48E2-9368-61F3899FE997}" srcOrd="2" destOrd="0" presId="urn:microsoft.com/office/officeart/2005/8/layout/vList2"/>
    <dgm:cxn modelId="{0C7B7ED7-BBF7-4C04-86D2-7EE7E5AC7E12}" type="presParOf" srcId="{C879AADA-2117-48F4-AA70-60CFB252B291}" destId="{4AA53E8A-72FE-48BD-BAF8-5A0BE77C32A7}" srcOrd="3" destOrd="0" presId="urn:microsoft.com/office/officeart/2005/8/layout/vList2"/>
    <dgm:cxn modelId="{4FA07DC8-2518-4483-A336-CB09F99CAD3A}" type="presParOf" srcId="{C879AADA-2117-48F4-AA70-60CFB252B291}" destId="{D085144B-0BA8-4835-A71E-06C4E416FA02}"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CB57D10-9262-49E6-B75C-20AA610763C1}" type="doc">
      <dgm:prSet loTypeId="urn:microsoft.com/office/officeart/2005/8/layout/default" loCatId="list" qsTypeId="urn:microsoft.com/office/officeart/2005/8/quickstyle/simple2" qsCatId="simple" csTypeId="urn:microsoft.com/office/officeart/2005/8/colors/accent1_2" csCatId="accent1" phldr="1"/>
      <dgm:spPr/>
      <dgm:t>
        <a:bodyPr/>
        <a:lstStyle/>
        <a:p>
          <a:endParaRPr lang="en-US"/>
        </a:p>
      </dgm:t>
    </dgm:pt>
    <dgm:pt modelId="{707A29C6-A675-4ABF-8C9C-B1EAAD0A1FCB}">
      <dgm:prSet/>
      <dgm:spPr/>
      <dgm:t>
        <a:bodyPr/>
        <a:lstStyle/>
        <a:p>
          <a:r>
            <a:rPr lang="fi-FI"/>
            <a:t>Päädyin hakemaan </a:t>
          </a:r>
          <a:r>
            <a:rPr lang="fi-FI" err="1"/>
            <a:t>kv</a:t>
          </a:r>
          <a:r>
            <a:rPr lang="fi-FI"/>
            <a:t>-jaksolle kuultuani siitä koulussa </a:t>
          </a:r>
          <a:r>
            <a:rPr lang="fi-FI" err="1"/>
            <a:t>kv</a:t>
          </a:r>
          <a:r>
            <a:rPr lang="fi-FI"/>
            <a:t>-jaksojen esittelyssä. Haave ulkomaan jaksosta on ollut minulla tosin haaveena jo yläasteelta asti, ja se vaikutti myös matkailualalle hakemiseeni.</a:t>
          </a:r>
          <a:endParaRPr lang="en-US"/>
        </a:p>
      </dgm:t>
    </dgm:pt>
    <dgm:pt modelId="{CA537DBB-A4AD-4DD3-825B-ED969027E436}" type="parTrans" cxnId="{CB108088-B77A-4343-BD76-E644A42AD3BB}">
      <dgm:prSet/>
      <dgm:spPr/>
      <dgm:t>
        <a:bodyPr/>
        <a:lstStyle/>
        <a:p>
          <a:endParaRPr lang="en-US"/>
        </a:p>
      </dgm:t>
    </dgm:pt>
    <dgm:pt modelId="{70074BBC-E9B2-448D-88AE-80B91135A1B4}" type="sibTrans" cxnId="{CB108088-B77A-4343-BD76-E644A42AD3BB}">
      <dgm:prSet/>
      <dgm:spPr/>
      <dgm:t>
        <a:bodyPr/>
        <a:lstStyle/>
        <a:p>
          <a:endParaRPr lang="en-US"/>
        </a:p>
      </dgm:t>
    </dgm:pt>
    <dgm:pt modelId="{24DAC173-C61D-4BFC-9451-0441606809F4}">
      <dgm:prSet/>
      <dgm:spPr/>
      <dgm:t>
        <a:bodyPr/>
        <a:lstStyle/>
        <a:p>
          <a:r>
            <a:rPr lang="fi-FI"/>
            <a:t>Kuulin </a:t>
          </a:r>
          <a:r>
            <a:rPr lang="fi-FI" err="1"/>
            <a:t>kv</a:t>
          </a:r>
          <a:r>
            <a:rPr lang="fi-FI"/>
            <a:t>-jakson mahdollisuudesta ensimmäisen kerran, kun tulin tutustumisvierailulle </a:t>
          </a:r>
          <a:r>
            <a:rPr lang="fi-FI" err="1"/>
            <a:t>Keudaan</a:t>
          </a:r>
          <a:r>
            <a:rPr lang="fi-FI"/>
            <a:t>.</a:t>
          </a:r>
          <a:endParaRPr lang="en-US"/>
        </a:p>
      </dgm:t>
    </dgm:pt>
    <dgm:pt modelId="{2FAAB6C3-9B7C-488D-94AF-48785ED757F6}" type="parTrans" cxnId="{0F9F7B77-3321-4633-A510-1FC964685C3D}">
      <dgm:prSet/>
      <dgm:spPr/>
      <dgm:t>
        <a:bodyPr/>
        <a:lstStyle/>
        <a:p>
          <a:endParaRPr lang="en-US"/>
        </a:p>
      </dgm:t>
    </dgm:pt>
    <dgm:pt modelId="{90D465D9-ACFA-4A7E-B1F8-9AC0A38790F7}" type="sibTrans" cxnId="{0F9F7B77-3321-4633-A510-1FC964685C3D}">
      <dgm:prSet/>
      <dgm:spPr/>
      <dgm:t>
        <a:bodyPr/>
        <a:lstStyle/>
        <a:p>
          <a:endParaRPr lang="en-US"/>
        </a:p>
      </dgm:t>
    </dgm:pt>
    <dgm:pt modelId="{E25BC5FF-46E9-43E6-8117-969CE6784528}">
      <dgm:prSet/>
      <dgm:spPr/>
      <dgm:t>
        <a:bodyPr/>
        <a:lstStyle/>
        <a:p>
          <a:r>
            <a:rPr lang="fi-FI"/>
            <a:t>Valmistautumiseni </a:t>
          </a:r>
          <a:r>
            <a:rPr lang="fi-FI" err="1"/>
            <a:t>kv</a:t>
          </a:r>
          <a:r>
            <a:rPr lang="fi-FI"/>
            <a:t>-jaksolle oli riittävää lukuun ottamatta espanjan opiskelua. Jakso ylitti odotukset. Työpaikalla kaikki sujuivat todella hyvin, työajoista ja tauoista pidettiin kiinni ja perehdyttäminen oli riittävää.</a:t>
          </a:r>
          <a:endParaRPr lang="en-US"/>
        </a:p>
      </dgm:t>
    </dgm:pt>
    <dgm:pt modelId="{F2012659-B861-4DAA-B68B-D2F84F278CB7}" type="parTrans" cxnId="{AC496A16-24D2-439E-83F2-76A09A4FDBA3}">
      <dgm:prSet/>
      <dgm:spPr/>
      <dgm:t>
        <a:bodyPr/>
        <a:lstStyle/>
        <a:p>
          <a:endParaRPr lang="en-US"/>
        </a:p>
      </dgm:t>
    </dgm:pt>
    <dgm:pt modelId="{493EC949-95F0-4CF4-A483-80CB734DDFD4}" type="sibTrans" cxnId="{AC496A16-24D2-439E-83F2-76A09A4FDBA3}">
      <dgm:prSet/>
      <dgm:spPr/>
      <dgm:t>
        <a:bodyPr/>
        <a:lstStyle/>
        <a:p>
          <a:endParaRPr lang="en-US"/>
        </a:p>
      </dgm:t>
    </dgm:pt>
    <dgm:pt modelId="{5B716D1D-27FC-4588-8D02-ADC84DDDF6C2}">
      <dgm:prSet/>
      <dgm:spPr/>
      <dgm:t>
        <a:bodyPr/>
        <a:lstStyle/>
        <a:p>
          <a:r>
            <a:rPr lang="fi-FI" err="1"/>
            <a:t>Keudan</a:t>
          </a:r>
          <a:r>
            <a:rPr lang="fi-FI"/>
            <a:t> valmennus oli loppujen lopuksi melko vähäistä, mutta se riitti minulle.</a:t>
          </a:r>
          <a:endParaRPr lang="en-US"/>
        </a:p>
      </dgm:t>
    </dgm:pt>
    <dgm:pt modelId="{B5A622C7-98A6-423C-98D6-543345725969}" type="parTrans" cxnId="{5F104EBB-29B8-42BD-9168-9167DF91FDB1}">
      <dgm:prSet/>
      <dgm:spPr/>
      <dgm:t>
        <a:bodyPr/>
        <a:lstStyle/>
        <a:p>
          <a:endParaRPr lang="en-US"/>
        </a:p>
      </dgm:t>
    </dgm:pt>
    <dgm:pt modelId="{7C2063DC-3DF7-4051-9F9B-5F59788D5DF9}" type="sibTrans" cxnId="{5F104EBB-29B8-42BD-9168-9167DF91FDB1}">
      <dgm:prSet/>
      <dgm:spPr/>
      <dgm:t>
        <a:bodyPr/>
        <a:lstStyle/>
        <a:p>
          <a:endParaRPr lang="en-US"/>
        </a:p>
      </dgm:t>
    </dgm:pt>
    <dgm:pt modelId="{5607A332-F2F1-42DB-85E7-75A3FFD47E44}">
      <dgm:prSet/>
      <dgm:spPr/>
      <dgm:t>
        <a:bodyPr/>
        <a:lstStyle/>
        <a:p>
          <a:pPr rtl="0"/>
          <a:r>
            <a:rPr lang="fi-FI"/>
            <a:t>Olisin halunnut kuulla enemmän muiden </a:t>
          </a:r>
          <a:r>
            <a:rPr lang="fi-FI" err="1"/>
            <a:t>vaihtareiden</a:t>
          </a:r>
          <a:r>
            <a:rPr lang="fi-FI"/>
            <a:t> kokemuksia </a:t>
          </a:r>
          <a:r>
            <a:rPr lang="fi-FI" err="1"/>
            <a:t>kv</a:t>
          </a:r>
          <a:r>
            <a:rPr lang="fi-FI"/>
            <a:t>-jaksosta</a:t>
          </a:r>
          <a:r>
            <a:rPr lang="fi-FI">
              <a:latin typeface="Arial" panose="020B0604020202020204"/>
            </a:rPr>
            <a:t> ennen jaksolle lähtemistä</a:t>
          </a:r>
          <a:r>
            <a:rPr lang="fi-FI"/>
            <a:t>. </a:t>
          </a:r>
          <a:endParaRPr lang="en-US">
            <a:latin typeface="Arial" panose="020B0604020202020204"/>
          </a:endParaRPr>
        </a:p>
      </dgm:t>
    </dgm:pt>
    <dgm:pt modelId="{399DFBC5-E49E-4285-B212-8E86B83D6710}" type="parTrans" cxnId="{890EEC5C-EF68-4EA4-A8F1-00F701883B10}">
      <dgm:prSet/>
      <dgm:spPr/>
      <dgm:t>
        <a:bodyPr/>
        <a:lstStyle/>
        <a:p>
          <a:endParaRPr lang="en-US"/>
        </a:p>
      </dgm:t>
    </dgm:pt>
    <dgm:pt modelId="{B930D691-584C-4A8D-9CA5-3F2FFBB34B3D}" type="sibTrans" cxnId="{890EEC5C-EF68-4EA4-A8F1-00F701883B10}">
      <dgm:prSet/>
      <dgm:spPr/>
      <dgm:t>
        <a:bodyPr/>
        <a:lstStyle/>
        <a:p>
          <a:endParaRPr lang="en-US"/>
        </a:p>
      </dgm:t>
    </dgm:pt>
    <dgm:pt modelId="{A2881224-E710-45D2-B9DF-3D0A3991D939}" type="pres">
      <dgm:prSet presAssocID="{FCB57D10-9262-49E6-B75C-20AA610763C1}" presName="diagram" presStyleCnt="0">
        <dgm:presLayoutVars>
          <dgm:dir/>
          <dgm:resizeHandles val="exact"/>
        </dgm:presLayoutVars>
      </dgm:prSet>
      <dgm:spPr/>
    </dgm:pt>
    <dgm:pt modelId="{456C94EF-037B-4C0A-90E5-85962449DDA9}" type="pres">
      <dgm:prSet presAssocID="{707A29C6-A675-4ABF-8C9C-B1EAAD0A1FCB}" presName="node" presStyleLbl="node1" presStyleIdx="0" presStyleCnt="5">
        <dgm:presLayoutVars>
          <dgm:bulletEnabled val="1"/>
        </dgm:presLayoutVars>
      </dgm:prSet>
      <dgm:spPr/>
    </dgm:pt>
    <dgm:pt modelId="{5589A4AA-A3B3-4CF6-8FD9-A8F9B24640BD}" type="pres">
      <dgm:prSet presAssocID="{70074BBC-E9B2-448D-88AE-80B91135A1B4}" presName="sibTrans" presStyleCnt="0"/>
      <dgm:spPr/>
    </dgm:pt>
    <dgm:pt modelId="{99A83A9E-ED29-40AF-B882-57FF8D6537FF}" type="pres">
      <dgm:prSet presAssocID="{24DAC173-C61D-4BFC-9451-0441606809F4}" presName="node" presStyleLbl="node1" presStyleIdx="1" presStyleCnt="5">
        <dgm:presLayoutVars>
          <dgm:bulletEnabled val="1"/>
        </dgm:presLayoutVars>
      </dgm:prSet>
      <dgm:spPr/>
    </dgm:pt>
    <dgm:pt modelId="{1E08B92B-8EF0-4F51-A900-E16244F64943}" type="pres">
      <dgm:prSet presAssocID="{90D465D9-ACFA-4A7E-B1F8-9AC0A38790F7}" presName="sibTrans" presStyleCnt="0"/>
      <dgm:spPr/>
    </dgm:pt>
    <dgm:pt modelId="{13B570AB-AD54-40F1-8C25-F304444A71E4}" type="pres">
      <dgm:prSet presAssocID="{E25BC5FF-46E9-43E6-8117-969CE6784528}" presName="node" presStyleLbl="node1" presStyleIdx="2" presStyleCnt="5">
        <dgm:presLayoutVars>
          <dgm:bulletEnabled val="1"/>
        </dgm:presLayoutVars>
      </dgm:prSet>
      <dgm:spPr/>
    </dgm:pt>
    <dgm:pt modelId="{CB1F1970-48F0-4AE8-B20F-1787DCD9221E}" type="pres">
      <dgm:prSet presAssocID="{493EC949-95F0-4CF4-A483-80CB734DDFD4}" presName="sibTrans" presStyleCnt="0"/>
      <dgm:spPr/>
    </dgm:pt>
    <dgm:pt modelId="{7FDCBE42-0DC0-4510-B661-DF36D49EDB66}" type="pres">
      <dgm:prSet presAssocID="{5B716D1D-27FC-4588-8D02-ADC84DDDF6C2}" presName="node" presStyleLbl="node1" presStyleIdx="3" presStyleCnt="5">
        <dgm:presLayoutVars>
          <dgm:bulletEnabled val="1"/>
        </dgm:presLayoutVars>
      </dgm:prSet>
      <dgm:spPr/>
    </dgm:pt>
    <dgm:pt modelId="{6FB7E4D6-6A97-45AE-8005-FCABF3FDE3CD}" type="pres">
      <dgm:prSet presAssocID="{7C2063DC-3DF7-4051-9F9B-5F59788D5DF9}" presName="sibTrans" presStyleCnt="0"/>
      <dgm:spPr/>
    </dgm:pt>
    <dgm:pt modelId="{5BC1C581-E893-43CC-B450-8A8F7A5344DE}" type="pres">
      <dgm:prSet presAssocID="{5607A332-F2F1-42DB-85E7-75A3FFD47E44}" presName="node" presStyleLbl="node1" presStyleIdx="4" presStyleCnt="5">
        <dgm:presLayoutVars>
          <dgm:bulletEnabled val="1"/>
        </dgm:presLayoutVars>
      </dgm:prSet>
      <dgm:spPr/>
    </dgm:pt>
  </dgm:ptLst>
  <dgm:cxnLst>
    <dgm:cxn modelId="{AC496A16-24D2-439E-83F2-76A09A4FDBA3}" srcId="{FCB57D10-9262-49E6-B75C-20AA610763C1}" destId="{E25BC5FF-46E9-43E6-8117-969CE6784528}" srcOrd="2" destOrd="0" parTransId="{F2012659-B861-4DAA-B68B-D2F84F278CB7}" sibTransId="{493EC949-95F0-4CF4-A483-80CB734DDFD4}"/>
    <dgm:cxn modelId="{890EEC5C-EF68-4EA4-A8F1-00F701883B10}" srcId="{FCB57D10-9262-49E6-B75C-20AA610763C1}" destId="{5607A332-F2F1-42DB-85E7-75A3FFD47E44}" srcOrd="4" destOrd="0" parTransId="{399DFBC5-E49E-4285-B212-8E86B83D6710}" sibTransId="{B930D691-584C-4A8D-9CA5-3F2FFBB34B3D}"/>
    <dgm:cxn modelId="{2F92AC6A-7F16-45A5-82C5-1C312BB4101B}" type="presOf" srcId="{5B716D1D-27FC-4588-8D02-ADC84DDDF6C2}" destId="{7FDCBE42-0DC0-4510-B661-DF36D49EDB66}" srcOrd="0" destOrd="0" presId="urn:microsoft.com/office/officeart/2005/8/layout/default"/>
    <dgm:cxn modelId="{885D084E-E00A-444A-80A1-E43FCA2D075E}" type="presOf" srcId="{5607A332-F2F1-42DB-85E7-75A3FFD47E44}" destId="{5BC1C581-E893-43CC-B450-8A8F7A5344DE}" srcOrd="0" destOrd="0" presId="urn:microsoft.com/office/officeart/2005/8/layout/default"/>
    <dgm:cxn modelId="{A037DA76-53B8-49D0-950C-294C235B7D6F}" type="presOf" srcId="{707A29C6-A675-4ABF-8C9C-B1EAAD0A1FCB}" destId="{456C94EF-037B-4C0A-90E5-85962449DDA9}" srcOrd="0" destOrd="0" presId="urn:microsoft.com/office/officeart/2005/8/layout/default"/>
    <dgm:cxn modelId="{0F9F7B77-3321-4633-A510-1FC964685C3D}" srcId="{FCB57D10-9262-49E6-B75C-20AA610763C1}" destId="{24DAC173-C61D-4BFC-9451-0441606809F4}" srcOrd="1" destOrd="0" parTransId="{2FAAB6C3-9B7C-488D-94AF-48785ED757F6}" sibTransId="{90D465D9-ACFA-4A7E-B1F8-9AC0A38790F7}"/>
    <dgm:cxn modelId="{CB108088-B77A-4343-BD76-E644A42AD3BB}" srcId="{FCB57D10-9262-49E6-B75C-20AA610763C1}" destId="{707A29C6-A675-4ABF-8C9C-B1EAAD0A1FCB}" srcOrd="0" destOrd="0" parTransId="{CA537DBB-A4AD-4DD3-825B-ED969027E436}" sibTransId="{70074BBC-E9B2-448D-88AE-80B91135A1B4}"/>
    <dgm:cxn modelId="{E63DB78B-8779-4592-AD72-157BEA7E3259}" type="presOf" srcId="{E25BC5FF-46E9-43E6-8117-969CE6784528}" destId="{13B570AB-AD54-40F1-8C25-F304444A71E4}" srcOrd="0" destOrd="0" presId="urn:microsoft.com/office/officeart/2005/8/layout/default"/>
    <dgm:cxn modelId="{5F104EBB-29B8-42BD-9168-9167DF91FDB1}" srcId="{FCB57D10-9262-49E6-B75C-20AA610763C1}" destId="{5B716D1D-27FC-4588-8D02-ADC84DDDF6C2}" srcOrd="3" destOrd="0" parTransId="{B5A622C7-98A6-423C-98D6-543345725969}" sibTransId="{7C2063DC-3DF7-4051-9F9B-5F59788D5DF9}"/>
    <dgm:cxn modelId="{D7E946ED-77DC-488E-8F16-990E98EAFD31}" type="presOf" srcId="{FCB57D10-9262-49E6-B75C-20AA610763C1}" destId="{A2881224-E710-45D2-B9DF-3D0A3991D939}" srcOrd="0" destOrd="0" presId="urn:microsoft.com/office/officeart/2005/8/layout/default"/>
    <dgm:cxn modelId="{445083FA-4BFB-4BE4-853F-CF4467F62C86}" type="presOf" srcId="{24DAC173-C61D-4BFC-9451-0441606809F4}" destId="{99A83A9E-ED29-40AF-B882-57FF8D6537FF}" srcOrd="0" destOrd="0" presId="urn:microsoft.com/office/officeart/2005/8/layout/default"/>
    <dgm:cxn modelId="{C1650F56-5D7C-4496-98B1-79D3E94BF22D}" type="presParOf" srcId="{A2881224-E710-45D2-B9DF-3D0A3991D939}" destId="{456C94EF-037B-4C0A-90E5-85962449DDA9}" srcOrd="0" destOrd="0" presId="urn:microsoft.com/office/officeart/2005/8/layout/default"/>
    <dgm:cxn modelId="{087A03B8-E256-4D7E-A8A2-2A7B4967878B}" type="presParOf" srcId="{A2881224-E710-45D2-B9DF-3D0A3991D939}" destId="{5589A4AA-A3B3-4CF6-8FD9-A8F9B24640BD}" srcOrd="1" destOrd="0" presId="urn:microsoft.com/office/officeart/2005/8/layout/default"/>
    <dgm:cxn modelId="{55A12181-0C1D-40BC-B86E-65501B9F51EB}" type="presParOf" srcId="{A2881224-E710-45D2-B9DF-3D0A3991D939}" destId="{99A83A9E-ED29-40AF-B882-57FF8D6537FF}" srcOrd="2" destOrd="0" presId="urn:microsoft.com/office/officeart/2005/8/layout/default"/>
    <dgm:cxn modelId="{6A7247AB-4940-4AD2-A3B8-3CB1C2F7C462}" type="presParOf" srcId="{A2881224-E710-45D2-B9DF-3D0A3991D939}" destId="{1E08B92B-8EF0-4F51-A900-E16244F64943}" srcOrd="3" destOrd="0" presId="urn:microsoft.com/office/officeart/2005/8/layout/default"/>
    <dgm:cxn modelId="{FF0B7DBB-5E33-4ADE-BA99-FF2151A1EEC2}" type="presParOf" srcId="{A2881224-E710-45D2-B9DF-3D0A3991D939}" destId="{13B570AB-AD54-40F1-8C25-F304444A71E4}" srcOrd="4" destOrd="0" presId="urn:microsoft.com/office/officeart/2005/8/layout/default"/>
    <dgm:cxn modelId="{7493BE7B-B600-41AE-B4AA-A91F42A5239B}" type="presParOf" srcId="{A2881224-E710-45D2-B9DF-3D0A3991D939}" destId="{CB1F1970-48F0-4AE8-B20F-1787DCD9221E}" srcOrd="5" destOrd="0" presId="urn:microsoft.com/office/officeart/2005/8/layout/default"/>
    <dgm:cxn modelId="{52739AF0-BA32-4C11-976E-27F2985A53CB}" type="presParOf" srcId="{A2881224-E710-45D2-B9DF-3D0A3991D939}" destId="{7FDCBE42-0DC0-4510-B661-DF36D49EDB66}" srcOrd="6" destOrd="0" presId="urn:microsoft.com/office/officeart/2005/8/layout/default"/>
    <dgm:cxn modelId="{06879ADA-FF7F-45A1-BCDB-B9B92C131A24}" type="presParOf" srcId="{A2881224-E710-45D2-B9DF-3D0A3991D939}" destId="{6FB7E4D6-6A97-45AE-8005-FCABF3FDE3CD}" srcOrd="7" destOrd="0" presId="urn:microsoft.com/office/officeart/2005/8/layout/default"/>
    <dgm:cxn modelId="{2064EAC3-0248-4F61-BA1D-BC63CBFF88D9}" type="presParOf" srcId="{A2881224-E710-45D2-B9DF-3D0A3991D939}" destId="{5BC1C581-E893-43CC-B450-8A8F7A5344DE}" srcOrd="8" destOrd="0" presId="urn:microsoft.com/office/officeart/2005/8/layout/defaul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C909CFC-1965-4320-ACFA-9246173C782B}" type="doc">
      <dgm:prSet loTypeId="urn:microsoft.com/office/officeart/2008/layout/LinedList" loCatId="list" qsTypeId="urn:microsoft.com/office/officeart/2005/8/quickstyle/simple2" qsCatId="simple" csTypeId="urn:microsoft.com/office/officeart/2005/8/colors/colorful5" csCatId="colorful"/>
      <dgm:spPr/>
      <dgm:t>
        <a:bodyPr/>
        <a:lstStyle/>
        <a:p>
          <a:endParaRPr lang="en-US"/>
        </a:p>
      </dgm:t>
    </dgm:pt>
    <dgm:pt modelId="{DFDA54AE-CD95-4CEC-BD93-906638FD2578}">
      <dgm:prSet/>
      <dgm:spPr/>
      <dgm:t>
        <a:bodyPr/>
        <a:lstStyle/>
        <a:p>
          <a:r>
            <a:rPr lang="fi-FI"/>
            <a:t>Selvisin kv-jaksosta hyvin ilman suurempia ongelmia. Yksi ongelma liittyi asumiseen – portugalilaiset kämppikset eivät siivonneet jälkiään. Toinen ongelma asunnossa olivat torakat – niihin törmääminen kylpyhuoneessa oli harvinaista, mutta sitäkin traumatisoivampaa. </a:t>
          </a:r>
          <a:endParaRPr lang="en-US"/>
        </a:p>
      </dgm:t>
    </dgm:pt>
    <dgm:pt modelId="{09DFCF6E-64A5-4F6D-A0E3-B99EED030168}" type="parTrans" cxnId="{077B0D52-9BEE-46E4-9BC0-74E1F2661560}">
      <dgm:prSet/>
      <dgm:spPr/>
      <dgm:t>
        <a:bodyPr/>
        <a:lstStyle/>
        <a:p>
          <a:endParaRPr lang="en-US"/>
        </a:p>
      </dgm:t>
    </dgm:pt>
    <dgm:pt modelId="{B7D404A9-F618-4EA8-A39A-273EB5DE313C}" type="sibTrans" cxnId="{077B0D52-9BEE-46E4-9BC0-74E1F2661560}">
      <dgm:prSet/>
      <dgm:spPr/>
      <dgm:t>
        <a:bodyPr/>
        <a:lstStyle/>
        <a:p>
          <a:endParaRPr lang="en-US"/>
        </a:p>
      </dgm:t>
    </dgm:pt>
    <dgm:pt modelId="{3C622042-AF3E-4DDA-A69B-B9296AAFBB06}">
      <dgm:prSet/>
      <dgm:spPr/>
      <dgm:t>
        <a:bodyPr/>
        <a:lstStyle/>
        <a:p>
          <a:r>
            <a:rPr lang="fi-FI"/>
            <a:t>Tulevien kohteeseen lähtevien opiskelijoiden olisi hyvä tietää, että espanjalaisessa kulttuurissa vietetään iltapäivällä yleisesti siesta-aikaa, jolloin suurin osa kaupoista ja ravintoloista on kiinni. Ostosreissua ei siis kannata sijoittaa iltapäivään. Myöskin sunnuntaina yleisesti kauppakeskukset ovat kiinni koko päivän.</a:t>
          </a:r>
          <a:endParaRPr lang="en-US"/>
        </a:p>
      </dgm:t>
    </dgm:pt>
    <dgm:pt modelId="{0FEBE295-41BB-465A-B4BF-8EDE672AF307}" type="parTrans" cxnId="{3DD039F2-7F44-4A3C-A6C7-B5820B4F8B25}">
      <dgm:prSet/>
      <dgm:spPr/>
      <dgm:t>
        <a:bodyPr/>
        <a:lstStyle/>
        <a:p>
          <a:endParaRPr lang="en-US"/>
        </a:p>
      </dgm:t>
    </dgm:pt>
    <dgm:pt modelId="{B5D33CCC-365E-4BDF-B499-6720AD862894}" type="sibTrans" cxnId="{3DD039F2-7F44-4A3C-A6C7-B5820B4F8B25}">
      <dgm:prSet/>
      <dgm:spPr/>
      <dgm:t>
        <a:bodyPr/>
        <a:lstStyle/>
        <a:p>
          <a:endParaRPr lang="en-US"/>
        </a:p>
      </dgm:t>
    </dgm:pt>
    <dgm:pt modelId="{ACB753F0-FD49-48FC-A464-B0166AF36B96}">
      <dgm:prSet/>
      <dgm:spPr/>
      <dgm:t>
        <a:bodyPr/>
        <a:lstStyle/>
        <a:p>
          <a:r>
            <a:rPr lang="fi-FI"/>
            <a:t>Seuraavalla kerralla lähtiessäni ulkomaille jättäisin enemmän tilaa matkalaukkuun tuliaisia ja ostoksia varten. Täten välttyisin epätoivoiselta matkalaukun kiinni sullomiselta lähtöpäivänä.</a:t>
          </a:r>
          <a:endParaRPr lang="en-US"/>
        </a:p>
      </dgm:t>
    </dgm:pt>
    <dgm:pt modelId="{BB8E08B5-8450-41BA-A827-363BA1534AEB}" type="parTrans" cxnId="{B2041831-5B85-4687-95DA-2C9869EC52D3}">
      <dgm:prSet/>
      <dgm:spPr/>
      <dgm:t>
        <a:bodyPr/>
        <a:lstStyle/>
        <a:p>
          <a:endParaRPr lang="en-US"/>
        </a:p>
      </dgm:t>
    </dgm:pt>
    <dgm:pt modelId="{031F3713-A8E3-493E-BBE7-A8270915B7E4}" type="sibTrans" cxnId="{B2041831-5B85-4687-95DA-2C9869EC52D3}">
      <dgm:prSet/>
      <dgm:spPr/>
      <dgm:t>
        <a:bodyPr/>
        <a:lstStyle/>
        <a:p>
          <a:endParaRPr lang="en-US"/>
        </a:p>
      </dgm:t>
    </dgm:pt>
    <dgm:pt modelId="{704C8E9A-3A19-4E6E-8DDC-44BFAD3633F1}">
      <dgm:prSet/>
      <dgm:spPr/>
      <dgm:t>
        <a:bodyPr/>
        <a:lstStyle/>
        <a:p>
          <a:r>
            <a:rPr lang="fi-FI"/>
            <a:t>Espanjalaisessa kulttuurissa oli loppujen lopuksi hyvin vähän sellaisia asioita, joista en pitänyt. Yksi mainitsemisen arvoinen asia on tosin espanjan ma</a:t>
          </a:r>
          <a:r>
            <a:rPr lang="es-ES"/>
            <a:t>ñana-kulttuuri työpaikalla - asioiden tiedottamisessa ei pidetty kiirettä. Sain seuraavan viikon työvuorot selville vasta sunnuntai-iltaisin.</a:t>
          </a:r>
          <a:endParaRPr lang="en-US"/>
        </a:p>
      </dgm:t>
    </dgm:pt>
    <dgm:pt modelId="{8887E9AA-E81F-457B-BF58-E41718DC9EE8}" type="parTrans" cxnId="{7D31E60F-E983-4A17-8C09-E1E67DE7C80B}">
      <dgm:prSet/>
      <dgm:spPr/>
      <dgm:t>
        <a:bodyPr/>
        <a:lstStyle/>
        <a:p>
          <a:endParaRPr lang="en-US"/>
        </a:p>
      </dgm:t>
    </dgm:pt>
    <dgm:pt modelId="{8A79EAD4-FD06-4CA6-B704-B75746662CF8}" type="sibTrans" cxnId="{7D31E60F-E983-4A17-8C09-E1E67DE7C80B}">
      <dgm:prSet/>
      <dgm:spPr/>
      <dgm:t>
        <a:bodyPr/>
        <a:lstStyle/>
        <a:p>
          <a:endParaRPr lang="en-US"/>
        </a:p>
      </dgm:t>
    </dgm:pt>
    <dgm:pt modelId="{0EF449C0-581E-424D-8AE6-7107C1A13C37}">
      <dgm:prSet/>
      <dgm:spPr/>
      <dgm:t>
        <a:bodyPr/>
        <a:lstStyle/>
        <a:p>
          <a:r>
            <a:rPr lang="fi-FI"/>
            <a:t>Pidin kohdemaassa sen säästä ja kauniista ympäristöstä. Aktiviteetteja löytyy Fuerteventuralla jokaisen makuun - surffailua, snorklausta, patikointia, rannalla oleskelua ja juhlimista muiden muassa. Ihmiset olivat myös enimmäkseen rentoja ja ystävällisiä ja kadulla tuntematonkin saattoi tervehtiä.</a:t>
          </a:r>
          <a:endParaRPr lang="en-US"/>
        </a:p>
      </dgm:t>
    </dgm:pt>
    <dgm:pt modelId="{037C8B33-F88D-4372-9B43-CA3DA54D1293}" type="parTrans" cxnId="{B3131461-D44C-4E65-8718-D6D5FCC7713C}">
      <dgm:prSet/>
      <dgm:spPr/>
      <dgm:t>
        <a:bodyPr/>
        <a:lstStyle/>
        <a:p>
          <a:endParaRPr lang="en-US"/>
        </a:p>
      </dgm:t>
    </dgm:pt>
    <dgm:pt modelId="{36E25B1D-A15B-4B95-971D-243379A4A281}" type="sibTrans" cxnId="{B3131461-D44C-4E65-8718-D6D5FCC7713C}">
      <dgm:prSet/>
      <dgm:spPr/>
      <dgm:t>
        <a:bodyPr/>
        <a:lstStyle/>
        <a:p>
          <a:endParaRPr lang="en-US"/>
        </a:p>
      </dgm:t>
    </dgm:pt>
    <dgm:pt modelId="{09733F96-CC9A-45F7-8594-662116792698}">
      <dgm:prSet/>
      <dgm:spPr/>
      <dgm:t>
        <a:bodyPr/>
        <a:lstStyle/>
        <a:p>
          <a:r>
            <a:rPr lang="fi-FI"/>
            <a:t>Suomalaisten olisi hyvä oppia espanjalaisesta kulttuurista positiivista ja rentoa elämänasennetta. Kaikkea ei aina tarvitse ottaa niin vakavasti.</a:t>
          </a:r>
          <a:endParaRPr lang="en-US"/>
        </a:p>
      </dgm:t>
    </dgm:pt>
    <dgm:pt modelId="{03F4F082-8322-4B50-A823-D1CCFD49257E}" type="parTrans" cxnId="{9BB39244-9A0E-4FF2-A7DE-160B842F763B}">
      <dgm:prSet/>
      <dgm:spPr/>
      <dgm:t>
        <a:bodyPr/>
        <a:lstStyle/>
        <a:p>
          <a:endParaRPr lang="en-US"/>
        </a:p>
      </dgm:t>
    </dgm:pt>
    <dgm:pt modelId="{16CDE4FB-D81D-44FB-A7DA-40D43AA59556}" type="sibTrans" cxnId="{9BB39244-9A0E-4FF2-A7DE-160B842F763B}">
      <dgm:prSet/>
      <dgm:spPr/>
      <dgm:t>
        <a:bodyPr/>
        <a:lstStyle/>
        <a:p>
          <a:endParaRPr lang="en-US"/>
        </a:p>
      </dgm:t>
    </dgm:pt>
    <dgm:pt modelId="{6649D099-3896-406F-8165-FD8864E96960}">
      <dgm:prSet/>
      <dgm:spPr/>
      <dgm:t>
        <a:bodyPr/>
        <a:lstStyle/>
        <a:p>
          <a:r>
            <a:rPr lang="fi-FI"/>
            <a:t>Jakson aikana opin arvostamaan enemmän suomalaista terveydenhuoltoa ja lääkäreiden pätevyyttä. Espanjassa lääkäri saattoi vaikkapa särkyyn määrätä mielialalääkkeitä, kuten ystävälleni kävi. </a:t>
          </a:r>
          <a:endParaRPr lang="en-US"/>
        </a:p>
      </dgm:t>
    </dgm:pt>
    <dgm:pt modelId="{298A92C6-A2E5-41A0-B752-AED7A87397AB}" type="parTrans" cxnId="{F6FB0152-3F91-4450-A697-7F9237F3F5E1}">
      <dgm:prSet/>
      <dgm:spPr/>
      <dgm:t>
        <a:bodyPr/>
        <a:lstStyle/>
        <a:p>
          <a:endParaRPr lang="en-US"/>
        </a:p>
      </dgm:t>
    </dgm:pt>
    <dgm:pt modelId="{633F96C9-2A04-4FD7-BE63-F510E01F979E}" type="sibTrans" cxnId="{F6FB0152-3F91-4450-A697-7F9237F3F5E1}">
      <dgm:prSet/>
      <dgm:spPr/>
      <dgm:t>
        <a:bodyPr/>
        <a:lstStyle/>
        <a:p>
          <a:endParaRPr lang="en-US"/>
        </a:p>
      </dgm:t>
    </dgm:pt>
    <dgm:pt modelId="{6CC7CAB5-56A8-4F7D-91EF-3878B96DD1F4}">
      <dgm:prSet/>
      <dgm:spPr/>
      <dgm:t>
        <a:bodyPr/>
        <a:lstStyle/>
        <a:p>
          <a:r>
            <a:rPr lang="fi-FI"/>
            <a:t>Opin jaksolla paljon työskentelystä kansainvälisessä ympäristössä ja se vaikutti minuun positiivisella tavalla. Omaksuin myös itselleni espanjalaista rentoutta ja koen, että minusta tuli matkan jälkeen rohkeampi.</a:t>
          </a:r>
          <a:endParaRPr lang="en-US"/>
        </a:p>
      </dgm:t>
    </dgm:pt>
    <dgm:pt modelId="{356541EB-238B-45C0-B575-0FCE93CA1D11}" type="parTrans" cxnId="{FE413FC9-A849-4968-B32D-405807A9B97B}">
      <dgm:prSet/>
      <dgm:spPr/>
      <dgm:t>
        <a:bodyPr/>
        <a:lstStyle/>
        <a:p>
          <a:endParaRPr lang="en-US"/>
        </a:p>
      </dgm:t>
    </dgm:pt>
    <dgm:pt modelId="{5F8E50ED-F672-4BB1-A84F-8EE0C1A5FAF2}" type="sibTrans" cxnId="{FE413FC9-A849-4968-B32D-405807A9B97B}">
      <dgm:prSet/>
      <dgm:spPr/>
      <dgm:t>
        <a:bodyPr/>
        <a:lstStyle/>
        <a:p>
          <a:endParaRPr lang="en-US"/>
        </a:p>
      </dgm:t>
    </dgm:pt>
    <dgm:pt modelId="{FE880754-62A8-4436-896C-5C7900C4F4A5}" type="pres">
      <dgm:prSet presAssocID="{0C909CFC-1965-4320-ACFA-9246173C782B}" presName="vert0" presStyleCnt="0">
        <dgm:presLayoutVars>
          <dgm:dir/>
          <dgm:animOne val="branch"/>
          <dgm:animLvl val="lvl"/>
        </dgm:presLayoutVars>
      </dgm:prSet>
      <dgm:spPr/>
    </dgm:pt>
    <dgm:pt modelId="{44E347F0-6991-4669-97CB-E878050B2829}" type="pres">
      <dgm:prSet presAssocID="{DFDA54AE-CD95-4CEC-BD93-906638FD2578}" presName="thickLine" presStyleLbl="alignNode1" presStyleIdx="0" presStyleCnt="8"/>
      <dgm:spPr/>
    </dgm:pt>
    <dgm:pt modelId="{8EBBCEBF-F359-4A7A-A6A1-1E9B68CB9BAF}" type="pres">
      <dgm:prSet presAssocID="{DFDA54AE-CD95-4CEC-BD93-906638FD2578}" presName="horz1" presStyleCnt="0"/>
      <dgm:spPr/>
    </dgm:pt>
    <dgm:pt modelId="{8FED8301-4F6D-4C49-9252-B6B127476CC5}" type="pres">
      <dgm:prSet presAssocID="{DFDA54AE-CD95-4CEC-BD93-906638FD2578}" presName="tx1" presStyleLbl="revTx" presStyleIdx="0" presStyleCnt="8"/>
      <dgm:spPr/>
    </dgm:pt>
    <dgm:pt modelId="{9F18260A-11C8-4E11-A62D-84CD7AE9644C}" type="pres">
      <dgm:prSet presAssocID="{DFDA54AE-CD95-4CEC-BD93-906638FD2578}" presName="vert1" presStyleCnt="0"/>
      <dgm:spPr/>
    </dgm:pt>
    <dgm:pt modelId="{0D30FC09-44BF-4A0A-9905-47C5CDD7F947}" type="pres">
      <dgm:prSet presAssocID="{3C622042-AF3E-4DDA-A69B-B9296AAFBB06}" presName="thickLine" presStyleLbl="alignNode1" presStyleIdx="1" presStyleCnt="8"/>
      <dgm:spPr/>
    </dgm:pt>
    <dgm:pt modelId="{79DB7C0F-D8FF-4169-9629-8AEA7B5B4198}" type="pres">
      <dgm:prSet presAssocID="{3C622042-AF3E-4DDA-A69B-B9296AAFBB06}" presName="horz1" presStyleCnt="0"/>
      <dgm:spPr/>
    </dgm:pt>
    <dgm:pt modelId="{4030A487-8A33-45B0-B52F-7929934B06AD}" type="pres">
      <dgm:prSet presAssocID="{3C622042-AF3E-4DDA-A69B-B9296AAFBB06}" presName="tx1" presStyleLbl="revTx" presStyleIdx="1" presStyleCnt="8"/>
      <dgm:spPr/>
    </dgm:pt>
    <dgm:pt modelId="{E81B04EA-3A4B-457A-AE29-188FE318F8EF}" type="pres">
      <dgm:prSet presAssocID="{3C622042-AF3E-4DDA-A69B-B9296AAFBB06}" presName="vert1" presStyleCnt="0"/>
      <dgm:spPr/>
    </dgm:pt>
    <dgm:pt modelId="{ABEE542E-5E2A-45C5-AEC9-4ECF3CD94994}" type="pres">
      <dgm:prSet presAssocID="{ACB753F0-FD49-48FC-A464-B0166AF36B96}" presName="thickLine" presStyleLbl="alignNode1" presStyleIdx="2" presStyleCnt="8"/>
      <dgm:spPr/>
    </dgm:pt>
    <dgm:pt modelId="{0AA2C0E6-605E-4DC3-A741-E6DAC9AB0A98}" type="pres">
      <dgm:prSet presAssocID="{ACB753F0-FD49-48FC-A464-B0166AF36B96}" presName="horz1" presStyleCnt="0"/>
      <dgm:spPr/>
    </dgm:pt>
    <dgm:pt modelId="{9F7C3E42-26C4-4A3D-A5C6-8E9AFF543BA6}" type="pres">
      <dgm:prSet presAssocID="{ACB753F0-FD49-48FC-A464-B0166AF36B96}" presName="tx1" presStyleLbl="revTx" presStyleIdx="2" presStyleCnt="8"/>
      <dgm:spPr/>
    </dgm:pt>
    <dgm:pt modelId="{1E9D7484-2E0F-4147-A11A-CFB3A39A668A}" type="pres">
      <dgm:prSet presAssocID="{ACB753F0-FD49-48FC-A464-B0166AF36B96}" presName="vert1" presStyleCnt="0"/>
      <dgm:spPr/>
    </dgm:pt>
    <dgm:pt modelId="{00EA0F0D-3CEB-4764-84EB-E3C4D8033107}" type="pres">
      <dgm:prSet presAssocID="{704C8E9A-3A19-4E6E-8DDC-44BFAD3633F1}" presName="thickLine" presStyleLbl="alignNode1" presStyleIdx="3" presStyleCnt="8"/>
      <dgm:spPr/>
    </dgm:pt>
    <dgm:pt modelId="{9A71B87F-00ED-4225-B7EE-B3BE248B36F3}" type="pres">
      <dgm:prSet presAssocID="{704C8E9A-3A19-4E6E-8DDC-44BFAD3633F1}" presName="horz1" presStyleCnt="0"/>
      <dgm:spPr/>
    </dgm:pt>
    <dgm:pt modelId="{84FC7557-C53A-422C-8D1E-DCF432C8A26B}" type="pres">
      <dgm:prSet presAssocID="{704C8E9A-3A19-4E6E-8DDC-44BFAD3633F1}" presName="tx1" presStyleLbl="revTx" presStyleIdx="3" presStyleCnt="8"/>
      <dgm:spPr/>
    </dgm:pt>
    <dgm:pt modelId="{C5FC9839-A5B4-48A8-BB0B-8D573443B191}" type="pres">
      <dgm:prSet presAssocID="{704C8E9A-3A19-4E6E-8DDC-44BFAD3633F1}" presName="vert1" presStyleCnt="0"/>
      <dgm:spPr/>
    </dgm:pt>
    <dgm:pt modelId="{F97E0D2D-28E0-42BC-8BE1-23E64BF02D40}" type="pres">
      <dgm:prSet presAssocID="{0EF449C0-581E-424D-8AE6-7107C1A13C37}" presName="thickLine" presStyleLbl="alignNode1" presStyleIdx="4" presStyleCnt="8"/>
      <dgm:spPr/>
    </dgm:pt>
    <dgm:pt modelId="{7E1960D4-C57B-44C5-9E6C-9D4E40A17E8B}" type="pres">
      <dgm:prSet presAssocID="{0EF449C0-581E-424D-8AE6-7107C1A13C37}" presName="horz1" presStyleCnt="0"/>
      <dgm:spPr/>
    </dgm:pt>
    <dgm:pt modelId="{5DFB22B2-9C85-440D-9A83-841E839132F9}" type="pres">
      <dgm:prSet presAssocID="{0EF449C0-581E-424D-8AE6-7107C1A13C37}" presName="tx1" presStyleLbl="revTx" presStyleIdx="4" presStyleCnt="8"/>
      <dgm:spPr/>
    </dgm:pt>
    <dgm:pt modelId="{9508157A-9923-41D5-998C-9D8725CDEC11}" type="pres">
      <dgm:prSet presAssocID="{0EF449C0-581E-424D-8AE6-7107C1A13C37}" presName="vert1" presStyleCnt="0"/>
      <dgm:spPr/>
    </dgm:pt>
    <dgm:pt modelId="{A7FC3E30-4A60-40DB-A63B-420EC5A3BA68}" type="pres">
      <dgm:prSet presAssocID="{09733F96-CC9A-45F7-8594-662116792698}" presName="thickLine" presStyleLbl="alignNode1" presStyleIdx="5" presStyleCnt="8"/>
      <dgm:spPr/>
    </dgm:pt>
    <dgm:pt modelId="{8A7647AC-3DE2-4FD2-9EF7-4FFC71A6F68D}" type="pres">
      <dgm:prSet presAssocID="{09733F96-CC9A-45F7-8594-662116792698}" presName="horz1" presStyleCnt="0"/>
      <dgm:spPr/>
    </dgm:pt>
    <dgm:pt modelId="{E1A9A2CE-AC18-488D-BD4A-060AC205B744}" type="pres">
      <dgm:prSet presAssocID="{09733F96-CC9A-45F7-8594-662116792698}" presName="tx1" presStyleLbl="revTx" presStyleIdx="5" presStyleCnt="8"/>
      <dgm:spPr/>
    </dgm:pt>
    <dgm:pt modelId="{4F6ACC96-AEEC-45EF-9FD0-31D56B7710C4}" type="pres">
      <dgm:prSet presAssocID="{09733F96-CC9A-45F7-8594-662116792698}" presName="vert1" presStyleCnt="0"/>
      <dgm:spPr/>
    </dgm:pt>
    <dgm:pt modelId="{B043FABF-AF1A-4685-BFFA-024CA94533DD}" type="pres">
      <dgm:prSet presAssocID="{6649D099-3896-406F-8165-FD8864E96960}" presName="thickLine" presStyleLbl="alignNode1" presStyleIdx="6" presStyleCnt="8"/>
      <dgm:spPr/>
    </dgm:pt>
    <dgm:pt modelId="{66401347-B95D-40CF-BB43-1C3C9B1A8A6F}" type="pres">
      <dgm:prSet presAssocID="{6649D099-3896-406F-8165-FD8864E96960}" presName="horz1" presStyleCnt="0"/>
      <dgm:spPr/>
    </dgm:pt>
    <dgm:pt modelId="{FFCAB454-70B5-490D-97AD-455CCE9758DA}" type="pres">
      <dgm:prSet presAssocID="{6649D099-3896-406F-8165-FD8864E96960}" presName="tx1" presStyleLbl="revTx" presStyleIdx="6" presStyleCnt="8"/>
      <dgm:spPr/>
    </dgm:pt>
    <dgm:pt modelId="{5408A9E0-EAA5-487A-8FF8-7FFB57F5F349}" type="pres">
      <dgm:prSet presAssocID="{6649D099-3896-406F-8165-FD8864E96960}" presName="vert1" presStyleCnt="0"/>
      <dgm:spPr/>
    </dgm:pt>
    <dgm:pt modelId="{E8CAD26B-D381-4C7A-AE47-A136CF918DCC}" type="pres">
      <dgm:prSet presAssocID="{6CC7CAB5-56A8-4F7D-91EF-3878B96DD1F4}" presName="thickLine" presStyleLbl="alignNode1" presStyleIdx="7" presStyleCnt="8"/>
      <dgm:spPr/>
    </dgm:pt>
    <dgm:pt modelId="{D450121A-62B3-44B4-BBF1-F04A36B0CCCB}" type="pres">
      <dgm:prSet presAssocID="{6CC7CAB5-56A8-4F7D-91EF-3878B96DD1F4}" presName="horz1" presStyleCnt="0"/>
      <dgm:spPr/>
    </dgm:pt>
    <dgm:pt modelId="{B97F1074-BF23-4712-A64D-80C32366AE2D}" type="pres">
      <dgm:prSet presAssocID="{6CC7CAB5-56A8-4F7D-91EF-3878B96DD1F4}" presName="tx1" presStyleLbl="revTx" presStyleIdx="7" presStyleCnt="8"/>
      <dgm:spPr/>
    </dgm:pt>
    <dgm:pt modelId="{71930B4B-2935-416A-8B58-2761EE2E9FA3}" type="pres">
      <dgm:prSet presAssocID="{6CC7CAB5-56A8-4F7D-91EF-3878B96DD1F4}" presName="vert1" presStyleCnt="0"/>
      <dgm:spPr/>
    </dgm:pt>
  </dgm:ptLst>
  <dgm:cxnLst>
    <dgm:cxn modelId="{C2604107-C385-4A4A-811A-E1DEABFCE459}" type="presOf" srcId="{0EF449C0-581E-424D-8AE6-7107C1A13C37}" destId="{5DFB22B2-9C85-440D-9A83-841E839132F9}" srcOrd="0" destOrd="0" presId="urn:microsoft.com/office/officeart/2008/layout/LinedList"/>
    <dgm:cxn modelId="{7D31E60F-E983-4A17-8C09-E1E67DE7C80B}" srcId="{0C909CFC-1965-4320-ACFA-9246173C782B}" destId="{704C8E9A-3A19-4E6E-8DDC-44BFAD3633F1}" srcOrd="3" destOrd="0" parTransId="{8887E9AA-E81F-457B-BF58-E41718DC9EE8}" sibTransId="{8A79EAD4-FD06-4CA6-B704-B75746662CF8}"/>
    <dgm:cxn modelId="{29844210-95BA-4077-9BF2-639BD9C9ED8F}" type="presOf" srcId="{6CC7CAB5-56A8-4F7D-91EF-3878B96DD1F4}" destId="{B97F1074-BF23-4712-A64D-80C32366AE2D}" srcOrd="0" destOrd="0" presId="urn:microsoft.com/office/officeart/2008/layout/LinedList"/>
    <dgm:cxn modelId="{B2041831-5B85-4687-95DA-2C9869EC52D3}" srcId="{0C909CFC-1965-4320-ACFA-9246173C782B}" destId="{ACB753F0-FD49-48FC-A464-B0166AF36B96}" srcOrd="2" destOrd="0" parTransId="{BB8E08B5-8450-41BA-A827-363BA1534AEB}" sibTransId="{031F3713-A8E3-493E-BBE7-A8270915B7E4}"/>
    <dgm:cxn modelId="{1D45B03B-DC0D-49C6-BB36-18DE51190DC5}" type="presOf" srcId="{704C8E9A-3A19-4E6E-8DDC-44BFAD3633F1}" destId="{84FC7557-C53A-422C-8D1E-DCF432C8A26B}" srcOrd="0" destOrd="0" presId="urn:microsoft.com/office/officeart/2008/layout/LinedList"/>
    <dgm:cxn modelId="{43EC1F5F-479F-4D9D-BEDF-0DDC5EBB99A2}" type="presOf" srcId="{ACB753F0-FD49-48FC-A464-B0166AF36B96}" destId="{9F7C3E42-26C4-4A3D-A5C6-8E9AFF543BA6}" srcOrd="0" destOrd="0" presId="urn:microsoft.com/office/officeart/2008/layout/LinedList"/>
    <dgm:cxn modelId="{B3131461-D44C-4E65-8718-D6D5FCC7713C}" srcId="{0C909CFC-1965-4320-ACFA-9246173C782B}" destId="{0EF449C0-581E-424D-8AE6-7107C1A13C37}" srcOrd="4" destOrd="0" parTransId="{037C8B33-F88D-4372-9B43-CA3DA54D1293}" sibTransId="{36E25B1D-A15B-4B95-971D-243379A4A281}"/>
    <dgm:cxn modelId="{8D342D61-948F-4C62-96E8-130D5883BFC9}" type="presOf" srcId="{6649D099-3896-406F-8165-FD8864E96960}" destId="{FFCAB454-70B5-490D-97AD-455CCE9758DA}" srcOrd="0" destOrd="0" presId="urn:microsoft.com/office/officeart/2008/layout/LinedList"/>
    <dgm:cxn modelId="{9BB39244-9A0E-4FF2-A7DE-160B842F763B}" srcId="{0C909CFC-1965-4320-ACFA-9246173C782B}" destId="{09733F96-CC9A-45F7-8594-662116792698}" srcOrd="5" destOrd="0" parTransId="{03F4F082-8322-4B50-A823-D1CCFD49257E}" sibTransId="{16CDE4FB-D81D-44FB-A7DA-40D43AA59556}"/>
    <dgm:cxn modelId="{F6FB0152-3F91-4450-A697-7F9237F3F5E1}" srcId="{0C909CFC-1965-4320-ACFA-9246173C782B}" destId="{6649D099-3896-406F-8165-FD8864E96960}" srcOrd="6" destOrd="0" parTransId="{298A92C6-A2E5-41A0-B752-AED7A87397AB}" sibTransId="{633F96C9-2A04-4FD7-BE63-F510E01F979E}"/>
    <dgm:cxn modelId="{077B0D52-9BEE-46E4-9BC0-74E1F2661560}" srcId="{0C909CFC-1965-4320-ACFA-9246173C782B}" destId="{DFDA54AE-CD95-4CEC-BD93-906638FD2578}" srcOrd="0" destOrd="0" parTransId="{09DFCF6E-64A5-4F6D-A0E3-B99EED030168}" sibTransId="{B7D404A9-F618-4EA8-A39A-273EB5DE313C}"/>
    <dgm:cxn modelId="{9086B456-F7C4-4F7B-8EE5-87A2184F2044}" type="presOf" srcId="{0C909CFC-1965-4320-ACFA-9246173C782B}" destId="{FE880754-62A8-4436-896C-5C7900C4F4A5}" srcOrd="0" destOrd="0" presId="urn:microsoft.com/office/officeart/2008/layout/LinedList"/>
    <dgm:cxn modelId="{731404A3-808C-463E-8630-0B3D6F526991}" type="presOf" srcId="{3C622042-AF3E-4DDA-A69B-B9296AAFBB06}" destId="{4030A487-8A33-45B0-B52F-7929934B06AD}" srcOrd="0" destOrd="0" presId="urn:microsoft.com/office/officeart/2008/layout/LinedList"/>
    <dgm:cxn modelId="{2BADBFC6-775A-4591-B3F5-BFC4D8FF9425}" type="presOf" srcId="{09733F96-CC9A-45F7-8594-662116792698}" destId="{E1A9A2CE-AC18-488D-BD4A-060AC205B744}" srcOrd="0" destOrd="0" presId="urn:microsoft.com/office/officeart/2008/layout/LinedList"/>
    <dgm:cxn modelId="{FE413FC9-A849-4968-B32D-405807A9B97B}" srcId="{0C909CFC-1965-4320-ACFA-9246173C782B}" destId="{6CC7CAB5-56A8-4F7D-91EF-3878B96DD1F4}" srcOrd="7" destOrd="0" parTransId="{356541EB-238B-45C0-B575-0FCE93CA1D11}" sibTransId="{5F8E50ED-F672-4BB1-A84F-8EE0C1A5FAF2}"/>
    <dgm:cxn modelId="{3DD039F2-7F44-4A3C-A6C7-B5820B4F8B25}" srcId="{0C909CFC-1965-4320-ACFA-9246173C782B}" destId="{3C622042-AF3E-4DDA-A69B-B9296AAFBB06}" srcOrd="1" destOrd="0" parTransId="{0FEBE295-41BB-465A-B4BF-8EDE672AF307}" sibTransId="{B5D33CCC-365E-4BDF-B499-6720AD862894}"/>
    <dgm:cxn modelId="{E1EFD2F8-6BEA-4149-8BA4-D6E09631468D}" type="presOf" srcId="{DFDA54AE-CD95-4CEC-BD93-906638FD2578}" destId="{8FED8301-4F6D-4C49-9252-B6B127476CC5}" srcOrd="0" destOrd="0" presId="urn:microsoft.com/office/officeart/2008/layout/LinedList"/>
    <dgm:cxn modelId="{0D740F33-4F51-4D2F-901F-BE1DB7AD8B04}" type="presParOf" srcId="{FE880754-62A8-4436-896C-5C7900C4F4A5}" destId="{44E347F0-6991-4669-97CB-E878050B2829}" srcOrd="0" destOrd="0" presId="urn:microsoft.com/office/officeart/2008/layout/LinedList"/>
    <dgm:cxn modelId="{125B9850-9239-49B1-8CFE-1AA84857EF21}" type="presParOf" srcId="{FE880754-62A8-4436-896C-5C7900C4F4A5}" destId="{8EBBCEBF-F359-4A7A-A6A1-1E9B68CB9BAF}" srcOrd="1" destOrd="0" presId="urn:microsoft.com/office/officeart/2008/layout/LinedList"/>
    <dgm:cxn modelId="{2E32E4E2-8924-40E8-A194-3138A0F3D9F7}" type="presParOf" srcId="{8EBBCEBF-F359-4A7A-A6A1-1E9B68CB9BAF}" destId="{8FED8301-4F6D-4C49-9252-B6B127476CC5}" srcOrd="0" destOrd="0" presId="urn:microsoft.com/office/officeart/2008/layout/LinedList"/>
    <dgm:cxn modelId="{F3CC62CA-2AF9-4A2F-9A3C-0E19A0C7582C}" type="presParOf" srcId="{8EBBCEBF-F359-4A7A-A6A1-1E9B68CB9BAF}" destId="{9F18260A-11C8-4E11-A62D-84CD7AE9644C}" srcOrd="1" destOrd="0" presId="urn:microsoft.com/office/officeart/2008/layout/LinedList"/>
    <dgm:cxn modelId="{4F4D8D09-C7C6-4715-9BE2-A6CB950DE57D}" type="presParOf" srcId="{FE880754-62A8-4436-896C-5C7900C4F4A5}" destId="{0D30FC09-44BF-4A0A-9905-47C5CDD7F947}" srcOrd="2" destOrd="0" presId="urn:microsoft.com/office/officeart/2008/layout/LinedList"/>
    <dgm:cxn modelId="{DED5A942-3612-494A-936C-30519F7141E9}" type="presParOf" srcId="{FE880754-62A8-4436-896C-5C7900C4F4A5}" destId="{79DB7C0F-D8FF-4169-9629-8AEA7B5B4198}" srcOrd="3" destOrd="0" presId="urn:microsoft.com/office/officeart/2008/layout/LinedList"/>
    <dgm:cxn modelId="{532AD642-A80F-41B1-A557-35A03E1D831C}" type="presParOf" srcId="{79DB7C0F-D8FF-4169-9629-8AEA7B5B4198}" destId="{4030A487-8A33-45B0-B52F-7929934B06AD}" srcOrd="0" destOrd="0" presId="urn:microsoft.com/office/officeart/2008/layout/LinedList"/>
    <dgm:cxn modelId="{A1520523-CF38-4BC8-9DDC-45782AA63CA9}" type="presParOf" srcId="{79DB7C0F-D8FF-4169-9629-8AEA7B5B4198}" destId="{E81B04EA-3A4B-457A-AE29-188FE318F8EF}" srcOrd="1" destOrd="0" presId="urn:microsoft.com/office/officeart/2008/layout/LinedList"/>
    <dgm:cxn modelId="{108E8FED-AB74-4B5C-BAE6-8238F93310FE}" type="presParOf" srcId="{FE880754-62A8-4436-896C-5C7900C4F4A5}" destId="{ABEE542E-5E2A-45C5-AEC9-4ECF3CD94994}" srcOrd="4" destOrd="0" presId="urn:microsoft.com/office/officeart/2008/layout/LinedList"/>
    <dgm:cxn modelId="{5E11E96A-99D3-401D-8F30-0BCBEC2AC5B3}" type="presParOf" srcId="{FE880754-62A8-4436-896C-5C7900C4F4A5}" destId="{0AA2C0E6-605E-4DC3-A741-E6DAC9AB0A98}" srcOrd="5" destOrd="0" presId="urn:microsoft.com/office/officeart/2008/layout/LinedList"/>
    <dgm:cxn modelId="{D66EDB3A-5A37-474B-9A19-FED3647D7F62}" type="presParOf" srcId="{0AA2C0E6-605E-4DC3-A741-E6DAC9AB0A98}" destId="{9F7C3E42-26C4-4A3D-A5C6-8E9AFF543BA6}" srcOrd="0" destOrd="0" presId="urn:microsoft.com/office/officeart/2008/layout/LinedList"/>
    <dgm:cxn modelId="{200BDFD3-1717-48F0-8853-B16EA912CDCC}" type="presParOf" srcId="{0AA2C0E6-605E-4DC3-A741-E6DAC9AB0A98}" destId="{1E9D7484-2E0F-4147-A11A-CFB3A39A668A}" srcOrd="1" destOrd="0" presId="urn:microsoft.com/office/officeart/2008/layout/LinedList"/>
    <dgm:cxn modelId="{3A85481D-9E9E-406C-9C40-9009B2839E46}" type="presParOf" srcId="{FE880754-62A8-4436-896C-5C7900C4F4A5}" destId="{00EA0F0D-3CEB-4764-84EB-E3C4D8033107}" srcOrd="6" destOrd="0" presId="urn:microsoft.com/office/officeart/2008/layout/LinedList"/>
    <dgm:cxn modelId="{15D181F0-7FBD-428E-9D07-D5C7FB762B09}" type="presParOf" srcId="{FE880754-62A8-4436-896C-5C7900C4F4A5}" destId="{9A71B87F-00ED-4225-B7EE-B3BE248B36F3}" srcOrd="7" destOrd="0" presId="urn:microsoft.com/office/officeart/2008/layout/LinedList"/>
    <dgm:cxn modelId="{0F41CDD6-2E41-48B1-AED2-80DA0A2CB3FC}" type="presParOf" srcId="{9A71B87F-00ED-4225-B7EE-B3BE248B36F3}" destId="{84FC7557-C53A-422C-8D1E-DCF432C8A26B}" srcOrd="0" destOrd="0" presId="urn:microsoft.com/office/officeart/2008/layout/LinedList"/>
    <dgm:cxn modelId="{D61FBAF9-44A1-46F2-AFA0-C9E3B8A9AF3B}" type="presParOf" srcId="{9A71B87F-00ED-4225-B7EE-B3BE248B36F3}" destId="{C5FC9839-A5B4-48A8-BB0B-8D573443B191}" srcOrd="1" destOrd="0" presId="urn:microsoft.com/office/officeart/2008/layout/LinedList"/>
    <dgm:cxn modelId="{9BFE3CC2-A81D-4FFF-8077-28DB93CA150B}" type="presParOf" srcId="{FE880754-62A8-4436-896C-5C7900C4F4A5}" destId="{F97E0D2D-28E0-42BC-8BE1-23E64BF02D40}" srcOrd="8" destOrd="0" presId="urn:microsoft.com/office/officeart/2008/layout/LinedList"/>
    <dgm:cxn modelId="{6AEAA114-1BC6-4C2E-9E38-86CF60C1B19A}" type="presParOf" srcId="{FE880754-62A8-4436-896C-5C7900C4F4A5}" destId="{7E1960D4-C57B-44C5-9E6C-9D4E40A17E8B}" srcOrd="9" destOrd="0" presId="urn:microsoft.com/office/officeart/2008/layout/LinedList"/>
    <dgm:cxn modelId="{C9E87642-4F20-49A0-A4F4-0E6A15A94605}" type="presParOf" srcId="{7E1960D4-C57B-44C5-9E6C-9D4E40A17E8B}" destId="{5DFB22B2-9C85-440D-9A83-841E839132F9}" srcOrd="0" destOrd="0" presId="urn:microsoft.com/office/officeart/2008/layout/LinedList"/>
    <dgm:cxn modelId="{64399EDB-C40E-45A6-B02B-DA8BD46F8101}" type="presParOf" srcId="{7E1960D4-C57B-44C5-9E6C-9D4E40A17E8B}" destId="{9508157A-9923-41D5-998C-9D8725CDEC11}" srcOrd="1" destOrd="0" presId="urn:microsoft.com/office/officeart/2008/layout/LinedList"/>
    <dgm:cxn modelId="{4AA3E451-9690-4B71-A985-B065E1B53A92}" type="presParOf" srcId="{FE880754-62A8-4436-896C-5C7900C4F4A5}" destId="{A7FC3E30-4A60-40DB-A63B-420EC5A3BA68}" srcOrd="10" destOrd="0" presId="urn:microsoft.com/office/officeart/2008/layout/LinedList"/>
    <dgm:cxn modelId="{7ED1ECB0-9769-4C92-AC94-AB996EA312CE}" type="presParOf" srcId="{FE880754-62A8-4436-896C-5C7900C4F4A5}" destId="{8A7647AC-3DE2-4FD2-9EF7-4FFC71A6F68D}" srcOrd="11" destOrd="0" presId="urn:microsoft.com/office/officeart/2008/layout/LinedList"/>
    <dgm:cxn modelId="{4F8F5CA1-181E-4557-B072-24F6D8850603}" type="presParOf" srcId="{8A7647AC-3DE2-4FD2-9EF7-4FFC71A6F68D}" destId="{E1A9A2CE-AC18-488D-BD4A-060AC205B744}" srcOrd="0" destOrd="0" presId="urn:microsoft.com/office/officeart/2008/layout/LinedList"/>
    <dgm:cxn modelId="{1789AF38-007B-46DB-87F9-74705D59D278}" type="presParOf" srcId="{8A7647AC-3DE2-4FD2-9EF7-4FFC71A6F68D}" destId="{4F6ACC96-AEEC-45EF-9FD0-31D56B7710C4}" srcOrd="1" destOrd="0" presId="urn:microsoft.com/office/officeart/2008/layout/LinedList"/>
    <dgm:cxn modelId="{88F1D72F-A759-4159-9F29-06D6D8464B9B}" type="presParOf" srcId="{FE880754-62A8-4436-896C-5C7900C4F4A5}" destId="{B043FABF-AF1A-4685-BFFA-024CA94533DD}" srcOrd="12" destOrd="0" presId="urn:microsoft.com/office/officeart/2008/layout/LinedList"/>
    <dgm:cxn modelId="{C3DC3F1E-A53E-4D7E-BEEC-D211A48F6EF5}" type="presParOf" srcId="{FE880754-62A8-4436-896C-5C7900C4F4A5}" destId="{66401347-B95D-40CF-BB43-1C3C9B1A8A6F}" srcOrd="13" destOrd="0" presId="urn:microsoft.com/office/officeart/2008/layout/LinedList"/>
    <dgm:cxn modelId="{618E70BA-BC9B-4CEB-992F-46ACEAF7C5DD}" type="presParOf" srcId="{66401347-B95D-40CF-BB43-1C3C9B1A8A6F}" destId="{FFCAB454-70B5-490D-97AD-455CCE9758DA}" srcOrd="0" destOrd="0" presId="urn:microsoft.com/office/officeart/2008/layout/LinedList"/>
    <dgm:cxn modelId="{432B0186-B412-4DEF-BD86-363AA4E87299}" type="presParOf" srcId="{66401347-B95D-40CF-BB43-1C3C9B1A8A6F}" destId="{5408A9E0-EAA5-487A-8FF8-7FFB57F5F349}" srcOrd="1" destOrd="0" presId="urn:microsoft.com/office/officeart/2008/layout/LinedList"/>
    <dgm:cxn modelId="{9E668055-8C49-4A65-99F9-A8CDFF0748FF}" type="presParOf" srcId="{FE880754-62A8-4436-896C-5C7900C4F4A5}" destId="{E8CAD26B-D381-4C7A-AE47-A136CF918DCC}" srcOrd="14" destOrd="0" presId="urn:microsoft.com/office/officeart/2008/layout/LinedList"/>
    <dgm:cxn modelId="{E8C903CE-BEEF-44AD-B8E7-4A43F0B6BBCC}" type="presParOf" srcId="{FE880754-62A8-4436-896C-5C7900C4F4A5}" destId="{D450121A-62B3-44B4-BBF1-F04A36B0CCCB}" srcOrd="15" destOrd="0" presId="urn:microsoft.com/office/officeart/2008/layout/LinedList"/>
    <dgm:cxn modelId="{ED7126BC-9542-4F08-92F4-0A10A3C50664}" type="presParOf" srcId="{D450121A-62B3-44B4-BBF1-F04A36B0CCCB}" destId="{B97F1074-BF23-4712-A64D-80C32366AE2D}" srcOrd="0" destOrd="0" presId="urn:microsoft.com/office/officeart/2008/layout/LinedList"/>
    <dgm:cxn modelId="{0DDB4A15-5699-40F6-A1FF-B00432349FFA}" type="presParOf" srcId="{D450121A-62B3-44B4-BBF1-F04A36B0CCCB}" destId="{71930B4B-2935-416A-8B58-2761EE2E9FA3}"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1E0F864-53BF-494B-9B69-FB49D855E25F}" type="doc">
      <dgm:prSet loTypeId="urn:microsoft.com/office/officeart/2005/8/layout/process5" loCatId="process" qsTypeId="urn:microsoft.com/office/officeart/2005/8/quickstyle/simple1" qsCatId="simple" csTypeId="urn:microsoft.com/office/officeart/2005/8/colors/accent1_2" csCatId="accent1"/>
      <dgm:spPr/>
      <dgm:t>
        <a:bodyPr/>
        <a:lstStyle/>
        <a:p>
          <a:endParaRPr lang="en-US"/>
        </a:p>
      </dgm:t>
    </dgm:pt>
    <dgm:pt modelId="{1C8E719C-0462-4CE1-A052-686F4ED8402C}">
      <dgm:prSet/>
      <dgm:spPr/>
      <dgm:t>
        <a:bodyPr/>
        <a:lstStyle/>
        <a:p>
          <a:r>
            <a:rPr lang="fi-FI"/>
            <a:t>Vapaa-ajallani tutustuin muiden vaihto-oppilaiden kanssa nähtävyyksiin sekä lähikaupunkeihin. Tutustuimme myös paikallisiin ihmisiin.</a:t>
          </a:r>
          <a:endParaRPr lang="en-US"/>
        </a:p>
      </dgm:t>
    </dgm:pt>
    <dgm:pt modelId="{4C3597DD-229D-413E-B0B4-46A41E1A0EDA}" type="parTrans" cxnId="{AD7B92BF-D46A-45C8-A1C3-B85135437C9B}">
      <dgm:prSet/>
      <dgm:spPr/>
      <dgm:t>
        <a:bodyPr/>
        <a:lstStyle/>
        <a:p>
          <a:endParaRPr lang="en-US"/>
        </a:p>
      </dgm:t>
    </dgm:pt>
    <dgm:pt modelId="{D91213E4-B455-4C21-9F2A-03219706771D}" type="sibTrans" cxnId="{AD7B92BF-D46A-45C8-A1C3-B85135437C9B}">
      <dgm:prSet/>
      <dgm:spPr/>
      <dgm:t>
        <a:bodyPr/>
        <a:lstStyle/>
        <a:p>
          <a:endParaRPr lang="en-US"/>
        </a:p>
      </dgm:t>
    </dgm:pt>
    <dgm:pt modelId="{5A79A64E-12FA-43AA-A6DC-B82A31855A97}">
      <dgm:prSet/>
      <dgm:spPr/>
      <dgm:t>
        <a:bodyPr/>
        <a:lstStyle/>
        <a:p>
          <a:pPr rtl="0"/>
          <a:r>
            <a:rPr lang="fi-FI"/>
            <a:t>Arki-elämä kohteessa poikkesi jonkin verran Suomesta. Esimerkkinä se, että kaupassa täytyi erikseen pyytää muovipussia kassalta </a:t>
          </a:r>
          <a:r>
            <a:rPr lang="fi-FI">
              <a:latin typeface="Arial" panose="020B0604020202020204"/>
            </a:rPr>
            <a:t>sen halutessaan.</a:t>
          </a:r>
          <a:endParaRPr lang="en-US"/>
        </a:p>
      </dgm:t>
    </dgm:pt>
    <dgm:pt modelId="{4EEF416E-2CC6-4C9C-A1DE-844F0F588152}" type="parTrans" cxnId="{A9FE380F-1E63-47A3-AB9D-B320D0AB8A1D}">
      <dgm:prSet/>
      <dgm:spPr/>
      <dgm:t>
        <a:bodyPr/>
        <a:lstStyle/>
        <a:p>
          <a:endParaRPr lang="en-US"/>
        </a:p>
      </dgm:t>
    </dgm:pt>
    <dgm:pt modelId="{30F87929-2156-4D09-8BFD-4903E9C71389}" type="sibTrans" cxnId="{A9FE380F-1E63-47A3-AB9D-B320D0AB8A1D}">
      <dgm:prSet/>
      <dgm:spPr/>
      <dgm:t>
        <a:bodyPr/>
        <a:lstStyle/>
        <a:p>
          <a:endParaRPr lang="en-US"/>
        </a:p>
      </dgm:t>
    </dgm:pt>
    <dgm:pt modelId="{F8567A2D-2C90-48FD-8823-D534D450A86E}">
      <dgm:prSet/>
      <dgm:spPr/>
      <dgm:t>
        <a:bodyPr/>
        <a:lstStyle/>
        <a:p>
          <a:pPr rtl="0"/>
          <a:r>
            <a:rPr lang="fi-FI"/>
            <a:t>Jaoin majoituspaikkani kahden portugalilaisen tytön kanssa. Heillä oli kahdestaan oma huone ja </a:t>
          </a:r>
          <a:r>
            <a:rPr lang="fi-FI">
              <a:latin typeface="Arial" panose="020B0604020202020204"/>
            </a:rPr>
            <a:t>minulla oli oma huone käytössäni.</a:t>
          </a:r>
          <a:endParaRPr lang="en-US"/>
        </a:p>
      </dgm:t>
    </dgm:pt>
    <dgm:pt modelId="{6D643D86-4F89-4A68-A638-48D748582C67}" type="parTrans" cxnId="{50A1E35A-278F-4DEA-80A7-7BCC9BA4DF7A}">
      <dgm:prSet/>
      <dgm:spPr/>
      <dgm:t>
        <a:bodyPr/>
        <a:lstStyle/>
        <a:p>
          <a:endParaRPr lang="en-US"/>
        </a:p>
      </dgm:t>
    </dgm:pt>
    <dgm:pt modelId="{DF087F1F-B5D6-4BB3-B4B8-EF74DC991562}" type="sibTrans" cxnId="{50A1E35A-278F-4DEA-80A7-7BCC9BA4DF7A}">
      <dgm:prSet/>
      <dgm:spPr/>
      <dgm:t>
        <a:bodyPr/>
        <a:lstStyle/>
        <a:p>
          <a:endParaRPr lang="en-US"/>
        </a:p>
      </dgm:t>
    </dgm:pt>
    <dgm:pt modelId="{A760980E-EED7-4AC9-89E2-06E00AB985B3}">
      <dgm:prSet/>
      <dgm:spPr/>
      <dgm:t>
        <a:bodyPr/>
        <a:lstStyle/>
        <a:p>
          <a:r>
            <a:rPr lang="fi-FI"/>
            <a:t>Kohteeseen lähtevien </a:t>
          </a:r>
          <a:r>
            <a:rPr lang="fi-FI" err="1"/>
            <a:t>Keudan</a:t>
          </a:r>
          <a:r>
            <a:rPr lang="fi-FI"/>
            <a:t> opiskelijoiden olisi hyvä tietää se, että asunnosta ei löydy pyyhkeitä tai siivoustarvikkeita. Niiden hankkiminen paikan päältä kannattaa siis lisätä budjettiin. Yksi mainittava asia on myös se, että pitkiin lämpimiin suihkuihin tottuneiden kannattaa totutella lyhyempiin peseytymisiin - lämmintä vettä ei riitä paljon viittä minuuttia kauempaan kerrallaan.</a:t>
          </a:r>
          <a:endParaRPr lang="en-US"/>
        </a:p>
      </dgm:t>
    </dgm:pt>
    <dgm:pt modelId="{D45B8342-07AD-4075-B6F6-910F361F3344}" type="parTrans" cxnId="{0236F0C4-8D1D-492B-A314-518DE6EC5296}">
      <dgm:prSet/>
      <dgm:spPr/>
      <dgm:t>
        <a:bodyPr/>
        <a:lstStyle/>
        <a:p>
          <a:endParaRPr lang="en-US"/>
        </a:p>
      </dgm:t>
    </dgm:pt>
    <dgm:pt modelId="{BF70C6DB-8149-4721-AAF2-0CDDF2F4CF63}" type="sibTrans" cxnId="{0236F0C4-8D1D-492B-A314-518DE6EC5296}">
      <dgm:prSet/>
      <dgm:spPr/>
      <dgm:t>
        <a:bodyPr/>
        <a:lstStyle/>
        <a:p>
          <a:endParaRPr lang="en-US"/>
        </a:p>
      </dgm:t>
    </dgm:pt>
    <dgm:pt modelId="{6178C3A3-1459-4F01-81E5-15C6C05B6576}" type="pres">
      <dgm:prSet presAssocID="{91E0F864-53BF-494B-9B69-FB49D855E25F}" presName="diagram" presStyleCnt="0">
        <dgm:presLayoutVars>
          <dgm:dir/>
          <dgm:resizeHandles val="exact"/>
        </dgm:presLayoutVars>
      </dgm:prSet>
      <dgm:spPr/>
    </dgm:pt>
    <dgm:pt modelId="{17EDADFD-C395-4823-B918-D762AC6065D9}" type="pres">
      <dgm:prSet presAssocID="{1C8E719C-0462-4CE1-A052-686F4ED8402C}" presName="node" presStyleLbl="node1" presStyleIdx="0" presStyleCnt="4">
        <dgm:presLayoutVars>
          <dgm:bulletEnabled val="1"/>
        </dgm:presLayoutVars>
      </dgm:prSet>
      <dgm:spPr/>
    </dgm:pt>
    <dgm:pt modelId="{3FB4C797-522D-4774-A7E2-A38D648C411D}" type="pres">
      <dgm:prSet presAssocID="{D91213E4-B455-4C21-9F2A-03219706771D}" presName="sibTrans" presStyleLbl="sibTrans2D1" presStyleIdx="0" presStyleCnt="3"/>
      <dgm:spPr/>
    </dgm:pt>
    <dgm:pt modelId="{920C5605-4D78-420F-B01F-C0311848D27E}" type="pres">
      <dgm:prSet presAssocID="{D91213E4-B455-4C21-9F2A-03219706771D}" presName="connectorText" presStyleLbl="sibTrans2D1" presStyleIdx="0" presStyleCnt="3"/>
      <dgm:spPr/>
    </dgm:pt>
    <dgm:pt modelId="{2AA31D99-3D62-4E72-98A8-9FB87C551F53}" type="pres">
      <dgm:prSet presAssocID="{5A79A64E-12FA-43AA-A6DC-B82A31855A97}" presName="node" presStyleLbl="node1" presStyleIdx="1" presStyleCnt="4">
        <dgm:presLayoutVars>
          <dgm:bulletEnabled val="1"/>
        </dgm:presLayoutVars>
      </dgm:prSet>
      <dgm:spPr/>
    </dgm:pt>
    <dgm:pt modelId="{226EDD78-D669-41FC-B29C-5E669A8DA44E}" type="pres">
      <dgm:prSet presAssocID="{30F87929-2156-4D09-8BFD-4903E9C71389}" presName="sibTrans" presStyleLbl="sibTrans2D1" presStyleIdx="1" presStyleCnt="3"/>
      <dgm:spPr/>
    </dgm:pt>
    <dgm:pt modelId="{A1F1D61D-7B8E-4C80-AC54-BD1C35002A1E}" type="pres">
      <dgm:prSet presAssocID="{30F87929-2156-4D09-8BFD-4903E9C71389}" presName="connectorText" presStyleLbl="sibTrans2D1" presStyleIdx="1" presStyleCnt="3"/>
      <dgm:spPr/>
    </dgm:pt>
    <dgm:pt modelId="{2C7AC0C4-44CE-4D3D-A966-98FFBD3B91E7}" type="pres">
      <dgm:prSet presAssocID="{F8567A2D-2C90-48FD-8823-D534D450A86E}" presName="node" presStyleLbl="node1" presStyleIdx="2" presStyleCnt="4">
        <dgm:presLayoutVars>
          <dgm:bulletEnabled val="1"/>
        </dgm:presLayoutVars>
      </dgm:prSet>
      <dgm:spPr/>
    </dgm:pt>
    <dgm:pt modelId="{85819F2D-6B6F-46E2-9333-34753642AA95}" type="pres">
      <dgm:prSet presAssocID="{DF087F1F-B5D6-4BB3-B4B8-EF74DC991562}" presName="sibTrans" presStyleLbl="sibTrans2D1" presStyleIdx="2" presStyleCnt="3"/>
      <dgm:spPr/>
    </dgm:pt>
    <dgm:pt modelId="{BC43A8A6-7068-4061-B2EC-8BD131B6520E}" type="pres">
      <dgm:prSet presAssocID="{DF087F1F-B5D6-4BB3-B4B8-EF74DC991562}" presName="connectorText" presStyleLbl="sibTrans2D1" presStyleIdx="2" presStyleCnt="3"/>
      <dgm:spPr/>
    </dgm:pt>
    <dgm:pt modelId="{313FAEF0-C76E-4AF5-9E32-4C7C4E22ACA1}" type="pres">
      <dgm:prSet presAssocID="{A760980E-EED7-4AC9-89E2-06E00AB985B3}" presName="node" presStyleLbl="node1" presStyleIdx="3" presStyleCnt="4">
        <dgm:presLayoutVars>
          <dgm:bulletEnabled val="1"/>
        </dgm:presLayoutVars>
      </dgm:prSet>
      <dgm:spPr/>
    </dgm:pt>
  </dgm:ptLst>
  <dgm:cxnLst>
    <dgm:cxn modelId="{A9FE380F-1E63-47A3-AB9D-B320D0AB8A1D}" srcId="{91E0F864-53BF-494B-9B69-FB49D855E25F}" destId="{5A79A64E-12FA-43AA-A6DC-B82A31855A97}" srcOrd="1" destOrd="0" parTransId="{4EEF416E-2CC6-4C9C-A1DE-844F0F588152}" sibTransId="{30F87929-2156-4D09-8BFD-4903E9C71389}"/>
    <dgm:cxn modelId="{D0A5D920-F774-4E26-AB79-C537913FF9C3}" type="presOf" srcId="{1C8E719C-0462-4CE1-A052-686F4ED8402C}" destId="{17EDADFD-C395-4823-B918-D762AC6065D9}" srcOrd="0" destOrd="0" presId="urn:microsoft.com/office/officeart/2005/8/layout/process5"/>
    <dgm:cxn modelId="{6FC52E28-69DE-41E3-B705-FAC0CBBB06B2}" type="presOf" srcId="{DF087F1F-B5D6-4BB3-B4B8-EF74DC991562}" destId="{BC43A8A6-7068-4061-B2EC-8BD131B6520E}" srcOrd="1" destOrd="0" presId="urn:microsoft.com/office/officeart/2005/8/layout/process5"/>
    <dgm:cxn modelId="{4F5CC166-32D9-4AC6-BE7E-CB2E580A1385}" type="presOf" srcId="{91E0F864-53BF-494B-9B69-FB49D855E25F}" destId="{6178C3A3-1459-4F01-81E5-15C6C05B6576}" srcOrd="0" destOrd="0" presId="urn:microsoft.com/office/officeart/2005/8/layout/process5"/>
    <dgm:cxn modelId="{48560849-62B4-4ABF-A901-3820C44BBD04}" type="presOf" srcId="{D91213E4-B455-4C21-9F2A-03219706771D}" destId="{3FB4C797-522D-4774-A7E2-A38D648C411D}" srcOrd="0" destOrd="0" presId="urn:microsoft.com/office/officeart/2005/8/layout/process5"/>
    <dgm:cxn modelId="{1EC7FF6F-C364-48A7-A1ED-B6798FD022D9}" type="presOf" srcId="{D91213E4-B455-4C21-9F2A-03219706771D}" destId="{920C5605-4D78-420F-B01F-C0311848D27E}" srcOrd="1" destOrd="0" presId="urn:microsoft.com/office/officeart/2005/8/layout/process5"/>
    <dgm:cxn modelId="{3AB22B75-9D03-408D-BEDA-D02208436813}" type="presOf" srcId="{30F87929-2156-4D09-8BFD-4903E9C71389}" destId="{A1F1D61D-7B8E-4C80-AC54-BD1C35002A1E}" srcOrd="1" destOrd="0" presId="urn:microsoft.com/office/officeart/2005/8/layout/process5"/>
    <dgm:cxn modelId="{50A1E35A-278F-4DEA-80A7-7BCC9BA4DF7A}" srcId="{91E0F864-53BF-494B-9B69-FB49D855E25F}" destId="{F8567A2D-2C90-48FD-8823-D534D450A86E}" srcOrd="2" destOrd="0" parTransId="{6D643D86-4F89-4A68-A638-48D748582C67}" sibTransId="{DF087F1F-B5D6-4BB3-B4B8-EF74DC991562}"/>
    <dgm:cxn modelId="{9DA92E7B-79F8-4E3B-AE78-09FA594718A9}" type="presOf" srcId="{A760980E-EED7-4AC9-89E2-06E00AB985B3}" destId="{313FAEF0-C76E-4AF5-9E32-4C7C4E22ACA1}" srcOrd="0" destOrd="0" presId="urn:microsoft.com/office/officeart/2005/8/layout/process5"/>
    <dgm:cxn modelId="{3EF63289-A3B2-4D32-9E3E-69908E7C5C94}" type="presOf" srcId="{5A79A64E-12FA-43AA-A6DC-B82A31855A97}" destId="{2AA31D99-3D62-4E72-98A8-9FB87C551F53}" srcOrd="0" destOrd="0" presId="urn:microsoft.com/office/officeart/2005/8/layout/process5"/>
    <dgm:cxn modelId="{25FF468C-0638-4CCD-9341-35EAEFF457B8}" type="presOf" srcId="{DF087F1F-B5D6-4BB3-B4B8-EF74DC991562}" destId="{85819F2D-6B6F-46E2-9333-34753642AA95}" srcOrd="0" destOrd="0" presId="urn:microsoft.com/office/officeart/2005/8/layout/process5"/>
    <dgm:cxn modelId="{D9E4E6AD-C232-4790-B84F-0B5E4A39D77E}" type="presOf" srcId="{F8567A2D-2C90-48FD-8823-D534D450A86E}" destId="{2C7AC0C4-44CE-4D3D-A966-98FFBD3B91E7}" srcOrd="0" destOrd="0" presId="urn:microsoft.com/office/officeart/2005/8/layout/process5"/>
    <dgm:cxn modelId="{A4D8FEBB-802A-4629-AF27-DE8B741F920C}" type="presOf" srcId="{30F87929-2156-4D09-8BFD-4903E9C71389}" destId="{226EDD78-D669-41FC-B29C-5E669A8DA44E}" srcOrd="0" destOrd="0" presId="urn:microsoft.com/office/officeart/2005/8/layout/process5"/>
    <dgm:cxn modelId="{AD7B92BF-D46A-45C8-A1C3-B85135437C9B}" srcId="{91E0F864-53BF-494B-9B69-FB49D855E25F}" destId="{1C8E719C-0462-4CE1-A052-686F4ED8402C}" srcOrd="0" destOrd="0" parTransId="{4C3597DD-229D-413E-B0B4-46A41E1A0EDA}" sibTransId="{D91213E4-B455-4C21-9F2A-03219706771D}"/>
    <dgm:cxn modelId="{0236F0C4-8D1D-492B-A314-518DE6EC5296}" srcId="{91E0F864-53BF-494B-9B69-FB49D855E25F}" destId="{A760980E-EED7-4AC9-89E2-06E00AB985B3}" srcOrd="3" destOrd="0" parTransId="{D45B8342-07AD-4075-B6F6-910F361F3344}" sibTransId="{BF70C6DB-8149-4721-AAF2-0CDDF2F4CF63}"/>
    <dgm:cxn modelId="{8415D46B-4DCA-438B-AC0A-DB01484941F6}" type="presParOf" srcId="{6178C3A3-1459-4F01-81E5-15C6C05B6576}" destId="{17EDADFD-C395-4823-B918-D762AC6065D9}" srcOrd="0" destOrd="0" presId="urn:microsoft.com/office/officeart/2005/8/layout/process5"/>
    <dgm:cxn modelId="{A3632976-FE40-4B11-BF27-BB941C41FF15}" type="presParOf" srcId="{6178C3A3-1459-4F01-81E5-15C6C05B6576}" destId="{3FB4C797-522D-4774-A7E2-A38D648C411D}" srcOrd="1" destOrd="0" presId="urn:microsoft.com/office/officeart/2005/8/layout/process5"/>
    <dgm:cxn modelId="{6FCF939D-5225-4AA5-8F29-A9E3E2FD405D}" type="presParOf" srcId="{3FB4C797-522D-4774-A7E2-A38D648C411D}" destId="{920C5605-4D78-420F-B01F-C0311848D27E}" srcOrd="0" destOrd="0" presId="urn:microsoft.com/office/officeart/2005/8/layout/process5"/>
    <dgm:cxn modelId="{9D12490D-437B-4399-A53C-3A8494D8CD8C}" type="presParOf" srcId="{6178C3A3-1459-4F01-81E5-15C6C05B6576}" destId="{2AA31D99-3D62-4E72-98A8-9FB87C551F53}" srcOrd="2" destOrd="0" presId="urn:microsoft.com/office/officeart/2005/8/layout/process5"/>
    <dgm:cxn modelId="{90C312B0-DF5D-421B-9A8B-1AB7AE2674C3}" type="presParOf" srcId="{6178C3A3-1459-4F01-81E5-15C6C05B6576}" destId="{226EDD78-D669-41FC-B29C-5E669A8DA44E}" srcOrd="3" destOrd="0" presId="urn:microsoft.com/office/officeart/2005/8/layout/process5"/>
    <dgm:cxn modelId="{4F7BB18B-FB31-4855-8AB5-C83CB34FA180}" type="presParOf" srcId="{226EDD78-D669-41FC-B29C-5E669A8DA44E}" destId="{A1F1D61D-7B8E-4C80-AC54-BD1C35002A1E}" srcOrd="0" destOrd="0" presId="urn:microsoft.com/office/officeart/2005/8/layout/process5"/>
    <dgm:cxn modelId="{CD3F92E0-141D-456C-9CAC-6A3CD8DB1C6D}" type="presParOf" srcId="{6178C3A3-1459-4F01-81E5-15C6C05B6576}" destId="{2C7AC0C4-44CE-4D3D-A966-98FFBD3B91E7}" srcOrd="4" destOrd="0" presId="urn:microsoft.com/office/officeart/2005/8/layout/process5"/>
    <dgm:cxn modelId="{6AB6AD20-C611-42B8-B15D-AC4E9B47127A}" type="presParOf" srcId="{6178C3A3-1459-4F01-81E5-15C6C05B6576}" destId="{85819F2D-6B6F-46E2-9333-34753642AA95}" srcOrd="5" destOrd="0" presId="urn:microsoft.com/office/officeart/2005/8/layout/process5"/>
    <dgm:cxn modelId="{7C53A99B-95E8-4165-85D0-63F595BF05AB}" type="presParOf" srcId="{85819F2D-6B6F-46E2-9333-34753642AA95}" destId="{BC43A8A6-7068-4061-B2EC-8BD131B6520E}" srcOrd="0" destOrd="0" presId="urn:microsoft.com/office/officeart/2005/8/layout/process5"/>
    <dgm:cxn modelId="{BEF9CF24-5890-4C17-BB84-863B72ED8078}" type="presParOf" srcId="{6178C3A3-1459-4F01-81E5-15C6C05B6576}" destId="{313FAEF0-C76E-4AF5-9E32-4C7C4E22ACA1}" srcOrd="6" destOrd="0" presId="urn:microsoft.com/office/officeart/2005/8/layout/process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D2ECCD1-0D95-4CA4-9C0E-25EA50787026}" type="doc">
      <dgm:prSet loTypeId="urn:microsoft.com/office/officeart/2005/8/layout/vList2" loCatId="list" qsTypeId="urn:microsoft.com/office/officeart/2005/8/quickstyle/simple1" qsCatId="simple" csTypeId="urn:microsoft.com/office/officeart/2005/8/colors/accent0_3" csCatId="mainScheme"/>
      <dgm:spPr/>
      <dgm:t>
        <a:bodyPr/>
        <a:lstStyle/>
        <a:p>
          <a:endParaRPr lang="en-US"/>
        </a:p>
      </dgm:t>
    </dgm:pt>
    <dgm:pt modelId="{601A4452-7544-43A5-B526-2D03C0B5B508}">
      <dgm:prSet/>
      <dgm:spPr/>
      <dgm:t>
        <a:bodyPr/>
        <a:lstStyle/>
        <a:p>
          <a:r>
            <a:rPr lang="fi-FI"/>
            <a:t>Puhuin matkan aikana enimmäkseen englantia. Töissä käytin myös espanjan, saksan sekä ruotsin kieltä, ja niiden vähäisestäkin osaamisesta oli hyötyä.</a:t>
          </a:r>
          <a:endParaRPr lang="en-US"/>
        </a:p>
      </dgm:t>
    </dgm:pt>
    <dgm:pt modelId="{E9CD57B2-46CF-46DF-8CDE-CBAD40468E80}" type="parTrans" cxnId="{F2278EAE-22F8-418F-B5C9-19CECF5874CF}">
      <dgm:prSet/>
      <dgm:spPr/>
      <dgm:t>
        <a:bodyPr/>
        <a:lstStyle/>
        <a:p>
          <a:endParaRPr lang="en-US"/>
        </a:p>
      </dgm:t>
    </dgm:pt>
    <dgm:pt modelId="{96D60DBC-38BF-4A6D-B18B-10B177F8510A}" type="sibTrans" cxnId="{F2278EAE-22F8-418F-B5C9-19CECF5874CF}">
      <dgm:prSet/>
      <dgm:spPr/>
      <dgm:t>
        <a:bodyPr/>
        <a:lstStyle/>
        <a:p>
          <a:endParaRPr lang="en-US"/>
        </a:p>
      </dgm:t>
    </dgm:pt>
    <dgm:pt modelId="{08CE45AB-0CAC-4A4A-978B-AA4D37B5765A}">
      <dgm:prSet/>
      <dgm:spPr/>
      <dgm:t>
        <a:bodyPr/>
        <a:lstStyle/>
        <a:p>
          <a:r>
            <a:rPr lang="fi-FI"/>
            <a:t>Käytin vieraita kieliä työpaikalla asiakaspalvelutilanteissa. Asiakkaat arvostivat paljon, jos tiesin vaikkapa tervehtiä tai kiittää heidän omalla äidinkielellään. Muilla kielillä kun englannilla kysyttäessä jouduin usein yrittää vaihtaa kommunikointikielen englanniksi tai vaihtoehtoisesti kysyä apua kollegaltani.</a:t>
          </a:r>
          <a:endParaRPr lang="en-US"/>
        </a:p>
      </dgm:t>
    </dgm:pt>
    <dgm:pt modelId="{705DA147-6B9F-4396-966F-C6BD8B78FF59}" type="parTrans" cxnId="{DE4AAF6B-F367-4223-91CA-D86C706C1234}">
      <dgm:prSet/>
      <dgm:spPr/>
      <dgm:t>
        <a:bodyPr/>
        <a:lstStyle/>
        <a:p>
          <a:endParaRPr lang="en-US"/>
        </a:p>
      </dgm:t>
    </dgm:pt>
    <dgm:pt modelId="{3D569501-879E-4C06-BFD1-5BB00B375097}" type="sibTrans" cxnId="{DE4AAF6B-F367-4223-91CA-D86C706C1234}">
      <dgm:prSet/>
      <dgm:spPr/>
      <dgm:t>
        <a:bodyPr/>
        <a:lstStyle/>
        <a:p>
          <a:endParaRPr lang="en-US"/>
        </a:p>
      </dgm:t>
    </dgm:pt>
    <dgm:pt modelId="{13F1F8B9-2342-41B8-950E-8D4578902E2A}">
      <dgm:prSet/>
      <dgm:spPr/>
      <dgm:t>
        <a:bodyPr/>
        <a:lstStyle/>
        <a:p>
          <a:r>
            <a:rPr lang="fi-FI"/>
            <a:t>Vapaa-ajalla käytin espanjan kieltä päivittäisiä asioita hoitaessani kuten kaupoissa käydessäni sekä ravintolassa ruokaa tilatessani.</a:t>
          </a:r>
          <a:endParaRPr lang="en-US"/>
        </a:p>
      </dgm:t>
    </dgm:pt>
    <dgm:pt modelId="{3DE9B9F4-5D81-42EF-8C9A-C7083CFF3099}" type="parTrans" cxnId="{C3CB132E-6ECD-4B1E-8D98-ABA87D23A96A}">
      <dgm:prSet/>
      <dgm:spPr/>
      <dgm:t>
        <a:bodyPr/>
        <a:lstStyle/>
        <a:p>
          <a:endParaRPr lang="en-US"/>
        </a:p>
      </dgm:t>
    </dgm:pt>
    <dgm:pt modelId="{0E0D3843-3E62-495C-AB29-E94B3FB7E7BB}" type="sibTrans" cxnId="{C3CB132E-6ECD-4B1E-8D98-ABA87D23A96A}">
      <dgm:prSet/>
      <dgm:spPr/>
      <dgm:t>
        <a:bodyPr/>
        <a:lstStyle/>
        <a:p>
          <a:endParaRPr lang="en-US"/>
        </a:p>
      </dgm:t>
    </dgm:pt>
    <dgm:pt modelId="{4A754C50-E887-45BF-83CF-58F62F317055}">
      <dgm:prSet/>
      <dgm:spPr/>
      <dgm:t>
        <a:bodyPr/>
        <a:lstStyle/>
        <a:p>
          <a:r>
            <a:rPr lang="fi-FI"/>
            <a:t>Espanjan kulttuuri erosi Suomen kulttuurista monella tavalla. Esimerkkinä </a:t>
          </a:r>
          <a:r>
            <a:rPr lang="fi-FI">
              <a:latin typeface="Arial" panose="020B0604020202020204"/>
            </a:rPr>
            <a:t>ruokailuajat</a:t>
          </a:r>
          <a:r>
            <a:rPr lang="fi-FI"/>
            <a:t> – Suomessa olemme tottuneet lounastamaan 11-12 aikaan aamupäivällä, kun espanjalaiset menevät lounaalle vasta noin kahden aikaan iltapäivällä. Illallinenkin on Suomessa espanjalaisten mukaan aivan liian aikaisin – he kun syövät illallista samaan aikaan kun suomalaiset iltapalaa. Suomalaiset ruokailuaikojen tottumukset herättivätkin hilpeyttä työkavereissani heille niistä kertoessani.</a:t>
          </a:r>
          <a:endParaRPr lang="en-US"/>
        </a:p>
      </dgm:t>
    </dgm:pt>
    <dgm:pt modelId="{D5E857FD-2973-441B-9D59-4A24A8E40465}" type="parTrans" cxnId="{73F787A7-C475-4C14-B496-78DD6C864382}">
      <dgm:prSet/>
      <dgm:spPr/>
      <dgm:t>
        <a:bodyPr/>
        <a:lstStyle/>
        <a:p>
          <a:endParaRPr lang="en-US"/>
        </a:p>
      </dgm:t>
    </dgm:pt>
    <dgm:pt modelId="{7DED4457-3F26-4029-8925-85D4D5966A92}" type="sibTrans" cxnId="{73F787A7-C475-4C14-B496-78DD6C864382}">
      <dgm:prSet/>
      <dgm:spPr/>
      <dgm:t>
        <a:bodyPr/>
        <a:lstStyle/>
        <a:p>
          <a:endParaRPr lang="en-US"/>
        </a:p>
      </dgm:t>
    </dgm:pt>
    <dgm:pt modelId="{E3732CD4-8D40-452F-A893-6DCFEF114A56}" type="pres">
      <dgm:prSet presAssocID="{3D2ECCD1-0D95-4CA4-9C0E-25EA50787026}" presName="linear" presStyleCnt="0">
        <dgm:presLayoutVars>
          <dgm:animLvl val="lvl"/>
          <dgm:resizeHandles val="exact"/>
        </dgm:presLayoutVars>
      </dgm:prSet>
      <dgm:spPr/>
    </dgm:pt>
    <dgm:pt modelId="{1AA520DF-7EAC-4826-8E65-B21F754A5B6D}" type="pres">
      <dgm:prSet presAssocID="{601A4452-7544-43A5-B526-2D03C0B5B508}" presName="parentText" presStyleLbl="node1" presStyleIdx="0" presStyleCnt="4">
        <dgm:presLayoutVars>
          <dgm:chMax val="0"/>
          <dgm:bulletEnabled val="1"/>
        </dgm:presLayoutVars>
      </dgm:prSet>
      <dgm:spPr/>
    </dgm:pt>
    <dgm:pt modelId="{9A0A47F7-11D0-483E-8F55-4D04C210F226}" type="pres">
      <dgm:prSet presAssocID="{96D60DBC-38BF-4A6D-B18B-10B177F8510A}" presName="spacer" presStyleCnt="0"/>
      <dgm:spPr/>
    </dgm:pt>
    <dgm:pt modelId="{0F2A4299-D3C6-4BF2-85C8-DDE097F87B4C}" type="pres">
      <dgm:prSet presAssocID="{08CE45AB-0CAC-4A4A-978B-AA4D37B5765A}" presName="parentText" presStyleLbl="node1" presStyleIdx="1" presStyleCnt="4">
        <dgm:presLayoutVars>
          <dgm:chMax val="0"/>
          <dgm:bulletEnabled val="1"/>
        </dgm:presLayoutVars>
      </dgm:prSet>
      <dgm:spPr/>
    </dgm:pt>
    <dgm:pt modelId="{DD987C9D-981B-4048-967C-E142DC4F5343}" type="pres">
      <dgm:prSet presAssocID="{3D569501-879E-4C06-BFD1-5BB00B375097}" presName="spacer" presStyleCnt="0"/>
      <dgm:spPr/>
    </dgm:pt>
    <dgm:pt modelId="{A6354E4A-E5D8-41D1-841D-57A62CACCEBD}" type="pres">
      <dgm:prSet presAssocID="{13F1F8B9-2342-41B8-950E-8D4578902E2A}" presName="parentText" presStyleLbl="node1" presStyleIdx="2" presStyleCnt="4">
        <dgm:presLayoutVars>
          <dgm:chMax val="0"/>
          <dgm:bulletEnabled val="1"/>
        </dgm:presLayoutVars>
      </dgm:prSet>
      <dgm:spPr/>
    </dgm:pt>
    <dgm:pt modelId="{511AD193-5778-4A0C-97D8-8C76B1F9377E}" type="pres">
      <dgm:prSet presAssocID="{0E0D3843-3E62-495C-AB29-E94B3FB7E7BB}" presName="spacer" presStyleCnt="0"/>
      <dgm:spPr/>
    </dgm:pt>
    <dgm:pt modelId="{87B61074-8F57-4069-AA2A-E5832C716658}" type="pres">
      <dgm:prSet presAssocID="{4A754C50-E887-45BF-83CF-58F62F317055}" presName="parentText" presStyleLbl="node1" presStyleIdx="3" presStyleCnt="4">
        <dgm:presLayoutVars>
          <dgm:chMax val="0"/>
          <dgm:bulletEnabled val="1"/>
        </dgm:presLayoutVars>
      </dgm:prSet>
      <dgm:spPr/>
    </dgm:pt>
  </dgm:ptLst>
  <dgm:cxnLst>
    <dgm:cxn modelId="{C18D3D03-E451-46AC-BD0A-A5919DD19D7E}" type="presOf" srcId="{4A754C50-E887-45BF-83CF-58F62F317055}" destId="{87B61074-8F57-4069-AA2A-E5832C716658}" srcOrd="0" destOrd="0" presId="urn:microsoft.com/office/officeart/2005/8/layout/vList2"/>
    <dgm:cxn modelId="{C3CB132E-6ECD-4B1E-8D98-ABA87D23A96A}" srcId="{3D2ECCD1-0D95-4CA4-9C0E-25EA50787026}" destId="{13F1F8B9-2342-41B8-950E-8D4578902E2A}" srcOrd="2" destOrd="0" parTransId="{3DE9B9F4-5D81-42EF-8C9A-C7083CFF3099}" sibTransId="{0E0D3843-3E62-495C-AB29-E94B3FB7E7BB}"/>
    <dgm:cxn modelId="{B63DE331-C4E0-4E4D-BF20-7E370DE75CAF}" type="presOf" srcId="{3D2ECCD1-0D95-4CA4-9C0E-25EA50787026}" destId="{E3732CD4-8D40-452F-A893-6DCFEF114A56}" srcOrd="0" destOrd="0" presId="urn:microsoft.com/office/officeart/2005/8/layout/vList2"/>
    <dgm:cxn modelId="{DE4AAF6B-F367-4223-91CA-D86C706C1234}" srcId="{3D2ECCD1-0D95-4CA4-9C0E-25EA50787026}" destId="{08CE45AB-0CAC-4A4A-978B-AA4D37B5765A}" srcOrd="1" destOrd="0" parTransId="{705DA147-6B9F-4396-966F-C6BD8B78FF59}" sibTransId="{3D569501-879E-4C06-BFD1-5BB00B375097}"/>
    <dgm:cxn modelId="{73F787A7-C475-4C14-B496-78DD6C864382}" srcId="{3D2ECCD1-0D95-4CA4-9C0E-25EA50787026}" destId="{4A754C50-E887-45BF-83CF-58F62F317055}" srcOrd="3" destOrd="0" parTransId="{D5E857FD-2973-441B-9D59-4A24A8E40465}" sibTransId="{7DED4457-3F26-4029-8925-85D4D5966A92}"/>
    <dgm:cxn modelId="{3BC3B1A9-FDFE-449A-B697-5259EBE6CA20}" type="presOf" srcId="{08CE45AB-0CAC-4A4A-978B-AA4D37B5765A}" destId="{0F2A4299-D3C6-4BF2-85C8-DDE097F87B4C}" srcOrd="0" destOrd="0" presId="urn:microsoft.com/office/officeart/2005/8/layout/vList2"/>
    <dgm:cxn modelId="{F2278EAE-22F8-418F-B5C9-19CECF5874CF}" srcId="{3D2ECCD1-0D95-4CA4-9C0E-25EA50787026}" destId="{601A4452-7544-43A5-B526-2D03C0B5B508}" srcOrd="0" destOrd="0" parTransId="{E9CD57B2-46CF-46DF-8CDE-CBAD40468E80}" sibTransId="{96D60DBC-38BF-4A6D-B18B-10B177F8510A}"/>
    <dgm:cxn modelId="{01EDD7BE-14F5-4F7F-B194-7A387FA17AC7}" type="presOf" srcId="{13F1F8B9-2342-41B8-950E-8D4578902E2A}" destId="{A6354E4A-E5D8-41D1-841D-57A62CACCEBD}" srcOrd="0" destOrd="0" presId="urn:microsoft.com/office/officeart/2005/8/layout/vList2"/>
    <dgm:cxn modelId="{C0D577FB-DCF1-4D3B-92C5-974FFEB0BCAE}" type="presOf" srcId="{601A4452-7544-43A5-B526-2D03C0B5B508}" destId="{1AA520DF-7EAC-4826-8E65-B21F754A5B6D}" srcOrd="0" destOrd="0" presId="urn:microsoft.com/office/officeart/2005/8/layout/vList2"/>
    <dgm:cxn modelId="{50548379-FD49-40E2-BDE8-9AC62D036BAB}" type="presParOf" srcId="{E3732CD4-8D40-452F-A893-6DCFEF114A56}" destId="{1AA520DF-7EAC-4826-8E65-B21F754A5B6D}" srcOrd="0" destOrd="0" presId="urn:microsoft.com/office/officeart/2005/8/layout/vList2"/>
    <dgm:cxn modelId="{63F59E84-CCCE-4BB5-9F81-1D70A788E755}" type="presParOf" srcId="{E3732CD4-8D40-452F-A893-6DCFEF114A56}" destId="{9A0A47F7-11D0-483E-8F55-4D04C210F226}" srcOrd="1" destOrd="0" presId="urn:microsoft.com/office/officeart/2005/8/layout/vList2"/>
    <dgm:cxn modelId="{6263FFBB-9D0D-4B36-8525-BD541B662277}" type="presParOf" srcId="{E3732CD4-8D40-452F-A893-6DCFEF114A56}" destId="{0F2A4299-D3C6-4BF2-85C8-DDE097F87B4C}" srcOrd="2" destOrd="0" presId="urn:microsoft.com/office/officeart/2005/8/layout/vList2"/>
    <dgm:cxn modelId="{B491901C-C881-4909-8310-8CB0529BBA7C}" type="presParOf" srcId="{E3732CD4-8D40-452F-A893-6DCFEF114A56}" destId="{DD987C9D-981B-4048-967C-E142DC4F5343}" srcOrd="3" destOrd="0" presId="urn:microsoft.com/office/officeart/2005/8/layout/vList2"/>
    <dgm:cxn modelId="{8FC48875-CE4A-447C-8B68-5D10C870EDFC}" type="presParOf" srcId="{E3732CD4-8D40-452F-A893-6DCFEF114A56}" destId="{A6354E4A-E5D8-41D1-841D-57A62CACCEBD}" srcOrd="4" destOrd="0" presId="urn:microsoft.com/office/officeart/2005/8/layout/vList2"/>
    <dgm:cxn modelId="{5CF8DCA3-3931-4E28-8D30-B9CC5AD13DFD}" type="presParOf" srcId="{E3732CD4-8D40-452F-A893-6DCFEF114A56}" destId="{511AD193-5778-4A0C-97D8-8C76B1F9377E}" srcOrd="5" destOrd="0" presId="urn:microsoft.com/office/officeart/2005/8/layout/vList2"/>
    <dgm:cxn modelId="{ACEC8F15-031D-4FA1-B7A8-16A832014B17}" type="presParOf" srcId="{E3732CD4-8D40-452F-A893-6DCFEF114A56}" destId="{87B61074-8F57-4069-AA2A-E5832C716658}"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C22986D-AC94-45DB-8621-D1CAC08ED9BC}" type="doc">
      <dgm:prSet loTypeId="urn:microsoft.com/office/officeart/2005/8/layout/default" loCatId="list" qsTypeId="urn:microsoft.com/office/officeart/2005/8/quickstyle/simple2" qsCatId="simple" csTypeId="urn:microsoft.com/office/officeart/2005/8/colors/colorful1" csCatId="colorful"/>
      <dgm:spPr/>
      <dgm:t>
        <a:bodyPr/>
        <a:lstStyle/>
        <a:p>
          <a:endParaRPr lang="en-US"/>
        </a:p>
      </dgm:t>
    </dgm:pt>
    <dgm:pt modelId="{A4ADE246-AD3C-499F-BB73-8B3A98451CC1}">
      <dgm:prSet/>
      <dgm:spPr/>
      <dgm:t>
        <a:bodyPr/>
        <a:lstStyle/>
        <a:p>
          <a:pPr rtl="0"/>
          <a:r>
            <a:rPr lang="fi-FI"/>
            <a:t>Työpaikassani </a:t>
          </a:r>
          <a:r>
            <a:rPr lang="fi-FI" err="1"/>
            <a:t>Playa</a:t>
          </a:r>
          <a:r>
            <a:rPr lang="fi-FI"/>
            <a:t> Park </a:t>
          </a:r>
          <a:r>
            <a:rPr lang="fi-FI" err="1"/>
            <a:t>Zensation</a:t>
          </a:r>
          <a:r>
            <a:rPr lang="fi-FI"/>
            <a:t> -hotellissa otettiin hygienia todella hyvin huomioon. Käsidesipulloja löytyi joka paikasta, ja niitä tuli käyttää vastaanottoon tai ravintolan puolelle</a:t>
          </a:r>
          <a:r>
            <a:rPr lang="fi-FI">
              <a:latin typeface="Arial" panose="020B0604020202020204"/>
            </a:rPr>
            <a:t> saapuessaan</a:t>
          </a:r>
          <a:r>
            <a:rPr lang="fi-FI"/>
            <a:t>. Myös yleisiä tiloja siivottiin useita kertoja päivässä.</a:t>
          </a:r>
          <a:endParaRPr lang="en-US"/>
        </a:p>
      </dgm:t>
    </dgm:pt>
    <dgm:pt modelId="{05AC9045-35EB-43B4-A10A-37AA8DF0F2E4}" type="parTrans" cxnId="{447BEE74-6FBF-4729-A327-D504A0F0FA75}">
      <dgm:prSet/>
      <dgm:spPr/>
      <dgm:t>
        <a:bodyPr/>
        <a:lstStyle/>
        <a:p>
          <a:endParaRPr lang="en-US"/>
        </a:p>
      </dgm:t>
    </dgm:pt>
    <dgm:pt modelId="{0736BA73-8188-4C13-ADAC-864EB509E94B}" type="sibTrans" cxnId="{447BEE74-6FBF-4729-A327-D504A0F0FA75}">
      <dgm:prSet/>
      <dgm:spPr/>
      <dgm:t>
        <a:bodyPr/>
        <a:lstStyle/>
        <a:p>
          <a:endParaRPr lang="en-US"/>
        </a:p>
      </dgm:t>
    </dgm:pt>
    <dgm:pt modelId="{947DB55F-8F6D-465B-9DD4-7669AD889F61}">
      <dgm:prSet/>
      <dgm:spPr/>
      <dgm:t>
        <a:bodyPr/>
        <a:lstStyle/>
        <a:p>
          <a:r>
            <a:rPr lang="fi-FI"/>
            <a:t>Työvaatteiden tuli olla asiallisia ja niiden tuli sopia työnkuvaan.</a:t>
          </a:r>
          <a:endParaRPr lang="en-US"/>
        </a:p>
      </dgm:t>
    </dgm:pt>
    <dgm:pt modelId="{9B35FE20-B248-4457-B744-656F8D8A761A}" type="parTrans" cxnId="{2882DA48-5705-4CCF-9672-416C8F15C34D}">
      <dgm:prSet/>
      <dgm:spPr/>
      <dgm:t>
        <a:bodyPr/>
        <a:lstStyle/>
        <a:p>
          <a:endParaRPr lang="en-US"/>
        </a:p>
      </dgm:t>
    </dgm:pt>
    <dgm:pt modelId="{3B643288-E655-4DEB-9ED8-9C882C405C70}" type="sibTrans" cxnId="{2882DA48-5705-4CCF-9672-416C8F15C34D}">
      <dgm:prSet/>
      <dgm:spPr/>
      <dgm:t>
        <a:bodyPr/>
        <a:lstStyle/>
        <a:p>
          <a:endParaRPr lang="en-US"/>
        </a:p>
      </dgm:t>
    </dgm:pt>
    <dgm:pt modelId="{353907C2-99DB-4F76-B608-0BD7424AA51C}">
      <dgm:prSet/>
      <dgm:spPr/>
      <dgm:t>
        <a:bodyPr/>
        <a:lstStyle/>
        <a:p>
          <a:r>
            <a:rPr lang="fi-FI"/>
            <a:t>Työympäristön turvallisuudesta huolehtivat omalla toiminnallaan kaikki työntekijät.</a:t>
          </a:r>
          <a:endParaRPr lang="en-US"/>
        </a:p>
      </dgm:t>
    </dgm:pt>
    <dgm:pt modelId="{EEBE0FEC-697D-47AB-AAF3-C5246893059F}" type="parTrans" cxnId="{F32B828F-9B43-4ECB-8CF5-58FFD8601649}">
      <dgm:prSet/>
      <dgm:spPr/>
      <dgm:t>
        <a:bodyPr/>
        <a:lstStyle/>
        <a:p>
          <a:endParaRPr lang="en-US"/>
        </a:p>
      </dgm:t>
    </dgm:pt>
    <dgm:pt modelId="{63290165-08C5-4238-98AF-0E7CC1607AB3}" type="sibTrans" cxnId="{F32B828F-9B43-4ECB-8CF5-58FFD8601649}">
      <dgm:prSet/>
      <dgm:spPr/>
      <dgm:t>
        <a:bodyPr/>
        <a:lstStyle/>
        <a:p>
          <a:endParaRPr lang="en-US"/>
        </a:p>
      </dgm:t>
    </dgm:pt>
    <dgm:pt modelId="{D9813D1A-695A-450E-A6DB-ACE6FFE666CB}">
      <dgm:prSet/>
      <dgm:spPr/>
      <dgm:t>
        <a:bodyPr/>
        <a:lstStyle/>
        <a:p>
          <a:r>
            <a:rPr lang="fi-FI"/>
            <a:t>Työvälineisiini kuului </a:t>
          </a:r>
          <a:r>
            <a:rPr lang="fi-FI">
              <a:latin typeface="Arial" panose="020B0604020202020204"/>
            </a:rPr>
            <a:t>pääasiassa</a:t>
          </a:r>
          <a:r>
            <a:rPr lang="fi-FI"/>
            <a:t> tietokone, jolla lähes kaikki työt asiakaspalvelua lukuun ottamatta tehtiin.</a:t>
          </a:r>
          <a:endParaRPr lang="en-US"/>
        </a:p>
      </dgm:t>
    </dgm:pt>
    <dgm:pt modelId="{EA314379-7599-4A4B-B10D-C833B4C6BC48}" type="parTrans" cxnId="{DE98BF34-AB3C-4540-807E-0748BC3D9D44}">
      <dgm:prSet/>
      <dgm:spPr/>
      <dgm:t>
        <a:bodyPr/>
        <a:lstStyle/>
        <a:p>
          <a:endParaRPr lang="en-US"/>
        </a:p>
      </dgm:t>
    </dgm:pt>
    <dgm:pt modelId="{C894DAF4-C38F-436E-B215-3EA460F8E05E}" type="sibTrans" cxnId="{DE98BF34-AB3C-4540-807E-0748BC3D9D44}">
      <dgm:prSet/>
      <dgm:spPr/>
      <dgm:t>
        <a:bodyPr/>
        <a:lstStyle/>
        <a:p>
          <a:endParaRPr lang="en-US"/>
        </a:p>
      </dgm:t>
    </dgm:pt>
    <dgm:pt modelId="{4CFA3CF0-89A0-47B4-A129-4ADC99EACB75}">
      <dgm:prSet/>
      <dgm:spPr/>
      <dgm:t>
        <a:bodyPr/>
        <a:lstStyle/>
        <a:p>
          <a:r>
            <a:rPr lang="fi-FI"/>
            <a:t>Minun tuli ennen matkaa huolehtia, että saan koronarokotteen tehostusannoksen. Matkan aikana pidin huolta käsihygieniasta ja vältin paikkoja, joista olisin voinut mahdollisen tartunnan saada.</a:t>
          </a:r>
          <a:endParaRPr lang="en-US"/>
        </a:p>
      </dgm:t>
    </dgm:pt>
    <dgm:pt modelId="{AB50BEDC-615B-4A84-9DCE-E0D1D9B28155}" type="parTrans" cxnId="{DAFF7052-D914-4024-8939-946203CA350C}">
      <dgm:prSet/>
      <dgm:spPr/>
      <dgm:t>
        <a:bodyPr/>
        <a:lstStyle/>
        <a:p>
          <a:endParaRPr lang="en-US"/>
        </a:p>
      </dgm:t>
    </dgm:pt>
    <dgm:pt modelId="{ADD8DE1B-9860-475D-9D5C-4719D5726E50}" type="sibTrans" cxnId="{DAFF7052-D914-4024-8939-946203CA350C}">
      <dgm:prSet/>
      <dgm:spPr/>
      <dgm:t>
        <a:bodyPr/>
        <a:lstStyle/>
        <a:p>
          <a:endParaRPr lang="en-US"/>
        </a:p>
      </dgm:t>
    </dgm:pt>
    <dgm:pt modelId="{8A070811-99E1-407B-95AE-0E7214979611}" type="pres">
      <dgm:prSet presAssocID="{2C22986D-AC94-45DB-8621-D1CAC08ED9BC}" presName="diagram" presStyleCnt="0">
        <dgm:presLayoutVars>
          <dgm:dir/>
          <dgm:resizeHandles val="exact"/>
        </dgm:presLayoutVars>
      </dgm:prSet>
      <dgm:spPr/>
    </dgm:pt>
    <dgm:pt modelId="{C7498B5E-E4B4-4D0A-9F0A-7F6451AA5102}" type="pres">
      <dgm:prSet presAssocID="{A4ADE246-AD3C-499F-BB73-8B3A98451CC1}" presName="node" presStyleLbl="node1" presStyleIdx="0" presStyleCnt="5">
        <dgm:presLayoutVars>
          <dgm:bulletEnabled val="1"/>
        </dgm:presLayoutVars>
      </dgm:prSet>
      <dgm:spPr/>
    </dgm:pt>
    <dgm:pt modelId="{930B78A5-7C9F-4BF6-9E30-EDA192EF8C3F}" type="pres">
      <dgm:prSet presAssocID="{0736BA73-8188-4C13-ADAC-864EB509E94B}" presName="sibTrans" presStyleCnt="0"/>
      <dgm:spPr/>
    </dgm:pt>
    <dgm:pt modelId="{E8E7C4BB-51A7-4082-9C95-FD91D8F631D4}" type="pres">
      <dgm:prSet presAssocID="{947DB55F-8F6D-465B-9DD4-7669AD889F61}" presName="node" presStyleLbl="node1" presStyleIdx="1" presStyleCnt="5">
        <dgm:presLayoutVars>
          <dgm:bulletEnabled val="1"/>
        </dgm:presLayoutVars>
      </dgm:prSet>
      <dgm:spPr/>
    </dgm:pt>
    <dgm:pt modelId="{CDD31ABA-870C-45C9-984B-663EB68467F3}" type="pres">
      <dgm:prSet presAssocID="{3B643288-E655-4DEB-9ED8-9C882C405C70}" presName="sibTrans" presStyleCnt="0"/>
      <dgm:spPr/>
    </dgm:pt>
    <dgm:pt modelId="{34C687D1-BF0F-441B-95D4-5BB08DF80DB7}" type="pres">
      <dgm:prSet presAssocID="{353907C2-99DB-4F76-B608-0BD7424AA51C}" presName="node" presStyleLbl="node1" presStyleIdx="2" presStyleCnt="5">
        <dgm:presLayoutVars>
          <dgm:bulletEnabled val="1"/>
        </dgm:presLayoutVars>
      </dgm:prSet>
      <dgm:spPr/>
    </dgm:pt>
    <dgm:pt modelId="{1723D831-0942-4B82-A348-95AF5E2B61C6}" type="pres">
      <dgm:prSet presAssocID="{63290165-08C5-4238-98AF-0E7CC1607AB3}" presName="sibTrans" presStyleCnt="0"/>
      <dgm:spPr/>
    </dgm:pt>
    <dgm:pt modelId="{B9060BC0-7AB6-4AA2-A502-E3FB9CAFE476}" type="pres">
      <dgm:prSet presAssocID="{D9813D1A-695A-450E-A6DB-ACE6FFE666CB}" presName="node" presStyleLbl="node1" presStyleIdx="3" presStyleCnt="5">
        <dgm:presLayoutVars>
          <dgm:bulletEnabled val="1"/>
        </dgm:presLayoutVars>
      </dgm:prSet>
      <dgm:spPr/>
    </dgm:pt>
    <dgm:pt modelId="{8C8D3D68-0787-4C9F-BD60-50B4B68521F5}" type="pres">
      <dgm:prSet presAssocID="{C894DAF4-C38F-436E-B215-3EA460F8E05E}" presName="sibTrans" presStyleCnt="0"/>
      <dgm:spPr/>
    </dgm:pt>
    <dgm:pt modelId="{EC8D6C93-72EB-4CDF-B8A0-152CDD5FE16E}" type="pres">
      <dgm:prSet presAssocID="{4CFA3CF0-89A0-47B4-A129-4ADC99EACB75}" presName="node" presStyleLbl="node1" presStyleIdx="4" presStyleCnt="5">
        <dgm:presLayoutVars>
          <dgm:bulletEnabled val="1"/>
        </dgm:presLayoutVars>
      </dgm:prSet>
      <dgm:spPr/>
    </dgm:pt>
  </dgm:ptLst>
  <dgm:cxnLst>
    <dgm:cxn modelId="{E2EFB117-2BCF-4CEA-A98B-B64ABE7FDA5D}" type="presOf" srcId="{D9813D1A-695A-450E-A6DB-ACE6FFE666CB}" destId="{B9060BC0-7AB6-4AA2-A502-E3FB9CAFE476}" srcOrd="0" destOrd="0" presId="urn:microsoft.com/office/officeart/2005/8/layout/default"/>
    <dgm:cxn modelId="{929E9A1D-C3D2-4229-8776-CEEFF62C04F2}" type="presOf" srcId="{4CFA3CF0-89A0-47B4-A129-4ADC99EACB75}" destId="{EC8D6C93-72EB-4CDF-B8A0-152CDD5FE16E}" srcOrd="0" destOrd="0" presId="urn:microsoft.com/office/officeart/2005/8/layout/default"/>
    <dgm:cxn modelId="{DE98BF34-AB3C-4540-807E-0748BC3D9D44}" srcId="{2C22986D-AC94-45DB-8621-D1CAC08ED9BC}" destId="{D9813D1A-695A-450E-A6DB-ACE6FFE666CB}" srcOrd="3" destOrd="0" parTransId="{EA314379-7599-4A4B-B10D-C833B4C6BC48}" sibTransId="{C894DAF4-C38F-436E-B215-3EA460F8E05E}"/>
    <dgm:cxn modelId="{2882DA48-5705-4CCF-9672-416C8F15C34D}" srcId="{2C22986D-AC94-45DB-8621-D1CAC08ED9BC}" destId="{947DB55F-8F6D-465B-9DD4-7669AD889F61}" srcOrd="1" destOrd="0" parTransId="{9B35FE20-B248-4457-B744-656F8D8A761A}" sibTransId="{3B643288-E655-4DEB-9ED8-9C882C405C70}"/>
    <dgm:cxn modelId="{C642D74D-DCA5-4474-BBB6-E0E51A72E476}" type="presOf" srcId="{A4ADE246-AD3C-499F-BB73-8B3A98451CC1}" destId="{C7498B5E-E4B4-4D0A-9F0A-7F6451AA5102}" srcOrd="0" destOrd="0" presId="urn:microsoft.com/office/officeart/2005/8/layout/default"/>
    <dgm:cxn modelId="{DAFF7052-D914-4024-8939-946203CA350C}" srcId="{2C22986D-AC94-45DB-8621-D1CAC08ED9BC}" destId="{4CFA3CF0-89A0-47B4-A129-4ADC99EACB75}" srcOrd="4" destOrd="0" parTransId="{AB50BEDC-615B-4A84-9DCE-E0D1D9B28155}" sibTransId="{ADD8DE1B-9860-475D-9D5C-4719D5726E50}"/>
    <dgm:cxn modelId="{4E01D072-D5F4-4BC7-84C4-7A9999B21E7C}" type="presOf" srcId="{353907C2-99DB-4F76-B608-0BD7424AA51C}" destId="{34C687D1-BF0F-441B-95D4-5BB08DF80DB7}" srcOrd="0" destOrd="0" presId="urn:microsoft.com/office/officeart/2005/8/layout/default"/>
    <dgm:cxn modelId="{447BEE74-6FBF-4729-A327-D504A0F0FA75}" srcId="{2C22986D-AC94-45DB-8621-D1CAC08ED9BC}" destId="{A4ADE246-AD3C-499F-BB73-8B3A98451CC1}" srcOrd="0" destOrd="0" parTransId="{05AC9045-35EB-43B4-A10A-37AA8DF0F2E4}" sibTransId="{0736BA73-8188-4C13-ADAC-864EB509E94B}"/>
    <dgm:cxn modelId="{F32B828F-9B43-4ECB-8CF5-58FFD8601649}" srcId="{2C22986D-AC94-45DB-8621-D1CAC08ED9BC}" destId="{353907C2-99DB-4F76-B608-0BD7424AA51C}" srcOrd="2" destOrd="0" parTransId="{EEBE0FEC-697D-47AB-AAF3-C5246893059F}" sibTransId="{63290165-08C5-4238-98AF-0E7CC1607AB3}"/>
    <dgm:cxn modelId="{F0241690-23D7-4E3A-A69E-97D954BF4BD9}" type="presOf" srcId="{2C22986D-AC94-45DB-8621-D1CAC08ED9BC}" destId="{8A070811-99E1-407B-95AE-0E7214979611}" srcOrd="0" destOrd="0" presId="urn:microsoft.com/office/officeart/2005/8/layout/default"/>
    <dgm:cxn modelId="{58458DCC-4FBE-40A8-BBE0-20F7AC6E1687}" type="presOf" srcId="{947DB55F-8F6D-465B-9DD4-7669AD889F61}" destId="{E8E7C4BB-51A7-4082-9C95-FD91D8F631D4}" srcOrd="0" destOrd="0" presId="urn:microsoft.com/office/officeart/2005/8/layout/default"/>
    <dgm:cxn modelId="{D974311B-2BF9-4C77-87BE-DD80BFADC494}" type="presParOf" srcId="{8A070811-99E1-407B-95AE-0E7214979611}" destId="{C7498B5E-E4B4-4D0A-9F0A-7F6451AA5102}" srcOrd="0" destOrd="0" presId="urn:microsoft.com/office/officeart/2005/8/layout/default"/>
    <dgm:cxn modelId="{D4A2DE15-CE39-476E-B6F1-F379A20B5B23}" type="presParOf" srcId="{8A070811-99E1-407B-95AE-0E7214979611}" destId="{930B78A5-7C9F-4BF6-9E30-EDA192EF8C3F}" srcOrd="1" destOrd="0" presId="urn:microsoft.com/office/officeart/2005/8/layout/default"/>
    <dgm:cxn modelId="{B987DA16-E27B-4069-B24A-F8E5A21BD5BC}" type="presParOf" srcId="{8A070811-99E1-407B-95AE-0E7214979611}" destId="{E8E7C4BB-51A7-4082-9C95-FD91D8F631D4}" srcOrd="2" destOrd="0" presId="urn:microsoft.com/office/officeart/2005/8/layout/default"/>
    <dgm:cxn modelId="{58743C04-F827-4CAA-A770-C0A6688A2ECC}" type="presParOf" srcId="{8A070811-99E1-407B-95AE-0E7214979611}" destId="{CDD31ABA-870C-45C9-984B-663EB68467F3}" srcOrd="3" destOrd="0" presId="urn:microsoft.com/office/officeart/2005/8/layout/default"/>
    <dgm:cxn modelId="{6C053654-8365-4658-A6F1-B3EFA64F5712}" type="presParOf" srcId="{8A070811-99E1-407B-95AE-0E7214979611}" destId="{34C687D1-BF0F-441B-95D4-5BB08DF80DB7}" srcOrd="4" destOrd="0" presId="urn:microsoft.com/office/officeart/2005/8/layout/default"/>
    <dgm:cxn modelId="{410B267A-E88E-448D-9E4E-6F9F80F52E5F}" type="presParOf" srcId="{8A070811-99E1-407B-95AE-0E7214979611}" destId="{1723D831-0942-4B82-A348-95AF5E2B61C6}" srcOrd="5" destOrd="0" presId="urn:microsoft.com/office/officeart/2005/8/layout/default"/>
    <dgm:cxn modelId="{B8AA2770-AE45-49F0-A182-37FFFB44DF84}" type="presParOf" srcId="{8A070811-99E1-407B-95AE-0E7214979611}" destId="{B9060BC0-7AB6-4AA2-A502-E3FB9CAFE476}" srcOrd="6" destOrd="0" presId="urn:microsoft.com/office/officeart/2005/8/layout/default"/>
    <dgm:cxn modelId="{879F6CB9-F569-44B6-86A3-4916A8E403B7}" type="presParOf" srcId="{8A070811-99E1-407B-95AE-0E7214979611}" destId="{8C8D3D68-0787-4C9F-BD60-50B4B68521F5}" srcOrd="7" destOrd="0" presId="urn:microsoft.com/office/officeart/2005/8/layout/default"/>
    <dgm:cxn modelId="{02E0B571-9FB7-4A5F-8B1F-F0CB97428570}" type="presParOf" srcId="{8A070811-99E1-407B-95AE-0E7214979611}" destId="{EC8D6C93-72EB-4CDF-B8A0-152CDD5FE16E}" srcOrd="8" destOrd="0" presId="urn:microsoft.com/office/officeart/2005/8/layout/defaul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A9AD133-8CDF-4B10-920E-ABC75B09A1FD}"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A97F3BE7-23A6-4D9F-9849-564F44B18665}">
      <dgm:prSet/>
      <dgm:spPr/>
      <dgm:t>
        <a:bodyPr/>
        <a:lstStyle/>
        <a:p>
          <a:r>
            <a:rPr lang="fi-FI"/>
            <a:t>Minulla heräsi matkan aikana innostus muuttaa kohdemaahan pysyvästi työnteon merkeissä, ja sainkin työpaikalta tarjouksen tulla töihin uudelleen samaan paikkaan.</a:t>
          </a:r>
          <a:endParaRPr lang="en-US"/>
        </a:p>
      </dgm:t>
    </dgm:pt>
    <dgm:pt modelId="{AF7E0B62-41B8-42B8-B20B-1490F995FB2B}" type="parTrans" cxnId="{6DDCA6EB-C3FF-40C0-B210-9B932CD33896}">
      <dgm:prSet/>
      <dgm:spPr/>
      <dgm:t>
        <a:bodyPr/>
        <a:lstStyle/>
        <a:p>
          <a:endParaRPr lang="en-US"/>
        </a:p>
      </dgm:t>
    </dgm:pt>
    <dgm:pt modelId="{1BF327DD-2B05-4F36-94F6-60B51F56EDB7}" type="sibTrans" cxnId="{6DDCA6EB-C3FF-40C0-B210-9B932CD33896}">
      <dgm:prSet/>
      <dgm:spPr/>
      <dgm:t>
        <a:bodyPr/>
        <a:lstStyle/>
        <a:p>
          <a:endParaRPr lang="en-US"/>
        </a:p>
      </dgm:t>
    </dgm:pt>
    <dgm:pt modelId="{9093C749-31F4-412D-B282-1CC054DA506E}">
      <dgm:prSet/>
      <dgm:spPr/>
      <dgm:t>
        <a:bodyPr/>
        <a:lstStyle/>
        <a:p>
          <a:pPr rtl="0"/>
          <a:r>
            <a:rPr lang="fi-FI"/>
            <a:t>Opin matkan aikana käyttämään espanjankielisiä varausjärjestelmiä</a:t>
          </a:r>
          <a:r>
            <a:rPr lang="fi-FI">
              <a:latin typeface="Arial" panose="020B0604020202020204"/>
            </a:rPr>
            <a:t>.</a:t>
          </a:r>
          <a:endParaRPr lang="en-US"/>
        </a:p>
      </dgm:t>
    </dgm:pt>
    <dgm:pt modelId="{AEA5CA72-477D-4A99-8E4C-BE9F1B673EC6}" type="parTrans" cxnId="{0A9BE623-D144-4420-9B45-836FA45FEB2F}">
      <dgm:prSet/>
      <dgm:spPr/>
      <dgm:t>
        <a:bodyPr/>
        <a:lstStyle/>
        <a:p>
          <a:endParaRPr lang="en-US"/>
        </a:p>
      </dgm:t>
    </dgm:pt>
    <dgm:pt modelId="{DAA530F2-67E9-4521-AD1B-E3DD45D3AAAA}" type="sibTrans" cxnId="{0A9BE623-D144-4420-9B45-836FA45FEB2F}">
      <dgm:prSet/>
      <dgm:spPr/>
      <dgm:t>
        <a:bodyPr/>
        <a:lstStyle/>
        <a:p>
          <a:endParaRPr lang="en-US"/>
        </a:p>
      </dgm:t>
    </dgm:pt>
    <dgm:pt modelId="{5797E8B8-83DF-4895-950C-374A9E1ABD7F}">
      <dgm:prSet/>
      <dgm:spPr/>
      <dgm:t>
        <a:bodyPr/>
        <a:lstStyle/>
        <a:p>
          <a:pPr rtl="0"/>
          <a:r>
            <a:rPr lang="fi-FI"/>
            <a:t>Jos voisin uudelleen budjetoida matkani, käyttäisin suuremman osan</a:t>
          </a:r>
          <a:r>
            <a:rPr lang="fi-FI">
              <a:latin typeface="Arial" panose="020B0604020202020204"/>
            </a:rPr>
            <a:t> siitä</a:t>
          </a:r>
          <a:r>
            <a:rPr lang="fi-FI"/>
            <a:t> </a:t>
          </a:r>
          <a:r>
            <a:rPr lang="fi-FI">
              <a:latin typeface="Arial" panose="020B0604020202020204"/>
            </a:rPr>
            <a:t>erilaisiin aktiviteetteihin.</a:t>
          </a:r>
          <a:endParaRPr lang="en-US"/>
        </a:p>
      </dgm:t>
    </dgm:pt>
    <dgm:pt modelId="{096C771F-4F38-48BE-B0F1-34E830FA92E9}" type="parTrans" cxnId="{2085F5B1-E57D-4634-8B8C-A2C283916145}">
      <dgm:prSet/>
      <dgm:spPr/>
      <dgm:t>
        <a:bodyPr/>
        <a:lstStyle/>
        <a:p>
          <a:endParaRPr lang="en-US"/>
        </a:p>
      </dgm:t>
    </dgm:pt>
    <dgm:pt modelId="{DE2FCB72-F907-45CE-AAAD-E69C16D2D9E6}" type="sibTrans" cxnId="{2085F5B1-E57D-4634-8B8C-A2C283916145}">
      <dgm:prSet/>
      <dgm:spPr/>
      <dgm:t>
        <a:bodyPr/>
        <a:lstStyle/>
        <a:p>
          <a:endParaRPr lang="en-US"/>
        </a:p>
      </dgm:t>
    </dgm:pt>
    <dgm:pt modelId="{B28B5331-A00F-40C4-AEA7-A48BF2DCC7C0}" type="pres">
      <dgm:prSet presAssocID="{DA9AD133-8CDF-4B10-920E-ABC75B09A1FD}" presName="linear" presStyleCnt="0">
        <dgm:presLayoutVars>
          <dgm:animLvl val="lvl"/>
          <dgm:resizeHandles val="exact"/>
        </dgm:presLayoutVars>
      </dgm:prSet>
      <dgm:spPr/>
    </dgm:pt>
    <dgm:pt modelId="{8B28B742-A336-49E4-BF1D-5B7F5CCC2A14}" type="pres">
      <dgm:prSet presAssocID="{A97F3BE7-23A6-4D9F-9849-564F44B18665}" presName="parentText" presStyleLbl="node1" presStyleIdx="0" presStyleCnt="3">
        <dgm:presLayoutVars>
          <dgm:chMax val="0"/>
          <dgm:bulletEnabled val="1"/>
        </dgm:presLayoutVars>
      </dgm:prSet>
      <dgm:spPr/>
    </dgm:pt>
    <dgm:pt modelId="{4A09FDDC-2605-46DB-A4E9-E254877DF95B}" type="pres">
      <dgm:prSet presAssocID="{1BF327DD-2B05-4F36-94F6-60B51F56EDB7}" presName="spacer" presStyleCnt="0"/>
      <dgm:spPr/>
    </dgm:pt>
    <dgm:pt modelId="{EFDC817C-4179-4CA9-B714-AD095180A791}" type="pres">
      <dgm:prSet presAssocID="{9093C749-31F4-412D-B282-1CC054DA506E}" presName="parentText" presStyleLbl="node1" presStyleIdx="1" presStyleCnt="3">
        <dgm:presLayoutVars>
          <dgm:chMax val="0"/>
          <dgm:bulletEnabled val="1"/>
        </dgm:presLayoutVars>
      </dgm:prSet>
      <dgm:spPr/>
    </dgm:pt>
    <dgm:pt modelId="{984A8AFE-3624-42AA-9EE8-ED3D8ECCCB55}" type="pres">
      <dgm:prSet presAssocID="{DAA530F2-67E9-4521-AD1B-E3DD45D3AAAA}" presName="spacer" presStyleCnt="0"/>
      <dgm:spPr/>
    </dgm:pt>
    <dgm:pt modelId="{FE21520D-67F2-4CE5-99AB-7F0A883AF1DC}" type="pres">
      <dgm:prSet presAssocID="{5797E8B8-83DF-4895-950C-374A9E1ABD7F}" presName="parentText" presStyleLbl="node1" presStyleIdx="2" presStyleCnt="3">
        <dgm:presLayoutVars>
          <dgm:chMax val="0"/>
          <dgm:bulletEnabled val="1"/>
        </dgm:presLayoutVars>
      </dgm:prSet>
      <dgm:spPr/>
    </dgm:pt>
  </dgm:ptLst>
  <dgm:cxnLst>
    <dgm:cxn modelId="{BB22E816-F816-4563-8994-EF9FCE56B00F}" type="presOf" srcId="{DA9AD133-8CDF-4B10-920E-ABC75B09A1FD}" destId="{B28B5331-A00F-40C4-AEA7-A48BF2DCC7C0}" srcOrd="0" destOrd="0" presId="urn:microsoft.com/office/officeart/2005/8/layout/vList2"/>
    <dgm:cxn modelId="{0A9BE623-D144-4420-9B45-836FA45FEB2F}" srcId="{DA9AD133-8CDF-4B10-920E-ABC75B09A1FD}" destId="{9093C749-31F4-412D-B282-1CC054DA506E}" srcOrd="1" destOrd="0" parTransId="{AEA5CA72-477D-4A99-8E4C-BE9F1B673EC6}" sibTransId="{DAA530F2-67E9-4521-AD1B-E3DD45D3AAAA}"/>
    <dgm:cxn modelId="{7CBC5026-306F-496C-8CA5-CB254FDD5767}" type="presOf" srcId="{A97F3BE7-23A6-4D9F-9849-564F44B18665}" destId="{8B28B742-A336-49E4-BF1D-5B7F5CCC2A14}" srcOrd="0" destOrd="0" presId="urn:microsoft.com/office/officeart/2005/8/layout/vList2"/>
    <dgm:cxn modelId="{FE974660-1B3E-4DE7-84CE-7C0E47FB785E}" type="presOf" srcId="{9093C749-31F4-412D-B282-1CC054DA506E}" destId="{EFDC817C-4179-4CA9-B714-AD095180A791}" srcOrd="0" destOrd="0" presId="urn:microsoft.com/office/officeart/2005/8/layout/vList2"/>
    <dgm:cxn modelId="{2085F5B1-E57D-4634-8B8C-A2C283916145}" srcId="{DA9AD133-8CDF-4B10-920E-ABC75B09A1FD}" destId="{5797E8B8-83DF-4895-950C-374A9E1ABD7F}" srcOrd="2" destOrd="0" parTransId="{096C771F-4F38-48BE-B0F1-34E830FA92E9}" sibTransId="{DE2FCB72-F907-45CE-AAAD-E69C16D2D9E6}"/>
    <dgm:cxn modelId="{B84BC5BD-5B74-44CC-9561-AE7343E0DC9F}" type="presOf" srcId="{5797E8B8-83DF-4895-950C-374A9E1ABD7F}" destId="{FE21520D-67F2-4CE5-99AB-7F0A883AF1DC}" srcOrd="0" destOrd="0" presId="urn:microsoft.com/office/officeart/2005/8/layout/vList2"/>
    <dgm:cxn modelId="{6DDCA6EB-C3FF-40C0-B210-9B932CD33896}" srcId="{DA9AD133-8CDF-4B10-920E-ABC75B09A1FD}" destId="{A97F3BE7-23A6-4D9F-9849-564F44B18665}" srcOrd="0" destOrd="0" parTransId="{AF7E0B62-41B8-42B8-B20B-1490F995FB2B}" sibTransId="{1BF327DD-2B05-4F36-94F6-60B51F56EDB7}"/>
    <dgm:cxn modelId="{F69A01D7-C2D7-4B42-8249-E564988ABB1F}" type="presParOf" srcId="{B28B5331-A00F-40C4-AEA7-A48BF2DCC7C0}" destId="{8B28B742-A336-49E4-BF1D-5B7F5CCC2A14}" srcOrd="0" destOrd="0" presId="urn:microsoft.com/office/officeart/2005/8/layout/vList2"/>
    <dgm:cxn modelId="{9E985F7E-61A6-45D8-97D0-260D236A3ED0}" type="presParOf" srcId="{B28B5331-A00F-40C4-AEA7-A48BF2DCC7C0}" destId="{4A09FDDC-2605-46DB-A4E9-E254877DF95B}" srcOrd="1" destOrd="0" presId="urn:microsoft.com/office/officeart/2005/8/layout/vList2"/>
    <dgm:cxn modelId="{166B41EC-0469-4D32-85E4-71B9E48019BA}" type="presParOf" srcId="{B28B5331-A00F-40C4-AEA7-A48BF2DCC7C0}" destId="{EFDC817C-4179-4CA9-B714-AD095180A791}" srcOrd="2" destOrd="0" presId="urn:microsoft.com/office/officeart/2005/8/layout/vList2"/>
    <dgm:cxn modelId="{94639BC1-FC3A-4236-825E-AF931955991D}" type="presParOf" srcId="{B28B5331-A00F-40C4-AEA7-A48BF2DCC7C0}" destId="{984A8AFE-3624-42AA-9EE8-ED3D8ECCCB55}" srcOrd="3" destOrd="0" presId="urn:microsoft.com/office/officeart/2005/8/layout/vList2"/>
    <dgm:cxn modelId="{879365D3-2ECE-4E32-B590-11F1FE253AC8}" type="presParOf" srcId="{B28B5331-A00F-40C4-AEA7-A48BF2DCC7C0}" destId="{FE21520D-67F2-4CE5-99AB-7F0A883AF1DC}"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6B1F4B-0FA5-4994-B97E-24B1CFA6E99C}">
      <dsp:nvSpPr>
        <dsp:cNvPr id="0" name=""/>
        <dsp:cNvSpPr/>
      </dsp:nvSpPr>
      <dsp:spPr>
        <a:xfrm>
          <a:off x="0" y="122061"/>
          <a:ext cx="11263221" cy="148867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i-FI" sz="1800" kern="1200"/>
            <a:t>Tunnelmat Fuerteventuran lentokentälle saapuessa olivat helpottuneet – matka oli sujunut ongelmitta. Astuessani kentältä ulos vastassa oli toivottu lämmin tuulahdus. Huomasin heti, että Suomen säähän sekä viileään lentokoneilmaan soveltuva karvatakkini ja collegepaitani olivat auttamatta liian kuumia. Pienen etsinnän jälkeen löysin lentokenttäkuljetukseni. </a:t>
          </a:r>
          <a:endParaRPr lang="en-US" sz="1800" kern="1200"/>
        </a:p>
      </dsp:txBody>
      <dsp:txXfrm>
        <a:off x="72671" y="194732"/>
        <a:ext cx="11117879" cy="1343336"/>
      </dsp:txXfrm>
    </dsp:sp>
    <dsp:sp modelId="{A2F5E1B5-46C3-48E2-9368-61F3899FE997}">
      <dsp:nvSpPr>
        <dsp:cNvPr id="0" name=""/>
        <dsp:cNvSpPr/>
      </dsp:nvSpPr>
      <dsp:spPr>
        <a:xfrm>
          <a:off x="0" y="1662580"/>
          <a:ext cx="11263221" cy="148867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i-FI" sz="1800" kern="1200"/>
            <a:t>Päästessäni matkaan, pääsin pikkubussin takapenkiltä ihailemaan tuliperäisen saaren karuja maisemia. Saavuttuani määränpäähäni oli minua vastassa Espanjan </a:t>
          </a:r>
          <a:r>
            <a:rPr lang="fi-FI" sz="1800" kern="1200" err="1"/>
            <a:t>kv</a:t>
          </a:r>
          <a:r>
            <a:rPr lang="fi-FI" sz="1800" kern="1200"/>
            <a:t>-vastaava </a:t>
          </a:r>
          <a:r>
            <a:rPr lang="fi-FI" sz="1800" kern="1200" err="1"/>
            <a:t>Vladi</a:t>
          </a:r>
          <a:r>
            <a:rPr lang="fi-FI" sz="1800" kern="1200"/>
            <a:t>. Hän opasti minut asuntoon, josta tuli kotini seuraavan kahden kuukauden ajaksi.</a:t>
          </a:r>
          <a:endParaRPr lang="en-US" sz="1800" kern="1200"/>
        </a:p>
      </dsp:txBody>
      <dsp:txXfrm>
        <a:off x="72671" y="1735251"/>
        <a:ext cx="11117879" cy="1343336"/>
      </dsp:txXfrm>
    </dsp:sp>
    <dsp:sp modelId="{D085144B-0BA8-4835-A71E-06C4E416FA02}">
      <dsp:nvSpPr>
        <dsp:cNvPr id="0" name=""/>
        <dsp:cNvSpPr/>
      </dsp:nvSpPr>
      <dsp:spPr>
        <a:xfrm>
          <a:off x="0" y="3203098"/>
          <a:ext cx="11263221" cy="148867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i-FI" sz="1800" kern="1200"/>
            <a:t>Ensimmäisenä päivänä töissä kohtasin espanjankielisen </a:t>
          </a:r>
          <a:r>
            <a:rPr lang="fi-FI" sz="1800" kern="1200">
              <a:latin typeface="Arial" panose="020B0604020202020204"/>
            </a:rPr>
            <a:t>HFocused</a:t>
          </a:r>
          <a:r>
            <a:rPr lang="fi-FI" sz="1800" kern="1200"/>
            <a:t> -varausjärjestelmän, joka poikkesi täysin Suomessa työharjoittelupaikassani käyttämästäni </a:t>
          </a:r>
          <a:r>
            <a:rPr lang="fi-FI" sz="1800" kern="1200" err="1"/>
            <a:t>Hotellinx</a:t>
          </a:r>
          <a:r>
            <a:rPr lang="fi-FI" sz="1800" kern="1200"/>
            <a:t>-järjestelmästä. Yksi työntekijöistä toivotti minut tervetulleeksi ja opasti minua koko päivän ajan. Samalla sain espanjan kielen taitoni todella koetukselle työkavereiden puhutellessa minua espanjan kielellä. Peruskysymyksiin, kuten nimen tiedusteluun osasin kyllä vastata, mutta muissa kysymyksiä minun täytyi turvautua lauseeseen: "</a:t>
          </a:r>
          <a:r>
            <a:rPr lang="fi-FI" sz="1800" kern="1200">
              <a:latin typeface="Arial" panose="020B0604020202020204"/>
            </a:rPr>
            <a:t>no</a:t>
          </a:r>
          <a:r>
            <a:rPr lang="fi-FI" sz="1800" kern="1200"/>
            <a:t> </a:t>
          </a:r>
          <a:r>
            <a:rPr lang="fi-FI" sz="1800" kern="1200" err="1">
              <a:latin typeface="Arial" panose="020B0604020202020204"/>
            </a:rPr>
            <a:t>hablo</a:t>
          </a:r>
          <a:r>
            <a:rPr lang="fi-FI" sz="1800" kern="1200"/>
            <a:t> </a:t>
          </a:r>
          <a:r>
            <a:rPr lang="fi-FI" sz="1800" kern="1200" err="1"/>
            <a:t>espa</a:t>
          </a:r>
          <a:r>
            <a:rPr lang="es-ES" sz="1800" kern="1200" err="1"/>
            <a:t>ñol</a:t>
          </a:r>
          <a:r>
            <a:rPr lang="es-ES" sz="1800" kern="1200"/>
            <a:t>". </a:t>
          </a:r>
          <a:endParaRPr lang="en-US" sz="1800" kern="1200"/>
        </a:p>
      </dsp:txBody>
      <dsp:txXfrm>
        <a:off x="72671" y="3275769"/>
        <a:ext cx="11117879" cy="13433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6C94EF-037B-4C0A-90E5-85962449DDA9}">
      <dsp:nvSpPr>
        <dsp:cNvPr id="0" name=""/>
        <dsp:cNvSpPr/>
      </dsp:nvSpPr>
      <dsp:spPr>
        <a:xfrm>
          <a:off x="0" y="643166"/>
          <a:ext cx="3125357" cy="1875214"/>
        </a:xfrm>
        <a:prstGeom prst="rect">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i-FI" sz="1600" kern="1200"/>
            <a:t>Päädyin hakemaan </a:t>
          </a:r>
          <a:r>
            <a:rPr lang="fi-FI" sz="1600" kern="1200" err="1"/>
            <a:t>kv</a:t>
          </a:r>
          <a:r>
            <a:rPr lang="fi-FI" sz="1600" kern="1200"/>
            <a:t>-jaksolle kuultuani siitä koulussa </a:t>
          </a:r>
          <a:r>
            <a:rPr lang="fi-FI" sz="1600" kern="1200" err="1"/>
            <a:t>kv</a:t>
          </a:r>
          <a:r>
            <a:rPr lang="fi-FI" sz="1600" kern="1200"/>
            <a:t>-jaksojen esittelyssä. Haave ulkomaan jaksosta on ollut minulla tosin haaveena jo yläasteelta asti, ja se vaikutti myös matkailualalle hakemiseeni.</a:t>
          </a:r>
          <a:endParaRPr lang="en-US" sz="1600" kern="1200"/>
        </a:p>
      </dsp:txBody>
      <dsp:txXfrm>
        <a:off x="0" y="643166"/>
        <a:ext cx="3125357" cy="1875214"/>
      </dsp:txXfrm>
    </dsp:sp>
    <dsp:sp modelId="{99A83A9E-ED29-40AF-B882-57FF8D6537FF}">
      <dsp:nvSpPr>
        <dsp:cNvPr id="0" name=""/>
        <dsp:cNvSpPr/>
      </dsp:nvSpPr>
      <dsp:spPr>
        <a:xfrm>
          <a:off x="3437892" y="643166"/>
          <a:ext cx="3125357" cy="1875214"/>
        </a:xfrm>
        <a:prstGeom prst="rect">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i-FI" sz="1600" kern="1200"/>
            <a:t>Kuulin </a:t>
          </a:r>
          <a:r>
            <a:rPr lang="fi-FI" sz="1600" kern="1200" err="1"/>
            <a:t>kv</a:t>
          </a:r>
          <a:r>
            <a:rPr lang="fi-FI" sz="1600" kern="1200"/>
            <a:t>-jakson mahdollisuudesta ensimmäisen kerran, kun tulin tutustumisvierailulle </a:t>
          </a:r>
          <a:r>
            <a:rPr lang="fi-FI" sz="1600" kern="1200" err="1"/>
            <a:t>Keudaan</a:t>
          </a:r>
          <a:r>
            <a:rPr lang="fi-FI" sz="1600" kern="1200"/>
            <a:t>.</a:t>
          </a:r>
          <a:endParaRPr lang="en-US" sz="1600" kern="1200"/>
        </a:p>
      </dsp:txBody>
      <dsp:txXfrm>
        <a:off x="3437892" y="643166"/>
        <a:ext cx="3125357" cy="1875214"/>
      </dsp:txXfrm>
    </dsp:sp>
    <dsp:sp modelId="{13B570AB-AD54-40F1-8C25-F304444A71E4}">
      <dsp:nvSpPr>
        <dsp:cNvPr id="0" name=""/>
        <dsp:cNvSpPr/>
      </dsp:nvSpPr>
      <dsp:spPr>
        <a:xfrm>
          <a:off x="6875785" y="643166"/>
          <a:ext cx="3125357" cy="1875214"/>
        </a:xfrm>
        <a:prstGeom prst="rect">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i-FI" sz="1600" kern="1200"/>
            <a:t>Valmistautumiseni </a:t>
          </a:r>
          <a:r>
            <a:rPr lang="fi-FI" sz="1600" kern="1200" err="1"/>
            <a:t>kv</a:t>
          </a:r>
          <a:r>
            <a:rPr lang="fi-FI" sz="1600" kern="1200"/>
            <a:t>-jaksolle oli riittävää lukuun ottamatta espanjan opiskelua. Jakso ylitti odotukset. Työpaikalla kaikki sujuivat todella hyvin, työajoista ja tauoista pidettiin kiinni ja perehdyttäminen oli riittävää.</a:t>
          </a:r>
          <a:endParaRPr lang="en-US" sz="1600" kern="1200"/>
        </a:p>
      </dsp:txBody>
      <dsp:txXfrm>
        <a:off x="6875785" y="643166"/>
        <a:ext cx="3125357" cy="1875214"/>
      </dsp:txXfrm>
    </dsp:sp>
    <dsp:sp modelId="{7FDCBE42-0DC0-4510-B661-DF36D49EDB66}">
      <dsp:nvSpPr>
        <dsp:cNvPr id="0" name=""/>
        <dsp:cNvSpPr/>
      </dsp:nvSpPr>
      <dsp:spPr>
        <a:xfrm>
          <a:off x="1718946" y="2830916"/>
          <a:ext cx="3125357" cy="1875214"/>
        </a:xfrm>
        <a:prstGeom prst="rect">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i-FI" sz="1600" kern="1200" err="1"/>
            <a:t>Keudan</a:t>
          </a:r>
          <a:r>
            <a:rPr lang="fi-FI" sz="1600" kern="1200"/>
            <a:t> valmennus oli loppujen lopuksi melko vähäistä, mutta se riitti minulle.</a:t>
          </a:r>
          <a:endParaRPr lang="en-US" sz="1600" kern="1200"/>
        </a:p>
      </dsp:txBody>
      <dsp:txXfrm>
        <a:off x="1718946" y="2830916"/>
        <a:ext cx="3125357" cy="1875214"/>
      </dsp:txXfrm>
    </dsp:sp>
    <dsp:sp modelId="{5BC1C581-E893-43CC-B450-8A8F7A5344DE}">
      <dsp:nvSpPr>
        <dsp:cNvPr id="0" name=""/>
        <dsp:cNvSpPr/>
      </dsp:nvSpPr>
      <dsp:spPr>
        <a:xfrm>
          <a:off x="5156839" y="2830916"/>
          <a:ext cx="3125357" cy="1875214"/>
        </a:xfrm>
        <a:prstGeom prst="rect">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fi-FI" sz="1600" kern="1200"/>
            <a:t>Olisin halunnut kuulla enemmän muiden </a:t>
          </a:r>
          <a:r>
            <a:rPr lang="fi-FI" sz="1600" kern="1200" err="1"/>
            <a:t>vaihtareiden</a:t>
          </a:r>
          <a:r>
            <a:rPr lang="fi-FI" sz="1600" kern="1200"/>
            <a:t> kokemuksia </a:t>
          </a:r>
          <a:r>
            <a:rPr lang="fi-FI" sz="1600" kern="1200" err="1"/>
            <a:t>kv</a:t>
          </a:r>
          <a:r>
            <a:rPr lang="fi-FI" sz="1600" kern="1200"/>
            <a:t>-jaksosta</a:t>
          </a:r>
          <a:r>
            <a:rPr lang="fi-FI" sz="1600" kern="1200">
              <a:latin typeface="Arial" panose="020B0604020202020204"/>
            </a:rPr>
            <a:t> ennen jaksolle lähtemistä</a:t>
          </a:r>
          <a:r>
            <a:rPr lang="fi-FI" sz="1600" kern="1200"/>
            <a:t>. </a:t>
          </a:r>
          <a:endParaRPr lang="en-US" sz="1600" kern="1200">
            <a:latin typeface="Arial" panose="020B0604020202020204"/>
          </a:endParaRPr>
        </a:p>
      </dsp:txBody>
      <dsp:txXfrm>
        <a:off x="5156839" y="2830916"/>
        <a:ext cx="3125357" cy="187521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E347F0-6991-4669-97CB-E878050B2829}">
      <dsp:nvSpPr>
        <dsp:cNvPr id="0" name=""/>
        <dsp:cNvSpPr/>
      </dsp:nvSpPr>
      <dsp:spPr>
        <a:xfrm>
          <a:off x="0" y="0"/>
          <a:ext cx="11219690" cy="0"/>
        </a:xfrm>
        <a:prstGeom prst="line">
          <a:avLst/>
        </a:prstGeom>
        <a:solidFill>
          <a:schemeClr val="accent5">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8FED8301-4F6D-4C49-9252-B6B127476CC5}">
      <dsp:nvSpPr>
        <dsp:cNvPr id="0" name=""/>
        <dsp:cNvSpPr/>
      </dsp:nvSpPr>
      <dsp:spPr>
        <a:xfrm>
          <a:off x="0" y="0"/>
          <a:ext cx="11219690" cy="781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fi-FI" sz="1600" kern="1200"/>
            <a:t>Selvisin kv-jaksosta hyvin ilman suurempia ongelmia. Yksi ongelma liittyi asumiseen – portugalilaiset kämppikset eivät siivonneet jälkiään. Toinen ongelma asunnossa olivat torakat – niihin törmääminen kylpyhuoneessa oli harvinaista, mutta sitäkin traumatisoivampaa. </a:t>
          </a:r>
          <a:endParaRPr lang="en-US" sz="1600" kern="1200"/>
        </a:p>
      </dsp:txBody>
      <dsp:txXfrm>
        <a:off x="0" y="0"/>
        <a:ext cx="11219690" cy="781578"/>
      </dsp:txXfrm>
    </dsp:sp>
    <dsp:sp modelId="{0D30FC09-44BF-4A0A-9905-47C5CDD7F947}">
      <dsp:nvSpPr>
        <dsp:cNvPr id="0" name=""/>
        <dsp:cNvSpPr/>
      </dsp:nvSpPr>
      <dsp:spPr>
        <a:xfrm>
          <a:off x="0" y="781578"/>
          <a:ext cx="11219690" cy="0"/>
        </a:xfrm>
        <a:prstGeom prst="line">
          <a:avLst/>
        </a:prstGeom>
        <a:solidFill>
          <a:schemeClr val="accent5">
            <a:hueOff val="1247956"/>
            <a:satOff val="-6520"/>
            <a:lumOff val="1541"/>
            <a:alphaOff val="0"/>
          </a:schemeClr>
        </a:solidFill>
        <a:ln w="15875" cap="flat" cmpd="sng" algn="ctr">
          <a:solidFill>
            <a:schemeClr val="accent5">
              <a:hueOff val="1247956"/>
              <a:satOff val="-6520"/>
              <a:lumOff val="1541"/>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4030A487-8A33-45B0-B52F-7929934B06AD}">
      <dsp:nvSpPr>
        <dsp:cNvPr id="0" name=""/>
        <dsp:cNvSpPr/>
      </dsp:nvSpPr>
      <dsp:spPr>
        <a:xfrm>
          <a:off x="0" y="781578"/>
          <a:ext cx="11219690" cy="781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fi-FI" sz="1600" kern="1200"/>
            <a:t>Tulevien kohteeseen lähtevien opiskelijoiden olisi hyvä tietää, että espanjalaisessa kulttuurissa vietetään iltapäivällä yleisesti siesta-aikaa, jolloin suurin osa kaupoista ja ravintoloista on kiinni. Ostosreissua ei siis kannata sijoittaa iltapäivään. Myöskin sunnuntaina yleisesti kauppakeskukset ovat kiinni koko päivän.</a:t>
          </a:r>
          <a:endParaRPr lang="en-US" sz="1600" kern="1200"/>
        </a:p>
      </dsp:txBody>
      <dsp:txXfrm>
        <a:off x="0" y="781578"/>
        <a:ext cx="11219690" cy="781578"/>
      </dsp:txXfrm>
    </dsp:sp>
    <dsp:sp modelId="{ABEE542E-5E2A-45C5-AEC9-4ECF3CD94994}">
      <dsp:nvSpPr>
        <dsp:cNvPr id="0" name=""/>
        <dsp:cNvSpPr/>
      </dsp:nvSpPr>
      <dsp:spPr>
        <a:xfrm>
          <a:off x="0" y="1563157"/>
          <a:ext cx="11219690" cy="0"/>
        </a:xfrm>
        <a:prstGeom prst="line">
          <a:avLst/>
        </a:prstGeom>
        <a:solidFill>
          <a:schemeClr val="accent5">
            <a:hueOff val="2495912"/>
            <a:satOff val="-13040"/>
            <a:lumOff val="3081"/>
            <a:alphaOff val="0"/>
          </a:schemeClr>
        </a:solidFill>
        <a:ln w="15875" cap="flat" cmpd="sng" algn="ctr">
          <a:solidFill>
            <a:schemeClr val="accent5">
              <a:hueOff val="2495912"/>
              <a:satOff val="-13040"/>
              <a:lumOff val="3081"/>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9F7C3E42-26C4-4A3D-A5C6-8E9AFF543BA6}">
      <dsp:nvSpPr>
        <dsp:cNvPr id="0" name=""/>
        <dsp:cNvSpPr/>
      </dsp:nvSpPr>
      <dsp:spPr>
        <a:xfrm>
          <a:off x="0" y="1563157"/>
          <a:ext cx="11219690" cy="781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fi-FI" sz="1600" kern="1200"/>
            <a:t>Seuraavalla kerralla lähtiessäni ulkomaille jättäisin enemmän tilaa matkalaukkuun tuliaisia ja ostoksia varten. Täten välttyisin epätoivoiselta matkalaukun kiinni sullomiselta lähtöpäivänä.</a:t>
          </a:r>
          <a:endParaRPr lang="en-US" sz="1600" kern="1200"/>
        </a:p>
      </dsp:txBody>
      <dsp:txXfrm>
        <a:off x="0" y="1563157"/>
        <a:ext cx="11219690" cy="781578"/>
      </dsp:txXfrm>
    </dsp:sp>
    <dsp:sp modelId="{00EA0F0D-3CEB-4764-84EB-E3C4D8033107}">
      <dsp:nvSpPr>
        <dsp:cNvPr id="0" name=""/>
        <dsp:cNvSpPr/>
      </dsp:nvSpPr>
      <dsp:spPr>
        <a:xfrm>
          <a:off x="0" y="2344735"/>
          <a:ext cx="11219690" cy="0"/>
        </a:xfrm>
        <a:prstGeom prst="line">
          <a:avLst/>
        </a:prstGeom>
        <a:solidFill>
          <a:schemeClr val="accent5">
            <a:hueOff val="3743868"/>
            <a:satOff val="-19560"/>
            <a:lumOff val="4622"/>
            <a:alphaOff val="0"/>
          </a:schemeClr>
        </a:solidFill>
        <a:ln w="15875" cap="flat" cmpd="sng" algn="ctr">
          <a:solidFill>
            <a:schemeClr val="accent5">
              <a:hueOff val="3743868"/>
              <a:satOff val="-19560"/>
              <a:lumOff val="4622"/>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84FC7557-C53A-422C-8D1E-DCF432C8A26B}">
      <dsp:nvSpPr>
        <dsp:cNvPr id="0" name=""/>
        <dsp:cNvSpPr/>
      </dsp:nvSpPr>
      <dsp:spPr>
        <a:xfrm>
          <a:off x="0" y="2344735"/>
          <a:ext cx="11219690" cy="781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fi-FI" sz="1600" kern="1200"/>
            <a:t>Espanjalaisessa kulttuurissa oli loppujen lopuksi hyvin vähän sellaisia asioita, joista en pitänyt. Yksi mainitsemisen arvoinen asia on tosin espanjan ma</a:t>
          </a:r>
          <a:r>
            <a:rPr lang="es-ES" sz="1600" kern="1200"/>
            <a:t>ñana-kulttuuri työpaikalla - asioiden tiedottamisessa ei pidetty kiirettä. Sain seuraavan viikon työvuorot selville vasta sunnuntai-iltaisin.</a:t>
          </a:r>
          <a:endParaRPr lang="en-US" sz="1600" kern="1200"/>
        </a:p>
      </dsp:txBody>
      <dsp:txXfrm>
        <a:off x="0" y="2344735"/>
        <a:ext cx="11219690" cy="781578"/>
      </dsp:txXfrm>
    </dsp:sp>
    <dsp:sp modelId="{F97E0D2D-28E0-42BC-8BE1-23E64BF02D40}">
      <dsp:nvSpPr>
        <dsp:cNvPr id="0" name=""/>
        <dsp:cNvSpPr/>
      </dsp:nvSpPr>
      <dsp:spPr>
        <a:xfrm>
          <a:off x="0" y="3126314"/>
          <a:ext cx="11219690" cy="0"/>
        </a:xfrm>
        <a:prstGeom prst="line">
          <a:avLst/>
        </a:prstGeom>
        <a:solidFill>
          <a:schemeClr val="accent5">
            <a:hueOff val="4991824"/>
            <a:satOff val="-26079"/>
            <a:lumOff val="6162"/>
            <a:alphaOff val="0"/>
          </a:schemeClr>
        </a:solidFill>
        <a:ln w="15875" cap="flat" cmpd="sng" algn="ctr">
          <a:solidFill>
            <a:schemeClr val="accent5">
              <a:hueOff val="4991824"/>
              <a:satOff val="-26079"/>
              <a:lumOff val="6162"/>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5DFB22B2-9C85-440D-9A83-841E839132F9}">
      <dsp:nvSpPr>
        <dsp:cNvPr id="0" name=""/>
        <dsp:cNvSpPr/>
      </dsp:nvSpPr>
      <dsp:spPr>
        <a:xfrm>
          <a:off x="0" y="3126314"/>
          <a:ext cx="11219690" cy="781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fi-FI" sz="1600" kern="1200"/>
            <a:t>Pidin kohdemaassa sen säästä ja kauniista ympäristöstä. Aktiviteetteja löytyy Fuerteventuralla jokaisen makuun - surffailua, snorklausta, patikointia, rannalla oleskelua ja juhlimista muiden muassa. Ihmiset olivat myös enimmäkseen rentoja ja ystävällisiä ja kadulla tuntematonkin saattoi tervehtiä.</a:t>
          </a:r>
          <a:endParaRPr lang="en-US" sz="1600" kern="1200"/>
        </a:p>
      </dsp:txBody>
      <dsp:txXfrm>
        <a:off x="0" y="3126314"/>
        <a:ext cx="11219690" cy="781578"/>
      </dsp:txXfrm>
    </dsp:sp>
    <dsp:sp modelId="{A7FC3E30-4A60-40DB-A63B-420EC5A3BA68}">
      <dsp:nvSpPr>
        <dsp:cNvPr id="0" name=""/>
        <dsp:cNvSpPr/>
      </dsp:nvSpPr>
      <dsp:spPr>
        <a:xfrm>
          <a:off x="0" y="3907893"/>
          <a:ext cx="11219690" cy="0"/>
        </a:xfrm>
        <a:prstGeom prst="line">
          <a:avLst/>
        </a:prstGeom>
        <a:solidFill>
          <a:schemeClr val="accent5">
            <a:hueOff val="6239781"/>
            <a:satOff val="-32599"/>
            <a:lumOff val="7703"/>
            <a:alphaOff val="0"/>
          </a:schemeClr>
        </a:solidFill>
        <a:ln w="15875" cap="flat" cmpd="sng" algn="ctr">
          <a:solidFill>
            <a:schemeClr val="accent5">
              <a:hueOff val="6239781"/>
              <a:satOff val="-32599"/>
              <a:lumOff val="7703"/>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E1A9A2CE-AC18-488D-BD4A-060AC205B744}">
      <dsp:nvSpPr>
        <dsp:cNvPr id="0" name=""/>
        <dsp:cNvSpPr/>
      </dsp:nvSpPr>
      <dsp:spPr>
        <a:xfrm>
          <a:off x="0" y="3907893"/>
          <a:ext cx="11219690" cy="781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fi-FI" sz="1600" kern="1200"/>
            <a:t>Suomalaisten olisi hyvä oppia espanjalaisesta kulttuurista positiivista ja rentoa elämänasennetta. Kaikkea ei aina tarvitse ottaa niin vakavasti.</a:t>
          </a:r>
          <a:endParaRPr lang="en-US" sz="1600" kern="1200"/>
        </a:p>
      </dsp:txBody>
      <dsp:txXfrm>
        <a:off x="0" y="3907893"/>
        <a:ext cx="11219690" cy="781578"/>
      </dsp:txXfrm>
    </dsp:sp>
    <dsp:sp modelId="{B043FABF-AF1A-4685-BFFA-024CA94533DD}">
      <dsp:nvSpPr>
        <dsp:cNvPr id="0" name=""/>
        <dsp:cNvSpPr/>
      </dsp:nvSpPr>
      <dsp:spPr>
        <a:xfrm>
          <a:off x="0" y="4689471"/>
          <a:ext cx="11219690" cy="0"/>
        </a:xfrm>
        <a:prstGeom prst="line">
          <a:avLst/>
        </a:prstGeom>
        <a:solidFill>
          <a:schemeClr val="accent5">
            <a:hueOff val="7487737"/>
            <a:satOff val="-39119"/>
            <a:lumOff val="9243"/>
            <a:alphaOff val="0"/>
          </a:schemeClr>
        </a:solidFill>
        <a:ln w="15875" cap="flat" cmpd="sng" algn="ctr">
          <a:solidFill>
            <a:schemeClr val="accent5">
              <a:hueOff val="7487737"/>
              <a:satOff val="-39119"/>
              <a:lumOff val="9243"/>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FFCAB454-70B5-490D-97AD-455CCE9758DA}">
      <dsp:nvSpPr>
        <dsp:cNvPr id="0" name=""/>
        <dsp:cNvSpPr/>
      </dsp:nvSpPr>
      <dsp:spPr>
        <a:xfrm>
          <a:off x="0" y="4689471"/>
          <a:ext cx="11219690" cy="781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fi-FI" sz="1600" kern="1200"/>
            <a:t>Jakson aikana opin arvostamaan enemmän suomalaista terveydenhuoltoa ja lääkäreiden pätevyyttä. Espanjassa lääkäri saattoi vaikkapa särkyyn määrätä mielialalääkkeitä, kuten ystävälleni kävi. </a:t>
          </a:r>
          <a:endParaRPr lang="en-US" sz="1600" kern="1200"/>
        </a:p>
      </dsp:txBody>
      <dsp:txXfrm>
        <a:off x="0" y="4689471"/>
        <a:ext cx="11219690" cy="781578"/>
      </dsp:txXfrm>
    </dsp:sp>
    <dsp:sp modelId="{E8CAD26B-D381-4C7A-AE47-A136CF918DCC}">
      <dsp:nvSpPr>
        <dsp:cNvPr id="0" name=""/>
        <dsp:cNvSpPr/>
      </dsp:nvSpPr>
      <dsp:spPr>
        <a:xfrm>
          <a:off x="0" y="5471050"/>
          <a:ext cx="11219690" cy="0"/>
        </a:xfrm>
        <a:prstGeom prst="line">
          <a:avLst/>
        </a:prstGeom>
        <a:solidFill>
          <a:schemeClr val="accent5">
            <a:hueOff val="8735693"/>
            <a:satOff val="-45639"/>
            <a:lumOff val="10784"/>
            <a:alphaOff val="0"/>
          </a:schemeClr>
        </a:solidFill>
        <a:ln w="15875" cap="flat" cmpd="sng" algn="ctr">
          <a:solidFill>
            <a:schemeClr val="accent5">
              <a:hueOff val="8735693"/>
              <a:satOff val="-45639"/>
              <a:lumOff val="10784"/>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B97F1074-BF23-4712-A64D-80C32366AE2D}">
      <dsp:nvSpPr>
        <dsp:cNvPr id="0" name=""/>
        <dsp:cNvSpPr/>
      </dsp:nvSpPr>
      <dsp:spPr>
        <a:xfrm>
          <a:off x="0" y="5471050"/>
          <a:ext cx="11219690" cy="781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fi-FI" sz="1600" kern="1200"/>
            <a:t>Opin jaksolla paljon työskentelystä kansainvälisessä ympäristössä ja se vaikutti minuun positiivisella tavalla. Omaksuin myös itselleni espanjalaista rentoutta ja koen, että minusta tuli matkan jälkeen rohkeampi.</a:t>
          </a:r>
          <a:endParaRPr lang="en-US" sz="1600" kern="1200"/>
        </a:p>
      </dsp:txBody>
      <dsp:txXfrm>
        <a:off x="0" y="5471050"/>
        <a:ext cx="11219690" cy="78157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EDADFD-C395-4823-B918-D762AC6065D9}">
      <dsp:nvSpPr>
        <dsp:cNvPr id="0" name=""/>
        <dsp:cNvSpPr/>
      </dsp:nvSpPr>
      <dsp:spPr>
        <a:xfrm>
          <a:off x="1216365" y="764"/>
          <a:ext cx="3809619" cy="228577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i-FI" sz="1400" kern="1200"/>
            <a:t>Vapaa-ajallani tutustuin muiden vaihto-oppilaiden kanssa nähtävyyksiin sekä lähikaupunkeihin. Tutustuimme myös paikallisiin ihmisiin.</a:t>
          </a:r>
          <a:endParaRPr lang="en-US" sz="1400" kern="1200"/>
        </a:p>
      </dsp:txBody>
      <dsp:txXfrm>
        <a:off x="1283313" y="67712"/>
        <a:ext cx="3675723" cy="2151875"/>
      </dsp:txXfrm>
    </dsp:sp>
    <dsp:sp modelId="{3FB4C797-522D-4774-A7E2-A38D648C411D}">
      <dsp:nvSpPr>
        <dsp:cNvPr id="0" name=""/>
        <dsp:cNvSpPr/>
      </dsp:nvSpPr>
      <dsp:spPr>
        <a:xfrm>
          <a:off x="5361231" y="671257"/>
          <a:ext cx="807639" cy="94478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5361231" y="860214"/>
        <a:ext cx="565347" cy="566871"/>
      </dsp:txXfrm>
    </dsp:sp>
    <dsp:sp modelId="{2AA31D99-3D62-4E72-98A8-9FB87C551F53}">
      <dsp:nvSpPr>
        <dsp:cNvPr id="0" name=""/>
        <dsp:cNvSpPr/>
      </dsp:nvSpPr>
      <dsp:spPr>
        <a:xfrm>
          <a:off x="6549832" y="764"/>
          <a:ext cx="3809619" cy="228577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fi-FI" sz="1400" kern="1200"/>
            <a:t>Arki-elämä kohteessa poikkesi jonkin verran Suomesta. Esimerkkinä se, että kaupassa täytyi erikseen pyytää muovipussia kassalta </a:t>
          </a:r>
          <a:r>
            <a:rPr lang="fi-FI" sz="1400" kern="1200">
              <a:latin typeface="Arial" panose="020B0604020202020204"/>
            </a:rPr>
            <a:t>sen halutessaan.</a:t>
          </a:r>
          <a:endParaRPr lang="en-US" sz="1400" kern="1200"/>
        </a:p>
      </dsp:txBody>
      <dsp:txXfrm>
        <a:off x="6616780" y="67712"/>
        <a:ext cx="3675723" cy="2151875"/>
      </dsp:txXfrm>
    </dsp:sp>
    <dsp:sp modelId="{226EDD78-D669-41FC-B29C-5E669A8DA44E}">
      <dsp:nvSpPr>
        <dsp:cNvPr id="0" name=""/>
        <dsp:cNvSpPr/>
      </dsp:nvSpPr>
      <dsp:spPr>
        <a:xfrm rot="5400000">
          <a:off x="8050822" y="2553209"/>
          <a:ext cx="807639" cy="94478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5400000">
        <a:off x="8171206" y="2621782"/>
        <a:ext cx="566871" cy="565347"/>
      </dsp:txXfrm>
    </dsp:sp>
    <dsp:sp modelId="{2C7AC0C4-44CE-4D3D-A966-98FFBD3B91E7}">
      <dsp:nvSpPr>
        <dsp:cNvPr id="0" name=""/>
        <dsp:cNvSpPr/>
      </dsp:nvSpPr>
      <dsp:spPr>
        <a:xfrm>
          <a:off x="6549832" y="3810384"/>
          <a:ext cx="3809619" cy="228577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fi-FI" sz="1400" kern="1200"/>
            <a:t>Jaoin majoituspaikkani kahden portugalilaisen tytön kanssa. Heillä oli kahdestaan oma huone ja </a:t>
          </a:r>
          <a:r>
            <a:rPr lang="fi-FI" sz="1400" kern="1200">
              <a:latin typeface="Arial" panose="020B0604020202020204"/>
            </a:rPr>
            <a:t>minulla oli oma huone käytössäni.</a:t>
          </a:r>
          <a:endParaRPr lang="en-US" sz="1400" kern="1200"/>
        </a:p>
      </dsp:txBody>
      <dsp:txXfrm>
        <a:off x="6616780" y="3877332"/>
        <a:ext cx="3675723" cy="2151875"/>
      </dsp:txXfrm>
    </dsp:sp>
    <dsp:sp modelId="{85819F2D-6B6F-46E2-9333-34753642AA95}">
      <dsp:nvSpPr>
        <dsp:cNvPr id="0" name=""/>
        <dsp:cNvSpPr/>
      </dsp:nvSpPr>
      <dsp:spPr>
        <a:xfrm rot="10800000">
          <a:off x="5406946" y="4480877"/>
          <a:ext cx="807639" cy="94478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10800000">
        <a:off x="5649238" y="4669834"/>
        <a:ext cx="565347" cy="566871"/>
      </dsp:txXfrm>
    </dsp:sp>
    <dsp:sp modelId="{313FAEF0-C76E-4AF5-9E32-4C7C4E22ACA1}">
      <dsp:nvSpPr>
        <dsp:cNvPr id="0" name=""/>
        <dsp:cNvSpPr/>
      </dsp:nvSpPr>
      <dsp:spPr>
        <a:xfrm>
          <a:off x="1216365" y="3810384"/>
          <a:ext cx="3809619" cy="228577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i-FI" sz="1400" kern="1200"/>
            <a:t>Kohteeseen lähtevien </a:t>
          </a:r>
          <a:r>
            <a:rPr lang="fi-FI" sz="1400" kern="1200" err="1"/>
            <a:t>Keudan</a:t>
          </a:r>
          <a:r>
            <a:rPr lang="fi-FI" sz="1400" kern="1200"/>
            <a:t> opiskelijoiden olisi hyvä tietää se, että asunnosta ei löydy pyyhkeitä tai siivoustarvikkeita. Niiden hankkiminen paikan päältä kannattaa siis lisätä budjettiin. Yksi mainittava asia on myös se, että pitkiin lämpimiin suihkuihin tottuneiden kannattaa totutella lyhyempiin peseytymisiin - lämmintä vettä ei riitä paljon viittä minuuttia kauempaan kerrallaan.</a:t>
          </a:r>
          <a:endParaRPr lang="en-US" sz="1400" kern="1200"/>
        </a:p>
      </dsp:txBody>
      <dsp:txXfrm>
        <a:off x="1283313" y="3877332"/>
        <a:ext cx="3675723" cy="215187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A520DF-7EAC-4826-8E65-B21F754A5B6D}">
      <dsp:nvSpPr>
        <dsp:cNvPr id="0" name=""/>
        <dsp:cNvSpPr/>
      </dsp:nvSpPr>
      <dsp:spPr>
        <a:xfrm>
          <a:off x="0" y="109685"/>
          <a:ext cx="11078215" cy="1463258"/>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i-FI" sz="1800" kern="1200"/>
            <a:t>Puhuin matkan aikana enimmäkseen englantia. Töissä käytin myös espanjan, saksan sekä ruotsin kieltä, ja niiden vähäisestäkin osaamisesta oli hyötyä.</a:t>
          </a:r>
          <a:endParaRPr lang="en-US" sz="1800" kern="1200"/>
        </a:p>
      </dsp:txBody>
      <dsp:txXfrm>
        <a:off x="71430" y="181115"/>
        <a:ext cx="10935355" cy="1320398"/>
      </dsp:txXfrm>
    </dsp:sp>
    <dsp:sp modelId="{0F2A4299-D3C6-4BF2-85C8-DDE097F87B4C}">
      <dsp:nvSpPr>
        <dsp:cNvPr id="0" name=""/>
        <dsp:cNvSpPr/>
      </dsp:nvSpPr>
      <dsp:spPr>
        <a:xfrm>
          <a:off x="0" y="1624783"/>
          <a:ext cx="11078215" cy="1463258"/>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i-FI" sz="1800" kern="1200"/>
            <a:t>Käytin vieraita kieliä työpaikalla asiakaspalvelutilanteissa. Asiakkaat arvostivat paljon, jos tiesin vaikkapa tervehtiä tai kiittää heidän omalla äidinkielellään. Muilla kielillä kun englannilla kysyttäessä jouduin usein yrittää vaihtaa kommunikointikielen englanniksi tai vaihtoehtoisesti kysyä apua kollegaltani.</a:t>
          </a:r>
          <a:endParaRPr lang="en-US" sz="1800" kern="1200"/>
        </a:p>
      </dsp:txBody>
      <dsp:txXfrm>
        <a:off x="71430" y="1696213"/>
        <a:ext cx="10935355" cy="1320398"/>
      </dsp:txXfrm>
    </dsp:sp>
    <dsp:sp modelId="{A6354E4A-E5D8-41D1-841D-57A62CACCEBD}">
      <dsp:nvSpPr>
        <dsp:cNvPr id="0" name=""/>
        <dsp:cNvSpPr/>
      </dsp:nvSpPr>
      <dsp:spPr>
        <a:xfrm>
          <a:off x="0" y="3139882"/>
          <a:ext cx="11078215" cy="1463258"/>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i-FI" sz="1800" kern="1200"/>
            <a:t>Vapaa-ajalla käytin espanjan kieltä päivittäisiä asioita hoitaessani kuten kaupoissa käydessäni sekä ravintolassa ruokaa tilatessani.</a:t>
          </a:r>
          <a:endParaRPr lang="en-US" sz="1800" kern="1200"/>
        </a:p>
      </dsp:txBody>
      <dsp:txXfrm>
        <a:off x="71430" y="3211312"/>
        <a:ext cx="10935355" cy="1320398"/>
      </dsp:txXfrm>
    </dsp:sp>
    <dsp:sp modelId="{87B61074-8F57-4069-AA2A-E5832C716658}">
      <dsp:nvSpPr>
        <dsp:cNvPr id="0" name=""/>
        <dsp:cNvSpPr/>
      </dsp:nvSpPr>
      <dsp:spPr>
        <a:xfrm>
          <a:off x="0" y="4654981"/>
          <a:ext cx="11078215" cy="1463258"/>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i-FI" sz="1800" kern="1200"/>
            <a:t>Espanjan kulttuuri erosi Suomen kulttuurista monella tavalla. Esimerkkinä </a:t>
          </a:r>
          <a:r>
            <a:rPr lang="fi-FI" sz="1800" kern="1200">
              <a:latin typeface="Arial" panose="020B0604020202020204"/>
            </a:rPr>
            <a:t>ruokailuajat</a:t>
          </a:r>
          <a:r>
            <a:rPr lang="fi-FI" sz="1800" kern="1200"/>
            <a:t> – Suomessa olemme tottuneet lounastamaan 11-12 aikaan aamupäivällä, kun espanjalaiset menevät lounaalle vasta noin kahden aikaan iltapäivällä. Illallinenkin on Suomessa espanjalaisten mukaan aivan liian aikaisin – he kun syövät illallista samaan aikaan kun suomalaiset iltapalaa. Suomalaiset ruokailuaikojen tottumukset herättivätkin hilpeyttä työkavereissani heille niistä kertoessani.</a:t>
          </a:r>
          <a:endParaRPr lang="en-US" sz="1800" kern="1200"/>
        </a:p>
      </dsp:txBody>
      <dsp:txXfrm>
        <a:off x="71430" y="4726411"/>
        <a:ext cx="10935355" cy="132039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498B5E-E4B4-4D0A-9F0A-7F6451AA5102}">
      <dsp:nvSpPr>
        <dsp:cNvPr id="0" name=""/>
        <dsp:cNvSpPr/>
      </dsp:nvSpPr>
      <dsp:spPr>
        <a:xfrm>
          <a:off x="860639" y="1406"/>
          <a:ext cx="2745129" cy="1647077"/>
        </a:xfrm>
        <a:prstGeom prst="rect">
          <a:avLst/>
        </a:prstGeom>
        <a:solidFill>
          <a:schemeClr val="accent2">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0">
            <a:lnSpc>
              <a:spcPct val="90000"/>
            </a:lnSpc>
            <a:spcBef>
              <a:spcPct val="0"/>
            </a:spcBef>
            <a:spcAft>
              <a:spcPct val="35000"/>
            </a:spcAft>
            <a:buNone/>
          </a:pPr>
          <a:r>
            <a:rPr lang="fi-FI" sz="1300" kern="1200"/>
            <a:t>Työpaikassani </a:t>
          </a:r>
          <a:r>
            <a:rPr lang="fi-FI" sz="1300" kern="1200" err="1"/>
            <a:t>Playa</a:t>
          </a:r>
          <a:r>
            <a:rPr lang="fi-FI" sz="1300" kern="1200"/>
            <a:t> Park </a:t>
          </a:r>
          <a:r>
            <a:rPr lang="fi-FI" sz="1300" kern="1200" err="1"/>
            <a:t>Zensation</a:t>
          </a:r>
          <a:r>
            <a:rPr lang="fi-FI" sz="1300" kern="1200"/>
            <a:t> -hotellissa otettiin hygienia todella hyvin huomioon. Käsidesipulloja löytyi joka paikasta, ja niitä tuli käyttää vastaanottoon tai ravintolan puolelle</a:t>
          </a:r>
          <a:r>
            <a:rPr lang="fi-FI" sz="1300" kern="1200">
              <a:latin typeface="Arial" panose="020B0604020202020204"/>
            </a:rPr>
            <a:t> saapuessaan</a:t>
          </a:r>
          <a:r>
            <a:rPr lang="fi-FI" sz="1300" kern="1200"/>
            <a:t>. Myös yleisiä tiloja siivottiin useita kertoja päivässä.</a:t>
          </a:r>
          <a:endParaRPr lang="en-US" sz="1300" kern="1200"/>
        </a:p>
      </dsp:txBody>
      <dsp:txXfrm>
        <a:off x="860639" y="1406"/>
        <a:ext cx="2745129" cy="1647077"/>
      </dsp:txXfrm>
    </dsp:sp>
    <dsp:sp modelId="{E8E7C4BB-51A7-4082-9C95-FD91D8F631D4}">
      <dsp:nvSpPr>
        <dsp:cNvPr id="0" name=""/>
        <dsp:cNvSpPr/>
      </dsp:nvSpPr>
      <dsp:spPr>
        <a:xfrm>
          <a:off x="3880281" y="1406"/>
          <a:ext cx="2745129" cy="1647077"/>
        </a:xfrm>
        <a:prstGeom prst="rect">
          <a:avLst/>
        </a:prstGeom>
        <a:solidFill>
          <a:schemeClr val="accent3">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fi-FI" sz="1300" kern="1200"/>
            <a:t>Työvaatteiden tuli olla asiallisia ja niiden tuli sopia työnkuvaan.</a:t>
          </a:r>
          <a:endParaRPr lang="en-US" sz="1300" kern="1200"/>
        </a:p>
      </dsp:txBody>
      <dsp:txXfrm>
        <a:off x="3880281" y="1406"/>
        <a:ext cx="2745129" cy="1647077"/>
      </dsp:txXfrm>
    </dsp:sp>
    <dsp:sp modelId="{34C687D1-BF0F-441B-95D4-5BB08DF80DB7}">
      <dsp:nvSpPr>
        <dsp:cNvPr id="0" name=""/>
        <dsp:cNvSpPr/>
      </dsp:nvSpPr>
      <dsp:spPr>
        <a:xfrm>
          <a:off x="860639" y="1922997"/>
          <a:ext cx="2745129" cy="1647077"/>
        </a:xfrm>
        <a:prstGeom prst="rect">
          <a:avLst/>
        </a:prstGeom>
        <a:solidFill>
          <a:schemeClr val="accent4">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fi-FI" sz="1300" kern="1200"/>
            <a:t>Työympäristön turvallisuudesta huolehtivat omalla toiminnallaan kaikki työntekijät.</a:t>
          </a:r>
          <a:endParaRPr lang="en-US" sz="1300" kern="1200"/>
        </a:p>
      </dsp:txBody>
      <dsp:txXfrm>
        <a:off x="860639" y="1922997"/>
        <a:ext cx="2745129" cy="1647077"/>
      </dsp:txXfrm>
    </dsp:sp>
    <dsp:sp modelId="{B9060BC0-7AB6-4AA2-A502-E3FB9CAFE476}">
      <dsp:nvSpPr>
        <dsp:cNvPr id="0" name=""/>
        <dsp:cNvSpPr/>
      </dsp:nvSpPr>
      <dsp:spPr>
        <a:xfrm>
          <a:off x="3880281" y="1922997"/>
          <a:ext cx="2745129" cy="1647077"/>
        </a:xfrm>
        <a:prstGeom prst="rect">
          <a:avLst/>
        </a:prstGeom>
        <a:solidFill>
          <a:schemeClr val="accent5">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fi-FI" sz="1300" kern="1200"/>
            <a:t>Työvälineisiini kuului </a:t>
          </a:r>
          <a:r>
            <a:rPr lang="fi-FI" sz="1300" kern="1200">
              <a:latin typeface="Arial" panose="020B0604020202020204"/>
            </a:rPr>
            <a:t>pääasiassa</a:t>
          </a:r>
          <a:r>
            <a:rPr lang="fi-FI" sz="1300" kern="1200"/>
            <a:t> tietokone, jolla lähes kaikki työt asiakaspalvelua lukuun ottamatta tehtiin.</a:t>
          </a:r>
          <a:endParaRPr lang="en-US" sz="1300" kern="1200"/>
        </a:p>
      </dsp:txBody>
      <dsp:txXfrm>
        <a:off x="3880281" y="1922997"/>
        <a:ext cx="2745129" cy="1647077"/>
      </dsp:txXfrm>
    </dsp:sp>
    <dsp:sp modelId="{EC8D6C93-72EB-4CDF-B8A0-152CDD5FE16E}">
      <dsp:nvSpPr>
        <dsp:cNvPr id="0" name=""/>
        <dsp:cNvSpPr/>
      </dsp:nvSpPr>
      <dsp:spPr>
        <a:xfrm>
          <a:off x="2370460" y="3844587"/>
          <a:ext cx="2745129" cy="1647077"/>
        </a:xfrm>
        <a:prstGeom prst="rect">
          <a:avLst/>
        </a:prstGeom>
        <a:solidFill>
          <a:schemeClr val="accent6">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fi-FI" sz="1300" kern="1200"/>
            <a:t>Minun tuli ennen matkaa huolehtia, että saan koronarokotteen tehostusannoksen. Matkan aikana pidin huolta käsihygieniasta ja vältin paikkoja, joista olisin voinut mahdollisen tartunnan saada.</a:t>
          </a:r>
          <a:endParaRPr lang="en-US" sz="1300" kern="1200"/>
        </a:p>
      </dsp:txBody>
      <dsp:txXfrm>
        <a:off x="2370460" y="3844587"/>
        <a:ext cx="2745129" cy="164707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28B742-A336-49E4-BF1D-5B7F5CCC2A14}">
      <dsp:nvSpPr>
        <dsp:cNvPr id="0" name=""/>
        <dsp:cNvSpPr/>
      </dsp:nvSpPr>
      <dsp:spPr>
        <a:xfrm>
          <a:off x="0" y="356880"/>
          <a:ext cx="5889686" cy="149292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fi-FI" sz="2200" kern="1200"/>
            <a:t>Minulla heräsi matkan aikana innostus muuttaa kohdemaahan pysyvästi työnteon merkeissä, ja sainkin työpaikalta tarjouksen tulla töihin uudelleen samaan paikkaan.</a:t>
          </a:r>
          <a:endParaRPr lang="en-US" sz="2200" kern="1200"/>
        </a:p>
      </dsp:txBody>
      <dsp:txXfrm>
        <a:off x="72878" y="429758"/>
        <a:ext cx="5743930" cy="1347164"/>
      </dsp:txXfrm>
    </dsp:sp>
    <dsp:sp modelId="{EFDC817C-4179-4CA9-B714-AD095180A791}">
      <dsp:nvSpPr>
        <dsp:cNvPr id="0" name=""/>
        <dsp:cNvSpPr/>
      </dsp:nvSpPr>
      <dsp:spPr>
        <a:xfrm>
          <a:off x="0" y="1913160"/>
          <a:ext cx="5889686" cy="1492920"/>
        </a:xfrm>
        <a:prstGeom prst="roundRect">
          <a:avLst/>
        </a:prstGeom>
        <a:solidFill>
          <a:schemeClr val="accent2">
            <a:hueOff val="1327892"/>
            <a:satOff val="4567"/>
            <a:lumOff val="-88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fi-FI" sz="2200" kern="1200"/>
            <a:t>Opin matkan aikana käyttämään espanjankielisiä varausjärjestelmiä</a:t>
          </a:r>
          <a:r>
            <a:rPr lang="fi-FI" sz="2200" kern="1200">
              <a:latin typeface="Arial" panose="020B0604020202020204"/>
            </a:rPr>
            <a:t>.</a:t>
          </a:r>
          <a:endParaRPr lang="en-US" sz="2200" kern="1200"/>
        </a:p>
      </dsp:txBody>
      <dsp:txXfrm>
        <a:off x="72878" y="1986038"/>
        <a:ext cx="5743930" cy="1347164"/>
      </dsp:txXfrm>
    </dsp:sp>
    <dsp:sp modelId="{FE21520D-67F2-4CE5-99AB-7F0A883AF1DC}">
      <dsp:nvSpPr>
        <dsp:cNvPr id="0" name=""/>
        <dsp:cNvSpPr/>
      </dsp:nvSpPr>
      <dsp:spPr>
        <a:xfrm>
          <a:off x="0" y="3469440"/>
          <a:ext cx="5889686" cy="1492920"/>
        </a:xfrm>
        <a:prstGeom prst="roundRect">
          <a:avLst/>
        </a:prstGeom>
        <a:solidFill>
          <a:schemeClr val="accent2">
            <a:hueOff val="2655785"/>
            <a:satOff val="9135"/>
            <a:lumOff val="-176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fi-FI" sz="2200" kern="1200"/>
            <a:t>Jos voisin uudelleen budjetoida matkani, käyttäisin suuremman osan</a:t>
          </a:r>
          <a:r>
            <a:rPr lang="fi-FI" sz="2200" kern="1200">
              <a:latin typeface="Arial" panose="020B0604020202020204"/>
            </a:rPr>
            <a:t> siitä</a:t>
          </a:r>
          <a:r>
            <a:rPr lang="fi-FI" sz="2200" kern="1200"/>
            <a:t> </a:t>
          </a:r>
          <a:r>
            <a:rPr lang="fi-FI" sz="2200" kern="1200">
              <a:latin typeface="Arial" panose="020B0604020202020204"/>
            </a:rPr>
            <a:t>erilaisiin aktiviteetteihin.</a:t>
          </a:r>
          <a:endParaRPr lang="en-US" sz="2200" kern="1200"/>
        </a:p>
      </dsp:txBody>
      <dsp:txXfrm>
        <a:off x="72878" y="3542318"/>
        <a:ext cx="5743930" cy="134716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7BC62E-2C03-486A-8625-1D60ABC32967}" type="datetimeFigureOut">
              <a:rPr lang="fi-FI" smtClean="0"/>
              <a:t>27.6.2022</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BAEDD3-A9C6-45FB-B9A3-E76F2B3F1D1D}" type="slidenum">
              <a:rPr lang="fi-FI" smtClean="0"/>
              <a:t>‹#›</a:t>
            </a:fld>
            <a:endParaRPr lang="fi-FI"/>
          </a:p>
        </p:txBody>
      </p:sp>
    </p:spTree>
    <p:extLst>
      <p:ext uri="{BB962C8B-B14F-4D97-AF65-F5344CB8AC3E}">
        <p14:creationId xmlns:p14="http://schemas.microsoft.com/office/powerpoint/2010/main" val="5253705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AB3A824-1A51-4B26-AD58-A6D8E14F6C04}" type="datetimeFigureOut">
              <a:rPr lang="en-US" dirty="0"/>
              <a:t>6/27/2022</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a:t>
            </a:fld>
            <a:endParaRPr lang="en-US"/>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a:solidFill>
                  <a:schemeClr val="accent6"/>
                </a:solidFill>
                <a:latin typeface="Wingdings 3" panose="05040102010807070707" pitchFamily="18" charset="2"/>
              </a:rPr>
              <a:t>z</a:t>
            </a:r>
            <a:endParaRPr lang="en-US" sz="240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42792101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7D162C4-EDD9-4389-A98B-B87ECEA2A816}" type="datetimeFigureOut">
              <a:rPr lang="en-US" dirty="0"/>
              <a:t>6/27/2022</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6325409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E5059C3-6A89-4494-99FF-5A4D6FFD50EB}" type="datetimeFigureOut">
              <a:rPr lang="en-US" dirty="0"/>
              <a:t>6/27/2022</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42339433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p>
        </p:txBody>
      </p:sp>
      <p:sp>
        <p:nvSpPr>
          <p:cNvPr id="3" name="Content Placeholder 2"/>
          <p:cNvSpPr>
            <a:spLocks noGrp="1"/>
          </p:cNvSpPr>
          <p:nvPr>
            <p:ph sz="half" idx="1"/>
          </p:nvPr>
        </p:nvSpPr>
        <p:spPr>
          <a:xfrm>
            <a:off x="2605374" y="2052116"/>
            <a:ext cx="3891960" cy="39978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666636" y="2052114"/>
            <a:ext cx="3894222" cy="39978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A954B2F-12DE-47F5-8894-472B206D2E1E}" type="datetimeFigureOut">
              <a:rPr lang="en-US" dirty="0"/>
              <a:t>6/27/2022</a:t>
            </a:fld>
            <a:endParaRPr lang="en-US"/>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1914155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F30E46F-7819-4ACF-B48B-48222C2ACC88}" type="datetimeFigureOut">
              <a:rPr lang="en-US" dirty="0"/>
              <a:t>6/27/2022</a:t>
            </a:fld>
            <a:endParaRPr lang="en-US"/>
          </a:p>
        </p:txBody>
      </p:sp>
      <p:sp>
        <p:nvSpPr>
          <p:cNvPr id="8" name="Footer Placeholder 7"/>
          <p:cNvSpPr>
            <a:spLocks noGrp="1"/>
          </p:cNvSpPr>
          <p:nvPr>
            <p:ph type="ftr" sz="quarter" idx="11"/>
          </p:nvPr>
        </p:nvSpPr>
        <p:spPr/>
        <p:txBody>
          <a:bodyPr/>
          <a:lstStyle/>
          <a:p>
            <a:r>
              <a:rPr lang="en-US"/>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960633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FAF3416-4057-4DAA-829D-4CA07428D088}" type="datetimeFigureOut">
              <a:rPr lang="en-US" dirty="0"/>
              <a:t>6/27/2022</a:t>
            </a:fld>
            <a:endParaRPr lang="en-US"/>
          </a:p>
        </p:txBody>
      </p:sp>
      <p:sp>
        <p:nvSpPr>
          <p:cNvPr id="4" name="Footer Placeholder 3"/>
          <p:cNvSpPr>
            <a:spLocks noGrp="1"/>
          </p:cNvSpPr>
          <p:nvPr>
            <p:ph type="ftr" sz="quarter" idx="11"/>
          </p:nvPr>
        </p:nvSpPr>
        <p:spPr/>
        <p:txBody>
          <a:bodyPr/>
          <a:lstStyle/>
          <a:p>
            <a:r>
              <a:rPr lang="en-US"/>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42348726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t>6/27/2022</a:t>
            </a:fld>
            <a:endParaRPr lang="en-US"/>
          </a:p>
        </p:txBody>
      </p:sp>
      <p:sp>
        <p:nvSpPr>
          <p:cNvPr id="3" name="Footer Placeholder 2"/>
          <p:cNvSpPr>
            <a:spLocks noGrp="1"/>
          </p:cNvSpPr>
          <p:nvPr>
            <p:ph type="ftr" sz="quarter" idx="11"/>
          </p:nvPr>
        </p:nvSpPr>
        <p:spPr/>
        <p:txBody>
          <a:bodyPr/>
          <a:lstStyle/>
          <a:p>
            <a:r>
              <a:rPr lang="en-US"/>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37638330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p>
        </p:txBody>
      </p:sp>
      <p:sp>
        <p:nvSpPr>
          <p:cNvPr id="3" name="Content Placeholder 2"/>
          <p:cNvSpPr>
            <a:spLocks noGrp="1"/>
          </p:cNvSpPr>
          <p:nvPr>
            <p:ph idx="1"/>
          </p:nvPr>
        </p:nvSpPr>
        <p:spPr>
          <a:xfrm>
            <a:off x="5120154" y="805818"/>
            <a:ext cx="5446278" cy="52441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7D525BB-DA17-4BA0-B3C8-3AC3ABC827E6}" type="datetimeFigureOut">
              <a:rPr lang="en-US" dirty="0"/>
              <a:t>6/27/2022</a:t>
            </a:fld>
            <a:endParaRPr lang="en-US"/>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5203939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16C4C9A-3960-41CF-A4E9-2A8FB932454B}" type="datetimeFigureOut">
              <a:rPr lang="en-US" dirty="0"/>
              <a:t>6/27/2022</a:t>
            </a:fld>
            <a:endParaRPr lang="en-US"/>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16896977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857E33E-8B18-4087-B112-809917729534}" type="datetimeFigureOut">
              <a:rPr lang="en-US" dirty="0"/>
              <a:t>6/27/2022</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3026345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3FFE419-2371-464F-8239-3959401C3561}" type="datetimeFigureOut">
              <a:rPr lang="en-US" dirty="0"/>
              <a:t>6/27/2022</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16883325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Otsikkodia">
    <p:spTree>
      <p:nvGrpSpPr>
        <p:cNvPr id="1" name=""/>
        <p:cNvGrpSpPr/>
        <p:nvPr/>
      </p:nvGrpSpPr>
      <p:grpSpPr>
        <a:xfrm>
          <a:off x="0" y="0"/>
          <a:ext cx="0" cy="0"/>
          <a:chOff x="0" y="0"/>
          <a:chExt cx="0" cy="0"/>
        </a:xfrm>
      </p:grpSpPr>
      <p:sp>
        <p:nvSpPr>
          <p:cNvPr id="13" name="Kuvan paikkamerkki 15">
            <a:extLst>
              <a:ext uri="{FF2B5EF4-FFF2-40B4-BE49-F238E27FC236}">
                <a16:creationId xmlns:a16="http://schemas.microsoft.com/office/drawing/2014/main" id="{046AF30C-7A64-4CAA-B336-7BA83074998C}"/>
              </a:ext>
            </a:extLst>
          </p:cNvPr>
          <p:cNvSpPr>
            <a:spLocks noGrp="1" noChangeAspect="1"/>
          </p:cNvSpPr>
          <p:nvPr>
            <p:ph type="pic" sz="quarter" idx="18"/>
          </p:nvPr>
        </p:nvSpPr>
        <p:spPr>
          <a:xfrm>
            <a:off x="7639051" y="1066801"/>
            <a:ext cx="4382953" cy="4382953"/>
          </a:xfrm>
          <a:prstGeom prst="ellipse">
            <a:avLst/>
          </a:prstGeom>
        </p:spPr>
        <p:txBody>
          <a:bodyPr/>
          <a:lstStyle/>
          <a:p>
            <a:r>
              <a:rPr lang="fi-FI"/>
              <a:t>Lisää kuva napsauttamalla kuvaketta</a:t>
            </a:r>
          </a:p>
        </p:txBody>
      </p:sp>
      <p:sp>
        <p:nvSpPr>
          <p:cNvPr id="15" name="Otsikko 1">
            <a:extLst>
              <a:ext uri="{FF2B5EF4-FFF2-40B4-BE49-F238E27FC236}">
                <a16:creationId xmlns:a16="http://schemas.microsoft.com/office/drawing/2014/main" id="{D5C922BD-674F-4003-BA92-1F56056973DC}"/>
              </a:ext>
            </a:extLst>
          </p:cNvPr>
          <p:cNvSpPr>
            <a:spLocks noGrp="1"/>
          </p:cNvSpPr>
          <p:nvPr>
            <p:ph type="ctrTitle"/>
          </p:nvPr>
        </p:nvSpPr>
        <p:spPr>
          <a:xfrm>
            <a:off x="838200" y="1228725"/>
            <a:ext cx="6800851" cy="2852738"/>
          </a:xfrm>
        </p:spPr>
        <p:txBody>
          <a:bodyPr anchor="b"/>
          <a:lstStyle>
            <a:lvl1pPr algn="ctr">
              <a:defRPr sz="6000"/>
            </a:lvl1pPr>
          </a:lstStyle>
          <a:p>
            <a:r>
              <a:rPr lang="fi-FI"/>
              <a:t>Muokkaa ots. perustyyl. napsautt.</a:t>
            </a:r>
          </a:p>
        </p:txBody>
      </p:sp>
      <p:sp>
        <p:nvSpPr>
          <p:cNvPr id="16" name="Alaotsikko 2">
            <a:extLst>
              <a:ext uri="{FF2B5EF4-FFF2-40B4-BE49-F238E27FC236}">
                <a16:creationId xmlns:a16="http://schemas.microsoft.com/office/drawing/2014/main" id="{8B17BC00-FB4C-4837-9797-A745B215A92A}"/>
              </a:ext>
            </a:extLst>
          </p:cNvPr>
          <p:cNvSpPr>
            <a:spLocks noGrp="1"/>
          </p:cNvSpPr>
          <p:nvPr>
            <p:ph type="subTitle" idx="1"/>
          </p:nvPr>
        </p:nvSpPr>
        <p:spPr>
          <a:xfrm>
            <a:off x="838200" y="4173538"/>
            <a:ext cx="6800852" cy="11223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7" name="Päivämäärän paikkamerkki 6">
            <a:extLst>
              <a:ext uri="{FF2B5EF4-FFF2-40B4-BE49-F238E27FC236}">
                <a16:creationId xmlns:a16="http://schemas.microsoft.com/office/drawing/2014/main" id="{1B781020-D969-45F6-A236-636A465D452A}"/>
              </a:ext>
            </a:extLst>
          </p:cNvPr>
          <p:cNvSpPr>
            <a:spLocks noGrp="1"/>
          </p:cNvSpPr>
          <p:nvPr>
            <p:ph type="dt" sz="half" idx="19"/>
          </p:nvPr>
        </p:nvSpPr>
        <p:spPr/>
        <p:txBody>
          <a:bodyPr/>
          <a:lstStyle/>
          <a:p>
            <a:fld id="{CB627C86-0D82-41B2-895D-1F49626EB8D4}" type="datetimeFigureOut">
              <a:rPr lang="fi-FI" smtClean="0"/>
              <a:pPr/>
              <a:t>27.6.2022</a:t>
            </a:fld>
            <a:endParaRPr lang="fi-FI"/>
          </a:p>
        </p:txBody>
      </p:sp>
      <p:sp>
        <p:nvSpPr>
          <p:cNvPr id="17" name="Alatunnisteen paikkamerkki 16">
            <a:extLst>
              <a:ext uri="{FF2B5EF4-FFF2-40B4-BE49-F238E27FC236}">
                <a16:creationId xmlns:a16="http://schemas.microsoft.com/office/drawing/2014/main" id="{99C3B80B-AF94-45FA-A128-F104C8E45EA0}"/>
              </a:ext>
            </a:extLst>
          </p:cNvPr>
          <p:cNvSpPr>
            <a:spLocks noGrp="1"/>
          </p:cNvSpPr>
          <p:nvPr>
            <p:ph type="ftr" sz="quarter" idx="20"/>
          </p:nvPr>
        </p:nvSpPr>
        <p:spPr/>
        <p:txBody>
          <a:bodyPr/>
          <a:lstStyle/>
          <a:p>
            <a:r>
              <a:rPr lang="fi-FI" b="1"/>
              <a:t>&gt;&gt; keuda.fi</a:t>
            </a:r>
          </a:p>
          <a:p>
            <a:r>
              <a:rPr lang="fi-FI"/>
              <a:t>#kestävä #saavutettava #uniikki</a:t>
            </a:r>
          </a:p>
          <a:p>
            <a:r>
              <a:rPr lang="fi-FI"/>
              <a:t>#omapolku #työelämäävarten </a:t>
            </a:r>
          </a:p>
        </p:txBody>
      </p:sp>
      <p:sp>
        <p:nvSpPr>
          <p:cNvPr id="18" name="Dian numeron paikkamerkki 17">
            <a:extLst>
              <a:ext uri="{FF2B5EF4-FFF2-40B4-BE49-F238E27FC236}">
                <a16:creationId xmlns:a16="http://schemas.microsoft.com/office/drawing/2014/main" id="{03D3868B-3E9F-4ADB-87B9-A89426CF9BB6}"/>
              </a:ext>
            </a:extLst>
          </p:cNvPr>
          <p:cNvSpPr>
            <a:spLocks noGrp="1"/>
          </p:cNvSpPr>
          <p:nvPr>
            <p:ph type="sldNum" sz="quarter" idx="21"/>
          </p:nvPr>
        </p:nvSpPr>
        <p:spPr/>
        <p:txBody>
          <a:bodyPr/>
          <a:lstStyle/>
          <a:p>
            <a:pPr algn="l"/>
            <a:fld id="{9D3CA140-FF35-4452-9742-757AA58294AB}" type="slidenum">
              <a:rPr lang="fi-FI" smtClean="0"/>
              <a:pPr algn="l"/>
              <a:t>‹#›</a:t>
            </a:fld>
            <a:r>
              <a:rPr lang="fi-FI"/>
              <a:t> </a:t>
            </a:r>
          </a:p>
        </p:txBody>
      </p:sp>
    </p:spTree>
    <p:extLst>
      <p:ext uri="{BB962C8B-B14F-4D97-AF65-F5344CB8AC3E}">
        <p14:creationId xmlns:p14="http://schemas.microsoft.com/office/powerpoint/2010/main" val="8022529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FC9D82F-1244-459D-82EF-E0D43D4E4F8C}"/>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3E8229E1-9425-4593-B0C5-BD1932D437CB}"/>
              </a:ext>
            </a:extLst>
          </p:cNvPr>
          <p:cNvSpPr>
            <a:spLocks noGrp="1"/>
          </p:cNvSpPr>
          <p:nvPr>
            <p:ph idx="1"/>
          </p:nvPr>
        </p:nvSpPr>
        <p:spPr>
          <a:xfrm>
            <a:off x="838200" y="1825625"/>
            <a:ext cx="6315075" cy="4109349"/>
          </a:xfrm>
        </p:spPr>
        <p:txBody>
          <a:bodyPr/>
          <a:lstStyle/>
          <a:p>
            <a:pPr lvl="0"/>
            <a:r>
              <a:rPr lang="fi-FI"/>
              <a:t>Muokkaa tekstin perustyylejä napsauttamalla</a:t>
            </a:r>
          </a:p>
          <a:p>
            <a:pPr lvl="1"/>
            <a:r>
              <a:rPr lang="fi-FI"/>
              <a:t>toinen taso</a:t>
            </a:r>
          </a:p>
          <a:p>
            <a:pPr lvl="2"/>
            <a:r>
              <a:rPr lang="fi-FI"/>
              <a:t>kolmas taso</a:t>
            </a:r>
          </a:p>
        </p:txBody>
      </p:sp>
      <p:sp>
        <p:nvSpPr>
          <p:cNvPr id="9" name="Päivämäärän paikkamerkki 8">
            <a:extLst>
              <a:ext uri="{FF2B5EF4-FFF2-40B4-BE49-F238E27FC236}">
                <a16:creationId xmlns:a16="http://schemas.microsoft.com/office/drawing/2014/main" id="{FCA19A97-0AC0-4880-9E6A-76574F9D62C4}"/>
              </a:ext>
            </a:extLst>
          </p:cNvPr>
          <p:cNvSpPr>
            <a:spLocks noGrp="1"/>
          </p:cNvSpPr>
          <p:nvPr>
            <p:ph type="dt" sz="half" idx="13"/>
          </p:nvPr>
        </p:nvSpPr>
        <p:spPr>
          <a:xfrm>
            <a:off x="1597324" y="6151426"/>
            <a:ext cx="1465053" cy="532433"/>
          </a:xfrm>
          <a:prstGeom prst="rect">
            <a:avLst/>
          </a:prstGeom>
        </p:spPr>
        <p:txBody>
          <a:bodyPr/>
          <a:lstStyle/>
          <a:p>
            <a:fld id="{3FADD7C5-DA35-4F5E-A7D1-5A8BC2123634}" type="datetime1">
              <a:rPr lang="fi-FI" smtClean="0"/>
              <a:t>27.6.2022</a:t>
            </a:fld>
            <a:endParaRPr lang="fi-FI"/>
          </a:p>
        </p:txBody>
      </p:sp>
      <p:sp>
        <p:nvSpPr>
          <p:cNvPr id="10" name="Alatunnisteen paikkamerkki 9">
            <a:extLst>
              <a:ext uri="{FF2B5EF4-FFF2-40B4-BE49-F238E27FC236}">
                <a16:creationId xmlns:a16="http://schemas.microsoft.com/office/drawing/2014/main" id="{15FFB396-4C5A-46AC-AFD1-DD286B029643}"/>
              </a:ext>
            </a:extLst>
          </p:cNvPr>
          <p:cNvSpPr>
            <a:spLocks noGrp="1"/>
          </p:cNvSpPr>
          <p:nvPr>
            <p:ph type="ftr" sz="quarter" idx="14"/>
          </p:nvPr>
        </p:nvSpPr>
        <p:spPr/>
        <p:txBody>
          <a:bodyPr/>
          <a:lstStyle/>
          <a:p>
            <a:r>
              <a:rPr lang="fi-FI" b="1"/>
              <a:t>&gt;&gt; keuda.fi</a:t>
            </a:r>
          </a:p>
          <a:p>
            <a:r>
              <a:rPr lang="fi-FI"/>
              <a:t>#kestävä #saavutettava #uniikki</a:t>
            </a:r>
          </a:p>
          <a:p>
            <a:r>
              <a:rPr lang="fi-FI"/>
              <a:t>#omapolku #työelämäävarten </a:t>
            </a:r>
          </a:p>
        </p:txBody>
      </p:sp>
      <p:sp>
        <p:nvSpPr>
          <p:cNvPr id="11" name="Dian numeron paikkamerkki 10">
            <a:extLst>
              <a:ext uri="{FF2B5EF4-FFF2-40B4-BE49-F238E27FC236}">
                <a16:creationId xmlns:a16="http://schemas.microsoft.com/office/drawing/2014/main" id="{476DC635-07B3-40B6-8FF2-27815746A68E}"/>
              </a:ext>
            </a:extLst>
          </p:cNvPr>
          <p:cNvSpPr>
            <a:spLocks noGrp="1"/>
          </p:cNvSpPr>
          <p:nvPr>
            <p:ph type="sldNum" sz="quarter" idx="15"/>
          </p:nvPr>
        </p:nvSpPr>
        <p:spPr/>
        <p:txBody>
          <a:bodyPr/>
          <a:lstStyle/>
          <a:p>
            <a:pPr algn="l"/>
            <a:fld id="{9D3CA140-FF35-4452-9742-757AA58294AB}" type="slidenum">
              <a:rPr lang="fi-FI" smtClean="0"/>
              <a:pPr algn="l"/>
              <a:t>‹#›</a:t>
            </a:fld>
            <a:endParaRPr lang="fi-FI"/>
          </a:p>
        </p:txBody>
      </p:sp>
      <p:sp>
        <p:nvSpPr>
          <p:cNvPr id="8" name="Kuvan paikkamerkki 15">
            <a:extLst>
              <a:ext uri="{FF2B5EF4-FFF2-40B4-BE49-F238E27FC236}">
                <a16:creationId xmlns:a16="http://schemas.microsoft.com/office/drawing/2014/main" id="{611283BE-E0CD-40B0-8F0E-7AF699C6FB0A}"/>
              </a:ext>
            </a:extLst>
          </p:cNvPr>
          <p:cNvSpPr>
            <a:spLocks noGrp="1" noChangeAspect="1"/>
          </p:cNvSpPr>
          <p:nvPr>
            <p:ph type="pic" sz="quarter" idx="18"/>
          </p:nvPr>
        </p:nvSpPr>
        <p:spPr>
          <a:xfrm>
            <a:off x="7539593" y="1690688"/>
            <a:ext cx="4244286" cy="4244286"/>
          </a:xfrm>
          <a:prstGeom prst="ellipse">
            <a:avLst/>
          </a:prstGeom>
        </p:spPr>
        <p:txBody>
          <a:bodyPr/>
          <a:lstStyle/>
          <a:p>
            <a:r>
              <a:rPr lang="fi-FI"/>
              <a:t>Lisää kuva napsauttamalla kuvaketta</a:t>
            </a:r>
          </a:p>
        </p:txBody>
      </p:sp>
    </p:spTree>
    <p:extLst>
      <p:ext uri="{BB962C8B-B14F-4D97-AF65-F5344CB8AC3E}">
        <p14:creationId xmlns:p14="http://schemas.microsoft.com/office/powerpoint/2010/main" val="22253746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E52AC460-DAFF-4F18-AB90-21CDB3B1EA4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3334"/>
          <a:stretch/>
        </p:blipFill>
        <p:spPr>
          <a:xfrm>
            <a:off x="1905" y="0"/>
            <a:ext cx="12190095" cy="5943600"/>
          </a:xfrm>
          <a:prstGeom prst="rect">
            <a:avLst/>
          </a:prstGeom>
        </p:spPr>
      </p:pic>
      <p:sp>
        <p:nvSpPr>
          <p:cNvPr id="2" name="Otsikko 1">
            <a:extLst>
              <a:ext uri="{FF2B5EF4-FFF2-40B4-BE49-F238E27FC236}">
                <a16:creationId xmlns:a16="http://schemas.microsoft.com/office/drawing/2014/main" id="{4B3055B6-AB5F-47B5-A727-D67073BAE185}"/>
              </a:ext>
            </a:extLst>
          </p:cNvPr>
          <p:cNvSpPr>
            <a:spLocks noGrp="1"/>
          </p:cNvSpPr>
          <p:nvPr>
            <p:ph type="ctrTitle"/>
          </p:nvPr>
        </p:nvSpPr>
        <p:spPr>
          <a:xfrm>
            <a:off x="838200" y="1693863"/>
            <a:ext cx="10574547" cy="2387600"/>
          </a:xfrm>
        </p:spPr>
        <p:txBody>
          <a:bodyPr anchor="b"/>
          <a:lstStyle>
            <a:lvl1pPr algn="ctr">
              <a:defRPr sz="6000"/>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Alaotsikko 2">
            <a:extLst>
              <a:ext uri="{FF2B5EF4-FFF2-40B4-BE49-F238E27FC236}">
                <a16:creationId xmlns:a16="http://schemas.microsoft.com/office/drawing/2014/main" id="{EE51F47B-0376-45AD-81D8-4829B8D98CEB}"/>
              </a:ext>
            </a:extLst>
          </p:cNvPr>
          <p:cNvSpPr>
            <a:spLocks noGrp="1"/>
          </p:cNvSpPr>
          <p:nvPr>
            <p:ph type="subTitle" idx="1"/>
          </p:nvPr>
        </p:nvSpPr>
        <p:spPr>
          <a:xfrm>
            <a:off x="838199" y="4173538"/>
            <a:ext cx="10574547" cy="11223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a:t>
            </a:r>
            <a:r>
              <a:rPr lang="fi-FI" err="1"/>
              <a:t>napsautt</a:t>
            </a:r>
            <a:r>
              <a:rPr lang="fi-FI"/>
              <a:t>.</a:t>
            </a:r>
          </a:p>
        </p:txBody>
      </p:sp>
      <p:sp>
        <p:nvSpPr>
          <p:cNvPr id="14" name="Päivämäärän paikkamerkki 13">
            <a:extLst>
              <a:ext uri="{FF2B5EF4-FFF2-40B4-BE49-F238E27FC236}">
                <a16:creationId xmlns:a16="http://schemas.microsoft.com/office/drawing/2014/main" id="{EC2888A5-4CD3-47BE-840B-9F1928E93ED1}"/>
              </a:ext>
            </a:extLst>
          </p:cNvPr>
          <p:cNvSpPr>
            <a:spLocks noGrp="1"/>
          </p:cNvSpPr>
          <p:nvPr>
            <p:ph type="dt" sz="half" idx="10"/>
          </p:nvPr>
        </p:nvSpPr>
        <p:spPr/>
        <p:txBody>
          <a:bodyPr/>
          <a:lstStyle/>
          <a:p>
            <a:fld id="{CB627C86-0D82-41B2-895D-1F49626EB8D4}" type="datetimeFigureOut">
              <a:rPr lang="fi-FI" smtClean="0"/>
              <a:pPr/>
              <a:t>27.6.2022</a:t>
            </a:fld>
            <a:endParaRPr lang="fi-FI"/>
          </a:p>
        </p:txBody>
      </p:sp>
      <p:sp>
        <p:nvSpPr>
          <p:cNvPr id="15" name="Alatunnisteen paikkamerkki 14">
            <a:extLst>
              <a:ext uri="{FF2B5EF4-FFF2-40B4-BE49-F238E27FC236}">
                <a16:creationId xmlns:a16="http://schemas.microsoft.com/office/drawing/2014/main" id="{097EC143-B2E9-4796-BDCB-A0596C6739DB}"/>
              </a:ext>
            </a:extLst>
          </p:cNvPr>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p>
        </p:txBody>
      </p:sp>
      <p:sp>
        <p:nvSpPr>
          <p:cNvPr id="16" name="Dian numeron paikkamerkki 15">
            <a:extLst>
              <a:ext uri="{FF2B5EF4-FFF2-40B4-BE49-F238E27FC236}">
                <a16:creationId xmlns:a16="http://schemas.microsoft.com/office/drawing/2014/main" id="{2E66B57B-6506-4929-B6DC-EC4CD047ACA2}"/>
              </a:ext>
            </a:extLst>
          </p:cNvPr>
          <p:cNvSpPr>
            <a:spLocks noGrp="1"/>
          </p:cNvSpPr>
          <p:nvPr>
            <p:ph type="sldNum" sz="quarter" idx="12"/>
          </p:nvPr>
        </p:nvSpPr>
        <p:spPr/>
        <p:txBody>
          <a:bodyPr/>
          <a:lstStyle/>
          <a:p>
            <a:pPr algn="l"/>
            <a:fld id="{9D3CA140-FF35-4452-9742-757AA58294AB}" type="slidenum">
              <a:rPr lang="fi-FI" smtClean="0"/>
              <a:pPr algn="l"/>
              <a:t>‹#›</a:t>
            </a:fld>
            <a:r>
              <a:rPr lang="fi-FI"/>
              <a:t> </a:t>
            </a:r>
          </a:p>
        </p:txBody>
      </p:sp>
    </p:spTree>
    <p:extLst>
      <p:ext uri="{BB962C8B-B14F-4D97-AF65-F5344CB8AC3E}">
        <p14:creationId xmlns:p14="http://schemas.microsoft.com/office/powerpoint/2010/main" val="4111017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Otsikkodia">
    <p:spTree>
      <p:nvGrpSpPr>
        <p:cNvPr id="1" name=""/>
        <p:cNvGrpSpPr/>
        <p:nvPr/>
      </p:nvGrpSpPr>
      <p:grpSpPr>
        <a:xfrm>
          <a:off x="0" y="0"/>
          <a:ext cx="0" cy="0"/>
          <a:chOff x="0" y="0"/>
          <a:chExt cx="0" cy="0"/>
        </a:xfrm>
      </p:grpSpPr>
      <p:pic>
        <p:nvPicPr>
          <p:cNvPr id="13" name="Kuva 12">
            <a:extLst>
              <a:ext uri="{FF2B5EF4-FFF2-40B4-BE49-F238E27FC236}">
                <a16:creationId xmlns:a16="http://schemas.microsoft.com/office/drawing/2014/main" id="{E3BCEF55-E74C-4B71-AA8F-7A16034F8E4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39051" y="767905"/>
            <a:ext cx="4331716" cy="4472040"/>
          </a:xfrm>
          <a:prstGeom prst="rect">
            <a:avLst/>
          </a:prstGeom>
        </p:spPr>
      </p:pic>
      <p:sp>
        <p:nvSpPr>
          <p:cNvPr id="14" name="Otsikko 1">
            <a:extLst>
              <a:ext uri="{FF2B5EF4-FFF2-40B4-BE49-F238E27FC236}">
                <a16:creationId xmlns:a16="http://schemas.microsoft.com/office/drawing/2014/main" id="{0C587DC5-BE89-42F9-8E59-CE7F8477B6A1}"/>
              </a:ext>
            </a:extLst>
          </p:cNvPr>
          <p:cNvSpPr>
            <a:spLocks noGrp="1"/>
          </p:cNvSpPr>
          <p:nvPr>
            <p:ph type="ctrTitle"/>
          </p:nvPr>
        </p:nvSpPr>
        <p:spPr>
          <a:xfrm>
            <a:off x="838200" y="1228725"/>
            <a:ext cx="6800851" cy="2852738"/>
          </a:xfrm>
        </p:spPr>
        <p:txBody>
          <a:bodyPr anchor="b"/>
          <a:lstStyle>
            <a:lvl1pPr algn="ctr">
              <a:defRPr sz="6000"/>
            </a:lvl1pPr>
          </a:lstStyle>
          <a:p>
            <a:r>
              <a:rPr lang="fi-FI"/>
              <a:t>Muokkaa </a:t>
            </a:r>
            <a:r>
              <a:rPr lang="fi-FI" err="1"/>
              <a:t>ots</a:t>
            </a:r>
            <a:r>
              <a:rPr lang="fi-FI"/>
              <a:t>. </a:t>
            </a:r>
            <a:r>
              <a:rPr lang="fi-FI" err="1"/>
              <a:t>perustyyl</a:t>
            </a:r>
            <a:r>
              <a:rPr lang="fi-FI"/>
              <a:t>. </a:t>
            </a:r>
            <a:r>
              <a:rPr lang="fi-FI" err="1"/>
              <a:t>napsautt</a:t>
            </a:r>
            <a:r>
              <a:rPr lang="fi-FI"/>
              <a:t>.</a:t>
            </a:r>
          </a:p>
        </p:txBody>
      </p:sp>
      <p:sp>
        <p:nvSpPr>
          <p:cNvPr id="15" name="Alaotsikko 2">
            <a:extLst>
              <a:ext uri="{FF2B5EF4-FFF2-40B4-BE49-F238E27FC236}">
                <a16:creationId xmlns:a16="http://schemas.microsoft.com/office/drawing/2014/main" id="{AB61DE62-E11F-44E1-9138-A826752B8110}"/>
              </a:ext>
            </a:extLst>
          </p:cNvPr>
          <p:cNvSpPr>
            <a:spLocks noGrp="1"/>
          </p:cNvSpPr>
          <p:nvPr>
            <p:ph type="subTitle" idx="1"/>
          </p:nvPr>
        </p:nvSpPr>
        <p:spPr>
          <a:xfrm>
            <a:off x="838200" y="4173538"/>
            <a:ext cx="6800852" cy="11223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a:t>
            </a:r>
            <a:r>
              <a:rPr lang="fi-FI" err="1"/>
              <a:t>napsautt</a:t>
            </a:r>
            <a:r>
              <a:rPr lang="fi-FI"/>
              <a:t>.</a:t>
            </a:r>
          </a:p>
        </p:txBody>
      </p:sp>
      <p:sp>
        <p:nvSpPr>
          <p:cNvPr id="19" name="Päivämäärän paikkamerkki 18">
            <a:extLst>
              <a:ext uri="{FF2B5EF4-FFF2-40B4-BE49-F238E27FC236}">
                <a16:creationId xmlns:a16="http://schemas.microsoft.com/office/drawing/2014/main" id="{E0785309-DB2D-41D1-93EB-A63951D71F3D}"/>
              </a:ext>
            </a:extLst>
          </p:cNvPr>
          <p:cNvSpPr>
            <a:spLocks noGrp="1"/>
          </p:cNvSpPr>
          <p:nvPr>
            <p:ph type="dt" sz="half" idx="10"/>
          </p:nvPr>
        </p:nvSpPr>
        <p:spPr/>
        <p:txBody>
          <a:bodyPr/>
          <a:lstStyle/>
          <a:p>
            <a:fld id="{CB627C86-0D82-41B2-895D-1F49626EB8D4}" type="datetimeFigureOut">
              <a:rPr lang="fi-FI" smtClean="0"/>
              <a:pPr/>
              <a:t>27.6.2022</a:t>
            </a:fld>
            <a:endParaRPr lang="fi-FI"/>
          </a:p>
        </p:txBody>
      </p:sp>
      <p:sp>
        <p:nvSpPr>
          <p:cNvPr id="20" name="Alatunnisteen paikkamerkki 19">
            <a:extLst>
              <a:ext uri="{FF2B5EF4-FFF2-40B4-BE49-F238E27FC236}">
                <a16:creationId xmlns:a16="http://schemas.microsoft.com/office/drawing/2014/main" id="{5FCA5EF3-482D-43A7-A7CD-226F07ACF191}"/>
              </a:ext>
            </a:extLst>
          </p:cNvPr>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p>
        </p:txBody>
      </p:sp>
      <p:sp>
        <p:nvSpPr>
          <p:cNvPr id="21" name="Dian numeron paikkamerkki 20">
            <a:extLst>
              <a:ext uri="{FF2B5EF4-FFF2-40B4-BE49-F238E27FC236}">
                <a16:creationId xmlns:a16="http://schemas.microsoft.com/office/drawing/2014/main" id="{86B2CF40-83DE-47A3-A916-3D0830FEAF8C}"/>
              </a:ext>
            </a:extLst>
          </p:cNvPr>
          <p:cNvSpPr>
            <a:spLocks noGrp="1"/>
          </p:cNvSpPr>
          <p:nvPr>
            <p:ph type="sldNum" sz="quarter" idx="12"/>
          </p:nvPr>
        </p:nvSpPr>
        <p:spPr/>
        <p:txBody>
          <a:bodyPr/>
          <a:lstStyle/>
          <a:p>
            <a:pPr algn="l"/>
            <a:fld id="{9D3CA140-FF35-4452-9742-757AA58294AB}" type="slidenum">
              <a:rPr lang="fi-FI" smtClean="0"/>
              <a:pPr algn="l"/>
              <a:t>‹#›</a:t>
            </a:fld>
            <a:r>
              <a:rPr lang="fi-FI"/>
              <a:t> </a:t>
            </a:r>
          </a:p>
        </p:txBody>
      </p:sp>
    </p:spTree>
    <p:extLst>
      <p:ext uri="{BB962C8B-B14F-4D97-AF65-F5344CB8AC3E}">
        <p14:creationId xmlns:p14="http://schemas.microsoft.com/office/powerpoint/2010/main" val="16137684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Otsikkodia">
    <p:spTree>
      <p:nvGrpSpPr>
        <p:cNvPr id="1" name=""/>
        <p:cNvGrpSpPr/>
        <p:nvPr/>
      </p:nvGrpSpPr>
      <p:grpSpPr>
        <a:xfrm>
          <a:off x="0" y="0"/>
          <a:ext cx="0" cy="0"/>
          <a:chOff x="0" y="0"/>
          <a:chExt cx="0" cy="0"/>
        </a:xfrm>
      </p:grpSpPr>
      <p:sp>
        <p:nvSpPr>
          <p:cNvPr id="13" name="Kuvan paikkamerkki 15">
            <a:extLst>
              <a:ext uri="{FF2B5EF4-FFF2-40B4-BE49-F238E27FC236}">
                <a16:creationId xmlns:a16="http://schemas.microsoft.com/office/drawing/2014/main" id="{046AF30C-7A64-4CAA-B336-7BA83074998C}"/>
              </a:ext>
            </a:extLst>
          </p:cNvPr>
          <p:cNvSpPr>
            <a:spLocks noGrp="1" noChangeAspect="1"/>
          </p:cNvSpPr>
          <p:nvPr>
            <p:ph type="pic" sz="quarter" idx="18"/>
          </p:nvPr>
        </p:nvSpPr>
        <p:spPr>
          <a:xfrm>
            <a:off x="7639051" y="1066801"/>
            <a:ext cx="4382953" cy="4382953"/>
          </a:xfrm>
          <a:prstGeom prst="ellipse">
            <a:avLst/>
          </a:prstGeom>
        </p:spPr>
        <p:txBody>
          <a:bodyPr/>
          <a:lstStyle/>
          <a:p>
            <a:endParaRPr lang="fi-FI"/>
          </a:p>
        </p:txBody>
      </p:sp>
      <p:sp>
        <p:nvSpPr>
          <p:cNvPr id="15" name="Otsikko 1">
            <a:extLst>
              <a:ext uri="{FF2B5EF4-FFF2-40B4-BE49-F238E27FC236}">
                <a16:creationId xmlns:a16="http://schemas.microsoft.com/office/drawing/2014/main" id="{D5C922BD-674F-4003-BA92-1F56056973DC}"/>
              </a:ext>
            </a:extLst>
          </p:cNvPr>
          <p:cNvSpPr>
            <a:spLocks noGrp="1"/>
          </p:cNvSpPr>
          <p:nvPr>
            <p:ph type="ctrTitle"/>
          </p:nvPr>
        </p:nvSpPr>
        <p:spPr>
          <a:xfrm>
            <a:off x="838200" y="1228725"/>
            <a:ext cx="6800851" cy="2852738"/>
          </a:xfrm>
        </p:spPr>
        <p:txBody>
          <a:bodyPr anchor="b"/>
          <a:lstStyle>
            <a:lvl1pPr algn="ctr">
              <a:defRPr sz="6000"/>
            </a:lvl1pPr>
          </a:lstStyle>
          <a:p>
            <a:r>
              <a:rPr lang="fi-FI"/>
              <a:t>Muokkaa </a:t>
            </a:r>
            <a:r>
              <a:rPr lang="fi-FI" err="1"/>
              <a:t>ots</a:t>
            </a:r>
            <a:r>
              <a:rPr lang="fi-FI"/>
              <a:t>. </a:t>
            </a:r>
            <a:r>
              <a:rPr lang="fi-FI" err="1"/>
              <a:t>perustyyl</a:t>
            </a:r>
            <a:r>
              <a:rPr lang="fi-FI"/>
              <a:t>. </a:t>
            </a:r>
            <a:r>
              <a:rPr lang="fi-FI" err="1"/>
              <a:t>napsautt</a:t>
            </a:r>
            <a:r>
              <a:rPr lang="fi-FI"/>
              <a:t>.</a:t>
            </a:r>
          </a:p>
        </p:txBody>
      </p:sp>
      <p:sp>
        <p:nvSpPr>
          <p:cNvPr id="16" name="Alaotsikko 2">
            <a:extLst>
              <a:ext uri="{FF2B5EF4-FFF2-40B4-BE49-F238E27FC236}">
                <a16:creationId xmlns:a16="http://schemas.microsoft.com/office/drawing/2014/main" id="{8B17BC00-FB4C-4837-9797-A745B215A92A}"/>
              </a:ext>
            </a:extLst>
          </p:cNvPr>
          <p:cNvSpPr>
            <a:spLocks noGrp="1"/>
          </p:cNvSpPr>
          <p:nvPr>
            <p:ph type="subTitle" idx="1"/>
          </p:nvPr>
        </p:nvSpPr>
        <p:spPr>
          <a:xfrm>
            <a:off x="838200" y="4173538"/>
            <a:ext cx="6800852" cy="11223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a:t>
            </a:r>
            <a:r>
              <a:rPr lang="fi-FI" err="1"/>
              <a:t>napsautt</a:t>
            </a:r>
            <a:r>
              <a:rPr lang="fi-FI"/>
              <a:t>.</a:t>
            </a:r>
          </a:p>
        </p:txBody>
      </p:sp>
      <p:sp>
        <p:nvSpPr>
          <p:cNvPr id="7" name="Päivämäärän paikkamerkki 6">
            <a:extLst>
              <a:ext uri="{FF2B5EF4-FFF2-40B4-BE49-F238E27FC236}">
                <a16:creationId xmlns:a16="http://schemas.microsoft.com/office/drawing/2014/main" id="{1B781020-D969-45F6-A236-636A465D452A}"/>
              </a:ext>
            </a:extLst>
          </p:cNvPr>
          <p:cNvSpPr>
            <a:spLocks noGrp="1"/>
          </p:cNvSpPr>
          <p:nvPr>
            <p:ph type="dt" sz="half" idx="19"/>
          </p:nvPr>
        </p:nvSpPr>
        <p:spPr/>
        <p:txBody>
          <a:bodyPr/>
          <a:lstStyle/>
          <a:p>
            <a:fld id="{CB627C86-0D82-41B2-895D-1F49626EB8D4}" type="datetimeFigureOut">
              <a:rPr lang="fi-FI" smtClean="0"/>
              <a:pPr/>
              <a:t>27.6.2022</a:t>
            </a:fld>
            <a:endParaRPr lang="fi-FI"/>
          </a:p>
        </p:txBody>
      </p:sp>
      <p:sp>
        <p:nvSpPr>
          <p:cNvPr id="17" name="Alatunnisteen paikkamerkki 16">
            <a:extLst>
              <a:ext uri="{FF2B5EF4-FFF2-40B4-BE49-F238E27FC236}">
                <a16:creationId xmlns:a16="http://schemas.microsoft.com/office/drawing/2014/main" id="{99C3B80B-AF94-45FA-A128-F104C8E45EA0}"/>
              </a:ext>
            </a:extLst>
          </p:cNvPr>
          <p:cNvSpPr>
            <a:spLocks noGrp="1"/>
          </p:cNvSpPr>
          <p:nvPr>
            <p:ph type="ftr" sz="quarter" idx="20"/>
          </p:nvPr>
        </p:nvSpPr>
        <p:spPr/>
        <p:txBody>
          <a:bodyPr/>
          <a:lstStyle/>
          <a:p>
            <a:r>
              <a:rPr lang="fi-FI" b="1"/>
              <a:t>&gt;&gt; keuda.fi</a:t>
            </a:r>
          </a:p>
          <a:p>
            <a:r>
              <a:rPr lang="fi-FI"/>
              <a:t>#kestävä #saavutettava #uniikki</a:t>
            </a:r>
          </a:p>
          <a:p>
            <a:r>
              <a:rPr lang="fi-FI"/>
              <a:t>#omapolku #työelämäävarten </a:t>
            </a:r>
          </a:p>
        </p:txBody>
      </p:sp>
      <p:sp>
        <p:nvSpPr>
          <p:cNvPr id="18" name="Dian numeron paikkamerkki 17">
            <a:extLst>
              <a:ext uri="{FF2B5EF4-FFF2-40B4-BE49-F238E27FC236}">
                <a16:creationId xmlns:a16="http://schemas.microsoft.com/office/drawing/2014/main" id="{03D3868B-3E9F-4ADB-87B9-A89426CF9BB6}"/>
              </a:ext>
            </a:extLst>
          </p:cNvPr>
          <p:cNvSpPr>
            <a:spLocks noGrp="1"/>
          </p:cNvSpPr>
          <p:nvPr>
            <p:ph type="sldNum" sz="quarter" idx="21"/>
          </p:nvPr>
        </p:nvSpPr>
        <p:spPr/>
        <p:txBody>
          <a:bodyPr/>
          <a:lstStyle/>
          <a:p>
            <a:pPr algn="l"/>
            <a:fld id="{9D3CA140-FF35-4452-9742-757AA58294AB}" type="slidenum">
              <a:rPr lang="fi-FI" smtClean="0"/>
              <a:pPr algn="l"/>
              <a:t>‹#›</a:t>
            </a:fld>
            <a:r>
              <a:rPr lang="fi-FI"/>
              <a:t> </a:t>
            </a:r>
          </a:p>
        </p:txBody>
      </p:sp>
    </p:spTree>
    <p:extLst>
      <p:ext uri="{BB962C8B-B14F-4D97-AF65-F5344CB8AC3E}">
        <p14:creationId xmlns:p14="http://schemas.microsoft.com/office/powerpoint/2010/main" val="14287081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4_Otsikko ja sisältö">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E15249FE-F1BC-4DB2-AA0D-48225444A6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2906" y="103755"/>
            <a:ext cx="1979761" cy="2043894"/>
          </a:xfrm>
          <a:prstGeom prst="rect">
            <a:avLst/>
          </a:prstGeom>
        </p:spPr>
      </p:pic>
      <p:sp>
        <p:nvSpPr>
          <p:cNvPr id="2" name="Otsikko 1">
            <a:extLst>
              <a:ext uri="{FF2B5EF4-FFF2-40B4-BE49-F238E27FC236}">
                <a16:creationId xmlns:a16="http://schemas.microsoft.com/office/drawing/2014/main" id="{2FC9D82F-1244-459D-82EF-E0D43D4E4F8C}"/>
              </a:ext>
            </a:extLst>
          </p:cNvPr>
          <p:cNvSpPr>
            <a:spLocks noGrp="1"/>
          </p:cNvSpPr>
          <p:nvPr>
            <p:ph type="title"/>
          </p:nvPr>
        </p:nvSpPr>
        <p:spPr>
          <a:xfrm>
            <a:off x="838200" y="560717"/>
            <a:ext cx="10514162" cy="1129971"/>
          </a:xfrm>
        </p:spPr>
        <p:txBody>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3E8229E1-9425-4593-B0C5-BD1932D437CB}"/>
              </a:ext>
            </a:extLst>
          </p:cNvPr>
          <p:cNvSpPr>
            <a:spLocks noGrp="1"/>
          </p:cNvSpPr>
          <p:nvPr>
            <p:ph idx="1"/>
          </p:nvPr>
        </p:nvSpPr>
        <p:spPr>
          <a:xfrm>
            <a:off x="838200" y="1825625"/>
            <a:ext cx="10515600" cy="4109349"/>
          </a:xfrm>
        </p:spPr>
        <p:txBody>
          <a:bodyPr/>
          <a:lstStyle/>
          <a:p>
            <a:pPr lvl="0"/>
            <a:r>
              <a:rPr lang="fi-FI"/>
              <a:t>Muokkaa tekstin perustyylejä napsauttamalla</a:t>
            </a:r>
          </a:p>
          <a:p>
            <a:pPr lvl="1"/>
            <a:r>
              <a:rPr lang="fi-FI"/>
              <a:t>toinen taso</a:t>
            </a:r>
          </a:p>
          <a:p>
            <a:pPr lvl="2"/>
            <a:r>
              <a:rPr lang="fi-FI"/>
              <a:t>kolmas taso</a:t>
            </a:r>
          </a:p>
        </p:txBody>
      </p:sp>
      <p:sp>
        <p:nvSpPr>
          <p:cNvPr id="5" name="Päivämäärän paikkamerkki 4">
            <a:extLst>
              <a:ext uri="{FF2B5EF4-FFF2-40B4-BE49-F238E27FC236}">
                <a16:creationId xmlns:a16="http://schemas.microsoft.com/office/drawing/2014/main" id="{7A98641F-5650-4502-9114-8DAD357D68B5}"/>
              </a:ext>
            </a:extLst>
          </p:cNvPr>
          <p:cNvSpPr>
            <a:spLocks noGrp="1"/>
          </p:cNvSpPr>
          <p:nvPr>
            <p:ph type="dt" sz="half" idx="10"/>
          </p:nvPr>
        </p:nvSpPr>
        <p:spPr>
          <a:xfrm>
            <a:off x="1597324" y="6151426"/>
            <a:ext cx="1465053" cy="532433"/>
          </a:xfrm>
          <a:prstGeom prst="rect">
            <a:avLst/>
          </a:prstGeom>
        </p:spPr>
        <p:txBody>
          <a:bodyPr/>
          <a:lstStyle/>
          <a:p>
            <a:fld id="{64CD952D-2424-465E-A3B3-6637A28CDE80}" type="datetime1">
              <a:rPr lang="fi-FI" smtClean="0"/>
              <a:t>27.6.2022</a:t>
            </a:fld>
            <a:endParaRPr lang="fi-FI"/>
          </a:p>
        </p:txBody>
      </p:sp>
      <p:sp>
        <p:nvSpPr>
          <p:cNvPr id="6" name="Alatunnisteen paikkamerkki 5">
            <a:extLst>
              <a:ext uri="{FF2B5EF4-FFF2-40B4-BE49-F238E27FC236}">
                <a16:creationId xmlns:a16="http://schemas.microsoft.com/office/drawing/2014/main" id="{6F337624-DCDD-4B3E-AFB7-DB5E6B7E6A98}"/>
              </a:ext>
            </a:extLst>
          </p:cNvPr>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p>
        </p:txBody>
      </p:sp>
      <p:sp>
        <p:nvSpPr>
          <p:cNvPr id="10" name="Dian numeron paikkamerkki 9">
            <a:extLst>
              <a:ext uri="{FF2B5EF4-FFF2-40B4-BE49-F238E27FC236}">
                <a16:creationId xmlns:a16="http://schemas.microsoft.com/office/drawing/2014/main" id="{15E3D0F3-1172-43F7-88DD-C3B701F9C494}"/>
              </a:ext>
            </a:extLst>
          </p:cNvPr>
          <p:cNvSpPr>
            <a:spLocks noGrp="1"/>
          </p:cNvSpPr>
          <p:nvPr>
            <p:ph type="sldNum" sz="quarter" idx="12"/>
          </p:nvPr>
        </p:nvSpPr>
        <p:spPr/>
        <p:txBody>
          <a:bodyPr/>
          <a:lstStyle/>
          <a:p>
            <a:pPr algn="l"/>
            <a:fld id="{9D3CA140-FF35-4452-9742-757AA58294AB}" type="slidenum">
              <a:rPr lang="fi-FI" smtClean="0"/>
              <a:pPr algn="l"/>
              <a:t>‹#›</a:t>
            </a:fld>
            <a:endParaRPr lang="fi-FI"/>
          </a:p>
        </p:txBody>
      </p:sp>
    </p:spTree>
    <p:extLst>
      <p:ext uri="{BB962C8B-B14F-4D97-AF65-F5344CB8AC3E}">
        <p14:creationId xmlns:p14="http://schemas.microsoft.com/office/powerpoint/2010/main" val="33428617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pic>
        <p:nvPicPr>
          <p:cNvPr id="9" name="Kuva 8">
            <a:extLst>
              <a:ext uri="{FF2B5EF4-FFF2-40B4-BE49-F238E27FC236}">
                <a16:creationId xmlns:a16="http://schemas.microsoft.com/office/drawing/2014/main" id="{FB649983-EE23-4849-99A0-5AC88EF0D82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142" t="10714" r="52673" b="15952"/>
          <a:stretch/>
        </p:blipFill>
        <p:spPr>
          <a:xfrm flipH="1" flipV="1">
            <a:off x="-1806107" y="-1739393"/>
            <a:ext cx="3572628" cy="3578762"/>
          </a:xfrm>
          <a:prstGeom prst="ellipse">
            <a:avLst/>
          </a:prstGeom>
        </p:spPr>
      </p:pic>
      <p:sp>
        <p:nvSpPr>
          <p:cNvPr id="2" name="Otsikko 1">
            <a:extLst>
              <a:ext uri="{FF2B5EF4-FFF2-40B4-BE49-F238E27FC236}">
                <a16:creationId xmlns:a16="http://schemas.microsoft.com/office/drawing/2014/main" id="{2FC9D82F-1244-459D-82EF-E0D43D4E4F8C}"/>
              </a:ext>
            </a:extLst>
          </p:cNvPr>
          <p:cNvSpPr>
            <a:spLocks noGrp="1"/>
          </p:cNvSpPr>
          <p:nvPr>
            <p:ph type="title"/>
          </p:nvPr>
        </p:nvSpPr>
        <p:spPr>
          <a:xfrm>
            <a:off x="1776046" y="560717"/>
            <a:ext cx="9577753" cy="1129971"/>
          </a:xfrm>
        </p:spPr>
        <p:txBody>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3E8229E1-9425-4593-B0C5-BD1932D437CB}"/>
              </a:ext>
            </a:extLst>
          </p:cNvPr>
          <p:cNvSpPr>
            <a:spLocks noGrp="1"/>
          </p:cNvSpPr>
          <p:nvPr>
            <p:ph idx="1"/>
          </p:nvPr>
        </p:nvSpPr>
        <p:spPr>
          <a:xfrm>
            <a:off x="838200" y="1825625"/>
            <a:ext cx="10515600" cy="4109349"/>
          </a:xfrm>
        </p:spPr>
        <p:txBody>
          <a:bodyPr/>
          <a:lstStyle/>
          <a:p>
            <a:pPr lvl="0"/>
            <a:r>
              <a:rPr lang="fi-FI"/>
              <a:t>Muokkaa tekstin perustyylejä napsauttamalla</a:t>
            </a:r>
          </a:p>
          <a:p>
            <a:pPr lvl="1"/>
            <a:r>
              <a:rPr lang="fi-FI"/>
              <a:t>toinen taso</a:t>
            </a:r>
          </a:p>
          <a:p>
            <a:pPr lvl="2"/>
            <a:r>
              <a:rPr lang="fi-FI"/>
              <a:t>kolmas taso</a:t>
            </a:r>
          </a:p>
        </p:txBody>
      </p:sp>
      <p:sp>
        <p:nvSpPr>
          <p:cNvPr id="5" name="Päivämäärän paikkamerkki 4">
            <a:extLst>
              <a:ext uri="{FF2B5EF4-FFF2-40B4-BE49-F238E27FC236}">
                <a16:creationId xmlns:a16="http://schemas.microsoft.com/office/drawing/2014/main" id="{7A98641F-5650-4502-9114-8DAD357D68B5}"/>
              </a:ext>
            </a:extLst>
          </p:cNvPr>
          <p:cNvSpPr>
            <a:spLocks noGrp="1"/>
          </p:cNvSpPr>
          <p:nvPr>
            <p:ph type="dt" sz="half" idx="10"/>
          </p:nvPr>
        </p:nvSpPr>
        <p:spPr>
          <a:xfrm>
            <a:off x="1597324" y="6151426"/>
            <a:ext cx="1465053" cy="532433"/>
          </a:xfrm>
          <a:prstGeom prst="rect">
            <a:avLst/>
          </a:prstGeom>
        </p:spPr>
        <p:txBody>
          <a:bodyPr/>
          <a:lstStyle/>
          <a:p>
            <a:fld id="{B62AD38B-EAFC-4691-B174-1FED33D20AAF}" type="datetime1">
              <a:rPr lang="fi-FI" smtClean="0"/>
              <a:t>27.6.2022</a:t>
            </a:fld>
            <a:endParaRPr lang="fi-FI"/>
          </a:p>
        </p:txBody>
      </p:sp>
      <p:sp>
        <p:nvSpPr>
          <p:cNvPr id="6" name="Alatunnisteen paikkamerkki 5">
            <a:extLst>
              <a:ext uri="{FF2B5EF4-FFF2-40B4-BE49-F238E27FC236}">
                <a16:creationId xmlns:a16="http://schemas.microsoft.com/office/drawing/2014/main" id="{6F337624-DCDD-4B3E-AFB7-DB5E6B7E6A98}"/>
              </a:ext>
            </a:extLst>
          </p:cNvPr>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p>
        </p:txBody>
      </p:sp>
      <p:sp>
        <p:nvSpPr>
          <p:cNvPr id="10" name="Dian numeron paikkamerkki 9">
            <a:extLst>
              <a:ext uri="{FF2B5EF4-FFF2-40B4-BE49-F238E27FC236}">
                <a16:creationId xmlns:a16="http://schemas.microsoft.com/office/drawing/2014/main" id="{15E3D0F3-1172-43F7-88DD-C3B701F9C494}"/>
              </a:ext>
            </a:extLst>
          </p:cNvPr>
          <p:cNvSpPr>
            <a:spLocks noGrp="1"/>
          </p:cNvSpPr>
          <p:nvPr>
            <p:ph type="sldNum" sz="quarter" idx="12"/>
          </p:nvPr>
        </p:nvSpPr>
        <p:spPr/>
        <p:txBody>
          <a:bodyPr/>
          <a:lstStyle/>
          <a:p>
            <a:pPr algn="l"/>
            <a:fld id="{9D3CA140-FF35-4452-9742-757AA58294AB}" type="slidenum">
              <a:rPr lang="fi-FI" smtClean="0"/>
              <a:pPr algn="l"/>
              <a:t>‹#›</a:t>
            </a:fld>
            <a:endParaRPr lang="fi-FI"/>
          </a:p>
        </p:txBody>
      </p:sp>
    </p:spTree>
    <p:extLst>
      <p:ext uri="{BB962C8B-B14F-4D97-AF65-F5344CB8AC3E}">
        <p14:creationId xmlns:p14="http://schemas.microsoft.com/office/powerpoint/2010/main" val="32951183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3_Otsikko ja sisältö">
    <p:spTree>
      <p:nvGrpSpPr>
        <p:cNvPr id="1" name=""/>
        <p:cNvGrpSpPr/>
        <p:nvPr/>
      </p:nvGrpSpPr>
      <p:grpSpPr>
        <a:xfrm>
          <a:off x="0" y="0"/>
          <a:ext cx="0" cy="0"/>
          <a:chOff x="0" y="0"/>
          <a:chExt cx="0" cy="0"/>
        </a:xfrm>
      </p:grpSpPr>
      <p:pic>
        <p:nvPicPr>
          <p:cNvPr id="9" name="Kuva 8">
            <a:extLst>
              <a:ext uri="{FF2B5EF4-FFF2-40B4-BE49-F238E27FC236}">
                <a16:creationId xmlns:a16="http://schemas.microsoft.com/office/drawing/2014/main" id="{FB649983-EE23-4849-99A0-5AC88EF0D82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142" t="10714" r="52673" b="15952"/>
          <a:stretch/>
        </p:blipFill>
        <p:spPr>
          <a:xfrm flipH="1" flipV="1">
            <a:off x="-1806107" y="5055183"/>
            <a:ext cx="3572628" cy="3578762"/>
          </a:xfrm>
          <a:prstGeom prst="ellipse">
            <a:avLst/>
          </a:prstGeom>
        </p:spPr>
      </p:pic>
      <p:sp>
        <p:nvSpPr>
          <p:cNvPr id="2" name="Otsikko 1">
            <a:extLst>
              <a:ext uri="{FF2B5EF4-FFF2-40B4-BE49-F238E27FC236}">
                <a16:creationId xmlns:a16="http://schemas.microsoft.com/office/drawing/2014/main" id="{2FC9D82F-1244-459D-82EF-E0D43D4E4F8C}"/>
              </a:ext>
            </a:extLst>
          </p:cNvPr>
          <p:cNvSpPr>
            <a:spLocks noGrp="1"/>
          </p:cNvSpPr>
          <p:nvPr>
            <p:ph type="title"/>
          </p:nvPr>
        </p:nvSpPr>
        <p:spPr>
          <a:xfrm>
            <a:off x="838200" y="560717"/>
            <a:ext cx="10515600" cy="1129971"/>
          </a:xfrm>
        </p:spPr>
        <p:txBody>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3E8229E1-9425-4593-B0C5-BD1932D437CB}"/>
              </a:ext>
            </a:extLst>
          </p:cNvPr>
          <p:cNvSpPr>
            <a:spLocks noGrp="1"/>
          </p:cNvSpPr>
          <p:nvPr>
            <p:ph idx="1"/>
          </p:nvPr>
        </p:nvSpPr>
        <p:spPr>
          <a:xfrm>
            <a:off x="838200" y="1825625"/>
            <a:ext cx="10515600" cy="4109349"/>
          </a:xfrm>
        </p:spPr>
        <p:txBody>
          <a:bodyPr/>
          <a:lstStyle/>
          <a:p>
            <a:pPr lvl="0"/>
            <a:r>
              <a:rPr lang="fi-FI"/>
              <a:t>Muokkaa tekstin perustyylejä napsauttamalla</a:t>
            </a:r>
          </a:p>
          <a:p>
            <a:pPr lvl="1"/>
            <a:r>
              <a:rPr lang="fi-FI"/>
              <a:t>toinen taso</a:t>
            </a:r>
          </a:p>
          <a:p>
            <a:pPr lvl="2"/>
            <a:r>
              <a:rPr lang="fi-FI"/>
              <a:t>kolmas taso</a:t>
            </a:r>
          </a:p>
        </p:txBody>
      </p:sp>
      <p:sp>
        <p:nvSpPr>
          <p:cNvPr id="5" name="Päivämäärän paikkamerkki 4">
            <a:extLst>
              <a:ext uri="{FF2B5EF4-FFF2-40B4-BE49-F238E27FC236}">
                <a16:creationId xmlns:a16="http://schemas.microsoft.com/office/drawing/2014/main" id="{7A98641F-5650-4502-9114-8DAD357D68B5}"/>
              </a:ext>
            </a:extLst>
          </p:cNvPr>
          <p:cNvSpPr>
            <a:spLocks noGrp="1"/>
          </p:cNvSpPr>
          <p:nvPr>
            <p:ph type="dt" sz="half" idx="10"/>
          </p:nvPr>
        </p:nvSpPr>
        <p:spPr>
          <a:xfrm>
            <a:off x="1597324" y="6151426"/>
            <a:ext cx="1465053" cy="532433"/>
          </a:xfrm>
          <a:prstGeom prst="rect">
            <a:avLst/>
          </a:prstGeom>
        </p:spPr>
        <p:txBody>
          <a:bodyPr/>
          <a:lstStyle/>
          <a:p>
            <a:fld id="{0DBEE309-13A7-4617-875D-6F6C66CD3925}" type="datetime1">
              <a:rPr lang="fi-FI" smtClean="0"/>
              <a:t>27.6.2022</a:t>
            </a:fld>
            <a:endParaRPr lang="fi-FI"/>
          </a:p>
        </p:txBody>
      </p:sp>
      <p:sp>
        <p:nvSpPr>
          <p:cNvPr id="6" name="Alatunnisteen paikkamerkki 5">
            <a:extLst>
              <a:ext uri="{FF2B5EF4-FFF2-40B4-BE49-F238E27FC236}">
                <a16:creationId xmlns:a16="http://schemas.microsoft.com/office/drawing/2014/main" id="{6F337624-DCDD-4B3E-AFB7-DB5E6B7E6A98}"/>
              </a:ext>
            </a:extLst>
          </p:cNvPr>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p>
        </p:txBody>
      </p:sp>
      <p:sp>
        <p:nvSpPr>
          <p:cNvPr id="10" name="Dian numeron paikkamerkki 9">
            <a:extLst>
              <a:ext uri="{FF2B5EF4-FFF2-40B4-BE49-F238E27FC236}">
                <a16:creationId xmlns:a16="http://schemas.microsoft.com/office/drawing/2014/main" id="{15E3D0F3-1172-43F7-88DD-C3B701F9C494}"/>
              </a:ext>
            </a:extLst>
          </p:cNvPr>
          <p:cNvSpPr>
            <a:spLocks noGrp="1"/>
          </p:cNvSpPr>
          <p:nvPr>
            <p:ph type="sldNum" sz="quarter" idx="12"/>
          </p:nvPr>
        </p:nvSpPr>
        <p:spPr/>
        <p:txBody>
          <a:bodyPr/>
          <a:lstStyle/>
          <a:p>
            <a:pPr algn="l"/>
            <a:fld id="{9D3CA140-FF35-4452-9742-757AA58294AB}" type="slidenum">
              <a:rPr lang="fi-FI" smtClean="0"/>
              <a:pPr algn="l"/>
              <a:t>‹#›</a:t>
            </a:fld>
            <a:endParaRPr lang="fi-FI"/>
          </a:p>
        </p:txBody>
      </p:sp>
    </p:spTree>
    <p:extLst>
      <p:ext uri="{BB962C8B-B14F-4D97-AF65-F5344CB8AC3E}">
        <p14:creationId xmlns:p14="http://schemas.microsoft.com/office/powerpoint/2010/main" val="28037463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2_Otsikko ja sisältö">
    <p:spTree>
      <p:nvGrpSpPr>
        <p:cNvPr id="1" name=""/>
        <p:cNvGrpSpPr/>
        <p:nvPr/>
      </p:nvGrpSpPr>
      <p:grpSpPr>
        <a:xfrm>
          <a:off x="0" y="0"/>
          <a:ext cx="0" cy="0"/>
          <a:chOff x="0" y="0"/>
          <a:chExt cx="0" cy="0"/>
        </a:xfrm>
      </p:grpSpPr>
      <p:pic>
        <p:nvPicPr>
          <p:cNvPr id="9" name="Kuva 8">
            <a:extLst>
              <a:ext uri="{FF2B5EF4-FFF2-40B4-BE49-F238E27FC236}">
                <a16:creationId xmlns:a16="http://schemas.microsoft.com/office/drawing/2014/main" id="{FB649983-EE23-4849-99A0-5AC88EF0D82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142" t="10714" r="52673" b="15952"/>
          <a:stretch/>
        </p:blipFill>
        <p:spPr>
          <a:xfrm flipH="1" flipV="1">
            <a:off x="10072301" y="-1739393"/>
            <a:ext cx="3572628" cy="3578762"/>
          </a:xfrm>
          <a:prstGeom prst="ellipse">
            <a:avLst/>
          </a:prstGeom>
        </p:spPr>
      </p:pic>
      <p:sp>
        <p:nvSpPr>
          <p:cNvPr id="2" name="Otsikko 1">
            <a:extLst>
              <a:ext uri="{FF2B5EF4-FFF2-40B4-BE49-F238E27FC236}">
                <a16:creationId xmlns:a16="http://schemas.microsoft.com/office/drawing/2014/main" id="{2FC9D82F-1244-459D-82EF-E0D43D4E4F8C}"/>
              </a:ext>
            </a:extLst>
          </p:cNvPr>
          <p:cNvSpPr>
            <a:spLocks noGrp="1"/>
          </p:cNvSpPr>
          <p:nvPr>
            <p:ph type="title"/>
          </p:nvPr>
        </p:nvSpPr>
        <p:spPr>
          <a:xfrm>
            <a:off x="838200" y="560717"/>
            <a:ext cx="10515599" cy="1129971"/>
          </a:xfrm>
        </p:spPr>
        <p:txBody>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3E8229E1-9425-4593-B0C5-BD1932D437CB}"/>
              </a:ext>
            </a:extLst>
          </p:cNvPr>
          <p:cNvSpPr>
            <a:spLocks noGrp="1"/>
          </p:cNvSpPr>
          <p:nvPr>
            <p:ph idx="1"/>
          </p:nvPr>
        </p:nvSpPr>
        <p:spPr>
          <a:xfrm>
            <a:off x="838200" y="1825625"/>
            <a:ext cx="10515600" cy="4109349"/>
          </a:xfrm>
        </p:spPr>
        <p:txBody>
          <a:bodyPr/>
          <a:lstStyle/>
          <a:p>
            <a:pPr lvl="0"/>
            <a:r>
              <a:rPr lang="fi-FI"/>
              <a:t>Muokkaa tekstin perustyylejä napsauttamalla</a:t>
            </a:r>
          </a:p>
          <a:p>
            <a:pPr lvl="1"/>
            <a:r>
              <a:rPr lang="fi-FI"/>
              <a:t>toinen taso</a:t>
            </a:r>
          </a:p>
          <a:p>
            <a:pPr lvl="2"/>
            <a:r>
              <a:rPr lang="fi-FI"/>
              <a:t>kolmas taso</a:t>
            </a:r>
          </a:p>
        </p:txBody>
      </p:sp>
      <p:sp>
        <p:nvSpPr>
          <p:cNvPr id="5" name="Päivämäärän paikkamerkki 4">
            <a:extLst>
              <a:ext uri="{FF2B5EF4-FFF2-40B4-BE49-F238E27FC236}">
                <a16:creationId xmlns:a16="http://schemas.microsoft.com/office/drawing/2014/main" id="{7A98641F-5650-4502-9114-8DAD357D68B5}"/>
              </a:ext>
            </a:extLst>
          </p:cNvPr>
          <p:cNvSpPr>
            <a:spLocks noGrp="1"/>
          </p:cNvSpPr>
          <p:nvPr>
            <p:ph type="dt" sz="half" idx="10"/>
          </p:nvPr>
        </p:nvSpPr>
        <p:spPr>
          <a:xfrm>
            <a:off x="1597324" y="6151426"/>
            <a:ext cx="1465053" cy="532433"/>
          </a:xfrm>
          <a:prstGeom prst="rect">
            <a:avLst/>
          </a:prstGeom>
        </p:spPr>
        <p:txBody>
          <a:bodyPr/>
          <a:lstStyle/>
          <a:p>
            <a:fld id="{0E14A25E-CABB-4553-97D6-BF44CD008CC9}" type="datetime1">
              <a:rPr lang="fi-FI" smtClean="0"/>
              <a:t>27.6.2022</a:t>
            </a:fld>
            <a:endParaRPr lang="fi-FI"/>
          </a:p>
        </p:txBody>
      </p:sp>
      <p:sp>
        <p:nvSpPr>
          <p:cNvPr id="6" name="Alatunnisteen paikkamerkki 5">
            <a:extLst>
              <a:ext uri="{FF2B5EF4-FFF2-40B4-BE49-F238E27FC236}">
                <a16:creationId xmlns:a16="http://schemas.microsoft.com/office/drawing/2014/main" id="{6F337624-DCDD-4B3E-AFB7-DB5E6B7E6A98}"/>
              </a:ext>
            </a:extLst>
          </p:cNvPr>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p>
        </p:txBody>
      </p:sp>
      <p:sp>
        <p:nvSpPr>
          <p:cNvPr id="10" name="Dian numeron paikkamerkki 9">
            <a:extLst>
              <a:ext uri="{FF2B5EF4-FFF2-40B4-BE49-F238E27FC236}">
                <a16:creationId xmlns:a16="http://schemas.microsoft.com/office/drawing/2014/main" id="{15E3D0F3-1172-43F7-88DD-C3B701F9C494}"/>
              </a:ext>
            </a:extLst>
          </p:cNvPr>
          <p:cNvSpPr>
            <a:spLocks noGrp="1"/>
          </p:cNvSpPr>
          <p:nvPr>
            <p:ph type="sldNum" sz="quarter" idx="12"/>
          </p:nvPr>
        </p:nvSpPr>
        <p:spPr/>
        <p:txBody>
          <a:bodyPr/>
          <a:lstStyle/>
          <a:p>
            <a:pPr algn="l"/>
            <a:fld id="{9D3CA140-FF35-4452-9742-757AA58294AB}" type="slidenum">
              <a:rPr lang="fi-FI" smtClean="0"/>
              <a:pPr algn="l"/>
              <a:t>‹#›</a:t>
            </a:fld>
            <a:endParaRPr lang="fi-FI"/>
          </a:p>
        </p:txBody>
      </p:sp>
    </p:spTree>
    <p:extLst>
      <p:ext uri="{BB962C8B-B14F-4D97-AF65-F5344CB8AC3E}">
        <p14:creationId xmlns:p14="http://schemas.microsoft.com/office/powerpoint/2010/main" val="39654796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pic>
        <p:nvPicPr>
          <p:cNvPr id="11" name="Kuva 10">
            <a:extLst>
              <a:ext uri="{FF2B5EF4-FFF2-40B4-BE49-F238E27FC236}">
                <a16:creationId xmlns:a16="http://schemas.microsoft.com/office/drawing/2014/main" id="{9B7B4FB2-4D8A-4DCE-A19E-E1C62E6FDBD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2906" y="103755"/>
            <a:ext cx="1979761" cy="2043894"/>
          </a:xfrm>
          <a:prstGeom prst="rect">
            <a:avLst/>
          </a:prstGeom>
        </p:spPr>
      </p:pic>
      <p:sp>
        <p:nvSpPr>
          <p:cNvPr id="2" name="Otsikko 1">
            <a:extLst>
              <a:ext uri="{FF2B5EF4-FFF2-40B4-BE49-F238E27FC236}">
                <a16:creationId xmlns:a16="http://schemas.microsoft.com/office/drawing/2014/main" id="{2E6B907D-2A85-408A-9512-CF6C7B39E4C0}"/>
              </a:ext>
            </a:extLst>
          </p:cNvPr>
          <p:cNvSpPr>
            <a:spLocks noGrp="1"/>
          </p:cNvSpPr>
          <p:nvPr>
            <p:ph type="title"/>
          </p:nvPr>
        </p:nvSpPr>
        <p:spPr/>
        <p:txBody>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EBCE1E87-3BC6-45BB-84C2-2B8A1ADDE241}"/>
              </a:ext>
            </a:extLst>
          </p:cNvPr>
          <p:cNvSpPr>
            <a:spLocks noGrp="1"/>
          </p:cNvSpPr>
          <p:nvPr>
            <p:ph sz="half" idx="1"/>
          </p:nvPr>
        </p:nvSpPr>
        <p:spPr>
          <a:xfrm>
            <a:off x="838200" y="1825625"/>
            <a:ext cx="5181600" cy="4109349"/>
          </a:xfrm>
        </p:spPr>
        <p:txBody>
          <a:bodyPr/>
          <a:lstStyle/>
          <a:p>
            <a:pPr lvl="0"/>
            <a:r>
              <a:rPr lang="fi-FI"/>
              <a:t>Muokkaa tekstin perustyylejä napsauttamalla</a:t>
            </a:r>
          </a:p>
          <a:p>
            <a:pPr lvl="1"/>
            <a:r>
              <a:rPr lang="fi-FI"/>
              <a:t>toinen taso</a:t>
            </a:r>
          </a:p>
          <a:p>
            <a:pPr lvl="2"/>
            <a:r>
              <a:rPr lang="fi-FI"/>
              <a:t>kolmas taso</a:t>
            </a:r>
          </a:p>
        </p:txBody>
      </p:sp>
      <p:sp>
        <p:nvSpPr>
          <p:cNvPr id="4" name="Sisällön paikkamerkki 3">
            <a:extLst>
              <a:ext uri="{FF2B5EF4-FFF2-40B4-BE49-F238E27FC236}">
                <a16:creationId xmlns:a16="http://schemas.microsoft.com/office/drawing/2014/main" id="{B4862E48-53EC-4838-BB62-101AC072B4CA}"/>
              </a:ext>
            </a:extLst>
          </p:cNvPr>
          <p:cNvSpPr>
            <a:spLocks noGrp="1"/>
          </p:cNvSpPr>
          <p:nvPr>
            <p:ph sz="half" idx="2"/>
          </p:nvPr>
        </p:nvSpPr>
        <p:spPr>
          <a:xfrm>
            <a:off x="6172200" y="1825625"/>
            <a:ext cx="5181600" cy="4109349"/>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Päivämäärän paikkamerkki 5">
            <a:extLst>
              <a:ext uri="{FF2B5EF4-FFF2-40B4-BE49-F238E27FC236}">
                <a16:creationId xmlns:a16="http://schemas.microsoft.com/office/drawing/2014/main" id="{1D36552D-55A2-418B-85B5-CDC2057C990B}"/>
              </a:ext>
            </a:extLst>
          </p:cNvPr>
          <p:cNvSpPr>
            <a:spLocks noGrp="1"/>
          </p:cNvSpPr>
          <p:nvPr>
            <p:ph type="dt" sz="half" idx="10"/>
          </p:nvPr>
        </p:nvSpPr>
        <p:spPr>
          <a:xfrm>
            <a:off x="1597324" y="6151426"/>
            <a:ext cx="1465053" cy="532433"/>
          </a:xfrm>
          <a:prstGeom prst="rect">
            <a:avLst/>
          </a:prstGeom>
        </p:spPr>
        <p:txBody>
          <a:bodyPr/>
          <a:lstStyle/>
          <a:p>
            <a:fld id="{6253E318-A3D7-40FB-81EA-84ACE72F5F6C}" type="datetime1">
              <a:rPr lang="fi-FI" smtClean="0"/>
              <a:t>27.6.2022</a:t>
            </a:fld>
            <a:endParaRPr lang="fi-FI"/>
          </a:p>
        </p:txBody>
      </p:sp>
      <p:sp>
        <p:nvSpPr>
          <p:cNvPr id="7" name="Alatunnisteen paikkamerkki 6">
            <a:extLst>
              <a:ext uri="{FF2B5EF4-FFF2-40B4-BE49-F238E27FC236}">
                <a16:creationId xmlns:a16="http://schemas.microsoft.com/office/drawing/2014/main" id="{2369CCA5-24FA-43A0-B624-B82733C970C4}"/>
              </a:ext>
            </a:extLst>
          </p:cNvPr>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p>
        </p:txBody>
      </p:sp>
      <p:sp>
        <p:nvSpPr>
          <p:cNvPr id="10" name="Dian numeron paikkamerkki 9">
            <a:extLst>
              <a:ext uri="{FF2B5EF4-FFF2-40B4-BE49-F238E27FC236}">
                <a16:creationId xmlns:a16="http://schemas.microsoft.com/office/drawing/2014/main" id="{A9AE3934-B0BF-4399-A888-F6D6744DB40E}"/>
              </a:ext>
            </a:extLst>
          </p:cNvPr>
          <p:cNvSpPr>
            <a:spLocks noGrp="1"/>
          </p:cNvSpPr>
          <p:nvPr>
            <p:ph type="sldNum" sz="quarter" idx="12"/>
          </p:nvPr>
        </p:nvSpPr>
        <p:spPr/>
        <p:txBody>
          <a:bodyPr/>
          <a:lstStyle/>
          <a:p>
            <a:pPr algn="l"/>
            <a:fld id="{9D3CA140-FF35-4452-9742-757AA58294AB}" type="slidenum">
              <a:rPr lang="fi-FI" smtClean="0"/>
              <a:pPr algn="l"/>
              <a:t>‹#›</a:t>
            </a:fld>
            <a:endParaRPr lang="fi-FI"/>
          </a:p>
        </p:txBody>
      </p:sp>
    </p:spTree>
    <p:extLst>
      <p:ext uri="{BB962C8B-B14F-4D97-AF65-F5344CB8AC3E}">
        <p14:creationId xmlns:p14="http://schemas.microsoft.com/office/powerpoint/2010/main" val="3634362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pic>
        <p:nvPicPr>
          <p:cNvPr id="13" name="Kuva 12">
            <a:extLst>
              <a:ext uri="{FF2B5EF4-FFF2-40B4-BE49-F238E27FC236}">
                <a16:creationId xmlns:a16="http://schemas.microsoft.com/office/drawing/2014/main" id="{5D5516BA-1463-4347-84ED-8682A7D6E0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2906" y="103755"/>
            <a:ext cx="1979761" cy="2043894"/>
          </a:xfrm>
          <a:prstGeom prst="rect">
            <a:avLst/>
          </a:prstGeom>
        </p:spPr>
      </p:pic>
      <p:sp>
        <p:nvSpPr>
          <p:cNvPr id="2" name="Otsikko 1">
            <a:extLst>
              <a:ext uri="{FF2B5EF4-FFF2-40B4-BE49-F238E27FC236}">
                <a16:creationId xmlns:a16="http://schemas.microsoft.com/office/drawing/2014/main" id="{093A5A96-5F29-4252-800E-9303A1019DB1}"/>
              </a:ext>
            </a:extLst>
          </p:cNvPr>
          <p:cNvSpPr>
            <a:spLocks noGrp="1"/>
          </p:cNvSpPr>
          <p:nvPr>
            <p:ph type="title"/>
          </p:nvPr>
        </p:nvSpPr>
        <p:spPr>
          <a:xfrm>
            <a:off x="839788" y="555110"/>
            <a:ext cx="10515600" cy="1138597"/>
          </a:xfrm>
        </p:spPr>
        <p:txBody>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3FD90C97-8B8F-40FD-BDDA-D6BF674789BC}"/>
              </a:ext>
            </a:extLst>
          </p:cNvPr>
          <p:cNvSpPr>
            <a:spLocks noGrp="1"/>
          </p:cNvSpPr>
          <p:nvPr>
            <p:ph type="body" idx="1"/>
          </p:nvPr>
        </p:nvSpPr>
        <p:spPr>
          <a:xfrm>
            <a:off x="839788" y="1801933"/>
            <a:ext cx="5157787" cy="823912"/>
          </a:xfr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60D893BD-2817-4A32-B3C6-728594F2DEB7}"/>
              </a:ext>
            </a:extLst>
          </p:cNvPr>
          <p:cNvSpPr>
            <a:spLocks noGrp="1"/>
          </p:cNvSpPr>
          <p:nvPr>
            <p:ph sz="half" idx="2"/>
          </p:nvPr>
        </p:nvSpPr>
        <p:spPr>
          <a:xfrm>
            <a:off x="839788" y="2842297"/>
            <a:ext cx="5157787" cy="3092677"/>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633D7360-BA38-41B0-9CC4-C558A75E5563}"/>
              </a:ext>
            </a:extLst>
          </p:cNvPr>
          <p:cNvSpPr>
            <a:spLocks noGrp="1"/>
          </p:cNvSpPr>
          <p:nvPr>
            <p:ph type="body" sz="quarter" idx="3"/>
          </p:nvPr>
        </p:nvSpPr>
        <p:spPr>
          <a:xfrm>
            <a:off x="6172200" y="1801933"/>
            <a:ext cx="5183188" cy="823912"/>
          </a:xfr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A8422600-70E0-4C43-9B66-DB1B9EF9B4F5}"/>
              </a:ext>
            </a:extLst>
          </p:cNvPr>
          <p:cNvSpPr>
            <a:spLocks noGrp="1"/>
          </p:cNvSpPr>
          <p:nvPr>
            <p:ph sz="quarter" idx="4"/>
          </p:nvPr>
        </p:nvSpPr>
        <p:spPr>
          <a:xfrm>
            <a:off x="6172200" y="2842297"/>
            <a:ext cx="5183188" cy="3092677"/>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8" name="Päivämäärän paikkamerkki 7">
            <a:extLst>
              <a:ext uri="{FF2B5EF4-FFF2-40B4-BE49-F238E27FC236}">
                <a16:creationId xmlns:a16="http://schemas.microsoft.com/office/drawing/2014/main" id="{7593EAC2-2528-4646-81BC-D1B76369D534}"/>
              </a:ext>
            </a:extLst>
          </p:cNvPr>
          <p:cNvSpPr>
            <a:spLocks noGrp="1"/>
          </p:cNvSpPr>
          <p:nvPr>
            <p:ph type="dt" sz="half" idx="10"/>
          </p:nvPr>
        </p:nvSpPr>
        <p:spPr>
          <a:xfrm>
            <a:off x="1597324" y="6151426"/>
            <a:ext cx="1465053" cy="532433"/>
          </a:xfrm>
          <a:prstGeom prst="rect">
            <a:avLst/>
          </a:prstGeom>
        </p:spPr>
        <p:txBody>
          <a:bodyPr/>
          <a:lstStyle/>
          <a:p>
            <a:fld id="{B2ABEC2A-953E-4EF2-83B7-166484ECA267}" type="datetime1">
              <a:rPr lang="fi-FI" smtClean="0"/>
              <a:t>27.6.2022</a:t>
            </a:fld>
            <a:endParaRPr lang="fi-FI"/>
          </a:p>
        </p:txBody>
      </p:sp>
      <p:sp>
        <p:nvSpPr>
          <p:cNvPr id="9" name="Alatunnisteen paikkamerkki 8">
            <a:extLst>
              <a:ext uri="{FF2B5EF4-FFF2-40B4-BE49-F238E27FC236}">
                <a16:creationId xmlns:a16="http://schemas.microsoft.com/office/drawing/2014/main" id="{4E540B32-76A5-4DB7-82CD-E90F827B18B8}"/>
              </a:ext>
            </a:extLst>
          </p:cNvPr>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p>
        </p:txBody>
      </p:sp>
      <p:sp>
        <p:nvSpPr>
          <p:cNvPr id="12" name="Dian numeron paikkamerkki 11">
            <a:extLst>
              <a:ext uri="{FF2B5EF4-FFF2-40B4-BE49-F238E27FC236}">
                <a16:creationId xmlns:a16="http://schemas.microsoft.com/office/drawing/2014/main" id="{783ACB8A-5B3C-4F87-8485-074AE63D283C}"/>
              </a:ext>
            </a:extLst>
          </p:cNvPr>
          <p:cNvSpPr>
            <a:spLocks noGrp="1"/>
          </p:cNvSpPr>
          <p:nvPr>
            <p:ph type="sldNum" sz="quarter" idx="12"/>
          </p:nvPr>
        </p:nvSpPr>
        <p:spPr/>
        <p:txBody>
          <a:bodyPr/>
          <a:lstStyle/>
          <a:p>
            <a:pPr algn="l"/>
            <a:fld id="{9D3CA140-FF35-4452-9742-757AA58294AB}" type="slidenum">
              <a:rPr lang="fi-FI" smtClean="0"/>
              <a:pPr algn="l"/>
              <a:t>‹#›</a:t>
            </a:fld>
            <a:endParaRPr lang="fi-FI"/>
          </a:p>
        </p:txBody>
      </p:sp>
    </p:spTree>
    <p:extLst>
      <p:ext uri="{BB962C8B-B14F-4D97-AF65-F5344CB8AC3E}">
        <p14:creationId xmlns:p14="http://schemas.microsoft.com/office/powerpoint/2010/main" val="113787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Vain otsikko">
    <p:spTree>
      <p:nvGrpSpPr>
        <p:cNvPr id="1" name=""/>
        <p:cNvGrpSpPr/>
        <p:nvPr/>
      </p:nvGrpSpPr>
      <p:grpSpPr>
        <a:xfrm>
          <a:off x="0" y="0"/>
          <a:ext cx="0" cy="0"/>
          <a:chOff x="0" y="0"/>
          <a:chExt cx="0" cy="0"/>
        </a:xfrm>
      </p:grpSpPr>
      <p:pic>
        <p:nvPicPr>
          <p:cNvPr id="9" name="Kuva 8">
            <a:extLst>
              <a:ext uri="{FF2B5EF4-FFF2-40B4-BE49-F238E27FC236}">
                <a16:creationId xmlns:a16="http://schemas.microsoft.com/office/drawing/2014/main" id="{FD04FB84-0E92-4E07-BD02-50F570C71D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2906" y="103755"/>
            <a:ext cx="1979761" cy="2043894"/>
          </a:xfrm>
          <a:prstGeom prst="rect">
            <a:avLst/>
          </a:prstGeom>
        </p:spPr>
      </p:pic>
      <p:sp>
        <p:nvSpPr>
          <p:cNvPr id="2" name="Otsikko 1">
            <a:extLst>
              <a:ext uri="{FF2B5EF4-FFF2-40B4-BE49-F238E27FC236}">
                <a16:creationId xmlns:a16="http://schemas.microsoft.com/office/drawing/2014/main" id="{1AFDC21A-9BA5-44EB-B1FB-335D171C935E}"/>
              </a:ext>
            </a:extLst>
          </p:cNvPr>
          <p:cNvSpPr>
            <a:spLocks noGrp="1"/>
          </p:cNvSpPr>
          <p:nvPr>
            <p:ph type="title"/>
          </p:nvPr>
        </p:nvSpPr>
        <p:spPr/>
        <p:txBody>
          <a:bodyPr/>
          <a:lstStyle/>
          <a:p>
            <a:r>
              <a:rPr lang="fi-FI"/>
              <a:t>Muokkaa </a:t>
            </a:r>
            <a:r>
              <a:rPr lang="fi-FI" err="1"/>
              <a:t>ots</a:t>
            </a:r>
            <a:r>
              <a:rPr lang="fi-FI"/>
              <a:t>. </a:t>
            </a:r>
            <a:r>
              <a:rPr lang="fi-FI" err="1"/>
              <a:t>perustyyl</a:t>
            </a:r>
            <a:r>
              <a:rPr lang="fi-FI"/>
              <a:t>. </a:t>
            </a:r>
            <a:r>
              <a:rPr lang="fi-FI" err="1"/>
              <a:t>napsautt</a:t>
            </a:r>
            <a:r>
              <a:rPr lang="fi-FI"/>
              <a:t>.</a:t>
            </a:r>
          </a:p>
        </p:txBody>
      </p:sp>
      <p:sp>
        <p:nvSpPr>
          <p:cNvPr id="4" name="Päivämäärän paikkamerkki 3">
            <a:extLst>
              <a:ext uri="{FF2B5EF4-FFF2-40B4-BE49-F238E27FC236}">
                <a16:creationId xmlns:a16="http://schemas.microsoft.com/office/drawing/2014/main" id="{041221DC-7D09-4D73-AA8C-CB506184A7AC}"/>
              </a:ext>
            </a:extLst>
          </p:cNvPr>
          <p:cNvSpPr>
            <a:spLocks noGrp="1"/>
          </p:cNvSpPr>
          <p:nvPr>
            <p:ph type="dt" sz="half" idx="10"/>
          </p:nvPr>
        </p:nvSpPr>
        <p:spPr>
          <a:xfrm>
            <a:off x="1597324" y="6151426"/>
            <a:ext cx="1465053" cy="532433"/>
          </a:xfrm>
          <a:prstGeom prst="rect">
            <a:avLst/>
          </a:prstGeom>
        </p:spPr>
        <p:txBody>
          <a:bodyPr/>
          <a:lstStyle/>
          <a:p>
            <a:fld id="{0EC5BAA6-F78B-4573-8E77-CF165B7F1A61}" type="datetime1">
              <a:rPr lang="fi-FI" smtClean="0"/>
              <a:t>27.6.2022</a:t>
            </a:fld>
            <a:endParaRPr lang="fi-FI"/>
          </a:p>
        </p:txBody>
      </p:sp>
      <p:sp>
        <p:nvSpPr>
          <p:cNvPr id="5" name="Alatunnisteen paikkamerkki 4">
            <a:extLst>
              <a:ext uri="{FF2B5EF4-FFF2-40B4-BE49-F238E27FC236}">
                <a16:creationId xmlns:a16="http://schemas.microsoft.com/office/drawing/2014/main" id="{2B3B6151-0AD6-4592-988E-A87F022E7799}"/>
              </a:ext>
            </a:extLst>
          </p:cNvPr>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p>
        </p:txBody>
      </p:sp>
      <p:sp>
        <p:nvSpPr>
          <p:cNvPr id="8" name="Dian numeron paikkamerkki 7">
            <a:extLst>
              <a:ext uri="{FF2B5EF4-FFF2-40B4-BE49-F238E27FC236}">
                <a16:creationId xmlns:a16="http://schemas.microsoft.com/office/drawing/2014/main" id="{C861E5CE-68CD-4807-88F2-22D42C94AF57}"/>
              </a:ext>
            </a:extLst>
          </p:cNvPr>
          <p:cNvSpPr>
            <a:spLocks noGrp="1"/>
          </p:cNvSpPr>
          <p:nvPr>
            <p:ph type="sldNum" sz="quarter" idx="12"/>
          </p:nvPr>
        </p:nvSpPr>
        <p:spPr/>
        <p:txBody>
          <a:bodyPr/>
          <a:lstStyle/>
          <a:p>
            <a:pPr algn="l"/>
            <a:fld id="{9D3CA140-FF35-4452-9742-757AA58294AB}" type="slidenum">
              <a:rPr lang="fi-FI" smtClean="0"/>
              <a:pPr algn="l"/>
              <a:t>‹#›</a:t>
            </a:fld>
            <a:endParaRPr lang="fi-FI"/>
          </a:p>
        </p:txBody>
      </p:sp>
      <p:sp>
        <p:nvSpPr>
          <p:cNvPr id="10" name="Kuvan paikkamerkki 2">
            <a:extLst>
              <a:ext uri="{FF2B5EF4-FFF2-40B4-BE49-F238E27FC236}">
                <a16:creationId xmlns:a16="http://schemas.microsoft.com/office/drawing/2014/main" id="{929E14FF-8789-4646-AF4E-2A74121F96AD}"/>
              </a:ext>
            </a:extLst>
          </p:cNvPr>
          <p:cNvSpPr>
            <a:spLocks noGrp="1"/>
          </p:cNvSpPr>
          <p:nvPr>
            <p:ph type="pic" idx="13"/>
          </p:nvPr>
        </p:nvSpPr>
        <p:spPr>
          <a:xfrm>
            <a:off x="838200" y="1834251"/>
            <a:ext cx="10517188" cy="410934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Tree>
    <p:extLst>
      <p:ext uri="{BB962C8B-B14F-4D97-AF65-F5344CB8AC3E}">
        <p14:creationId xmlns:p14="http://schemas.microsoft.com/office/powerpoint/2010/main" val="21073992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FC9D82F-1244-459D-82EF-E0D43D4E4F8C}"/>
              </a:ext>
            </a:extLst>
          </p:cNvPr>
          <p:cNvSpPr>
            <a:spLocks noGrp="1"/>
          </p:cNvSpPr>
          <p:nvPr>
            <p:ph type="title"/>
          </p:nvPr>
        </p:nvSpPr>
        <p:spPr/>
        <p:txBody>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3E8229E1-9425-4593-B0C5-BD1932D437CB}"/>
              </a:ext>
            </a:extLst>
          </p:cNvPr>
          <p:cNvSpPr>
            <a:spLocks noGrp="1"/>
          </p:cNvSpPr>
          <p:nvPr>
            <p:ph idx="1"/>
          </p:nvPr>
        </p:nvSpPr>
        <p:spPr>
          <a:xfrm>
            <a:off x="838200" y="1825625"/>
            <a:ext cx="4536057" cy="4109349"/>
          </a:xfrm>
        </p:spPr>
        <p:txBody>
          <a:bodyPr/>
          <a:lstStyle/>
          <a:p>
            <a:pPr lvl="0"/>
            <a:r>
              <a:rPr lang="fi-FI"/>
              <a:t>Muokkaa tekstin perustyylejä napsauttamalla</a:t>
            </a:r>
          </a:p>
          <a:p>
            <a:pPr lvl="1"/>
            <a:r>
              <a:rPr lang="fi-FI"/>
              <a:t>toinen taso</a:t>
            </a:r>
          </a:p>
          <a:p>
            <a:pPr lvl="2"/>
            <a:r>
              <a:rPr lang="fi-FI"/>
              <a:t>kolmas taso</a:t>
            </a:r>
          </a:p>
        </p:txBody>
      </p:sp>
      <p:sp>
        <p:nvSpPr>
          <p:cNvPr id="6" name="Kuvan paikkamerkki 2">
            <a:extLst>
              <a:ext uri="{FF2B5EF4-FFF2-40B4-BE49-F238E27FC236}">
                <a16:creationId xmlns:a16="http://schemas.microsoft.com/office/drawing/2014/main" id="{DB4C943E-23A4-446B-B9C3-2D241808B5D4}"/>
              </a:ext>
            </a:extLst>
          </p:cNvPr>
          <p:cNvSpPr>
            <a:spLocks noGrp="1"/>
          </p:cNvSpPr>
          <p:nvPr>
            <p:ph type="pic" idx="12"/>
          </p:nvPr>
        </p:nvSpPr>
        <p:spPr>
          <a:xfrm>
            <a:off x="5650302" y="1834251"/>
            <a:ext cx="5705086" cy="410934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9" name="Päivämäärän paikkamerkki 8">
            <a:extLst>
              <a:ext uri="{FF2B5EF4-FFF2-40B4-BE49-F238E27FC236}">
                <a16:creationId xmlns:a16="http://schemas.microsoft.com/office/drawing/2014/main" id="{FCA19A97-0AC0-4880-9E6A-76574F9D62C4}"/>
              </a:ext>
            </a:extLst>
          </p:cNvPr>
          <p:cNvSpPr>
            <a:spLocks noGrp="1"/>
          </p:cNvSpPr>
          <p:nvPr>
            <p:ph type="dt" sz="half" idx="13"/>
          </p:nvPr>
        </p:nvSpPr>
        <p:spPr>
          <a:xfrm>
            <a:off x="1597324" y="6151426"/>
            <a:ext cx="1465053" cy="532433"/>
          </a:xfrm>
          <a:prstGeom prst="rect">
            <a:avLst/>
          </a:prstGeom>
        </p:spPr>
        <p:txBody>
          <a:bodyPr/>
          <a:lstStyle/>
          <a:p>
            <a:fld id="{3FADD7C5-DA35-4F5E-A7D1-5A8BC2123634}" type="datetime1">
              <a:rPr lang="fi-FI" smtClean="0"/>
              <a:t>27.6.2022</a:t>
            </a:fld>
            <a:endParaRPr lang="fi-FI"/>
          </a:p>
        </p:txBody>
      </p:sp>
      <p:sp>
        <p:nvSpPr>
          <p:cNvPr id="10" name="Alatunnisteen paikkamerkki 9">
            <a:extLst>
              <a:ext uri="{FF2B5EF4-FFF2-40B4-BE49-F238E27FC236}">
                <a16:creationId xmlns:a16="http://schemas.microsoft.com/office/drawing/2014/main" id="{15FFB396-4C5A-46AC-AFD1-DD286B029643}"/>
              </a:ext>
            </a:extLst>
          </p:cNvPr>
          <p:cNvSpPr>
            <a:spLocks noGrp="1"/>
          </p:cNvSpPr>
          <p:nvPr>
            <p:ph type="ftr" sz="quarter" idx="14"/>
          </p:nvPr>
        </p:nvSpPr>
        <p:spPr/>
        <p:txBody>
          <a:bodyPr/>
          <a:lstStyle/>
          <a:p>
            <a:r>
              <a:rPr lang="fi-FI" b="1"/>
              <a:t>&gt;&gt; keuda.fi</a:t>
            </a:r>
          </a:p>
          <a:p>
            <a:r>
              <a:rPr lang="fi-FI"/>
              <a:t>#kestävä #saavutettava #uniikki</a:t>
            </a:r>
          </a:p>
          <a:p>
            <a:r>
              <a:rPr lang="fi-FI"/>
              <a:t>#omapolku #työelämäävarten </a:t>
            </a:r>
          </a:p>
        </p:txBody>
      </p:sp>
      <p:sp>
        <p:nvSpPr>
          <p:cNvPr id="11" name="Dian numeron paikkamerkki 10">
            <a:extLst>
              <a:ext uri="{FF2B5EF4-FFF2-40B4-BE49-F238E27FC236}">
                <a16:creationId xmlns:a16="http://schemas.microsoft.com/office/drawing/2014/main" id="{476DC635-07B3-40B6-8FF2-27815746A68E}"/>
              </a:ext>
            </a:extLst>
          </p:cNvPr>
          <p:cNvSpPr>
            <a:spLocks noGrp="1"/>
          </p:cNvSpPr>
          <p:nvPr>
            <p:ph type="sldNum" sz="quarter" idx="15"/>
          </p:nvPr>
        </p:nvSpPr>
        <p:spPr/>
        <p:txBody>
          <a:bodyPr/>
          <a:lstStyle/>
          <a:p>
            <a:pPr algn="l"/>
            <a:fld id="{9D3CA140-FF35-4452-9742-757AA58294AB}" type="slidenum">
              <a:rPr lang="fi-FI" smtClean="0"/>
              <a:pPr algn="l"/>
              <a:t>‹#›</a:t>
            </a:fld>
            <a:endParaRPr lang="fi-FI"/>
          </a:p>
        </p:txBody>
      </p:sp>
    </p:spTree>
    <p:extLst>
      <p:ext uri="{BB962C8B-B14F-4D97-AF65-F5344CB8AC3E}">
        <p14:creationId xmlns:p14="http://schemas.microsoft.com/office/powerpoint/2010/main" val="130279348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FC9D82F-1244-459D-82EF-E0D43D4E4F8C}"/>
              </a:ext>
            </a:extLst>
          </p:cNvPr>
          <p:cNvSpPr>
            <a:spLocks noGrp="1"/>
          </p:cNvSpPr>
          <p:nvPr>
            <p:ph type="title"/>
          </p:nvPr>
        </p:nvSpPr>
        <p:spPr/>
        <p:txBody>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3E8229E1-9425-4593-B0C5-BD1932D437CB}"/>
              </a:ext>
            </a:extLst>
          </p:cNvPr>
          <p:cNvSpPr>
            <a:spLocks noGrp="1"/>
          </p:cNvSpPr>
          <p:nvPr>
            <p:ph idx="1"/>
          </p:nvPr>
        </p:nvSpPr>
        <p:spPr>
          <a:xfrm>
            <a:off x="838200" y="1825625"/>
            <a:ext cx="6315075" cy="4109349"/>
          </a:xfrm>
        </p:spPr>
        <p:txBody>
          <a:bodyPr/>
          <a:lstStyle/>
          <a:p>
            <a:pPr lvl="0"/>
            <a:r>
              <a:rPr lang="fi-FI"/>
              <a:t>Muokkaa tekstin perustyylejä napsauttamalla</a:t>
            </a:r>
          </a:p>
          <a:p>
            <a:pPr lvl="1"/>
            <a:r>
              <a:rPr lang="fi-FI"/>
              <a:t>toinen taso</a:t>
            </a:r>
          </a:p>
          <a:p>
            <a:pPr lvl="2"/>
            <a:r>
              <a:rPr lang="fi-FI"/>
              <a:t>kolmas taso</a:t>
            </a:r>
          </a:p>
        </p:txBody>
      </p:sp>
      <p:sp>
        <p:nvSpPr>
          <p:cNvPr id="9" name="Päivämäärän paikkamerkki 8">
            <a:extLst>
              <a:ext uri="{FF2B5EF4-FFF2-40B4-BE49-F238E27FC236}">
                <a16:creationId xmlns:a16="http://schemas.microsoft.com/office/drawing/2014/main" id="{FCA19A97-0AC0-4880-9E6A-76574F9D62C4}"/>
              </a:ext>
            </a:extLst>
          </p:cNvPr>
          <p:cNvSpPr>
            <a:spLocks noGrp="1"/>
          </p:cNvSpPr>
          <p:nvPr>
            <p:ph type="dt" sz="half" idx="13"/>
          </p:nvPr>
        </p:nvSpPr>
        <p:spPr>
          <a:xfrm>
            <a:off x="1597324" y="6151426"/>
            <a:ext cx="1465053" cy="532433"/>
          </a:xfrm>
          <a:prstGeom prst="rect">
            <a:avLst/>
          </a:prstGeom>
        </p:spPr>
        <p:txBody>
          <a:bodyPr/>
          <a:lstStyle/>
          <a:p>
            <a:fld id="{3FADD7C5-DA35-4F5E-A7D1-5A8BC2123634}" type="datetime1">
              <a:rPr lang="fi-FI" smtClean="0"/>
              <a:t>27.6.2022</a:t>
            </a:fld>
            <a:endParaRPr lang="fi-FI"/>
          </a:p>
        </p:txBody>
      </p:sp>
      <p:sp>
        <p:nvSpPr>
          <p:cNvPr id="10" name="Alatunnisteen paikkamerkki 9">
            <a:extLst>
              <a:ext uri="{FF2B5EF4-FFF2-40B4-BE49-F238E27FC236}">
                <a16:creationId xmlns:a16="http://schemas.microsoft.com/office/drawing/2014/main" id="{15FFB396-4C5A-46AC-AFD1-DD286B029643}"/>
              </a:ext>
            </a:extLst>
          </p:cNvPr>
          <p:cNvSpPr>
            <a:spLocks noGrp="1"/>
          </p:cNvSpPr>
          <p:nvPr>
            <p:ph type="ftr" sz="quarter" idx="14"/>
          </p:nvPr>
        </p:nvSpPr>
        <p:spPr/>
        <p:txBody>
          <a:bodyPr/>
          <a:lstStyle/>
          <a:p>
            <a:r>
              <a:rPr lang="fi-FI" b="1"/>
              <a:t>&gt;&gt; keuda.fi</a:t>
            </a:r>
          </a:p>
          <a:p>
            <a:r>
              <a:rPr lang="fi-FI"/>
              <a:t>#kestävä #saavutettava #uniikki</a:t>
            </a:r>
          </a:p>
          <a:p>
            <a:r>
              <a:rPr lang="fi-FI"/>
              <a:t>#omapolku #työelämäävarten </a:t>
            </a:r>
          </a:p>
        </p:txBody>
      </p:sp>
      <p:sp>
        <p:nvSpPr>
          <p:cNvPr id="11" name="Dian numeron paikkamerkki 10">
            <a:extLst>
              <a:ext uri="{FF2B5EF4-FFF2-40B4-BE49-F238E27FC236}">
                <a16:creationId xmlns:a16="http://schemas.microsoft.com/office/drawing/2014/main" id="{476DC635-07B3-40B6-8FF2-27815746A68E}"/>
              </a:ext>
            </a:extLst>
          </p:cNvPr>
          <p:cNvSpPr>
            <a:spLocks noGrp="1"/>
          </p:cNvSpPr>
          <p:nvPr>
            <p:ph type="sldNum" sz="quarter" idx="15"/>
          </p:nvPr>
        </p:nvSpPr>
        <p:spPr/>
        <p:txBody>
          <a:bodyPr/>
          <a:lstStyle/>
          <a:p>
            <a:pPr algn="l"/>
            <a:fld id="{9D3CA140-FF35-4452-9742-757AA58294AB}" type="slidenum">
              <a:rPr lang="fi-FI" smtClean="0"/>
              <a:pPr algn="l"/>
              <a:t>‹#›</a:t>
            </a:fld>
            <a:endParaRPr lang="fi-FI"/>
          </a:p>
        </p:txBody>
      </p:sp>
      <p:sp>
        <p:nvSpPr>
          <p:cNvPr id="8" name="Kuvan paikkamerkki 15">
            <a:extLst>
              <a:ext uri="{FF2B5EF4-FFF2-40B4-BE49-F238E27FC236}">
                <a16:creationId xmlns:a16="http://schemas.microsoft.com/office/drawing/2014/main" id="{611283BE-E0CD-40B0-8F0E-7AF699C6FB0A}"/>
              </a:ext>
            </a:extLst>
          </p:cNvPr>
          <p:cNvSpPr>
            <a:spLocks noGrp="1" noChangeAspect="1"/>
          </p:cNvSpPr>
          <p:nvPr>
            <p:ph type="pic" sz="quarter" idx="18"/>
          </p:nvPr>
        </p:nvSpPr>
        <p:spPr>
          <a:xfrm>
            <a:off x="7539593" y="1690688"/>
            <a:ext cx="4244286" cy="4244286"/>
          </a:xfrm>
          <a:prstGeom prst="ellipse">
            <a:avLst/>
          </a:prstGeom>
        </p:spPr>
        <p:txBody>
          <a:bodyPr/>
          <a:lstStyle/>
          <a:p>
            <a:endParaRPr lang="fi-FI"/>
          </a:p>
        </p:txBody>
      </p:sp>
    </p:spTree>
    <p:extLst>
      <p:ext uri="{BB962C8B-B14F-4D97-AF65-F5344CB8AC3E}">
        <p14:creationId xmlns:p14="http://schemas.microsoft.com/office/powerpoint/2010/main" val="12640927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92F4997-0D0E-425B-9B6F-5061F744E861}"/>
              </a:ext>
            </a:extLst>
          </p:cNvPr>
          <p:cNvSpPr>
            <a:spLocks noGrp="1"/>
          </p:cNvSpPr>
          <p:nvPr>
            <p:ph type="title"/>
          </p:nvPr>
        </p:nvSpPr>
        <p:spPr>
          <a:xfrm>
            <a:off x="839788" y="552090"/>
            <a:ext cx="4206665" cy="1164567"/>
          </a:xfrm>
        </p:spPr>
        <p:txBody>
          <a:bodyPr anchor="b"/>
          <a:lstStyle>
            <a:lvl1pPr>
              <a:defRPr sz="3200"/>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Kuvan paikkamerkki 2">
            <a:extLst>
              <a:ext uri="{FF2B5EF4-FFF2-40B4-BE49-F238E27FC236}">
                <a16:creationId xmlns:a16="http://schemas.microsoft.com/office/drawing/2014/main" id="{F2F16386-76C9-414E-97E3-7C9E7F3D7BFA}"/>
              </a:ext>
            </a:extLst>
          </p:cNvPr>
          <p:cNvSpPr>
            <a:spLocks noGrp="1"/>
          </p:cNvSpPr>
          <p:nvPr>
            <p:ph type="pic" idx="1"/>
          </p:nvPr>
        </p:nvSpPr>
        <p:spPr>
          <a:xfrm>
            <a:off x="5183188" y="552089"/>
            <a:ext cx="6172200" cy="539151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40B776BD-EE44-4275-A3C5-EA7D403E692A}"/>
              </a:ext>
            </a:extLst>
          </p:cNvPr>
          <p:cNvSpPr>
            <a:spLocks noGrp="1"/>
          </p:cNvSpPr>
          <p:nvPr>
            <p:ph type="body" sz="half" idx="2"/>
          </p:nvPr>
        </p:nvSpPr>
        <p:spPr>
          <a:xfrm>
            <a:off x="839788" y="1837426"/>
            <a:ext cx="4206665" cy="410617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6" name="Päivämäärän paikkamerkki 5">
            <a:extLst>
              <a:ext uri="{FF2B5EF4-FFF2-40B4-BE49-F238E27FC236}">
                <a16:creationId xmlns:a16="http://schemas.microsoft.com/office/drawing/2014/main" id="{8FE72B7D-0E15-4F18-ADAF-63FC249B3B14}"/>
              </a:ext>
            </a:extLst>
          </p:cNvPr>
          <p:cNvSpPr>
            <a:spLocks noGrp="1"/>
          </p:cNvSpPr>
          <p:nvPr>
            <p:ph type="dt" sz="half" idx="10"/>
          </p:nvPr>
        </p:nvSpPr>
        <p:spPr>
          <a:xfrm>
            <a:off x="1597324" y="6151426"/>
            <a:ext cx="1465053" cy="532433"/>
          </a:xfrm>
          <a:prstGeom prst="rect">
            <a:avLst/>
          </a:prstGeom>
        </p:spPr>
        <p:txBody>
          <a:bodyPr/>
          <a:lstStyle/>
          <a:p>
            <a:fld id="{4D16070D-B6F2-4256-93C8-914D7B53FDD1}" type="datetime1">
              <a:rPr lang="fi-FI" smtClean="0"/>
              <a:t>27.6.2022</a:t>
            </a:fld>
            <a:endParaRPr lang="fi-FI"/>
          </a:p>
        </p:txBody>
      </p:sp>
      <p:sp>
        <p:nvSpPr>
          <p:cNvPr id="7" name="Alatunnisteen paikkamerkki 6">
            <a:extLst>
              <a:ext uri="{FF2B5EF4-FFF2-40B4-BE49-F238E27FC236}">
                <a16:creationId xmlns:a16="http://schemas.microsoft.com/office/drawing/2014/main" id="{FF6A1662-40E2-45AF-8788-5439748CF7A8}"/>
              </a:ext>
            </a:extLst>
          </p:cNvPr>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p>
        </p:txBody>
      </p:sp>
      <p:sp>
        <p:nvSpPr>
          <p:cNvPr id="10" name="Dian numeron paikkamerkki 9">
            <a:extLst>
              <a:ext uri="{FF2B5EF4-FFF2-40B4-BE49-F238E27FC236}">
                <a16:creationId xmlns:a16="http://schemas.microsoft.com/office/drawing/2014/main" id="{C3E2C574-2DC6-47BB-A52E-A6B5D700DD0E}"/>
              </a:ext>
            </a:extLst>
          </p:cNvPr>
          <p:cNvSpPr>
            <a:spLocks noGrp="1"/>
          </p:cNvSpPr>
          <p:nvPr>
            <p:ph type="sldNum" sz="quarter" idx="12"/>
          </p:nvPr>
        </p:nvSpPr>
        <p:spPr/>
        <p:txBody>
          <a:bodyPr/>
          <a:lstStyle/>
          <a:p>
            <a:pPr algn="l"/>
            <a:fld id="{9D3CA140-FF35-4452-9742-757AA58294AB}" type="slidenum">
              <a:rPr lang="fi-FI" smtClean="0"/>
              <a:pPr algn="l"/>
              <a:t>‹#›</a:t>
            </a:fld>
            <a:endParaRPr lang="fi-FI"/>
          </a:p>
        </p:txBody>
      </p:sp>
    </p:spTree>
    <p:extLst>
      <p:ext uri="{BB962C8B-B14F-4D97-AF65-F5344CB8AC3E}">
        <p14:creationId xmlns:p14="http://schemas.microsoft.com/office/powerpoint/2010/main" val="481406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yhjä">
    <p:spTree>
      <p:nvGrpSpPr>
        <p:cNvPr id="1" name=""/>
        <p:cNvGrpSpPr/>
        <p:nvPr/>
      </p:nvGrpSpPr>
      <p:grpSpPr>
        <a:xfrm>
          <a:off x="0" y="0"/>
          <a:ext cx="0" cy="0"/>
          <a:chOff x="0" y="0"/>
          <a:chExt cx="0" cy="0"/>
        </a:xfrm>
      </p:grpSpPr>
      <p:sp>
        <p:nvSpPr>
          <p:cNvPr id="3" name="Päivämäärän paikkamerkki 2">
            <a:extLst>
              <a:ext uri="{FF2B5EF4-FFF2-40B4-BE49-F238E27FC236}">
                <a16:creationId xmlns:a16="http://schemas.microsoft.com/office/drawing/2014/main" id="{4C0A716A-1011-4321-B5D6-2E32A3E8E1B0}"/>
              </a:ext>
            </a:extLst>
          </p:cNvPr>
          <p:cNvSpPr>
            <a:spLocks noGrp="1"/>
          </p:cNvSpPr>
          <p:nvPr>
            <p:ph type="dt" sz="half" idx="10"/>
          </p:nvPr>
        </p:nvSpPr>
        <p:spPr>
          <a:xfrm>
            <a:off x="1597324" y="6151426"/>
            <a:ext cx="1465053" cy="532433"/>
          </a:xfrm>
          <a:prstGeom prst="rect">
            <a:avLst/>
          </a:prstGeom>
        </p:spPr>
        <p:txBody>
          <a:bodyPr/>
          <a:lstStyle/>
          <a:p>
            <a:fld id="{D926D0F1-5D4A-41EE-9FA0-2C7273AE7399}" type="datetime1">
              <a:rPr lang="fi-FI" smtClean="0"/>
              <a:t>27.6.2022</a:t>
            </a:fld>
            <a:endParaRPr lang="fi-FI"/>
          </a:p>
        </p:txBody>
      </p:sp>
      <p:sp>
        <p:nvSpPr>
          <p:cNvPr id="4" name="Alatunnisteen paikkamerkki 3">
            <a:extLst>
              <a:ext uri="{FF2B5EF4-FFF2-40B4-BE49-F238E27FC236}">
                <a16:creationId xmlns:a16="http://schemas.microsoft.com/office/drawing/2014/main" id="{5B3667DF-3FBC-4029-A688-814C465D519C}"/>
              </a:ext>
            </a:extLst>
          </p:cNvPr>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p>
        </p:txBody>
      </p:sp>
      <p:sp>
        <p:nvSpPr>
          <p:cNvPr id="7" name="Dian numeron paikkamerkki 6">
            <a:extLst>
              <a:ext uri="{FF2B5EF4-FFF2-40B4-BE49-F238E27FC236}">
                <a16:creationId xmlns:a16="http://schemas.microsoft.com/office/drawing/2014/main" id="{55C4E915-4551-4FD2-93B6-0BA07F6052E7}"/>
              </a:ext>
            </a:extLst>
          </p:cNvPr>
          <p:cNvSpPr>
            <a:spLocks noGrp="1"/>
          </p:cNvSpPr>
          <p:nvPr>
            <p:ph type="sldNum" sz="quarter" idx="12"/>
          </p:nvPr>
        </p:nvSpPr>
        <p:spPr/>
        <p:txBody>
          <a:bodyPr/>
          <a:lstStyle/>
          <a:p>
            <a:pPr algn="l"/>
            <a:fld id="{9D3CA140-FF35-4452-9742-757AA58294AB}" type="slidenum">
              <a:rPr lang="fi-FI" smtClean="0"/>
              <a:pPr algn="l"/>
              <a:t>‹#›</a:t>
            </a:fld>
            <a:endParaRPr lang="fi-FI"/>
          </a:p>
        </p:txBody>
      </p:sp>
      <p:sp>
        <p:nvSpPr>
          <p:cNvPr id="14" name="Ellipsi 13">
            <a:extLst>
              <a:ext uri="{FF2B5EF4-FFF2-40B4-BE49-F238E27FC236}">
                <a16:creationId xmlns:a16="http://schemas.microsoft.com/office/drawing/2014/main" id="{C74E9304-0568-4D08-A051-4DA7EB6C563A}"/>
              </a:ext>
            </a:extLst>
          </p:cNvPr>
          <p:cNvSpPr/>
          <p:nvPr userDrawn="1"/>
        </p:nvSpPr>
        <p:spPr>
          <a:xfrm>
            <a:off x="2165230" y="1328468"/>
            <a:ext cx="1958196" cy="195819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6900890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6" Type="http://schemas.openxmlformats.org/officeDocument/2006/relationships/image" Target="../media/image4.pn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theme" Target="../theme/theme2.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Eigth level</a:t>
            </a:r>
          </a:p>
          <a:p>
            <a:pPr lvl="8"/>
            <a:r>
              <a:rPr lang="en-US"/>
              <a:t>Ninth level</a:t>
            </a:r>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t>6/27/2022</a:t>
            </a:fld>
            <a:endParaRPr lang="en-US"/>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a:t>
            </a:fld>
            <a:endParaRPr lang="en-US"/>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650599201"/>
      </p:ext>
    </p:extLst>
  </p:cSld>
  <p:clrMap bg1="dk1" tx1="lt1" bg2="dk2" tx2="lt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Lst>
  <p:hf sldNum="0" hdr="0" ftr="0" dt="0"/>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Kuva 8" descr="Kuva, joka sisältää kohteen istuminen, ruoka, tietokone, kannettava&#10;&#10;Kuvaus luotu automaattisesti">
            <a:extLst>
              <a:ext uri="{FF2B5EF4-FFF2-40B4-BE49-F238E27FC236}">
                <a16:creationId xmlns:a16="http://schemas.microsoft.com/office/drawing/2014/main" id="{68F7885D-F9E4-409D-A103-A6B799058146}"/>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0253924" y="6110066"/>
            <a:ext cx="1721006" cy="611410"/>
          </a:xfrm>
          <a:prstGeom prst="rect">
            <a:avLst/>
          </a:prstGeom>
        </p:spPr>
      </p:pic>
      <p:sp>
        <p:nvSpPr>
          <p:cNvPr id="2" name="Otsikon paikkamerkki 1">
            <a:extLst>
              <a:ext uri="{FF2B5EF4-FFF2-40B4-BE49-F238E27FC236}">
                <a16:creationId xmlns:a16="http://schemas.microsoft.com/office/drawing/2014/main" id="{60133B56-8FE2-4B0B-95C5-A80DEA8EE764}"/>
              </a:ext>
            </a:extLst>
          </p:cNvPr>
          <p:cNvSpPr>
            <a:spLocks noGrp="1"/>
          </p:cNvSpPr>
          <p:nvPr>
            <p:ph type="title"/>
          </p:nvPr>
        </p:nvSpPr>
        <p:spPr>
          <a:xfrm>
            <a:off x="838200" y="560717"/>
            <a:ext cx="10515599" cy="1129971"/>
          </a:xfrm>
          <a:prstGeom prst="rect">
            <a:avLst/>
          </a:prstGeom>
        </p:spPr>
        <p:txBody>
          <a:bodyPr vert="horz" lIns="91440" tIns="45720" rIns="91440" bIns="45720" rtlCol="0" anchor="ctr">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7136E965-D72C-409A-B184-C176B691BFA1}"/>
              </a:ext>
            </a:extLst>
          </p:cNvPr>
          <p:cNvSpPr>
            <a:spLocks noGrp="1"/>
          </p:cNvSpPr>
          <p:nvPr>
            <p:ph type="body" idx="1"/>
          </p:nvPr>
        </p:nvSpPr>
        <p:spPr>
          <a:xfrm>
            <a:off x="838200" y="1825625"/>
            <a:ext cx="10515600" cy="4117975"/>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Dian numeron paikkamerkki 5">
            <a:extLst>
              <a:ext uri="{FF2B5EF4-FFF2-40B4-BE49-F238E27FC236}">
                <a16:creationId xmlns:a16="http://schemas.microsoft.com/office/drawing/2014/main" id="{E6681745-22EE-4268-AAFF-A0AA33B4B78B}"/>
              </a:ext>
            </a:extLst>
          </p:cNvPr>
          <p:cNvSpPr>
            <a:spLocks noGrp="1"/>
          </p:cNvSpPr>
          <p:nvPr>
            <p:ph type="sldNum" sz="quarter" idx="4"/>
          </p:nvPr>
        </p:nvSpPr>
        <p:spPr>
          <a:xfrm>
            <a:off x="838200" y="6151425"/>
            <a:ext cx="628291" cy="532433"/>
          </a:xfrm>
          <a:prstGeom prst="rect">
            <a:avLst/>
          </a:prstGeom>
        </p:spPr>
        <p:txBody>
          <a:bodyPr vert="horz" lIns="91440" tIns="45720" rIns="91440" bIns="45720" rtlCol="0" anchor="b"/>
          <a:lstStyle>
            <a:lvl1pPr algn="r">
              <a:defRPr sz="1000">
                <a:solidFill>
                  <a:schemeClr val="tx1">
                    <a:lumMod val="50000"/>
                    <a:lumOff val="50000"/>
                  </a:schemeClr>
                </a:solidFill>
                <a:latin typeface="Arial" panose="020B0604020202020204" pitchFamily="34" charset="0"/>
                <a:cs typeface="Arial" panose="020B0604020202020204" pitchFamily="34" charset="0"/>
              </a:defRPr>
            </a:lvl1pPr>
          </a:lstStyle>
          <a:p>
            <a:pPr algn="l"/>
            <a:fld id="{9D3CA140-FF35-4452-9742-757AA58294AB}" type="slidenum">
              <a:rPr lang="fi-FI" smtClean="0"/>
              <a:pPr algn="l"/>
              <a:t>‹#›</a:t>
            </a:fld>
            <a:r>
              <a:rPr lang="fi-FI"/>
              <a:t> </a:t>
            </a:r>
          </a:p>
        </p:txBody>
      </p:sp>
      <p:sp>
        <p:nvSpPr>
          <p:cNvPr id="5" name="Alatunnisteen paikkamerkki 4">
            <a:extLst>
              <a:ext uri="{FF2B5EF4-FFF2-40B4-BE49-F238E27FC236}">
                <a16:creationId xmlns:a16="http://schemas.microsoft.com/office/drawing/2014/main" id="{CDB63BB1-75C2-4218-8769-4467F77A199D}"/>
              </a:ext>
            </a:extLst>
          </p:cNvPr>
          <p:cNvSpPr>
            <a:spLocks noGrp="1"/>
          </p:cNvSpPr>
          <p:nvPr>
            <p:ph type="ftr" sz="quarter" idx="3"/>
          </p:nvPr>
        </p:nvSpPr>
        <p:spPr>
          <a:xfrm>
            <a:off x="4038600" y="6151426"/>
            <a:ext cx="4114800" cy="570050"/>
          </a:xfrm>
          <a:prstGeom prst="rect">
            <a:avLst/>
          </a:prstGeom>
        </p:spPr>
        <p:txBody>
          <a:bodyPr vert="horz" lIns="91440" tIns="45720" rIns="91440" bIns="45720" rtlCol="0" anchor="b"/>
          <a:lstStyle>
            <a:lvl1pPr algn="ctr">
              <a:defRPr sz="1000">
                <a:solidFill>
                  <a:schemeClr val="tx1"/>
                </a:solidFill>
                <a:latin typeface="Arial" panose="020B0604020202020204" pitchFamily="34" charset="0"/>
                <a:cs typeface="Arial" panose="020B0604020202020204" pitchFamily="34" charset="0"/>
              </a:defRPr>
            </a:lvl1pPr>
          </a:lstStyle>
          <a:p>
            <a:r>
              <a:rPr lang="fi-FI" b="1"/>
              <a:t>&gt;&gt; keuda.fi</a:t>
            </a:r>
          </a:p>
          <a:p>
            <a:r>
              <a:rPr lang="fi-FI"/>
              <a:t>#kestävä #saavutettava #uniikki</a:t>
            </a:r>
          </a:p>
          <a:p>
            <a:r>
              <a:rPr lang="fi-FI"/>
              <a:t>#omapolku #</a:t>
            </a:r>
            <a:r>
              <a:rPr lang="fi-FI" err="1"/>
              <a:t>työelämäävarten</a:t>
            </a:r>
            <a:r>
              <a:rPr lang="fi-FI"/>
              <a:t> </a:t>
            </a:r>
          </a:p>
        </p:txBody>
      </p:sp>
      <p:sp>
        <p:nvSpPr>
          <p:cNvPr id="7" name="Päivämäärän paikkamerkki 6">
            <a:extLst>
              <a:ext uri="{FF2B5EF4-FFF2-40B4-BE49-F238E27FC236}">
                <a16:creationId xmlns:a16="http://schemas.microsoft.com/office/drawing/2014/main" id="{FD17BF93-AFA5-4811-81F5-4A7749395103}"/>
              </a:ext>
            </a:extLst>
          </p:cNvPr>
          <p:cNvSpPr>
            <a:spLocks noGrp="1"/>
          </p:cNvSpPr>
          <p:nvPr>
            <p:ph type="dt" sz="half" idx="2"/>
          </p:nvPr>
        </p:nvSpPr>
        <p:spPr>
          <a:xfrm>
            <a:off x="1595886" y="6356351"/>
            <a:ext cx="1985513" cy="327508"/>
          </a:xfrm>
          <a:prstGeom prst="rect">
            <a:avLst/>
          </a:prstGeom>
        </p:spPr>
        <p:txBody>
          <a:bodyPr vert="horz" lIns="91440" tIns="45720" rIns="91440" bIns="45720" rtlCol="0" anchor="b"/>
          <a:lstStyle>
            <a:lvl1pPr algn="l">
              <a:defRPr sz="1000">
                <a:solidFill>
                  <a:schemeClr val="tx1">
                    <a:lumMod val="50000"/>
                    <a:lumOff val="50000"/>
                  </a:schemeClr>
                </a:solidFill>
                <a:latin typeface="Arial" panose="020B0604020202020204" pitchFamily="34" charset="0"/>
                <a:cs typeface="Arial" panose="020B0604020202020204" pitchFamily="34" charset="0"/>
              </a:defRPr>
            </a:lvl1pPr>
          </a:lstStyle>
          <a:p>
            <a:fld id="{CB627C86-0D82-41B2-895D-1F49626EB8D4}" type="datetimeFigureOut">
              <a:rPr lang="fi-FI" smtClean="0"/>
              <a:pPr/>
              <a:t>27.6.2022</a:t>
            </a:fld>
            <a:endParaRPr lang="fi-FI"/>
          </a:p>
        </p:txBody>
      </p:sp>
    </p:spTree>
    <p:extLst>
      <p:ext uri="{BB962C8B-B14F-4D97-AF65-F5344CB8AC3E}">
        <p14:creationId xmlns:p14="http://schemas.microsoft.com/office/powerpoint/2010/main" val="1789524977"/>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Lst>
  <p:hf hdr="0"/>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3.png"/><Relationship Id="rId7" Type="http://schemas.openxmlformats.org/officeDocument/2006/relationships/diagramQuickStyle" Target="../diagrams/quickStyle2.xml"/><Relationship Id="rId2" Type="http://schemas.openxmlformats.org/officeDocument/2006/relationships/image" Target="../media/image2.png"/><Relationship Id="rId1" Type="http://schemas.openxmlformats.org/officeDocument/2006/relationships/slideLayout" Target="../slideLayouts/slideLayout13.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8.png"/><Relationship Id="rId9" Type="http://schemas.microsoft.com/office/2007/relationships/diagramDrawing" Target="../diagrams/drawing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2.png"/><Relationship Id="rId7" Type="http://schemas.openxmlformats.org/officeDocument/2006/relationships/diagramQuickStyle" Target="../diagrams/quickStyle4.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3.png"/><Relationship Id="rId9" Type="http://schemas.microsoft.com/office/2007/relationships/diagramDrawing" Target="../diagrams/drawing4.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pn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7.png"/><Relationship Id="rId2" Type="http://schemas.openxmlformats.org/officeDocument/2006/relationships/image" Target="../media/image1.jpeg"/><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8" Type="http://schemas.openxmlformats.org/officeDocument/2006/relationships/diagramQuickStyle" Target="../diagrams/quickStyle6.xml"/><Relationship Id="rId3" Type="http://schemas.openxmlformats.org/officeDocument/2006/relationships/image" Target="../media/image2.png"/><Relationship Id="rId7" Type="http://schemas.openxmlformats.org/officeDocument/2006/relationships/diagramLayout" Target="../diagrams/layout6.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Data" Target="../diagrams/data6.xml"/><Relationship Id="rId5" Type="http://schemas.openxmlformats.org/officeDocument/2006/relationships/image" Target="../media/image18.jpeg"/><Relationship Id="rId10" Type="http://schemas.microsoft.com/office/2007/relationships/diagramDrawing" Target="../diagrams/drawing6.xml"/><Relationship Id="rId4" Type="http://schemas.openxmlformats.org/officeDocument/2006/relationships/image" Target="../media/image3.png"/><Relationship Id="rId9" Type="http://schemas.openxmlformats.org/officeDocument/2006/relationships/diagramColors" Target="../diagrams/colors6.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8.xml"/><Relationship Id="rId1" Type="http://schemas.openxmlformats.org/officeDocument/2006/relationships/video" Target="https://www.youtube.com/embed/pEyuj8EUO0c?feature=oembed" TargetMode="External"/><Relationship Id="rId6" Type="http://schemas.openxmlformats.org/officeDocument/2006/relationships/image" Target="../media/image20.jpe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uva 6" descr="Kuva, joka sisältää kohteen taivas, ulko, vesi, ranta&#10;&#10;Kuvaus luotu automaattisesti">
            <a:extLst>
              <a:ext uri="{FF2B5EF4-FFF2-40B4-BE49-F238E27FC236}">
                <a16:creationId xmlns:a16="http://schemas.microsoft.com/office/drawing/2014/main" id="{B5F50B0D-BC83-EC54-8557-EFA850962BF3}"/>
              </a:ext>
            </a:extLst>
          </p:cNvPr>
          <p:cNvPicPr>
            <a:picLocks noChangeAspect="1"/>
          </p:cNvPicPr>
          <p:nvPr/>
        </p:nvPicPr>
        <p:blipFill rotWithShape="1">
          <a:blip r:embed="rId2"/>
          <a:srcRect r="25001" b="1"/>
          <a:stretch/>
        </p:blipFill>
        <p:spPr>
          <a:xfrm rot="5400000">
            <a:off x="7639051" y="1066801"/>
            <a:ext cx="4382953" cy="4382953"/>
          </a:xfrm>
          <a:prstGeom prst="ellipse">
            <a:avLst/>
          </a:prstGeom>
          <a:noFill/>
        </p:spPr>
      </p:pic>
      <p:sp>
        <p:nvSpPr>
          <p:cNvPr id="2" name="Otsikko 1">
            <a:extLst>
              <a:ext uri="{FF2B5EF4-FFF2-40B4-BE49-F238E27FC236}">
                <a16:creationId xmlns:a16="http://schemas.microsoft.com/office/drawing/2014/main" id="{781D8FFD-6354-4FD3-BBCF-2DF4CC473274}"/>
              </a:ext>
            </a:extLst>
          </p:cNvPr>
          <p:cNvSpPr>
            <a:spLocks noGrp="1"/>
          </p:cNvSpPr>
          <p:nvPr>
            <p:ph type="ctrTitle"/>
          </p:nvPr>
        </p:nvSpPr>
        <p:spPr/>
        <p:txBody>
          <a:bodyPr anchor="b">
            <a:normAutofit/>
          </a:bodyPr>
          <a:lstStyle/>
          <a:p>
            <a:r>
              <a:rPr lang="fi-FI"/>
              <a:t>Matkaraportti</a:t>
            </a:r>
            <a:br>
              <a:rPr lang="fi-FI"/>
            </a:br>
            <a:r>
              <a:rPr lang="fi-FI"/>
              <a:t>Hotellityö Fuerteventuralla</a:t>
            </a:r>
          </a:p>
        </p:txBody>
      </p:sp>
      <p:sp>
        <p:nvSpPr>
          <p:cNvPr id="3" name="Alaotsikko 2">
            <a:extLst>
              <a:ext uri="{FF2B5EF4-FFF2-40B4-BE49-F238E27FC236}">
                <a16:creationId xmlns:a16="http://schemas.microsoft.com/office/drawing/2014/main" id="{CBB6B741-3504-4149-93A7-EDE667EDC2D1}"/>
              </a:ext>
            </a:extLst>
          </p:cNvPr>
          <p:cNvSpPr>
            <a:spLocks noGrp="1"/>
          </p:cNvSpPr>
          <p:nvPr>
            <p:ph type="subTitle" idx="1"/>
          </p:nvPr>
        </p:nvSpPr>
        <p:spPr/>
        <p:txBody>
          <a:bodyPr vert="horz" lIns="91440" tIns="45720" rIns="91440" bIns="45720" rtlCol="0">
            <a:normAutofit/>
          </a:bodyPr>
          <a:lstStyle/>
          <a:p>
            <a:r>
              <a:rPr lang="fi-FI"/>
              <a:t>Solja Marttinen 2022 </a:t>
            </a:r>
          </a:p>
        </p:txBody>
      </p:sp>
      <p:sp>
        <p:nvSpPr>
          <p:cNvPr id="11" name="Date Placeholder 3">
            <a:extLst>
              <a:ext uri="{FF2B5EF4-FFF2-40B4-BE49-F238E27FC236}">
                <a16:creationId xmlns:a16="http://schemas.microsoft.com/office/drawing/2014/main" id="{C223D3CD-507D-4708-988A-370F7BC88FA5}"/>
              </a:ext>
            </a:extLst>
          </p:cNvPr>
          <p:cNvSpPr>
            <a:spLocks noGrp="1"/>
          </p:cNvSpPr>
          <p:nvPr>
            <p:ph type="dt" sz="half" idx="19"/>
          </p:nvPr>
        </p:nvSpPr>
        <p:spPr/>
        <p:txBody>
          <a:bodyPr anchor="b">
            <a:normAutofit/>
          </a:bodyPr>
          <a:lstStyle/>
          <a:p>
            <a:pPr>
              <a:spcAft>
                <a:spcPts val="600"/>
              </a:spcAft>
            </a:pPr>
            <a:fld id="{6F7D9222-E11D-4F56-9E59-6669B68EAEFF}" type="datetime1">
              <a:rPr lang="en-US"/>
              <a:pPr>
                <a:spcAft>
                  <a:spcPts val="600"/>
                </a:spcAft>
              </a:pPr>
              <a:t>6/27/2022</a:t>
            </a:fld>
            <a:endParaRPr lang="fi-FI"/>
          </a:p>
        </p:txBody>
      </p:sp>
      <p:sp>
        <p:nvSpPr>
          <p:cNvPr id="6" name="Dian numeron paikkamerkki 5">
            <a:extLst>
              <a:ext uri="{FF2B5EF4-FFF2-40B4-BE49-F238E27FC236}">
                <a16:creationId xmlns:a16="http://schemas.microsoft.com/office/drawing/2014/main" id="{CD896DB7-FE84-4A9C-9277-2014DE1D94E5}"/>
              </a:ext>
            </a:extLst>
          </p:cNvPr>
          <p:cNvSpPr>
            <a:spLocks noGrp="1"/>
          </p:cNvSpPr>
          <p:nvPr>
            <p:ph type="sldNum" sz="quarter" idx="21"/>
          </p:nvPr>
        </p:nvSpPr>
        <p:spPr/>
        <p:txBody>
          <a:bodyPr anchor="b">
            <a:normAutofit/>
          </a:bodyPr>
          <a:lstStyle/>
          <a:p>
            <a:pPr algn="l">
              <a:spcAft>
                <a:spcPts val="600"/>
              </a:spcAft>
            </a:pPr>
            <a:fld id="{9D3CA140-FF35-4452-9742-757AA58294AB}" type="slidenum">
              <a:rPr lang="fi-FI" smtClean="0"/>
              <a:pPr algn="l">
                <a:spcAft>
                  <a:spcPts val="600"/>
                </a:spcAft>
              </a:pPr>
              <a:t>1</a:t>
            </a:fld>
            <a:r>
              <a:rPr lang="fi-FI"/>
              <a:t> </a:t>
            </a:r>
          </a:p>
        </p:txBody>
      </p:sp>
    </p:spTree>
    <p:extLst>
      <p:ext uri="{BB962C8B-B14F-4D97-AF65-F5344CB8AC3E}">
        <p14:creationId xmlns:p14="http://schemas.microsoft.com/office/powerpoint/2010/main" val="34898762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tsikko 6">
            <a:extLst>
              <a:ext uri="{FF2B5EF4-FFF2-40B4-BE49-F238E27FC236}">
                <a16:creationId xmlns:a16="http://schemas.microsoft.com/office/drawing/2014/main" id="{5F20C9F7-B640-46ED-96AB-62F2389BCD55}"/>
              </a:ext>
            </a:extLst>
          </p:cNvPr>
          <p:cNvSpPr>
            <a:spLocks noGrp="1"/>
          </p:cNvSpPr>
          <p:nvPr>
            <p:ph type="title"/>
          </p:nvPr>
        </p:nvSpPr>
        <p:spPr/>
        <p:txBody>
          <a:bodyPr>
            <a:normAutofit/>
          </a:bodyPr>
          <a:lstStyle/>
          <a:p>
            <a:r>
              <a:rPr lang="fi-FI"/>
              <a:t>Ensitunnelmat</a:t>
            </a:r>
          </a:p>
        </p:txBody>
      </p:sp>
      <p:graphicFrame>
        <p:nvGraphicFramePr>
          <p:cNvPr id="10" name="Sisällön paikkamerkki 7">
            <a:extLst>
              <a:ext uri="{FF2B5EF4-FFF2-40B4-BE49-F238E27FC236}">
                <a16:creationId xmlns:a16="http://schemas.microsoft.com/office/drawing/2014/main" id="{5DA8333C-5742-2D2D-03B6-A73A0DEE771F}"/>
              </a:ext>
            </a:extLst>
          </p:cNvPr>
          <p:cNvGraphicFramePr>
            <a:graphicFrameLocks noGrp="1"/>
          </p:cNvGraphicFramePr>
          <p:nvPr>
            <p:ph idx="1"/>
            <p:extLst>
              <p:ext uri="{D42A27DB-BD31-4B8C-83A1-F6EECF244321}">
                <p14:modId xmlns:p14="http://schemas.microsoft.com/office/powerpoint/2010/main" val="4093975926"/>
              </p:ext>
            </p:extLst>
          </p:nvPr>
        </p:nvGraphicFramePr>
        <p:xfrm>
          <a:off x="61823" y="1506948"/>
          <a:ext cx="11263221" cy="48138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Dian numeron paikkamerkki 5">
            <a:extLst>
              <a:ext uri="{FF2B5EF4-FFF2-40B4-BE49-F238E27FC236}">
                <a16:creationId xmlns:a16="http://schemas.microsoft.com/office/drawing/2014/main" id="{C790A871-E5E0-422A-B16F-468E1FB0FB46}"/>
              </a:ext>
            </a:extLst>
          </p:cNvPr>
          <p:cNvSpPr>
            <a:spLocks noGrp="1"/>
          </p:cNvSpPr>
          <p:nvPr>
            <p:ph type="sldNum" sz="quarter" idx="12"/>
          </p:nvPr>
        </p:nvSpPr>
        <p:spPr/>
        <p:txBody>
          <a:bodyPr/>
          <a:lstStyle/>
          <a:p>
            <a:pPr algn="l"/>
            <a:fld id="{9D3CA140-FF35-4452-9742-757AA58294AB}" type="slidenum">
              <a:rPr lang="fi-FI" smtClean="0"/>
              <a:pPr algn="l"/>
              <a:t>2</a:t>
            </a:fld>
            <a:r>
              <a:rPr lang="fi-FI"/>
              <a:t> </a:t>
            </a:r>
          </a:p>
        </p:txBody>
      </p:sp>
    </p:spTree>
    <p:extLst>
      <p:ext uri="{BB962C8B-B14F-4D97-AF65-F5344CB8AC3E}">
        <p14:creationId xmlns:p14="http://schemas.microsoft.com/office/powerpoint/2010/main" val="2191415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F3CF990-ACB8-443A-BB74-D36EC8A00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601900C-265D-4146-A578-477541E3D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lumMod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00B98862-BEE1-44FB-A335-A1B9106B44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a:noFill/>
        </p:spPr>
      </p:pic>
      <p:sp>
        <p:nvSpPr>
          <p:cNvPr id="17" name="Freeform: Shape 16">
            <a:extLst>
              <a:ext uri="{FF2B5EF4-FFF2-40B4-BE49-F238E27FC236}">
                <a16:creationId xmlns:a16="http://schemas.microsoft.com/office/drawing/2014/main" id="{65F94F98-3A57-49AA-838E-91AAF600B6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678519" y="-1660968"/>
            <a:ext cx="5838229" cy="11188733"/>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25000">
                <a:schemeClr val="accent1">
                  <a:alpha val="0"/>
                </a:schemeClr>
              </a:gs>
              <a:gs pos="100000">
                <a:schemeClr val="accent1">
                  <a:alpha val="75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9" name="Picture 18">
            <a:extLst>
              <a:ext uri="{FF2B5EF4-FFF2-40B4-BE49-F238E27FC236}">
                <a16:creationId xmlns:a16="http://schemas.microsoft.com/office/drawing/2014/main" id="{7185CF21-0594-48C0-9F3E-254D6BCE9D9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067" y="0"/>
            <a:ext cx="12189867" cy="6858000"/>
          </a:xfrm>
          <a:prstGeom prst="rect">
            <a:avLst/>
          </a:prstGeom>
        </p:spPr>
      </p:pic>
      <p:sp>
        <p:nvSpPr>
          <p:cNvPr id="21" name="Rectangle 20">
            <a:extLst>
              <a:ext uri="{FF2B5EF4-FFF2-40B4-BE49-F238E27FC236}">
                <a16:creationId xmlns:a16="http://schemas.microsoft.com/office/drawing/2014/main" id="{41F8C064-2DC5-4758-B49C-76BFF64052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solidFill>
            <a:schemeClr val="tx2">
              <a:lumMod val="1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FBD68200-BC03-4015-860B-CD5C30CD7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3542" y="0"/>
            <a:ext cx="7875912" cy="685800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15000">
                <a:schemeClr val="bg2">
                  <a:alpha val="0"/>
                </a:schemeClr>
              </a:gs>
              <a:gs pos="100000">
                <a:schemeClr val="bg2"/>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a:extLst>
              <a:ext uri="{FF2B5EF4-FFF2-40B4-BE49-F238E27FC236}">
                <a16:creationId xmlns:a16="http://schemas.microsoft.com/office/drawing/2014/main" id="{A0B5529D-5CAA-4BF2-B5C9-34705E7661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59909" cy="6858000"/>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Oval 26">
            <a:extLst>
              <a:ext uri="{FF2B5EF4-FFF2-40B4-BE49-F238E27FC236}">
                <a16:creationId xmlns:a16="http://schemas.microsoft.com/office/drawing/2014/main" id="{332A6F87-AC28-4AA8-B8A6-AEBC67BD0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47567" y="421698"/>
            <a:ext cx="967148" cy="967148"/>
          </a:xfrm>
          <a:prstGeom prst="ellipse">
            <a:avLst/>
          </a:prstGeom>
          <a:gradFill>
            <a:gsLst>
              <a:gs pos="0">
                <a:schemeClr val="bg2">
                  <a:alpha val="0"/>
                </a:schemeClr>
              </a:gs>
              <a:gs pos="100000">
                <a:schemeClr val="accent1">
                  <a:alpha val="21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EDF277FB-1FB7-4790-AB6A-D37945C9FE4B}"/>
              </a:ext>
            </a:extLst>
          </p:cNvPr>
          <p:cNvSpPr>
            <a:spLocks noGrp="1"/>
          </p:cNvSpPr>
          <p:nvPr>
            <p:ph type="title"/>
          </p:nvPr>
        </p:nvSpPr>
        <p:spPr>
          <a:xfrm>
            <a:off x="2188901" y="808056"/>
            <a:ext cx="8381238" cy="1077229"/>
          </a:xfrm>
        </p:spPr>
        <p:txBody>
          <a:bodyPr>
            <a:normAutofit/>
          </a:bodyPr>
          <a:lstStyle/>
          <a:p>
            <a:pPr algn="l"/>
            <a:r>
              <a:rPr lang="fi-FI" sz="4800"/>
              <a:t>Omat tiedot ja kohdetiedot</a:t>
            </a:r>
          </a:p>
        </p:txBody>
      </p:sp>
      <p:sp>
        <p:nvSpPr>
          <p:cNvPr id="6" name="Dian numeron paikkamerkki 5">
            <a:extLst>
              <a:ext uri="{FF2B5EF4-FFF2-40B4-BE49-F238E27FC236}">
                <a16:creationId xmlns:a16="http://schemas.microsoft.com/office/drawing/2014/main" id="{339143D9-138F-43E0-9140-895E3A5C7C69}"/>
              </a:ext>
            </a:extLst>
          </p:cNvPr>
          <p:cNvSpPr>
            <a:spLocks noGrp="1"/>
          </p:cNvSpPr>
          <p:nvPr>
            <p:ph type="sldNum" sz="quarter" idx="12"/>
          </p:nvPr>
        </p:nvSpPr>
        <p:spPr>
          <a:xfrm>
            <a:off x="158407" y="164592"/>
            <a:ext cx="636727" cy="322851"/>
          </a:xfrm>
        </p:spPr>
        <p:txBody>
          <a:bodyPr>
            <a:normAutofit/>
          </a:bodyPr>
          <a:lstStyle/>
          <a:p>
            <a:pPr>
              <a:lnSpc>
                <a:spcPct val="90000"/>
              </a:lnSpc>
              <a:spcAft>
                <a:spcPts val="600"/>
              </a:spcAft>
            </a:pPr>
            <a:fld id="{9D3CA140-FF35-4452-9742-757AA58294AB}" type="slidenum">
              <a:rPr lang="fi-FI" sz="1500" smtClean="0"/>
              <a:pPr>
                <a:lnSpc>
                  <a:spcPct val="90000"/>
                </a:lnSpc>
                <a:spcAft>
                  <a:spcPts val="600"/>
                </a:spcAft>
              </a:pPr>
              <a:t>3</a:t>
            </a:fld>
            <a:endParaRPr lang="fi-FI" sz="1500"/>
          </a:p>
        </p:txBody>
      </p:sp>
      <p:sp>
        <p:nvSpPr>
          <p:cNvPr id="3" name="Sisällön paikkamerkki 2">
            <a:extLst>
              <a:ext uri="{FF2B5EF4-FFF2-40B4-BE49-F238E27FC236}">
                <a16:creationId xmlns:a16="http://schemas.microsoft.com/office/drawing/2014/main" id="{2843D347-DEFC-432B-80BF-914E01E627C0}"/>
              </a:ext>
            </a:extLst>
          </p:cNvPr>
          <p:cNvSpPr>
            <a:spLocks noGrp="1"/>
          </p:cNvSpPr>
          <p:nvPr>
            <p:ph idx="1"/>
          </p:nvPr>
        </p:nvSpPr>
        <p:spPr>
          <a:xfrm>
            <a:off x="2256639" y="2052116"/>
            <a:ext cx="6572814" cy="3997828"/>
          </a:xfrm>
        </p:spPr>
        <p:txBody>
          <a:bodyPr anchor="t">
            <a:normAutofit/>
          </a:bodyPr>
          <a:lstStyle/>
          <a:p>
            <a:pPr marL="0" indent="0">
              <a:buNone/>
            </a:pPr>
            <a:r>
              <a:rPr lang="fi-FI" sz="1800"/>
              <a:t>       Oma nimi: Solja Marttinen</a:t>
            </a:r>
            <a:endParaRPr lang="fi-FI" sz="1800">
              <a:cs typeface="Arial"/>
            </a:endParaRPr>
          </a:p>
          <a:p>
            <a:pPr marL="344170" indent="-344170"/>
            <a:r>
              <a:rPr lang="fi-FI" sz="1800"/>
              <a:t>Opiskeltava ala: Matkailuala</a:t>
            </a:r>
            <a:endParaRPr lang="fi-FI" sz="1800">
              <a:cs typeface="Arial"/>
            </a:endParaRPr>
          </a:p>
          <a:p>
            <a:pPr marL="344170" indent="-344170"/>
            <a:r>
              <a:rPr lang="fi-FI" sz="1800" err="1"/>
              <a:t>Kv</a:t>
            </a:r>
            <a:r>
              <a:rPr lang="fi-FI" sz="1800"/>
              <a:t>-vaihdon ajankohta: 24.1.2022-21.3.2022</a:t>
            </a:r>
            <a:endParaRPr lang="fi-FI" sz="1800">
              <a:cs typeface="Arial"/>
            </a:endParaRPr>
          </a:p>
          <a:p>
            <a:pPr marL="344170" indent="-344170"/>
            <a:r>
              <a:rPr lang="fi-FI" sz="1800"/>
              <a:t>Kaupunki ja maa: </a:t>
            </a:r>
            <a:r>
              <a:rPr lang="fi-FI" sz="1800" err="1"/>
              <a:t>Corralejo</a:t>
            </a:r>
            <a:r>
              <a:rPr lang="fi-FI" sz="1800"/>
              <a:t>, Fuerteventura, Espanja</a:t>
            </a:r>
            <a:endParaRPr lang="fi-FI" sz="1800">
              <a:cs typeface="Arial"/>
            </a:endParaRPr>
          </a:p>
          <a:p>
            <a:pPr marL="344170" indent="-344170"/>
            <a:r>
              <a:rPr lang="fi-FI" sz="1800"/>
              <a:t>Työpaikan nimi: Hotel </a:t>
            </a:r>
            <a:r>
              <a:rPr lang="fi-FI" sz="1800" err="1"/>
              <a:t>Playa</a:t>
            </a:r>
            <a:r>
              <a:rPr lang="fi-FI" sz="1800"/>
              <a:t> Park </a:t>
            </a:r>
            <a:r>
              <a:rPr lang="fi-FI" sz="1800" err="1"/>
              <a:t>Zensation</a:t>
            </a:r>
            <a:endParaRPr lang="fi-FI" sz="1800" err="1">
              <a:cs typeface="Arial"/>
            </a:endParaRPr>
          </a:p>
          <a:p>
            <a:pPr marL="344170" indent="-344170"/>
            <a:r>
              <a:rPr lang="fi-FI" sz="1800"/>
              <a:t>Työpaikan osoite ja/tai nettisivut: C. Lanzarote, 4, 35660 </a:t>
            </a:r>
            <a:r>
              <a:rPr lang="fi-FI" sz="1800" err="1"/>
              <a:t>Corralejo</a:t>
            </a:r>
            <a:r>
              <a:rPr lang="fi-FI" sz="1800"/>
              <a:t>, </a:t>
            </a:r>
            <a:r>
              <a:rPr lang="fi-FI" sz="1800" err="1"/>
              <a:t>Las</a:t>
            </a:r>
            <a:r>
              <a:rPr lang="fi-FI" sz="1800"/>
              <a:t> </a:t>
            </a:r>
            <a:r>
              <a:rPr lang="fi-FI" sz="1800" err="1"/>
              <a:t>Palmas</a:t>
            </a:r>
            <a:r>
              <a:rPr lang="fi-FI" sz="1800"/>
              <a:t> </a:t>
            </a:r>
            <a:endParaRPr lang="fi-FI" sz="1800">
              <a:cs typeface="Arial"/>
            </a:endParaRPr>
          </a:p>
        </p:txBody>
      </p:sp>
    </p:spTree>
    <p:extLst>
      <p:ext uri="{BB962C8B-B14F-4D97-AF65-F5344CB8AC3E}">
        <p14:creationId xmlns:p14="http://schemas.microsoft.com/office/powerpoint/2010/main" val="34195724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08" name="Picture 60">
            <a:extLst>
              <a:ext uri="{FF2B5EF4-FFF2-40B4-BE49-F238E27FC236}">
                <a16:creationId xmlns:a16="http://schemas.microsoft.com/office/drawing/2014/main" id="{2FA3880A-8D8F-466C-A4A1-F07BCDD371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09" name="Picture 62">
            <a:extLst>
              <a:ext uri="{FF2B5EF4-FFF2-40B4-BE49-F238E27FC236}">
                <a16:creationId xmlns:a16="http://schemas.microsoft.com/office/drawing/2014/main" id="{3C0A64CB-20A1-4508-B568-284EB04F78E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10" name="Rectangle 64">
            <a:extLst>
              <a:ext uri="{FF2B5EF4-FFF2-40B4-BE49-F238E27FC236}">
                <a16:creationId xmlns:a16="http://schemas.microsoft.com/office/drawing/2014/main" id="{8DA14841-53A4-4935-BE65-C8373B8A6D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1" name="Rectangle 66">
            <a:extLst>
              <a:ext uri="{FF2B5EF4-FFF2-40B4-BE49-F238E27FC236}">
                <a16:creationId xmlns:a16="http://schemas.microsoft.com/office/drawing/2014/main" id="{9877C2CF-B2DD-41C8-8B5E-152673376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2" name="Rectangle 68">
            <a:extLst>
              <a:ext uri="{FF2B5EF4-FFF2-40B4-BE49-F238E27FC236}">
                <a16:creationId xmlns:a16="http://schemas.microsoft.com/office/drawing/2014/main" id="{24923D72-7E69-464B-94C5-B2530008D0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3" name="Rectangle 70">
            <a:extLst>
              <a:ext uri="{FF2B5EF4-FFF2-40B4-BE49-F238E27FC236}">
                <a16:creationId xmlns:a16="http://schemas.microsoft.com/office/drawing/2014/main" id="{A00CCC86-7A88-4DFF-A0D0-6604606A2A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4" name="TextBox 72">
            <a:extLst>
              <a:ext uri="{FF2B5EF4-FFF2-40B4-BE49-F238E27FC236}">
                <a16:creationId xmlns:a16="http://schemas.microsoft.com/office/drawing/2014/main" id="{E1F8ABFD-155B-4386-AE33-6E13057CFCF3}"/>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4943" y="641225"/>
            <a:ext cx="415636" cy="369332"/>
          </a:xfrm>
          <a:prstGeom prst="rect">
            <a:avLst/>
          </a:prstGeom>
          <a:noFill/>
        </p:spPr>
        <p:txBody>
          <a:bodyPr wrap="square" rtlCol="0">
            <a:spAutoFit/>
          </a:bodyPr>
          <a:lstStyle/>
          <a:p>
            <a:pPr algn="r">
              <a:spcAft>
                <a:spcPts val="600"/>
              </a:spcAft>
            </a:pP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useBgFill="1">
        <p:nvSpPr>
          <p:cNvPr id="115" name="Rectangle 74">
            <a:extLst>
              <a:ext uri="{FF2B5EF4-FFF2-40B4-BE49-F238E27FC236}">
                <a16:creationId xmlns:a16="http://schemas.microsoft.com/office/drawing/2014/main" id="{3FAD17B9-9E6C-4DD1-9728-97B5E5FCCA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6" name="Rectangle 76">
            <a:extLst>
              <a:ext uri="{FF2B5EF4-FFF2-40B4-BE49-F238E27FC236}">
                <a16:creationId xmlns:a16="http://schemas.microsoft.com/office/drawing/2014/main" id="{D7AC3F90-A588-42FF-B41D-062A8D91B9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6" name="Kuva 56" descr="Kuva, joka sisältää kohteen taivas, ulko, puu&#10;&#10;Kuvaus luotu automaattisesti">
            <a:extLst>
              <a:ext uri="{FF2B5EF4-FFF2-40B4-BE49-F238E27FC236}">
                <a16:creationId xmlns:a16="http://schemas.microsoft.com/office/drawing/2014/main" id="{08CACB13-8DED-EAA9-8E83-CA939BF7ABDB}"/>
              </a:ext>
            </a:extLst>
          </p:cNvPr>
          <p:cNvPicPr>
            <a:picLocks noGrp="1" noChangeAspect="1"/>
          </p:cNvPicPr>
          <p:nvPr>
            <p:ph type="pic" sz="quarter" idx="18"/>
          </p:nvPr>
        </p:nvPicPr>
        <p:blipFill rotWithShape="1">
          <a:blip r:embed="rId4">
            <a:duotone>
              <a:schemeClr val="bg2">
                <a:shade val="45000"/>
                <a:satMod val="135000"/>
              </a:schemeClr>
              <a:prstClr val="white"/>
            </a:duotone>
            <a:alphaModFix amt="25000"/>
          </a:blip>
          <a:srcRect l="21604" r="36207"/>
          <a:stretch/>
        </p:blipFill>
        <p:spPr>
          <a:xfrm rot="5400000">
            <a:off x="2667000" y="-2666847"/>
            <a:ext cx="6858000" cy="12191695"/>
          </a:xfrm>
          <a:prstGeom prst="rect">
            <a:avLst/>
          </a:prstGeom>
        </p:spPr>
      </p:pic>
      <p:pic>
        <p:nvPicPr>
          <p:cNvPr id="117" name="Picture 78">
            <a:extLst>
              <a:ext uri="{FF2B5EF4-FFF2-40B4-BE49-F238E27FC236}">
                <a16:creationId xmlns:a16="http://schemas.microsoft.com/office/drawing/2014/main" id="{015AB904-4FB7-4A0D-B43E-03ACF05E14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1067" y="0"/>
            <a:ext cx="12189867" cy="6858000"/>
          </a:xfrm>
          <a:prstGeom prst="rect">
            <a:avLst/>
          </a:prstGeom>
        </p:spPr>
      </p:pic>
      <p:sp>
        <p:nvSpPr>
          <p:cNvPr id="2" name="Otsikko 1">
            <a:extLst>
              <a:ext uri="{FF2B5EF4-FFF2-40B4-BE49-F238E27FC236}">
                <a16:creationId xmlns:a16="http://schemas.microsoft.com/office/drawing/2014/main" id="{090433B9-2EA1-4474-9010-2E0039C36A3C}"/>
              </a:ext>
            </a:extLst>
          </p:cNvPr>
          <p:cNvSpPr>
            <a:spLocks noGrp="1"/>
          </p:cNvSpPr>
          <p:nvPr>
            <p:ph type="title"/>
          </p:nvPr>
        </p:nvSpPr>
        <p:spPr>
          <a:xfrm>
            <a:off x="2324261" y="376735"/>
            <a:ext cx="7958331" cy="1077229"/>
          </a:xfrm>
        </p:spPr>
        <p:txBody>
          <a:bodyPr vert="horz" lIns="91440" tIns="45720" rIns="91440" bIns="45720" rtlCol="0" anchor="t">
            <a:normAutofit/>
          </a:bodyPr>
          <a:lstStyle/>
          <a:p>
            <a:pPr algn="l"/>
            <a:r>
              <a:rPr lang="en-US"/>
              <a:t>Jaksolle hakeutuminen</a:t>
            </a:r>
          </a:p>
        </p:txBody>
      </p:sp>
      <p:sp>
        <p:nvSpPr>
          <p:cNvPr id="118" name="Rectangle 80">
            <a:extLst>
              <a:ext uri="{FF2B5EF4-FFF2-40B4-BE49-F238E27FC236}">
                <a16:creationId xmlns:a16="http://schemas.microsoft.com/office/drawing/2014/main" id="{E1AADF25-43E9-4DE0-AD82-4F6052319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ian numeron paikkamerkki 5">
            <a:extLst>
              <a:ext uri="{FF2B5EF4-FFF2-40B4-BE49-F238E27FC236}">
                <a16:creationId xmlns:a16="http://schemas.microsoft.com/office/drawing/2014/main" id="{F83ABD2A-5417-4179-9BDD-7DB997CA9D03}"/>
              </a:ext>
            </a:extLst>
          </p:cNvPr>
          <p:cNvSpPr>
            <a:spLocks noGrp="1"/>
          </p:cNvSpPr>
          <p:nvPr>
            <p:ph type="sldNum" sz="quarter" idx="15"/>
          </p:nvPr>
        </p:nvSpPr>
        <p:spPr>
          <a:xfrm>
            <a:off x="158407" y="164592"/>
            <a:ext cx="636727" cy="322851"/>
          </a:xfrm>
        </p:spPr>
        <p:txBody>
          <a:bodyPr vert="horz" lIns="91440" tIns="45720" rIns="45720" bIns="45720" rtlCol="0" anchor="ctr">
            <a:normAutofit/>
          </a:bodyPr>
          <a:lstStyle/>
          <a:p>
            <a:pPr defTabSz="457200">
              <a:lnSpc>
                <a:spcPct val="90000"/>
              </a:lnSpc>
              <a:spcAft>
                <a:spcPts val="600"/>
              </a:spcAft>
            </a:pPr>
            <a:fld id="{9D3CA140-FF35-4452-9742-757AA58294AB}" type="slidenum">
              <a:rPr lang="en-US" sz="1500" smtClean="0"/>
              <a:pPr defTabSz="457200">
                <a:lnSpc>
                  <a:spcPct val="90000"/>
                </a:lnSpc>
                <a:spcAft>
                  <a:spcPts val="600"/>
                </a:spcAft>
              </a:pPr>
              <a:t>4</a:t>
            </a:fld>
            <a:endParaRPr lang="en-US" sz="1500"/>
          </a:p>
        </p:txBody>
      </p:sp>
      <p:sp>
        <p:nvSpPr>
          <p:cNvPr id="15" name="Date Placeholder 3">
            <a:extLst>
              <a:ext uri="{FF2B5EF4-FFF2-40B4-BE49-F238E27FC236}">
                <a16:creationId xmlns:a16="http://schemas.microsoft.com/office/drawing/2014/main" id="{B5FA4751-5B79-5D49-EA6A-423A1E48BA90}"/>
              </a:ext>
            </a:extLst>
          </p:cNvPr>
          <p:cNvSpPr>
            <a:spLocks noGrp="1"/>
          </p:cNvSpPr>
          <p:nvPr>
            <p:ph type="dt" sz="half" idx="13"/>
          </p:nvPr>
        </p:nvSpPr>
        <p:spPr>
          <a:xfrm rot="5400000">
            <a:off x="-810065" y="5270604"/>
            <a:ext cx="2662729" cy="182880"/>
          </a:xfrm>
        </p:spPr>
        <p:txBody>
          <a:bodyPr vert="horz" lIns="91440" tIns="18288" rIns="91440" bIns="45720" rtlCol="0" anchor="t">
            <a:normAutofit/>
          </a:bodyPr>
          <a:lstStyle/>
          <a:p>
            <a:pPr defTabSz="457200">
              <a:lnSpc>
                <a:spcPct val="90000"/>
              </a:lnSpc>
              <a:spcAft>
                <a:spcPts val="600"/>
              </a:spcAft>
            </a:pPr>
            <a:fld id="{3FADD7C5-DA35-4F5E-A7D1-5A8BC2123634}" type="datetime1">
              <a:rPr lang="fi-FI" smtClean="0"/>
              <a:pPr defTabSz="457200">
                <a:lnSpc>
                  <a:spcPct val="90000"/>
                </a:lnSpc>
                <a:spcAft>
                  <a:spcPts val="600"/>
                </a:spcAft>
              </a:pPr>
              <a:t>27.6.2022</a:t>
            </a:fld>
            <a:endParaRPr lang="fi-FI"/>
          </a:p>
        </p:txBody>
      </p:sp>
      <p:sp>
        <p:nvSpPr>
          <p:cNvPr id="119" name="Rectangle 82">
            <a:extLst>
              <a:ext uri="{FF2B5EF4-FFF2-40B4-BE49-F238E27FC236}">
                <a16:creationId xmlns:a16="http://schemas.microsoft.com/office/drawing/2014/main" id="{CBC2D515-EF3C-4E4E-8BC1-192B21E927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8" name="Sisällön paikkamerkki 2">
            <a:extLst>
              <a:ext uri="{FF2B5EF4-FFF2-40B4-BE49-F238E27FC236}">
                <a16:creationId xmlns:a16="http://schemas.microsoft.com/office/drawing/2014/main" id="{32E779DC-8D8B-F7F4-1350-DD76A89D48E6}"/>
              </a:ext>
            </a:extLst>
          </p:cNvPr>
          <p:cNvGraphicFramePr>
            <a:graphicFrameLocks noGrp="1"/>
          </p:cNvGraphicFramePr>
          <p:nvPr>
            <p:ph idx="1"/>
            <p:extLst>
              <p:ext uri="{D42A27DB-BD31-4B8C-83A1-F6EECF244321}">
                <p14:modId xmlns:p14="http://schemas.microsoft.com/office/powerpoint/2010/main" val="717309265"/>
              </p:ext>
            </p:extLst>
          </p:nvPr>
        </p:nvGraphicFramePr>
        <p:xfrm>
          <a:off x="1201599" y="700646"/>
          <a:ext cx="10001143" cy="534929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5" name="Alatunnisteen paikkamerkki 4">
            <a:extLst>
              <a:ext uri="{FF2B5EF4-FFF2-40B4-BE49-F238E27FC236}">
                <a16:creationId xmlns:a16="http://schemas.microsoft.com/office/drawing/2014/main" id="{69548904-3558-489D-BFF5-9B6AC65A4059}"/>
              </a:ext>
            </a:extLst>
          </p:cNvPr>
          <p:cNvSpPr>
            <a:spLocks noGrp="1"/>
          </p:cNvSpPr>
          <p:nvPr>
            <p:ph type="ftr" sz="quarter" idx="14"/>
          </p:nvPr>
        </p:nvSpPr>
        <p:spPr>
          <a:xfrm>
            <a:off x="9142563" y="-1339177"/>
            <a:ext cx="4114800" cy="570050"/>
          </a:xfrm>
        </p:spPr>
        <p:txBody>
          <a:bodyPr anchor="b">
            <a:normAutofit/>
          </a:bodyPr>
          <a:lstStyle/>
          <a:p>
            <a:pPr>
              <a:lnSpc>
                <a:spcPct val="90000"/>
              </a:lnSpc>
              <a:spcAft>
                <a:spcPts val="600"/>
              </a:spcAft>
            </a:pPr>
            <a:r>
              <a:rPr lang="fi-FI" sz="700" b="1"/>
              <a:t>&gt;&gt; keuda.fi</a:t>
            </a:r>
          </a:p>
          <a:p>
            <a:pPr>
              <a:lnSpc>
                <a:spcPct val="90000"/>
              </a:lnSpc>
              <a:spcAft>
                <a:spcPts val="600"/>
              </a:spcAft>
            </a:pPr>
            <a:r>
              <a:rPr lang="fi-FI" sz="700"/>
              <a:t>#kestävä #saavutettava #uniikki</a:t>
            </a:r>
          </a:p>
          <a:p>
            <a:pPr>
              <a:lnSpc>
                <a:spcPct val="90000"/>
              </a:lnSpc>
              <a:spcAft>
                <a:spcPts val="600"/>
              </a:spcAft>
            </a:pPr>
            <a:r>
              <a:rPr lang="fi-FI" sz="700"/>
              <a:t>#omapolku #työelämäävarten </a:t>
            </a:r>
          </a:p>
        </p:txBody>
      </p:sp>
    </p:spTree>
    <p:extLst>
      <p:ext uri="{BB962C8B-B14F-4D97-AF65-F5344CB8AC3E}">
        <p14:creationId xmlns:p14="http://schemas.microsoft.com/office/powerpoint/2010/main" val="25979186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1" name="Rectangle 23">
            <a:extLst>
              <a:ext uri="{FF2B5EF4-FFF2-40B4-BE49-F238E27FC236}">
                <a16:creationId xmlns:a16="http://schemas.microsoft.com/office/drawing/2014/main" id="{3FAD17B9-9E6C-4DD1-9728-97B5E5FCCA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5">
            <a:extLst>
              <a:ext uri="{FF2B5EF4-FFF2-40B4-BE49-F238E27FC236}">
                <a16:creationId xmlns:a16="http://schemas.microsoft.com/office/drawing/2014/main" id="{D7AC3F90-A588-42FF-B41D-062A8D91B9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7">
            <a:extLst>
              <a:ext uri="{FF2B5EF4-FFF2-40B4-BE49-F238E27FC236}">
                <a16:creationId xmlns:a16="http://schemas.microsoft.com/office/drawing/2014/main" id="{015AB904-4FB7-4A0D-B43E-03ACF05E14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tretch>
            <a:fillRect/>
          </a:stretch>
        </p:blipFill>
        <p:spPr>
          <a:xfrm>
            <a:off x="1067" y="0"/>
            <a:ext cx="12189867" cy="6858000"/>
          </a:xfrm>
          <a:prstGeom prst="rect">
            <a:avLst/>
          </a:prstGeom>
        </p:spPr>
      </p:pic>
      <p:sp>
        <p:nvSpPr>
          <p:cNvPr id="2" name="Otsikko 1">
            <a:extLst>
              <a:ext uri="{FF2B5EF4-FFF2-40B4-BE49-F238E27FC236}">
                <a16:creationId xmlns:a16="http://schemas.microsoft.com/office/drawing/2014/main" id="{49A4C6A1-51FC-4963-8EEB-EB2613EA4AFE}"/>
              </a:ext>
            </a:extLst>
          </p:cNvPr>
          <p:cNvSpPr>
            <a:spLocks noGrp="1"/>
          </p:cNvSpPr>
          <p:nvPr>
            <p:ph type="title"/>
          </p:nvPr>
        </p:nvSpPr>
        <p:spPr>
          <a:xfrm>
            <a:off x="2482412" y="204207"/>
            <a:ext cx="7958331" cy="1077229"/>
          </a:xfrm>
        </p:spPr>
        <p:txBody>
          <a:bodyPr>
            <a:normAutofit/>
          </a:bodyPr>
          <a:lstStyle/>
          <a:p>
            <a:pPr algn="l"/>
            <a:r>
              <a:rPr lang="fi-FI"/>
              <a:t>Oppiminen ja ongelmanratkaisu</a:t>
            </a:r>
          </a:p>
        </p:txBody>
      </p:sp>
      <p:sp>
        <p:nvSpPr>
          <p:cNvPr id="27" name="Rectangle 29">
            <a:extLst>
              <a:ext uri="{FF2B5EF4-FFF2-40B4-BE49-F238E27FC236}">
                <a16:creationId xmlns:a16="http://schemas.microsoft.com/office/drawing/2014/main" id="{E1AADF25-43E9-4DE0-AD82-4F6052319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ian numeron paikkamerkki 5">
            <a:extLst>
              <a:ext uri="{FF2B5EF4-FFF2-40B4-BE49-F238E27FC236}">
                <a16:creationId xmlns:a16="http://schemas.microsoft.com/office/drawing/2014/main" id="{D4EC4F24-5CB6-46E2-B1E0-44D1E2E92BBB}"/>
              </a:ext>
            </a:extLst>
          </p:cNvPr>
          <p:cNvSpPr>
            <a:spLocks noGrp="1"/>
          </p:cNvSpPr>
          <p:nvPr>
            <p:ph type="sldNum" sz="quarter" idx="12"/>
          </p:nvPr>
        </p:nvSpPr>
        <p:spPr>
          <a:xfrm>
            <a:off x="158407" y="164592"/>
            <a:ext cx="636727" cy="322851"/>
          </a:xfrm>
        </p:spPr>
        <p:txBody>
          <a:bodyPr>
            <a:normAutofit/>
          </a:bodyPr>
          <a:lstStyle/>
          <a:p>
            <a:pPr>
              <a:lnSpc>
                <a:spcPct val="90000"/>
              </a:lnSpc>
              <a:spcAft>
                <a:spcPts val="600"/>
              </a:spcAft>
            </a:pPr>
            <a:fld id="{9D3CA140-FF35-4452-9742-757AA58294AB}" type="slidenum">
              <a:rPr lang="fi-FI" sz="1500" smtClean="0"/>
              <a:pPr>
                <a:lnSpc>
                  <a:spcPct val="90000"/>
                </a:lnSpc>
                <a:spcAft>
                  <a:spcPts val="600"/>
                </a:spcAft>
              </a:pPr>
              <a:t>5</a:t>
            </a:fld>
            <a:endParaRPr lang="fi-FI" sz="1500"/>
          </a:p>
        </p:txBody>
      </p:sp>
      <p:sp>
        <p:nvSpPr>
          <p:cNvPr id="11" name="Date Placeholder 3">
            <a:extLst>
              <a:ext uri="{FF2B5EF4-FFF2-40B4-BE49-F238E27FC236}">
                <a16:creationId xmlns:a16="http://schemas.microsoft.com/office/drawing/2014/main" id="{523B6C6C-3A0D-F230-8673-B9B6481E3FAC}"/>
              </a:ext>
            </a:extLst>
          </p:cNvPr>
          <p:cNvSpPr>
            <a:spLocks noGrp="1"/>
          </p:cNvSpPr>
          <p:nvPr>
            <p:ph type="dt" sz="half" idx="10"/>
          </p:nvPr>
        </p:nvSpPr>
        <p:spPr>
          <a:xfrm rot="5400000">
            <a:off x="-810065" y="5270604"/>
            <a:ext cx="2662729" cy="182880"/>
          </a:xfrm>
        </p:spPr>
        <p:txBody>
          <a:bodyPr>
            <a:normAutofit/>
          </a:bodyPr>
          <a:lstStyle/>
          <a:p>
            <a:pPr>
              <a:lnSpc>
                <a:spcPct val="90000"/>
              </a:lnSpc>
              <a:spcAft>
                <a:spcPts val="600"/>
              </a:spcAft>
            </a:pPr>
            <a:fld id="{B62AD38B-EAFC-4691-B174-1FED33D20AAF}" type="datetime1">
              <a:rPr lang="fi-FI" smtClean="0"/>
              <a:pPr>
                <a:lnSpc>
                  <a:spcPct val="90000"/>
                </a:lnSpc>
                <a:spcAft>
                  <a:spcPts val="600"/>
                </a:spcAft>
              </a:pPr>
              <a:t>27.6.2022</a:t>
            </a:fld>
            <a:endParaRPr lang="fi-FI"/>
          </a:p>
        </p:txBody>
      </p:sp>
      <p:sp>
        <p:nvSpPr>
          <p:cNvPr id="29" name="Rectangle 31">
            <a:extLst>
              <a:ext uri="{FF2B5EF4-FFF2-40B4-BE49-F238E27FC236}">
                <a16:creationId xmlns:a16="http://schemas.microsoft.com/office/drawing/2014/main" id="{CBC2D515-EF3C-4E4E-8BC1-192B21E927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9" name="Sisällön paikkamerkki 2">
            <a:extLst>
              <a:ext uri="{FF2B5EF4-FFF2-40B4-BE49-F238E27FC236}">
                <a16:creationId xmlns:a16="http://schemas.microsoft.com/office/drawing/2014/main" id="{876CB931-1E5C-8B5F-D08B-D9297480FD36}"/>
              </a:ext>
            </a:extLst>
          </p:cNvPr>
          <p:cNvGraphicFramePr>
            <a:graphicFrameLocks noGrp="1"/>
          </p:cNvGraphicFramePr>
          <p:nvPr>
            <p:ph idx="1"/>
            <p:extLst>
              <p:ext uri="{D42A27DB-BD31-4B8C-83A1-F6EECF244321}">
                <p14:modId xmlns:p14="http://schemas.microsoft.com/office/powerpoint/2010/main" val="3904557767"/>
              </p:ext>
            </p:extLst>
          </p:nvPr>
        </p:nvGraphicFramePr>
        <p:xfrm>
          <a:off x="975088" y="746220"/>
          <a:ext cx="11219691" cy="62526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959714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121" name="Rectangle 71">
            <a:extLst>
              <a:ext uri="{FF2B5EF4-FFF2-40B4-BE49-F238E27FC236}">
                <a16:creationId xmlns:a16="http://schemas.microsoft.com/office/drawing/2014/main" id="{1FAD0390-34BF-40AC-9261-46DC940FC9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2" name="Picture 73">
            <a:extLst>
              <a:ext uri="{FF2B5EF4-FFF2-40B4-BE49-F238E27FC236}">
                <a16:creationId xmlns:a16="http://schemas.microsoft.com/office/drawing/2014/main" id="{60CB6B56-9C1C-44DD-B973-C2B1F233A2C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23" name="Picture 75">
            <a:extLst>
              <a:ext uri="{FF2B5EF4-FFF2-40B4-BE49-F238E27FC236}">
                <a16:creationId xmlns:a16="http://schemas.microsoft.com/office/drawing/2014/main" id="{FCA363CE-60DD-4ABB-A0E6-1294AB0FBDB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24" name="Rectangle 77">
            <a:extLst>
              <a:ext uri="{FF2B5EF4-FFF2-40B4-BE49-F238E27FC236}">
                <a16:creationId xmlns:a16="http://schemas.microsoft.com/office/drawing/2014/main" id="{B9F61B35-8B17-4284-8EC1-80628EE631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Rectangle 79">
            <a:extLst>
              <a:ext uri="{FF2B5EF4-FFF2-40B4-BE49-F238E27FC236}">
                <a16:creationId xmlns:a16="http://schemas.microsoft.com/office/drawing/2014/main" id="{63D6F20C-3324-4FEE-A14F-84CEC82D1E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Rectangle 81">
            <a:extLst>
              <a:ext uri="{FF2B5EF4-FFF2-40B4-BE49-F238E27FC236}">
                <a16:creationId xmlns:a16="http://schemas.microsoft.com/office/drawing/2014/main" id="{25148D7B-86F6-4516-8EEA-A549827E4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E199C61C-3624-4F79-8167-6DFAF649ECBB}"/>
              </a:ext>
            </a:extLst>
          </p:cNvPr>
          <p:cNvSpPr>
            <a:spLocks noGrp="1"/>
          </p:cNvSpPr>
          <p:nvPr>
            <p:ph type="title"/>
          </p:nvPr>
        </p:nvSpPr>
        <p:spPr>
          <a:xfrm>
            <a:off x="2027313" y="161075"/>
            <a:ext cx="8608037" cy="1077229"/>
          </a:xfrm>
        </p:spPr>
        <p:txBody>
          <a:bodyPr>
            <a:normAutofit/>
          </a:bodyPr>
          <a:lstStyle/>
          <a:p>
            <a:pPr algn="l"/>
            <a:r>
              <a:rPr lang="fi-FI"/>
              <a:t>Vapaa-aika ja majoitus</a:t>
            </a:r>
          </a:p>
        </p:txBody>
      </p:sp>
      <p:sp>
        <p:nvSpPr>
          <p:cNvPr id="127" name="Rectangle 83">
            <a:extLst>
              <a:ext uri="{FF2B5EF4-FFF2-40B4-BE49-F238E27FC236}">
                <a16:creationId xmlns:a16="http://schemas.microsoft.com/office/drawing/2014/main" id="{E3F52668-573E-409A-9976-4842BB9EAA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Sisällön paikkamerkki 2">
            <a:extLst>
              <a:ext uri="{FF2B5EF4-FFF2-40B4-BE49-F238E27FC236}">
                <a16:creationId xmlns:a16="http://schemas.microsoft.com/office/drawing/2014/main" id="{3B3C9472-3237-14E8-8B3B-D98296915BA0}"/>
              </a:ext>
            </a:extLst>
          </p:cNvPr>
          <p:cNvGraphicFramePr>
            <a:graphicFrameLocks noGrp="1"/>
          </p:cNvGraphicFramePr>
          <p:nvPr>
            <p:ph idx="1"/>
            <p:extLst>
              <p:ext uri="{D42A27DB-BD31-4B8C-83A1-F6EECF244321}">
                <p14:modId xmlns:p14="http://schemas.microsoft.com/office/powerpoint/2010/main" val="1285683050"/>
              </p:ext>
            </p:extLst>
          </p:nvPr>
        </p:nvGraphicFramePr>
        <p:xfrm>
          <a:off x="129502" y="772533"/>
          <a:ext cx="11575817" cy="609692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744" name="Tekstiruutu 743">
            <a:extLst>
              <a:ext uri="{FF2B5EF4-FFF2-40B4-BE49-F238E27FC236}">
                <a16:creationId xmlns:a16="http://schemas.microsoft.com/office/drawing/2014/main" id="{230DC6B2-7698-EA49-49F8-08CE43119705}"/>
              </a:ext>
            </a:extLst>
          </p:cNvPr>
          <p:cNvSpPr txBox="1"/>
          <p:nvPr/>
        </p:nvSpPr>
        <p:spPr>
          <a:xfrm>
            <a:off x="1000664" y="166777"/>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fi-FI">
                <a:cs typeface="Arial"/>
              </a:rPr>
              <a:t>6.</a:t>
            </a:r>
          </a:p>
        </p:txBody>
      </p:sp>
    </p:spTree>
    <p:extLst>
      <p:ext uri="{BB962C8B-B14F-4D97-AF65-F5344CB8AC3E}">
        <p14:creationId xmlns:p14="http://schemas.microsoft.com/office/powerpoint/2010/main" val="882129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B88B15C-C94B-4CEC-BB04-7080624B7652}"/>
              </a:ext>
            </a:extLst>
          </p:cNvPr>
          <p:cNvSpPr>
            <a:spLocks noGrp="1"/>
          </p:cNvSpPr>
          <p:nvPr>
            <p:ph type="title"/>
          </p:nvPr>
        </p:nvSpPr>
        <p:spPr>
          <a:xfrm>
            <a:off x="1389733" y="74811"/>
            <a:ext cx="5068482" cy="516512"/>
          </a:xfrm>
        </p:spPr>
        <p:txBody>
          <a:bodyPr>
            <a:normAutofit fontScale="90000"/>
          </a:bodyPr>
          <a:lstStyle/>
          <a:p>
            <a:r>
              <a:rPr lang="fi-FI">
                <a:cs typeface="Arial"/>
              </a:rPr>
              <a:t>Kuvia vapaa-ajaltani:</a:t>
            </a:r>
          </a:p>
        </p:txBody>
      </p:sp>
      <p:sp>
        <p:nvSpPr>
          <p:cNvPr id="3" name="Sisällön paikkamerkki 2">
            <a:extLst>
              <a:ext uri="{FF2B5EF4-FFF2-40B4-BE49-F238E27FC236}">
                <a16:creationId xmlns:a16="http://schemas.microsoft.com/office/drawing/2014/main" id="{5F5FB084-13E6-45CD-B42A-63FBB59E9336}"/>
              </a:ext>
            </a:extLst>
          </p:cNvPr>
          <p:cNvSpPr>
            <a:spLocks noGrp="1"/>
          </p:cNvSpPr>
          <p:nvPr>
            <p:ph idx="1"/>
          </p:nvPr>
        </p:nvSpPr>
        <p:spPr/>
        <p:txBody>
          <a:bodyPr>
            <a:normAutofit/>
          </a:bodyPr>
          <a:lstStyle/>
          <a:p>
            <a:pPr marL="344170" indent="-344170" algn="l"/>
            <a:endParaRPr lang="fi-FI" sz="2400">
              <a:cs typeface="Arial"/>
            </a:endParaRPr>
          </a:p>
          <a:p>
            <a:endParaRPr lang="fi-FI"/>
          </a:p>
        </p:txBody>
      </p:sp>
      <p:sp>
        <p:nvSpPr>
          <p:cNvPr id="6" name="Dian numeron paikkamerkki 5">
            <a:extLst>
              <a:ext uri="{FF2B5EF4-FFF2-40B4-BE49-F238E27FC236}">
                <a16:creationId xmlns:a16="http://schemas.microsoft.com/office/drawing/2014/main" id="{F02398D3-307A-4D3C-8532-CB11DABB3713}"/>
              </a:ext>
            </a:extLst>
          </p:cNvPr>
          <p:cNvSpPr>
            <a:spLocks noGrp="1"/>
          </p:cNvSpPr>
          <p:nvPr>
            <p:ph type="sldNum" sz="quarter" idx="12"/>
          </p:nvPr>
        </p:nvSpPr>
        <p:spPr/>
        <p:txBody>
          <a:bodyPr/>
          <a:lstStyle/>
          <a:p>
            <a:pPr algn="l"/>
            <a:fld id="{9D3CA140-FF35-4452-9742-757AA58294AB}" type="slidenum">
              <a:rPr lang="fi-FI" smtClean="0"/>
              <a:pPr algn="l"/>
              <a:t>7</a:t>
            </a:fld>
            <a:endParaRPr lang="fi-FI"/>
          </a:p>
        </p:txBody>
      </p:sp>
      <p:pic>
        <p:nvPicPr>
          <p:cNvPr id="4" name="Kuva 6" descr="Kuva, joka sisältää kohteen taivas, ulko, valtameri, hiekkainen&#10;&#10;Kuvaus luotu automaattisesti">
            <a:extLst>
              <a:ext uri="{FF2B5EF4-FFF2-40B4-BE49-F238E27FC236}">
                <a16:creationId xmlns:a16="http://schemas.microsoft.com/office/drawing/2014/main" id="{B764CD25-5194-C36A-D0B6-222CE62DDE66}"/>
              </a:ext>
            </a:extLst>
          </p:cNvPr>
          <p:cNvPicPr>
            <a:picLocks noChangeAspect="1"/>
          </p:cNvPicPr>
          <p:nvPr/>
        </p:nvPicPr>
        <p:blipFill>
          <a:blip r:embed="rId2"/>
          <a:stretch>
            <a:fillRect/>
          </a:stretch>
        </p:blipFill>
        <p:spPr>
          <a:xfrm rot="5400000">
            <a:off x="787198" y="1151006"/>
            <a:ext cx="3973901" cy="3001992"/>
          </a:xfrm>
          <a:prstGeom prst="rect">
            <a:avLst/>
          </a:prstGeom>
        </p:spPr>
      </p:pic>
      <p:pic>
        <p:nvPicPr>
          <p:cNvPr id="7" name="Kuva 7" descr="Kuva, joka sisältää kohteen henkilö, tumma, poseeraaminen&#10;&#10;Kuvaus luotu automaattisesti">
            <a:extLst>
              <a:ext uri="{FF2B5EF4-FFF2-40B4-BE49-F238E27FC236}">
                <a16:creationId xmlns:a16="http://schemas.microsoft.com/office/drawing/2014/main" id="{17DD496E-7778-7955-6875-C27DD7AE7CB2}"/>
              </a:ext>
            </a:extLst>
          </p:cNvPr>
          <p:cNvPicPr>
            <a:picLocks noChangeAspect="1"/>
          </p:cNvPicPr>
          <p:nvPr/>
        </p:nvPicPr>
        <p:blipFill>
          <a:blip r:embed="rId3"/>
          <a:stretch>
            <a:fillRect/>
          </a:stretch>
        </p:blipFill>
        <p:spPr>
          <a:xfrm>
            <a:off x="1575759" y="4874449"/>
            <a:ext cx="2743200" cy="1824876"/>
          </a:xfrm>
          <a:prstGeom prst="rect">
            <a:avLst/>
          </a:prstGeom>
        </p:spPr>
      </p:pic>
      <p:pic>
        <p:nvPicPr>
          <p:cNvPr id="8" name="Kuva 8">
            <a:extLst>
              <a:ext uri="{FF2B5EF4-FFF2-40B4-BE49-F238E27FC236}">
                <a16:creationId xmlns:a16="http://schemas.microsoft.com/office/drawing/2014/main" id="{B53AEABE-A5C6-F7DF-A6F9-EF55ED3E0A2E}"/>
              </a:ext>
            </a:extLst>
          </p:cNvPr>
          <p:cNvPicPr>
            <a:picLocks noChangeAspect="1"/>
          </p:cNvPicPr>
          <p:nvPr/>
        </p:nvPicPr>
        <p:blipFill>
          <a:blip r:embed="rId4"/>
          <a:stretch>
            <a:fillRect/>
          </a:stretch>
        </p:blipFill>
        <p:spPr>
          <a:xfrm>
            <a:off x="4307458" y="4398034"/>
            <a:ext cx="3390180" cy="2346384"/>
          </a:xfrm>
          <a:prstGeom prst="rect">
            <a:avLst/>
          </a:prstGeom>
        </p:spPr>
      </p:pic>
      <p:pic>
        <p:nvPicPr>
          <p:cNvPr id="9" name="Kuva 9">
            <a:extLst>
              <a:ext uri="{FF2B5EF4-FFF2-40B4-BE49-F238E27FC236}">
                <a16:creationId xmlns:a16="http://schemas.microsoft.com/office/drawing/2014/main" id="{8B4FB927-425A-18E8-C5D8-87F284E6B0B9}"/>
              </a:ext>
            </a:extLst>
          </p:cNvPr>
          <p:cNvPicPr>
            <a:picLocks noChangeAspect="1"/>
          </p:cNvPicPr>
          <p:nvPr/>
        </p:nvPicPr>
        <p:blipFill>
          <a:blip r:embed="rId5"/>
          <a:stretch>
            <a:fillRect/>
          </a:stretch>
        </p:blipFill>
        <p:spPr>
          <a:xfrm rot="5400000">
            <a:off x="4408100" y="1111370"/>
            <a:ext cx="3600091" cy="2714445"/>
          </a:xfrm>
          <a:prstGeom prst="rect">
            <a:avLst/>
          </a:prstGeom>
        </p:spPr>
      </p:pic>
      <p:pic>
        <p:nvPicPr>
          <p:cNvPr id="10" name="Kuva 10">
            <a:extLst>
              <a:ext uri="{FF2B5EF4-FFF2-40B4-BE49-F238E27FC236}">
                <a16:creationId xmlns:a16="http://schemas.microsoft.com/office/drawing/2014/main" id="{1FB2B2E5-CC78-FFB0-1004-F733B3EE5117}"/>
              </a:ext>
            </a:extLst>
          </p:cNvPr>
          <p:cNvPicPr>
            <a:picLocks noChangeAspect="1"/>
          </p:cNvPicPr>
          <p:nvPr/>
        </p:nvPicPr>
        <p:blipFill>
          <a:blip r:embed="rId6"/>
          <a:stretch>
            <a:fillRect/>
          </a:stretch>
        </p:blipFill>
        <p:spPr>
          <a:xfrm>
            <a:off x="7671759" y="933092"/>
            <a:ext cx="3720859" cy="2504535"/>
          </a:xfrm>
          <a:prstGeom prst="rect">
            <a:avLst/>
          </a:prstGeom>
        </p:spPr>
      </p:pic>
      <p:pic>
        <p:nvPicPr>
          <p:cNvPr id="11" name="Kuva 11" descr="Kuva, joka sisältää kohteen teksti, taivas, ulko&#10;&#10;Kuvaus luotu automaattisesti">
            <a:extLst>
              <a:ext uri="{FF2B5EF4-FFF2-40B4-BE49-F238E27FC236}">
                <a16:creationId xmlns:a16="http://schemas.microsoft.com/office/drawing/2014/main" id="{E9E37231-4812-32A5-AA77-429B197876B9}"/>
              </a:ext>
            </a:extLst>
          </p:cNvPr>
          <p:cNvPicPr>
            <a:picLocks noChangeAspect="1"/>
          </p:cNvPicPr>
          <p:nvPr/>
        </p:nvPicPr>
        <p:blipFill>
          <a:blip r:embed="rId7"/>
          <a:stretch>
            <a:fillRect/>
          </a:stretch>
        </p:blipFill>
        <p:spPr>
          <a:xfrm>
            <a:off x="7829909" y="3838036"/>
            <a:ext cx="3562709" cy="2805020"/>
          </a:xfrm>
          <a:prstGeom prst="rect">
            <a:avLst/>
          </a:prstGeom>
        </p:spPr>
      </p:pic>
    </p:spTree>
    <p:extLst>
      <p:ext uri="{BB962C8B-B14F-4D97-AF65-F5344CB8AC3E}">
        <p14:creationId xmlns:p14="http://schemas.microsoft.com/office/powerpoint/2010/main" val="28534724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8" name="Rectangle 89">
            <a:extLst>
              <a:ext uri="{FF2B5EF4-FFF2-40B4-BE49-F238E27FC236}">
                <a16:creationId xmlns:a16="http://schemas.microsoft.com/office/drawing/2014/main" id="{EC0294F1-7EE2-4EB9-A41B-908481D40A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32"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useBgFill="1">
        <p:nvSpPr>
          <p:cNvPr id="99" name="Rectangle 91">
            <a:extLst>
              <a:ext uri="{FF2B5EF4-FFF2-40B4-BE49-F238E27FC236}">
                <a16:creationId xmlns:a16="http://schemas.microsoft.com/office/drawing/2014/main" id="{B5E326A3-EB92-4BDA-9F77-45197E0CBE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39686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ectangle 93">
            <a:extLst>
              <a:ext uri="{FF2B5EF4-FFF2-40B4-BE49-F238E27FC236}">
                <a16:creationId xmlns:a16="http://schemas.microsoft.com/office/drawing/2014/main" id="{CAC996C7-7B84-4645-9AA1-6EA85EAB47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Dian numeron paikkamerkki 5">
            <a:extLst>
              <a:ext uri="{FF2B5EF4-FFF2-40B4-BE49-F238E27FC236}">
                <a16:creationId xmlns:a16="http://schemas.microsoft.com/office/drawing/2014/main" id="{6D9348A4-0024-4183-BAE2-70A1C53D4A6C}"/>
              </a:ext>
            </a:extLst>
          </p:cNvPr>
          <p:cNvSpPr>
            <a:spLocks noGrp="1"/>
          </p:cNvSpPr>
          <p:nvPr>
            <p:ph type="sldNum" sz="quarter" idx="12"/>
          </p:nvPr>
        </p:nvSpPr>
        <p:spPr>
          <a:xfrm>
            <a:off x="158407" y="164592"/>
            <a:ext cx="636727" cy="322851"/>
          </a:xfrm>
        </p:spPr>
        <p:txBody>
          <a:bodyPr>
            <a:normAutofit/>
          </a:bodyPr>
          <a:lstStyle/>
          <a:p>
            <a:pPr>
              <a:lnSpc>
                <a:spcPct val="90000"/>
              </a:lnSpc>
              <a:spcAft>
                <a:spcPts val="600"/>
              </a:spcAft>
            </a:pPr>
            <a:r>
              <a:rPr lang="fi-FI" sz="1500">
                <a:solidFill>
                  <a:schemeClr val="bg1"/>
                </a:solidFill>
                <a:cs typeface="Arial"/>
              </a:rPr>
              <a:t>8.</a:t>
            </a:r>
          </a:p>
        </p:txBody>
      </p:sp>
      <p:sp>
        <p:nvSpPr>
          <p:cNvPr id="5" name="Alatunnisteen paikkamerkki 4">
            <a:extLst>
              <a:ext uri="{FF2B5EF4-FFF2-40B4-BE49-F238E27FC236}">
                <a16:creationId xmlns:a16="http://schemas.microsoft.com/office/drawing/2014/main" id="{EC66D60B-F1BD-479B-872A-619419ACF3A0}"/>
              </a:ext>
            </a:extLst>
          </p:cNvPr>
          <p:cNvSpPr>
            <a:spLocks noGrp="1"/>
          </p:cNvSpPr>
          <p:nvPr>
            <p:ph type="ftr" sz="quarter" idx="11"/>
          </p:nvPr>
        </p:nvSpPr>
        <p:spPr>
          <a:xfrm rot="5400000">
            <a:off x="-2237130" y="3661144"/>
            <a:ext cx="5885352" cy="179176"/>
          </a:xfrm>
        </p:spPr>
        <p:txBody>
          <a:bodyPr>
            <a:normAutofit/>
          </a:bodyPr>
          <a:lstStyle/>
          <a:p>
            <a:pPr>
              <a:lnSpc>
                <a:spcPct val="90000"/>
              </a:lnSpc>
              <a:spcAft>
                <a:spcPts val="600"/>
              </a:spcAft>
            </a:pPr>
            <a:r>
              <a:rPr lang="fi-FI" sz="200" b="1">
                <a:solidFill>
                  <a:schemeClr val="bg1"/>
                </a:solidFill>
              </a:rPr>
              <a:t>&gt;&gt; keuda.fi</a:t>
            </a:r>
          </a:p>
          <a:p>
            <a:pPr>
              <a:lnSpc>
                <a:spcPct val="90000"/>
              </a:lnSpc>
              <a:spcAft>
                <a:spcPts val="600"/>
              </a:spcAft>
            </a:pPr>
            <a:r>
              <a:rPr lang="fi-FI" sz="200">
                <a:solidFill>
                  <a:schemeClr val="bg1"/>
                </a:solidFill>
              </a:rPr>
              <a:t>#kestävä #saavutettava #uniikki</a:t>
            </a:r>
          </a:p>
          <a:p>
            <a:pPr>
              <a:lnSpc>
                <a:spcPct val="90000"/>
              </a:lnSpc>
              <a:spcAft>
                <a:spcPts val="600"/>
              </a:spcAft>
            </a:pPr>
            <a:r>
              <a:rPr lang="fi-FI" sz="200">
                <a:solidFill>
                  <a:schemeClr val="bg1"/>
                </a:solidFill>
              </a:rPr>
              <a:t>#omapolku #työelämäävarten </a:t>
            </a:r>
          </a:p>
        </p:txBody>
      </p:sp>
      <p:sp>
        <p:nvSpPr>
          <p:cNvPr id="101" name="Rectangle 95">
            <a:extLst>
              <a:ext uri="{FF2B5EF4-FFF2-40B4-BE49-F238E27FC236}">
                <a16:creationId xmlns:a16="http://schemas.microsoft.com/office/drawing/2014/main" id="{32DC315B-5680-47D9-B827-34D012FB1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Otsikko 1">
            <a:extLst>
              <a:ext uri="{FF2B5EF4-FFF2-40B4-BE49-F238E27FC236}">
                <a16:creationId xmlns:a16="http://schemas.microsoft.com/office/drawing/2014/main" id="{8EFDF271-4B35-4344-8736-FB1F77538E92}"/>
              </a:ext>
            </a:extLst>
          </p:cNvPr>
          <p:cNvSpPr>
            <a:spLocks noGrp="1"/>
          </p:cNvSpPr>
          <p:nvPr>
            <p:ph type="title"/>
          </p:nvPr>
        </p:nvSpPr>
        <p:spPr>
          <a:xfrm>
            <a:off x="2525544" y="261716"/>
            <a:ext cx="7958331" cy="1077229"/>
          </a:xfrm>
        </p:spPr>
        <p:txBody>
          <a:bodyPr>
            <a:normAutofit/>
          </a:bodyPr>
          <a:lstStyle/>
          <a:p>
            <a:pPr algn="l"/>
            <a:r>
              <a:rPr lang="fi-FI">
                <a:cs typeface="Arial"/>
              </a:rPr>
              <a:t>Kielet matkan aikana</a:t>
            </a:r>
          </a:p>
        </p:txBody>
      </p:sp>
      <p:graphicFrame>
        <p:nvGraphicFramePr>
          <p:cNvPr id="30" name="Sisällön paikkamerkki 2">
            <a:extLst>
              <a:ext uri="{FF2B5EF4-FFF2-40B4-BE49-F238E27FC236}">
                <a16:creationId xmlns:a16="http://schemas.microsoft.com/office/drawing/2014/main" id="{4376F1B2-1CDB-1ABA-5858-6786F303B5BD}"/>
              </a:ext>
            </a:extLst>
          </p:cNvPr>
          <p:cNvGraphicFramePr>
            <a:graphicFrameLocks noGrp="1"/>
          </p:cNvGraphicFramePr>
          <p:nvPr>
            <p:ph idx="1"/>
            <p:extLst>
              <p:ext uri="{D42A27DB-BD31-4B8C-83A1-F6EECF244321}">
                <p14:modId xmlns:p14="http://schemas.microsoft.com/office/powerpoint/2010/main" val="2734371927"/>
              </p:ext>
            </p:extLst>
          </p:nvPr>
        </p:nvGraphicFramePr>
        <p:xfrm>
          <a:off x="570223" y="628224"/>
          <a:ext cx="11078216" cy="62279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28030114"/>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43" name="Rectangle 27">
            <a:extLst>
              <a:ext uri="{FF2B5EF4-FFF2-40B4-BE49-F238E27FC236}">
                <a16:creationId xmlns:a16="http://schemas.microsoft.com/office/drawing/2014/main" id="{8F3CF990-ACB8-443A-BB74-D36EC8A00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29">
            <a:extLst>
              <a:ext uri="{FF2B5EF4-FFF2-40B4-BE49-F238E27FC236}">
                <a16:creationId xmlns:a16="http://schemas.microsoft.com/office/drawing/2014/main" id="{2601900C-265D-4146-A578-477541E3D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lumMod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Picture 31">
            <a:extLst>
              <a:ext uri="{FF2B5EF4-FFF2-40B4-BE49-F238E27FC236}">
                <a16:creationId xmlns:a16="http://schemas.microsoft.com/office/drawing/2014/main" id="{00B98862-BEE1-44FB-A335-A1B9106B44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a:noFill/>
        </p:spPr>
      </p:pic>
      <p:sp>
        <p:nvSpPr>
          <p:cNvPr id="47" name="Freeform: Shape 33">
            <a:extLst>
              <a:ext uri="{FF2B5EF4-FFF2-40B4-BE49-F238E27FC236}">
                <a16:creationId xmlns:a16="http://schemas.microsoft.com/office/drawing/2014/main" id="{65F94F98-3A57-49AA-838E-91AAF600B6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678519" y="-1660968"/>
            <a:ext cx="5838229" cy="11188733"/>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25000">
                <a:schemeClr val="accent1">
                  <a:alpha val="0"/>
                </a:schemeClr>
              </a:gs>
              <a:gs pos="100000">
                <a:schemeClr val="accent1">
                  <a:alpha val="75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48" name="Picture 35">
            <a:extLst>
              <a:ext uri="{FF2B5EF4-FFF2-40B4-BE49-F238E27FC236}">
                <a16:creationId xmlns:a16="http://schemas.microsoft.com/office/drawing/2014/main" id="{7185CF21-0594-48C0-9F3E-254D6BCE9D9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067" y="0"/>
            <a:ext cx="12189867" cy="6858000"/>
          </a:xfrm>
          <a:prstGeom prst="rect">
            <a:avLst/>
          </a:prstGeom>
        </p:spPr>
      </p:pic>
      <p:sp>
        <p:nvSpPr>
          <p:cNvPr id="49" name="Rectangle 37">
            <a:extLst>
              <a:ext uri="{FF2B5EF4-FFF2-40B4-BE49-F238E27FC236}">
                <a16:creationId xmlns:a16="http://schemas.microsoft.com/office/drawing/2014/main" id="{41F8C064-2DC5-4758-B49C-76BFF64052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solidFill>
            <a:schemeClr val="tx2">
              <a:lumMod val="1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Shape 39">
            <a:extLst>
              <a:ext uri="{FF2B5EF4-FFF2-40B4-BE49-F238E27FC236}">
                <a16:creationId xmlns:a16="http://schemas.microsoft.com/office/drawing/2014/main" id="{FBD68200-BC03-4015-860B-CD5C30CD7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3542" y="0"/>
            <a:ext cx="7875912" cy="685800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15000">
                <a:schemeClr val="bg2">
                  <a:alpha val="0"/>
                </a:schemeClr>
              </a:gs>
              <a:gs pos="100000">
                <a:schemeClr val="bg2"/>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sp>
      <p:sp>
        <p:nvSpPr>
          <p:cNvPr id="42" name="Rectangle 41">
            <a:extLst>
              <a:ext uri="{FF2B5EF4-FFF2-40B4-BE49-F238E27FC236}">
                <a16:creationId xmlns:a16="http://schemas.microsoft.com/office/drawing/2014/main" id="{A0B5529D-5CAA-4BF2-B5C9-34705E7661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59909" cy="6858000"/>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4" name="Oval 43">
            <a:extLst>
              <a:ext uri="{FF2B5EF4-FFF2-40B4-BE49-F238E27FC236}">
                <a16:creationId xmlns:a16="http://schemas.microsoft.com/office/drawing/2014/main" id="{332A6F87-AC28-4AA8-B8A6-AEBC67BD0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47567" y="421698"/>
            <a:ext cx="967148" cy="967148"/>
          </a:xfrm>
          <a:prstGeom prst="ellipse">
            <a:avLst/>
          </a:prstGeom>
          <a:gradFill>
            <a:gsLst>
              <a:gs pos="0">
                <a:schemeClr val="bg2">
                  <a:alpha val="0"/>
                </a:schemeClr>
              </a:gs>
              <a:gs pos="100000">
                <a:schemeClr val="accent1">
                  <a:alpha val="21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99A69B81-8FB4-4F83-BBBE-C0368FB6B2B2}"/>
              </a:ext>
            </a:extLst>
          </p:cNvPr>
          <p:cNvSpPr>
            <a:spLocks noGrp="1"/>
          </p:cNvSpPr>
          <p:nvPr>
            <p:ph type="title"/>
          </p:nvPr>
        </p:nvSpPr>
        <p:spPr>
          <a:xfrm>
            <a:off x="2188901" y="808056"/>
            <a:ext cx="8381238" cy="1077229"/>
          </a:xfrm>
        </p:spPr>
        <p:txBody>
          <a:bodyPr>
            <a:normAutofit/>
          </a:bodyPr>
          <a:lstStyle/>
          <a:p>
            <a:pPr algn="l"/>
            <a:r>
              <a:rPr lang="fi-FI"/>
              <a:t>Viestintä ja vuorovaikutus vieraalla kielellä</a:t>
            </a:r>
            <a:endParaRPr lang="fi-FI">
              <a:cs typeface="Arial"/>
            </a:endParaRPr>
          </a:p>
        </p:txBody>
      </p:sp>
      <p:sp>
        <p:nvSpPr>
          <p:cNvPr id="6" name="Dian numeron paikkamerkki 5">
            <a:extLst>
              <a:ext uri="{FF2B5EF4-FFF2-40B4-BE49-F238E27FC236}">
                <a16:creationId xmlns:a16="http://schemas.microsoft.com/office/drawing/2014/main" id="{C310CD82-7B12-493B-A97C-0330E8562F0E}"/>
              </a:ext>
            </a:extLst>
          </p:cNvPr>
          <p:cNvSpPr>
            <a:spLocks noGrp="1"/>
          </p:cNvSpPr>
          <p:nvPr>
            <p:ph type="sldNum" sz="quarter" idx="12"/>
          </p:nvPr>
        </p:nvSpPr>
        <p:spPr>
          <a:xfrm>
            <a:off x="158407" y="164592"/>
            <a:ext cx="636727" cy="322851"/>
          </a:xfrm>
        </p:spPr>
        <p:txBody>
          <a:bodyPr>
            <a:normAutofit/>
          </a:bodyPr>
          <a:lstStyle/>
          <a:p>
            <a:pPr>
              <a:lnSpc>
                <a:spcPct val="90000"/>
              </a:lnSpc>
              <a:spcAft>
                <a:spcPts val="600"/>
              </a:spcAft>
            </a:pPr>
            <a:fld id="{9D3CA140-FF35-4452-9742-757AA58294AB}" type="slidenum">
              <a:rPr lang="fi-FI" sz="1500" smtClean="0"/>
              <a:pPr>
                <a:lnSpc>
                  <a:spcPct val="90000"/>
                </a:lnSpc>
                <a:spcAft>
                  <a:spcPts val="600"/>
                </a:spcAft>
              </a:pPr>
              <a:t>9</a:t>
            </a:fld>
            <a:endParaRPr lang="fi-FI" sz="1500"/>
          </a:p>
        </p:txBody>
      </p:sp>
      <p:sp>
        <p:nvSpPr>
          <p:cNvPr id="3" name="Sisällön paikkamerkki 2">
            <a:extLst>
              <a:ext uri="{FF2B5EF4-FFF2-40B4-BE49-F238E27FC236}">
                <a16:creationId xmlns:a16="http://schemas.microsoft.com/office/drawing/2014/main" id="{38A255D9-04F2-46E5-9D0F-C58F2938AA07}"/>
              </a:ext>
            </a:extLst>
          </p:cNvPr>
          <p:cNvSpPr>
            <a:spLocks noGrp="1"/>
          </p:cNvSpPr>
          <p:nvPr>
            <p:ph idx="1"/>
          </p:nvPr>
        </p:nvSpPr>
        <p:spPr>
          <a:xfrm>
            <a:off x="1250225" y="1563286"/>
            <a:ext cx="10584094" cy="5895638"/>
          </a:xfrm>
        </p:spPr>
        <p:txBody>
          <a:bodyPr anchor="t">
            <a:normAutofit/>
          </a:bodyPr>
          <a:lstStyle/>
          <a:p>
            <a:pPr marL="57150" indent="0">
              <a:lnSpc>
                <a:spcPct val="110000"/>
              </a:lnSpc>
              <a:buNone/>
            </a:pPr>
            <a:endParaRPr lang="fi-FI" sz="1800">
              <a:cs typeface="Arial"/>
            </a:endParaRPr>
          </a:p>
          <a:p>
            <a:pPr marL="344170" indent="-285750">
              <a:lnSpc>
                <a:spcPct val="110000"/>
              </a:lnSpc>
            </a:pPr>
            <a:r>
              <a:rPr lang="fi-FI" sz="1800"/>
              <a:t>Opin espanjalaiseen kulttuuriin tutustumisesta sen, että apua voi aina kysyä muilta ihmisiltä, mikäli jokin asia mietityttää. Espanjalaiset auttavat muita aina siihen kyetessään.</a:t>
            </a:r>
            <a:endParaRPr lang="fi-FI" sz="1800">
              <a:cs typeface="Arial"/>
            </a:endParaRPr>
          </a:p>
          <a:p>
            <a:pPr marL="344170" indent="-285750">
              <a:lnSpc>
                <a:spcPct val="110000"/>
              </a:lnSpc>
            </a:pPr>
            <a:r>
              <a:rPr lang="fi-FI" sz="1800">
                <a:cs typeface="Arial"/>
              </a:rPr>
              <a:t>Käytin mahdollisimman paljon vapaa-aikaani saarella kiertelyyn ja uusiin paikkoihin tutustumiseen. Paikallisten kavereiden lähtiessä mukaan sai paikkoihin syvennyttyä aivan uudella tavalla. Tietoa sai asioista, jotka jäävät turisteilta kuulematta. </a:t>
            </a:r>
            <a:endParaRPr lang="fi-FI" sz="1800"/>
          </a:p>
          <a:p>
            <a:pPr marL="344170" indent="-285750">
              <a:lnSpc>
                <a:spcPct val="110000"/>
              </a:lnSpc>
            </a:pPr>
            <a:r>
              <a:rPr lang="fi-FI" sz="1800"/>
              <a:t> Espanjalainen kulttuuri on hyvin avoin ja sosiaalinen. Espanjalaiset ihmiset ovat suomalaisiin verrattuina paljon äänekkäämpiä - sen huomasi jo pelkästään työpaikan kahvihuoneessa istuessa.  He osaavat kuitenkin ottaa huomioon myös kielitaidottomat (kuten minut) ja olla kiinnostuneita myös muiden kulttuurien tavoista. Niiden työkavereiden kanssa jotka eivät englantia osanneet, keskustelimme Google kääntäjän avulla.</a:t>
            </a:r>
            <a:endParaRPr lang="fi-FI" sz="1800">
              <a:cs typeface="Arial"/>
            </a:endParaRPr>
          </a:p>
          <a:p>
            <a:pPr marL="0" indent="0">
              <a:lnSpc>
                <a:spcPct val="110000"/>
              </a:lnSpc>
              <a:buNone/>
            </a:pPr>
            <a:endParaRPr lang="fi-FI" sz="1800">
              <a:cs typeface="Arial"/>
            </a:endParaRPr>
          </a:p>
          <a:p>
            <a:pPr marL="0" indent="0">
              <a:lnSpc>
                <a:spcPct val="110000"/>
              </a:lnSpc>
              <a:buNone/>
            </a:pPr>
            <a:endParaRPr lang="fi-FI" sz="1800" b="1">
              <a:cs typeface="Arial"/>
            </a:endParaRPr>
          </a:p>
          <a:p>
            <a:pPr marL="344170" indent="-344170">
              <a:lnSpc>
                <a:spcPct val="110000"/>
              </a:lnSpc>
            </a:pPr>
            <a:endParaRPr lang="fi-FI" sz="1800">
              <a:cs typeface="Arial" panose="020B0604020202020204"/>
            </a:endParaRPr>
          </a:p>
        </p:txBody>
      </p:sp>
    </p:spTree>
    <p:extLst>
      <p:ext uri="{BB962C8B-B14F-4D97-AF65-F5344CB8AC3E}">
        <p14:creationId xmlns:p14="http://schemas.microsoft.com/office/powerpoint/2010/main" val="1536302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F3CF990-ACB8-443A-BB74-D36EC8A00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601900C-265D-4146-A578-477541E3D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lumMod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00B98862-BEE1-44FB-A335-A1B9106B44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a:noFill/>
        </p:spPr>
      </p:pic>
      <p:sp>
        <p:nvSpPr>
          <p:cNvPr id="17" name="Freeform: Shape 16">
            <a:extLst>
              <a:ext uri="{FF2B5EF4-FFF2-40B4-BE49-F238E27FC236}">
                <a16:creationId xmlns:a16="http://schemas.microsoft.com/office/drawing/2014/main" id="{65F94F98-3A57-49AA-838E-91AAF600B6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678519" y="-1660968"/>
            <a:ext cx="5838229" cy="11188733"/>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25000">
                <a:schemeClr val="accent1">
                  <a:alpha val="0"/>
                </a:schemeClr>
              </a:gs>
              <a:gs pos="100000">
                <a:schemeClr val="accent1">
                  <a:alpha val="75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9" name="Picture 18">
            <a:extLst>
              <a:ext uri="{FF2B5EF4-FFF2-40B4-BE49-F238E27FC236}">
                <a16:creationId xmlns:a16="http://schemas.microsoft.com/office/drawing/2014/main" id="{7185CF21-0594-48C0-9F3E-254D6BCE9D9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067" y="0"/>
            <a:ext cx="12189867" cy="6858000"/>
          </a:xfrm>
          <a:prstGeom prst="rect">
            <a:avLst/>
          </a:prstGeom>
        </p:spPr>
      </p:pic>
      <p:sp>
        <p:nvSpPr>
          <p:cNvPr id="21" name="Rectangle 20">
            <a:extLst>
              <a:ext uri="{FF2B5EF4-FFF2-40B4-BE49-F238E27FC236}">
                <a16:creationId xmlns:a16="http://schemas.microsoft.com/office/drawing/2014/main" id="{41F8C064-2DC5-4758-B49C-76BFF64052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solidFill>
            <a:schemeClr val="tx2">
              <a:lumMod val="1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FBD68200-BC03-4015-860B-CD5C30CD7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3542" y="0"/>
            <a:ext cx="7875912" cy="685800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15000">
                <a:schemeClr val="bg2">
                  <a:alpha val="0"/>
                </a:schemeClr>
              </a:gs>
              <a:gs pos="100000">
                <a:schemeClr val="bg2"/>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a:extLst>
              <a:ext uri="{FF2B5EF4-FFF2-40B4-BE49-F238E27FC236}">
                <a16:creationId xmlns:a16="http://schemas.microsoft.com/office/drawing/2014/main" id="{A0B5529D-5CAA-4BF2-B5C9-34705E7661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59909" cy="6858000"/>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Oval 26">
            <a:extLst>
              <a:ext uri="{FF2B5EF4-FFF2-40B4-BE49-F238E27FC236}">
                <a16:creationId xmlns:a16="http://schemas.microsoft.com/office/drawing/2014/main" id="{332A6F87-AC28-4AA8-B8A6-AEBC67BD0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47567" y="421698"/>
            <a:ext cx="967148" cy="967148"/>
          </a:xfrm>
          <a:prstGeom prst="ellipse">
            <a:avLst/>
          </a:prstGeom>
          <a:gradFill>
            <a:gsLst>
              <a:gs pos="0">
                <a:schemeClr val="bg2">
                  <a:alpha val="0"/>
                </a:schemeClr>
              </a:gs>
              <a:gs pos="100000">
                <a:schemeClr val="accent1">
                  <a:alpha val="21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C2912530-D7BF-4F4E-9FEB-791E57D07C53}"/>
              </a:ext>
            </a:extLst>
          </p:cNvPr>
          <p:cNvSpPr>
            <a:spLocks noGrp="1"/>
          </p:cNvSpPr>
          <p:nvPr>
            <p:ph type="title"/>
          </p:nvPr>
        </p:nvSpPr>
        <p:spPr>
          <a:xfrm>
            <a:off x="2030750" y="-169604"/>
            <a:ext cx="8381238" cy="1077229"/>
          </a:xfrm>
        </p:spPr>
        <p:txBody>
          <a:bodyPr>
            <a:normAutofit/>
          </a:bodyPr>
          <a:lstStyle/>
          <a:p>
            <a:pPr algn="l"/>
            <a:r>
              <a:rPr lang="fi-FI"/>
              <a:t> </a:t>
            </a:r>
            <a:br>
              <a:rPr lang="fi-FI"/>
            </a:br>
            <a:r>
              <a:rPr lang="fi-FI"/>
              <a:t>Työelämässä toimiminen</a:t>
            </a:r>
            <a:endParaRPr lang="fi-FI">
              <a:cs typeface="Arial"/>
            </a:endParaRPr>
          </a:p>
        </p:txBody>
      </p:sp>
      <p:sp>
        <p:nvSpPr>
          <p:cNvPr id="6" name="Dian numeron paikkamerkki 5">
            <a:extLst>
              <a:ext uri="{FF2B5EF4-FFF2-40B4-BE49-F238E27FC236}">
                <a16:creationId xmlns:a16="http://schemas.microsoft.com/office/drawing/2014/main" id="{B930F551-F751-4C77-AE55-DCC09AC68730}"/>
              </a:ext>
            </a:extLst>
          </p:cNvPr>
          <p:cNvSpPr>
            <a:spLocks noGrp="1"/>
          </p:cNvSpPr>
          <p:nvPr>
            <p:ph type="sldNum" sz="quarter" idx="12"/>
          </p:nvPr>
        </p:nvSpPr>
        <p:spPr>
          <a:xfrm>
            <a:off x="158407" y="164592"/>
            <a:ext cx="636727" cy="322851"/>
          </a:xfrm>
        </p:spPr>
        <p:txBody>
          <a:bodyPr>
            <a:normAutofit/>
          </a:bodyPr>
          <a:lstStyle/>
          <a:p>
            <a:pPr>
              <a:lnSpc>
                <a:spcPct val="90000"/>
              </a:lnSpc>
              <a:spcAft>
                <a:spcPts val="600"/>
              </a:spcAft>
            </a:pPr>
            <a:fld id="{9D3CA140-FF35-4452-9742-757AA58294AB}" type="slidenum">
              <a:rPr lang="fi-FI" sz="1500" smtClean="0"/>
              <a:pPr>
                <a:lnSpc>
                  <a:spcPct val="90000"/>
                </a:lnSpc>
                <a:spcAft>
                  <a:spcPts val="600"/>
                </a:spcAft>
              </a:pPr>
              <a:t>10</a:t>
            </a:fld>
            <a:endParaRPr lang="fi-FI" sz="1500"/>
          </a:p>
        </p:txBody>
      </p:sp>
      <p:sp>
        <p:nvSpPr>
          <p:cNvPr id="3" name="Sisällön paikkamerkki 2">
            <a:extLst>
              <a:ext uri="{FF2B5EF4-FFF2-40B4-BE49-F238E27FC236}">
                <a16:creationId xmlns:a16="http://schemas.microsoft.com/office/drawing/2014/main" id="{E42991D6-6519-4E22-9FA0-351F456AFD84}"/>
              </a:ext>
            </a:extLst>
          </p:cNvPr>
          <p:cNvSpPr>
            <a:spLocks noGrp="1"/>
          </p:cNvSpPr>
          <p:nvPr>
            <p:ph idx="1"/>
          </p:nvPr>
        </p:nvSpPr>
        <p:spPr>
          <a:xfrm>
            <a:off x="1393998" y="1074457"/>
            <a:ext cx="10239038" cy="6499486"/>
          </a:xfrm>
        </p:spPr>
        <p:txBody>
          <a:bodyPr vert="horz" lIns="91440" tIns="45720" rIns="91440" bIns="45720" rtlCol="0" anchor="t">
            <a:noAutofit/>
          </a:bodyPr>
          <a:lstStyle/>
          <a:p>
            <a:pPr marL="344170" indent="-344170">
              <a:lnSpc>
                <a:spcPct val="110000"/>
              </a:lnSpc>
            </a:pPr>
            <a:r>
              <a:rPr lang="fi-FI" sz="1600">
                <a:cs typeface="Arial"/>
              </a:rPr>
              <a:t>Espanjan työpaikkakäyttäytymisessä korostui se, että vaikutusvaltaisessa asemassa olevia ihmisiä kohdeltiin eri tavalla kuin muita. Esimerkiksi kuuluisan asiakkaan paikalle saapuessa sai hän aivan erityistä palvelua </a:t>
            </a:r>
            <a:r>
              <a:rPr lang="fi-FI" sz="1600" err="1">
                <a:cs typeface="Arial"/>
              </a:rPr>
              <a:t>verrattaen</a:t>
            </a:r>
            <a:r>
              <a:rPr lang="fi-FI" sz="1600">
                <a:cs typeface="Arial"/>
              </a:rPr>
              <a:t> muihin asiakkaisiin. Suomen työpaikoilla tällaisen tilanteen sattuessa oman kokemukseni mukaan julkisuuden henkilöitä pyrittäisiin kohtelemaan samalla tavalla kuin muitakin asiakkaita tekemättä asiasta sen enempää numeroa.</a:t>
            </a:r>
          </a:p>
          <a:p>
            <a:pPr marL="344170" indent="-344170">
              <a:lnSpc>
                <a:spcPct val="110000"/>
              </a:lnSpc>
            </a:pPr>
            <a:r>
              <a:rPr lang="fi-FI" sz="1600"/>
              <a:t>Oma roolini työpaikkayhteisön osana oli harjoittelija. Minulle asetettiin tosin vastuuta vakituisen työntekijän tavoin ja työskentelin välillä yksin vastaanotossa. Minulla oli kuitenkin aina tiedossa joku työntekijä, jolle minun oli mahdollisuus soittaa apua tarvittaessa.</a:t>
            </a:r>
            <a:endParaRPr lang="fi-FI" sz="1600">
              <a:cs typeface="Arial"/>
            </a:endParaRPr>
          </a:p>
          <a:p>
            <a:pPr marL="344170" indent="-344170">
              <a:lnSpc>
                <a:spcPct val="110000"/>
              </a:lnSpc>
            </a:pPr>
            <a:r>
              <a:rPr lang="fi-FI" sz="1600"/>
              <a:t>Keskustelin työyhteisön muiden jäsenten kanssa kysyen palautetta omasta työskentelystäni ja tarvittaessa tarjoutumalla auttamaan hankalissa tilanteissa.</a:t>
            </a:r>
            <a:endParaRPr lang="fi-FI" sz="1600">
              <a:cs typeface="Arial"/>
            </a:endParaRPr>
          </a:p>
          <a:p>
            <a:pPr marL="344170" indent="-344170">
              <a:lnSpc>
                <a:spcPct val="110000"/>
              </a:lnSpc>
            </a:pPr>
            <a:r>
              <a:rPr lang="fi-FI" sz="1600"/>
              <a:t>Huomasin toimintatavoissa erilaista Suomeen verrattuna sen, että uusia vakituisia työntekijöitä ei perehdytetä kunnolla. Harjoittelijoita perehdytetään jopa enemmän, mutta uudelle vakituiselle työntekijälle jolla on alasta vähänkin kokemusta, sysätään heti vastuu.</a:t>
            </a:r>
            <a:endParaRPr lang="fi-FI" sz="1600">
              <a:cs typeface="Arial"/>
            </a:endParaRPr>
          </a:p>
          <a:p>
            <a:pPr marL="344170" indent="-344170">
              <a:lnSpc>
                <a:spcPct val="110000"/>
              </a:lnSpc>
            </a:pPr>
            <a:r>
              <a:rPr lang="fi-FI" sz="1600"/>
              <a:t>Työpaikallani arvostettiin yleistä kiinnostuneisuutta sekä oma-aloitteisuutta.</a:t>
            </a:r>
            <a:endParaRPr lang="fi-FI" sz="1600">
              <a:cs typeface="Arial"/>
            </a:endParaRPr>
          </a:p>
          <a:p>
            <a:pPr marL="344170" indent="-344170">
              <a:lnSpc>
                <a:spcPct val="110000"/>
              </a:lnSpc>
            </a:pPr>
            <a:endParaRPr lang="fi-FI" sz="1600">
              <a:cs typeface="Arial"/>
            </a:endParaRPr>
          </a:p>
          <a:p>
            <a:pPr marL="344170" indent="-344170">
              <a:lnSpc>
                <a:spcPct val="110000"/>
              </a:lnSpc>
            </a:pPr>
            <a:endParaRPr lang="fi-FI" sz="1600" b="1">
              <a:cs typeface="Arial"/>
            </a:endParaRPr>
          </a:p>
        </p:txBody>
      </p:sp>
    </p:spTree>
    <p:extLst>
      <p:ext uri="{BB962C8B-B14F-4D97-AF65-F5344CB8AC3E}">
        <p14:creationId xmlns:p14="http://schemas.microsoft.com/office/powerpoint/2010/main" val="36008280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pic>
        <p:nvPicPr>
          <p:cNvPr id="93" name="Picture 11">
            <a:extLst>
              <a:ext uri="{FF2B5EF4-FFF2-40B4-BE49-F238E27FC236}">
                <a16:creationId xmlns:a16="http://schemas.microsoft.com/office/drawing/2014/main" id="{27792309-2D28-41BC-84CF-A610592772C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94" name="Picture 13">
            <a:extLst>
              <a:ext uri="{FF2B5EF4-FFF2-40B4-BE49-F238E27FC236}">
                <a16:creationId xmlns:a16="http://schemas.microsoft.com/office/drawing/2014/main" id="{A4A77C25-5F33-4CC5-AAF6-E8103126E98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95" name="Rectangle 15">
            <a:extLst>
              <a:ext uri="{FF2B5EF4-FFF2-40B4-BE49-F238E27FC236}">
                <a16:creationId xmlns:a16="http://schemas.microsoft.com/office/drawing/2014/main" id="{D3777338-BF67-4A6E-A733-9D0E81C8AC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6" name="Rectangle 17">
            <a:extLst>
              <a:ext uri="{FF2B5EF4-FFF2-40B4-BE49-F238E27FC236}">
                <a16:creationId xmlns:a16="http://schemas.microsoft.com/office/drawing/2014/main" id="{AC70F0F3-B393-4F7C-9317-B73BFE59F6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7" name="Rectangle 19">
            <a:extLst>
              <a:ext uri="{FF2B5EF4-FFF2-40B4-BE49-F238E27FC236}">
                <a16:creationId xmlns:a16="http://schemas.microsoft.com/office/drawing/2014/main" id="{73DB8348-6507-4338-B113-CE5F57E353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8" name="Rectangle 21">
            <a:extLst>
              <a:ext uri="{FF2B5EF4-FFF2-40B4-BE49-F238E27FC236}">
                <a16:creationId xmlns:a16="http://schemas.microsoft.com/office/drawing/2014/main" id="{BC312354-3B2C-43CF-859C-4D81D57AE5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9" name="TextBox 23">
            <a:extLst>
              <a:ext uri="{FF2B5EF4-FFF2-40B4-BE49-F238E27FC236}">
                <a16:creationId xmlns:a16="http://schemas.microsoft.com/office/drawing/2014/main" id="{F49A7D8C-D069-49B5-BE88-FB96E04ACD7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282" y="3262852"/>
            <a:ext cx="415636" cy="461665"/>
          </a:xfrm>
          <a:prstGeom prst="rect">
            <a:avLst/>
          </a:prstGeom>
          <a:noFill/>
        </p:spPr>
        <p:txBody>
          <a:bodyPr wrap="square" rtlCol="0">
            <a:spAutoFit/>
          </a:bodyPr>
          <a:lstStyle/>
          <a:p>
            <a:pPr algn="r">
              <a:spcAft>
                <a:spcPts val="600"/>
              </a:spcAft>
            </a:pPr>
            <a:r>
              <a:rPr lang="en-US" sz="2400">
                <a:solidFill>
                  <a:schemeClr val="accent6"/>
                </a:solidFill>
                <a:latin typeface="Wingdings 3" panose="05040102010807070707" pitchFamily="18" charset="2"/>
              </a:rPr>
              <a:t>z</a:t>
            </a:r>
            <a:endParaRPr lang="en-US" sz="2400">
              <a:solidFill>
                <a:schemeClr val="accent6"/>
              </a:solidFill>
              <a:latin typeface="MS Shell Dlg 2" panose="020B0604030504040204" pitchFamily="34" charset="0"/>
            </a:endParaRPr>
          </a:p>
        </p:txBody>
      </p:sp>
      <p:sp useBgFill="1">
        <p:nvSpPr>
          <p:cNvPr id="100" name="Rectangle 25">
            <a:extLst>
              <a:ext uri="{FF2B5EF4-FFF2-40B4-BE49-F238E27FC236}">
                <a16:creationId xmlns:a16="http://schemas.microsoft.com/office/drawing/2014/main" id="{9AF0056A-5373-40EE-8E84-FB7CE7AFF8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1" name="Picture 27">
            <a:extLst>
              <a:ext uri="{FF2B5EF4-FFF2-40B4-BE49-F238E27FC236}">
                <a16:creationId xmlns:a16="http://schemas.microsoft.com/office/drawing/2014/main" id="{83B75FCD-0BF5-4D46-9F1A-DFDA1640868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02" name="Picture 29">
            <a:extLst>
              <a:ext uri="{FF2B5EF4-FFF2-40B4-BE49-F238E27FC236}">
                <a16:creationId xmlns:a16="http://schemas.microsoft.com/office/drawing/2014/main" id="{A57B5C5A-716A-47D6-A89B-9004C90C504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03" name="Rectangle 31">
            <a:extLst>
              <a:ext uri="{FF2B5EF4-FFF2-40B4-BE49-F238E27FC236}">
                <a16:creationId xmlns:a16="http://schemas.microsoft.com/office/drawing/2014/main" id="{8C3EB4AA-25D0-4095-968A-B6B6A0F7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ectangle 33">
            <a:extLst>
              <a:ext uri="{FF2B5EF4-FFF2-40B4-BE49-F238E27FC236}">
                <a16:creationId xmlns:a16="http://schemas.microsoft.com/office/drawing/2014/main" id="{F9D39574-2217-4BF3-A8A6-EBACEEACCE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35">
            <a:extLst>
              <a:ext uri="{FF2B5EF4-FFF2-40B4-BE49-F238E27FC236}">
                <a16:creationId xmlns:a16="http://schemas.microsoft.com/office/drawing/2014/main" id="{2ECA767B-2D02-45F0-AC04-F1E907CF5A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11">
            <a:extLst>
              <a:ext uri="{FF2B5EF4-FFF2-40B4-BE49-F238E27FC236}">
                <a16:creationId xmlns:a16="http://schemas.microsoft.com/office/drawing/2014/main" id="{27792309-2D28-41BC-84CF-A610592772C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41" name="Picture 13">
            <a:extLst>
              <a:ext uri="{FF2B5EF4-FFF2-40B4-BE49-F238E27FC236}">
                <a16:creationId xmlns:a16="http://schemas.microsoft.com/office/drawing/2014/main" id="{A4A77C25-5F33-4CC5-AAF6-E8103126E98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42" name="Rectangle 15">
            <a:extLst>
              <a:ext uri="{FF2B5EF4-FFF2-40B4-BE49-F238E27FC236}">
                <a16:creationId xmlns:a16="http://schemas.microsoft.com/office/drawing/2014/main" id="{D3777338-BF67-4A6E-A733-9D0E81C8AC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3" name="Rectangle 17">
            <a:extLst>
              <a:ext uri="{FF2B5EF4-FFF2-40B4-BE49-F238E27FC236}">
                <a16:creationId xmlns:a16="http://schemas.microsoft.com/office/drawing/2014/main" id="{AC70F0F3-B393-4F7C-9317-B73BFE59F6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4" name="Rectangle 19">
            <a:extLst>
              <a:ext uri="{FF2B5EF4-FFF2-40B4-BE49-F238E27FC236}">
                <a16:creationId xmlns:a16="http://schemas.microsoft.com/office/drawing/2014/main" id="{73DB8348-6507-4338-B113-CE5F57E353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5" name="Rectangle 21">
            <a:extLst>
              <a:ext uri="{FF2B5EF4-FFF2-40B4-BE49-F238E27FC236}">
                <a16:creationId xmlns:a16="http://schemas.microsoft.com/office/drawing/2014/main" id="{BC312354-3B2C-43CF-859C-4D81D57AE5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6" name="TextBox 23">
            <a:extLst>
              <a:ext uri="{FF2B5EF4-FFF2-40B4-BE49-F238E27FC236}">
                <a16:creationId xmlns:a16="http://schemas.microsoft.com/office/drawing/2014/main" id="{F49A7D8C-D069-49B5-BE88-FB96E04ACD7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282" y="3262852"/>
            <a:ext cx="415636" cy="461665"/>
          </a:xfrm>
          <a:prstGeom prst="rect">
            <a:avLst/>
          </a:prstGeom>
          <a:noFill/>
        </p:spPr>
        <p:txBody>
          <a:bodyPr wrap="square" rtlCol="0">
            <a:spAutoFit/>
          </a:bodyPr>
          <a:lstStyle/>
          <a:p>
            <a:pPr algn="r">
              <a:spcAft>
                <a:spcPts val="600"/>
              </a:spcAft>
            </a:pPr>
            <a:r>
              <a:rPr lang="en-US" sz="2400">
                <a:solidFill>
                  <a:schemeClr val="accent6"/>
                </a:solidFill>
                <a:latin typeface="Wingdings 3" panose="05040102010807070707" pitchFamily="18" charset="2"/>
              </a:rPr>
              <a:t>z</a:t>
            </a:r>
            <a:endParaRPr lang="en-US" sz="2400">
              <a:solidFill>
                <a:schemeClr val="accent6"/>
              </a:solidFill>
              <a:latin typeface="MS Shell Dlg 2" panose="020B0604030504040204" pitchFamily="34" charset="0"/>
            </a:endParaRPr>
          </a:p>
        </p:txBody>
      </p:sp>
      <p:sp useBgFill="1">
        <p:nvSpPr>
          <p:cNvPr id="47" name="Rectangle 25">
            <a:extLst>
              <a:ext uri="{FF2B5EF4-FFF2-40B4-BE49-F238E27FC236}">
                <a16:creationId xmlns:a16="http://schemas.microsoft.com/office/drawing/2014/main" id="{DF06D6F3-D2BF-41BB-A824-A3320F3536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8" name="Picture 27">
            <a:extLst>
              <a:ext uri="{FF2B5EF4-FFF2-40B4-BE49-F238E27FC236}">
                <a16:creationId xmlns:a16="http://schemas.microsoft.com/office/drawing/2014/main" id="{E9316EC0-5D47-4BB6-ACC3-778B52C27A9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49" name="Picture 29">
            <a:extLst>
              <a:ext uri="{FF2B5EF4-FFF2-40B4-BE49-F238E27FC236}">
                <a16:creationId xmlns:a16="http://schemas.microsoft.com/office/drawing/2014/main" id="{1304EFC2-8E95-431F-B8EB-942368770E7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50" name="Rectangle 31">
            <a:extLst>
              <a:ext uri="{FF2B5EF4-FFF2-40B4-BE49-F238E27FC236}">
                <a16:creationId xmlns:a16="http://schemas.microsoft.com/office/drawing/2014/main" id="{0879F651-70E5-4ED5-95D0-3949A4952A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33">
            <a:extLst>
              <a:ext uri="{FF2B5EF4-FFF2-40B4-BE49-F238E27FC236}">
                <a16:creationId xmlns:a16="http://schemas.microsoft.com/office/drawing/2014/main" id="{62FC0D13-6D4C-44DB-861C-B41FB6EAF8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35">
            <a:extLst>
              <a:ext uri="{FF2B5EF4-FFF2-40B4-BE49-F238E27FC236}">
                <a16:creationId xmlns:a16="http://schemas.microsoft.com/office/drawing/2014/main" id="{8CC36770-71F6-45F9-90D3-BE06FBAAB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442832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11EFC197-985D-5587-9A51-49D57A4E8A17}"/>
              </a:ext>
            </a:extLst>
          </p:cNvPr>
          <p:cNvSpPr>
            <a:spLocks noGrp="1"/>
          </p:cNvSpPr>
          <p:nvPr>
            <p:ph type="title"/>
          </p:nvPr>
        </p:nvSpPr>
        <p:spPr>
          <a:xfrm>
            <a:off x="1974254" y="5166421"/>
            <a:ext cx="8445357" cy="883524"/>
          </a:xfrm>
        </p:spPr>
        <p:txBody>
          <a:bodyPr vert="horz" lIns="91440" tIns="45720" rIns="91440" bIns="45720" rtlCol="0" anchor="t">
            <a:normAutofit/>
          </a:bodyPr>
          <a:lstStyle/>
          <a:p>
            <a:r>
              <a:rPr lang="en-US" sz="4400"/>
              <a:t>Kuvia työssäoppimispaikaltani </a:t>
            </a:r>
          </a:p>
        </p:txBody>
      </p:sp>
      <p:pic>
        <p:nvPicPr>
          <p:cNvPr id="7" name="Kuva 7" descr="Kuva, joka sisältää kohteen taivas, ulko, päivä&#10;&#10;Kuvaus luotu automaattisesti">
            <a:extLst>
              <a:ext uri="{FF2B5EF4-FFF2-40B4-BE49-F238E27FC236}">
                <a16:creationId xmlns:a16="http://schemas.microsoft.com/office/drawing/2014/main" id="{0E9A7207-15DE-C156-E06B-31E470E16822}"/>
              </a:ext>
            </a:extLst>
          </p:cNvPr>
          <p:cNvPicPr>
            <a:picLocks noChangeAspect="1"/>
          </p:cNvPicPr>
          <p:nvPr/>
        </p:nvPicPr>
        <p:blipFill rotWithShape="1">
          <a:blip r:embed="rId5"/>
          <a:srcRect t="37142" r="-3" b="1384"/>
          <a:stretch/>
        </p:blipFill>
        <p:spPr>
          <a:xfrm>
            <a:off x="8213322" y="43342"/>
            <a:ext cx="4426557" cy="4957898"/>
          </a:xfrm>
          <a:prstGeom prst="rect">
            <a:avLst/>
          </a:prstGeom>
          <a:ln>
            <a:gradFill flip="none" rotWithShape="1">
              <a:gsLst>
                <a:gs pos="86000">
                  <a:schemeClr val="accent6">
                    <a:lumMod val="67000"/>
                  </a:schemeClr>
                </a:gs>
                <a:gs pos="20000">
                  <a:schemeClr val="accent6">
                    <a:lumMod val="97000"/>
                    <a:lumOff val="3000"/>
                  </a:schemeClr>
                </a:gs>
                <a:gs pos="100000">
                  <a:schemeClr val="accent6">
                    <a:lumMod val="60000"/>
                    <a:lumOff val="40000"/>
                  </a:schemeClr>
                </a:gs>
              </a:gsLst>
              <a:lin ang="16200000" scaled="1"/>
              <a:tileRect/>
            </a:gradFill>
          </a:ln>
          <a:effectLst>
            <a:innerShdw blurRad="127000">
              <a:prstClr val="black">
                <a:alpha val="90000"/>
              </a:prstClr>
            </a:innerShdw>
          </a:effectLst>
        </p:spPr>
      </p:pic>
      <p:sp>
        <p:nvSpPr>
          <p:cNvPr id="106" name="Rectangle 37">
            <a:extLst>
              <a:ext uri="{FF2B5EF4-FFF2-40B4-BE49-F238E27FC236}">
                <a16:creationId xmlns:a16="http://schemas.microsoft.com/office/drawing/2014/main" id="{B36C1C1C-5392-436F-A7AC-938D7521BC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Kuva 5" descr="Työn touhussa&#10;">
            <a:extLst>
              <a:ext uri="{FF2B5EF4-FFF2-40B4-BE49-F238E27FC236}">
                <a16:creationId xmlns:a16="http://schemas.microsoft.com/office/drawing/2014/main" id="{F8E330BB-D915-F0E5-F670-8A5D60490865}"/>
              </a:ext>
            </a:extLst>
          </p:cNvPr>
          <p:cNvPicPr>
            <a:picLocks noChangeAspect="1"/>
          </p:cNvPicPr>
          <p:nvPr/>
        </p:nvPicPr>
        <p:blipFill rotWithShape="1">
          <a:blip r:embed="rId6"/>
          <a:srcRect r="-1" b="3561"/>
          <a:stretch/>
        </p:blipFill>
        <p:spPr>
          <a:xfrm>
            <a:off x="67081" y="43341"/>
            <a:ext cx="4239652" cy="4799748"/>
          </a:xfrm>
          <a:prstGeom prst="rect">
            <a:avLst/>
          </a:prstGeom>
          <a:ln>
            <a:gradFill flip="none" rotWithShape="1">
              <a:gsLst>
                <a:gs pos="86000">
                  <a:schemeClr val="accent6">
                    <a:lumMod val="67000"/>
                  </a:schemeClr>
                </a:gs>
                <a:gs pos="20000">
                  <a:schemeClr val="accent6">
                    <a:lumMod val="97000"/>
                    <a:lumOff val="3000"/>
                  </a:schemeClr>
                </a:gs>
                <a:gs pos="100000">
                  <a:schemeClr val="accent6">
                    <a:lumMod val="60000"/>
                    <a:lumOff val="40000"/>
                  </a:schemeClr>
                </a:gs>
              </a:gsLst>
              <a:lin ang="16200000" scaled="1"/>
              <a:tileRect/>
            </a:gradFill>
          </a:ln>
          <a:effectLst>
            <a:innerShdw blurRad="127000">
              <a:prstClr val="black">
                <a:alpha val="90000"/>
              </a:prstClr>
            </a:innerShdw>
          </a:effectLst>
        </p:spPr>
      </p:pic>
      <p:pic>
        <p:nvPicPr>
          <p:cNvPr id="4" name="Kuva 4" descr="Kuva, joka sisältää kohteen henkilö, seisominen, ryhmä, henkilöt&#10;&#10;Kuvaus luotu automaattisesti">
            <a:extLst>
              <a:ext uri="{FF2B5EF4-FFF2-40B4-BE49-F238E27FC236}">
                <a16:creationId xmlns:a16="http://schemas.microsoft.com/office/drawing/2014/main" id="{0EB948D2-B835-B9D1-8146-31935A1355AE}"/>
              </a:ext>
            </a:extLst>
          </p:cNvPr>
          <p:cNvPicPr>
            <a:picLocks noChangeAspect="1"/>
          </p:cNvPicPr>
          <p:nvPr/>
        </p:nvPicPr>
        <p:blipFill rotWithShape="1">
          <a:blip r:embed="rId7"/>
          <a:srcRect r="4" b="11461"/>
          <a:stretch/>
        </p:blipFill>
        <p:spPr>
          <a:xfrm>
            <a:off x="4192523" y="209"/>
            <a:ext cx="4340294" cy="4842880"/>
          </a:xfrm>
          <a:prstGeom prst="rect">
            <a:avLst/>
          </a:prstGeom>
          <a:ln>
            <a:gradFill flip="none" rotWithShape="1">
              <a:gsLst>
                <a:gs pos="86000">
                  <a:schemeClr val="accent6">
                    <a:lumMod val="67000"/>
                  </a:schemeClr>
                </a:gs>
                <a:gs pos="20000">
                  <a:schemeClr val="accent6">
                    <a:lumMod val="97000"/>
                    <a:lumOff val="3000"/>
                  </a:schemeClr>
                </a:gs>
                <a:gs pos="100000">
                  <a:schemeClr val="accent6">
                    <a:lumMod val="60000"/>
                    <a:lumOff val="40000"/>
                  </a:schemeClr>
                </a:gs>
              </a:gsLst>
              <a:lin ang="16200000" scaled="1"/>
              <a:tileRect/>
            </a:gradFill>
          </a:ln>
          <a:effectLst>
            <a:innerShdw blurRad="127000">
              <a:prstClr val="black">
                <a:alpha val="90000"/>
              </a:prstClr>
            </a:innerShdw>
          </a:effectLst>
        </p:spPr>
      </p:pic>
      <p:sp>
        <p:nvSpPr>
          <p:cNvPr id="53" name="Rectangle 37">
            <a:extLst>
              <a:ext uri="{FF2B5EF4-FFF2-40B4-BE49-F238E27FC236}">
                <a16:creationId xmlns:a16="http://schemas.microsoft.com/office/drawing/2014/main" id="{AAE74F13-47D4-40EA-B017-7F192124AA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87678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77" name="Rectangle 46">
            <a:extLst>
              <a:ext uri="{FF2B5EF4-FFF2-40B4-BE49-F238E27FC236}">
                <a16:creationId xmlns:a16="http://schemas.microsoft.com/office/drawing/2014/main" id="{00748FE5-971C-4D3D-9E82-844F9896DE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8" name="Picture 48">
            <a:extLst>
              <a:ext uri="{FF2B5EF4-FFF2-40B4-BE49-F238E27FC236}">
                <a16:creationId xmlns:a16="http://schemas.microsoft.com/office/drawing/2014/main" id="{265180ED-82FA-4DB9-977A-EF01472A5B9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79" name="Picture 50">
            <a:extLst>
              <a:ext uri="{FF2B5EF4-FFF2-40B4-BE49-F238E27FC236}">
                <a16:creationId xmlns:a16="http://schemas.microsoft.com/office/drawing/2014/main" id="{1770DC71-8434-464C-A23E-E7BC9BC893F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0" name="Rectangle 52">
            <a:extLst>
              <a:ext uri="{FF2B5EF4-FFF2-40B4-BE49-F238E27FC236}">
                <a16:creationId xmlns:a16="http://schemas.microsoft.com/office/drawing/2014/main" id="{357561C8-C082-42A2-8092-4FB6D770AC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54">
            <a:extLst>
              <a:ext uri="{FF2B5EF4-FFF2-40B4-BE49-F238E27FC236}">
                <a16:creationId xmlns:a16="http://schemas.microsoft.com/office/drawing/2014/main" id="{7FC43BFC-462D-410C-B3EE-F37EF751CF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0217DB05-B576-48BA-9D56-6A7211C2A000}"/>
              </a:ext>
            </a:extLst>
          </p:cNvPr>
          <p:cNvSpPr>
            <a:spLocks noGrp="1"/>
          </p:cNvSpPr>
          <p:nvPr>
            <p:ph type="title"/>
          </p:nvPr>
        </p:nvSpPr>
        <p:spPr>
          <a:xfrm>
            <a:off x="5058865" y="261716"/>
            <a:ext cx="5338372" cy="1077229"/>
          </a:xfrm>
        </p:spPr>
        <p:txBody>
          <a:bodyPr>
            <a:normAutofit/>
          </a:bodyPr>
          <a:lstStyle/>
          <a:p>
            <a:pPr algn="l"/>
            <a:r>
              <a:rPr lang="fi-FI"/>
              <a:t>Terveys, turvallisuus ja toimintakyky</a:t>
            </a:r>
          </a:p>
        </p:txBody>
      </p:sp>
      <p:sp>
        <p:nvSpPr>
          <p:cNvPr id="6" name="Dian numeron paikkamerkki 5">
            <a:extLst>
              <a:ext uri="{FF2B5EF4-FFF2-40B4-BE49-F238E27FC236}">
                <a16:creationId xmlns:a16="http://schemas.microsoft.com/office/drawing/2014/main" id="{FC445D02-586A-49DA-AFE8-3FBD9CD60E02}"/>
              </a:ext>
            </a:extLst>
          </p:cNvPr>
          <p:cNvSpPr>
            <a:spLocks noGrp="1"/>
          </p:cNvSpPr>
          <p:nvPr>
            <p:ph type="sldNum" sz="quarter" idx="12"/>
          </p:nvPr>
        </p:nvSpPr>
        <p:spPr>
          <a:xfrm>
            <a:off x="158407" y="164592"/>
            <a:ext cx="636727" cy="322851"/>
          </a:xfrm>
        </p:spPr>
        <p:txBody>
          <a:bodyPr>
            <a:normAutofit/>
          </a:bodyPr>
          <a:lstStyle/>
          <a:p>
            <a:pPr>
              <a:lnSpc>
                <a:spcPct val="90000"/>
              </a:lnSpc>
              <a:spcAft>
                <a:spcPts val="600"/>
              </a:spcAft>
            </a:pPr>
            <a:fld id="{9D3CA140-FF35-4452-9742-757AA58294AB}" type="slidenum">
              <a:rPr lang="fi-FI" sz="1500" smtClean="0"/>
              <a:pPr>
                <a:lnSpc>
                  <a:spcPct val="90000"/>
                </a:lnSpc>
                <a:spcAft>
                  <a:spcPts val="600"/>
                </a:spcAft>
              </a:pPr>
              <a:t>12</a:t>
            </a:fld>
            <a:endParaRPr lang="fi-FI" sz="1500"/>
          </a:p>
        </p:txBody>
      </p:sp>
      <p:pic>
        <p:nvPicPr>
          <p:cNvPr id="7" name="Kuva 7" descr="Kuva, joka sisältää kohteen sisä, alue, huonekalu&#10;&#10;Kuvaus luotu automaattisesti">
            <a:extLst>
              <a:ext uri="{FF2B5EF4-FFF2-40B4-BE49-F238E27FC236}">
                <a16:creationId xmlns:a16="http://schemas.microsoft.com/office/drawing/2014/main" id="{E8F3036C-CB19-8AE2-4B17-02940A0D5CAF}"/>
              </a:ext>
            </a:extLst>
          </p:cNvPr>
          <p:cNvPicPr>
            <a:picLocks noChangeAspect="1"/>
          </p:cNvPicPr>
          <p:nvPr/>
        </p:nvPicPr>
        <p:blipFill rotWithShape="1">
          <a:blip r:embed="rId5"/>
          <a:srcRect t="20336" b="20337"/>
          <a:stretch/>
        </p:blipFill>
        <p:spPr>
          <a:xfrm rot="5400000">
            <a:off x="-891389" y="1903496"/>
            <a:ext cx="6858000" cy="3051461"/>
          </a:xfrm>
          <a:prstGeom prst="rect">
            <a:avLst/>
          </a:prstGeom>
          <a:ln w="12700">
            <a:solidFill>
              <a:schemeClr val="tx1"/>
            </a:solidFill>
          </a:ln>
        </p:spPr>
      </p:pic>
      <p:sp>
        <p:nvSpPr>
          <p:cNvPr id="82" name="Rectangle 56">
            <a:extLst>
              <a:ext uri="{FF2B5EF4-FFF2-40B4-BE49-F238E27FC236}">
                <a16:creationId xmlns:a16="http://schemas.microsoft.com/office/drawing/2014/main" id="{DDB9C59E-E311-421C-83D7-D60C5EBE7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58">
            <a:extLst>
              <a:ext uri="{FF2B5EF4-FFF2-40B4-BE49-F238E27FC236}">
                <a16:creationId xmlns:a16="http://schemas.microsoft.com/office/drawing/2014/main" id="{FF9CCB84-4641-45C1-9C0C-D35DEB9B2A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2" name="Sisällön paikkamerkki 2">
            <a:extLst>
              <a:ext uri="{FF2B5EF4-FFF2-40B4-BE49-F238E27FC236}">
                <a16:creationId xmlns:a16="http://schemas.microsoft.com/office/drawing/2014/main" id="{DCB23ED8-A035-1302-8D7A-F06142EE777C}"/>
              </a:ext>
            </a:extLst>
          </p:cNvPr>
          <p:cNvGraphicFramePr>
            <a:graphicFrameLocks noGrp="1"/>
          </p:cNvGraphicFramePr>
          <p:nvPr>
            <p:ph idx="1"/>
            <p:extLst>
              <p:ext uri="{D42A27DB-BD31-4B8C-83A1-F6EECF244321}">
                <p14:modId xmlns:p14="http://schemas.microsoft.com/office/powerpoint/2010/main" val="440266777"/>
              </p:ext>
            </p:extLst>
          </p:nvPr>
        </p:nvGraphicFramePr>
        <p:xfrm>
          <a:off x="3917601" y="1290117"/>
          <a:ext cx="7486051" cy="549307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9373618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5E326A3-EB92-4BDA-9F77-45197E0CBE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B4E7D395-0531-4A17-A276-FDA3EB7792E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6" name="Rectangle 15">
            <a:extLst>
              <a:ext uri="{FF2B5EF4-FFF2-40B4-BE49-F238E27FC236}">
                <a16:creationId xmlns:a16="http://schemas.microsoft.com/office/drawing/2014/main" id="{CAC996C7-7B84-4645-9AA1-6EA85EAB47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229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Dian numeron paikkamerkki 5">
            <a:extLst>
              <a:ext uri="{FF2B5EF4-FFF2-40B4-BE49-F238E27FC236}">
                <a16:creationId xmlns:a16="http://schemas.microsoft.com/office/drawing/2014/main" id="{4B52B928-1162-4658-AE2E-963C4EA17534}"/>
              </a:ext>
            </a:extLst>
          </p:cNvPr>
          <p:cNvSpPr>
            <a:spLocks noGrp="1"/>
          </p:cNvSpPr>
          <p:nvPr>
            <p:ph type="sldNum" sz="quarter" idx="12"/>
          </p:nvPr>
        </p:nvSpPr>
        <p:spPr>
          <a:xfrm>
            <a:off x="158407" y="164592"/>
            <a:ext cx="636727" cy="322851"/>
          </a:xfrm>
        </p:spPr>
        <p:txBody>
          <a:bodyPr>
            <a:normAutofit/>
          </a:bodyPr>
          <a:lstStyle/>
          <a:p>
            <a:pPr>
              <a:lnSpc>
                <a:spcPct val="90000"/>
              </a:lnSpc>
              <a:spcAft>
                <a:spcPts val="600"/>
              </a:spcAft>
            </a:pPr>
            <a:fld id="{9D3CA140-FF35-4452-9742-757AA58294AB}" type="slidenum">
              <a:rPr lang="fi-FI" sz="1500">
                <a:solidFill>
                  <a:schemeClr val="bg1"/>
                </a:solidFill>
              </a:rPr>
              <a:pPr>
                <a:lnSpc>
                  <a:spcPct val="90000"/>
                </a:lnSpc>
                <a:spcAft>
                  <a:spcPts val="600"/>
                </a:spcAft>
              </a:pPr>
              <a:t>13</a:t>
            </a:fld>
            <a:endParaRPr lang="fi-FI" sz="1500">
              <a:solidFill>
                <a:schemeClr val="bg1"/>
              </a:solidFill>
            </a:endParaRPr>
          </a:p>
        </p:txBody>
      </p:sp>
      <p:sp>
        <p:nvSpPr>
          <p:cNvPr id="5" name="Alatunnisteen paikkamerkki 4">
            <a:extLst>
              <a:ext uri="{FF2B5EF4-FFF2-40B4-BE49-F238E27FC236}">
                <a16:creationId xmlns:a16="http://schemas.microsoft.com/office/drawing/2014/main" id="{7B70C4D9-15F9-444F-999D-540402A8DB9D}"/>
              </a:ext>
            </a:extLst>
          </p:cNvPr>
          <p:cNvSpPr>
            <a:spLocks noGrp="1"/>
          </p:cNvSpPr>
          <p:nvPr>
            <p:ph type="ftr" sz="quarter" idx="11"/>
          </p:nvPr>
        </p:nvSpPr>
        <p:spPr>
          <a:xfrm rot="5400000">
            <a:off x="-2237130" y="3661144"/>
            <a:ext cx="5885352" cy="179176"/>
          </a:xfrm>
        </p:spPr>
        <p:txBody>
          <a:bodyPr>
            <a:normAutofit fontScale="25000" lnSpcReduction="20000"/>
          </a:bodyPr>
          <a:lstStyle/>
          <a:p>
            <a:pPr>
              <a:lnSpc>
                <a:spcPct val="90000"/>
              </a:lnSpc>
              <a:spcAft>
                <a:spcPts val="600"/>
              </a:spcAft>
            </a:pPr>
            <a:r>
              <a:rPr lang="fi-FI" sz="200" b="1">
                <a:solidFill>
                  <a:schemeClr val="bg1"/>
                </a:solidFill>
              </a:rPr>
              <a:t>&gt;&gt; keuda.fi</a:t>
            </a:r>
          </a:p>
          <a:p>
            <a:pPr>
              <a:lnSpc>
                <a:spcPct val="90000"/>
              </a:lnSpc>
              <a:spcAft>
                <a:spcPts val="600"/>
              </a:spcAft>
            </a:pPr>
            <a:r>
              <a:rPr lang="fi-FI" sz="200">
                <a:solidFill>
                  <a:schemeClr val="bg1"/>
                </a:solidFill>
              </a:rPr>
              <a:t>#kestävä #saavuttava #uniikki</a:t>
            </a:r>
            <a:endParaRPr lang="fi-FI" sz="200">
              <a:solidFill>
                <a:schemeClr val="bg1"/>
              </a:solidFill>
              <a:cs typeface="Arial"/>
            </a:endParaRPr>
          </a:p>
          <a:p>
            <a:pPr>
              <a:lnSpc>
                <a:spcPct val="90000"/>
              </a:lnSpc>
              <a:spcAft>
                <a:spcPts val="600"/>
              </a:spcAft>
            </a:pPr>
            <a:r>
              <a:rPr lang="fi-FI" sz="200">
                <a:solidFill>
                  <a:schemeClr val="bg1"/>
                </a:solidFill>
              </a:rPr>
              <a:t>#omapolku #työelämäävarten </a:t>
            </a:r>
            <a:endParaRPr lang="fi-FI" sz="200">
              <a:solidFill>
                <a:schemeClr val="bg1"/>
              </a:solidFill>
              <a:cs typeface="Arial"/>
            </a:endParaRPr>
          </a:p>
        </p:txBody>
      </p:sp>
      <p:sp>
        <p:nvSpPr>
          <p:cNvPr id="2" name="Otsikko 1">
            <a:extLst>
              <a:ext uri="{FF2B5EF4-FFF2-40B4-BE49-F238E27FC236}">
                <a16:creationId xmlns:a16="http://schemas.microsoft.com/office/drawing/2014/main" id="{6E94E0A1-A9F8-40FC-9979-C87ED38484EB}"/>
              </a:ext>
            </a:extLst>
          </p:cNvPr>
          <p:cNvSpPr>
            <a:spLocks noGrp="1"/>
          </p:cNvSpPr>
          <p:nvPr>
            <p:ph type="title"/>
          </p:nvPr>
        </p:nvSpPr>
        <p:spPr>
          <a:xfrm>
            <a:off x="1337191" y="1064365"/>
            <a:ext cx="2856582" cy="3313671"/>
          </a:xfrm>
        </p:spPr>
        <p:txBody>
          <a:bodyPr>
            <a:normAutofit/>
          </a:bodyPr>
          <a:lstStyle/>
          <a:p>
            <a:pPr algn="l"/>
            <a:r>
              <a:rPr lang="fi-FI">
                <a:solidFill>
                  <a:schemeClr val="bg1"/>
                </a:solidFill>
              </a:rPr>
              <a:t>Aloitekyky ja yrittäjyys</a:t>
            </a:r>
          </a:p>
        </p:txBody>
      </p:sp>
      <p:sp>
        <p:nvSpPr>
          <p:cNvPr id="18" name="Rectangle 17">
            <a:extLst>
              <a:ext uri="{FF2B5EF4-FFF2-40B4-BE49-F238E27FC236}">
                <a16:creationId xmlns:a16="http://schemas.microsoft.com/office/drawing/2014/main" id="{32DC315B-5680-47D9-B827-34D012FB1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0769"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8" name="Sisällön paikkamerkki 2">
            <a:extLst>
              <a:ext uri="{FF2B5EF4-FFF2-40B4-BE49-F238E27FC236}">
                <a16:creationId xmlns:a16="http://schemas.microsoft.com/office/drawing/2014/main" id="{F34E077D-4E8A-7E33-469F-E5AA4DC91E35}"/>
              </a:ext>
            </a:extLst>
          </p:cNvPr>
          <p:cNvGraphicFramePr>
            <a:graphicFrameLocks noGrp="1"/>
          </p:cNvGraphicFramePr>
          <p:nvPr>
            <p:ph idx="1"/>
            <p:extLst>
              <p:ext uri="{D42A27DB-BD31-4B8C-83A1-F6EECF244321}">
                <p14:modId xmlns:p14="http://schemas.microsoft.com/office/powerpoint/2010/main" val="2126761978"/>
              </p:ext>
            </p:extLst>
          </p:nvPr>
        </p:nvGraphicFramePr>
        <p:xfrm>
          <a:off x="5507182" y="897534"/>
          <a:ext cx="5889686" cy="53192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48183822"/>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24" name="Rectangle 10">
            <a:extLst>
              <a:ext uri="{FF2B5EF4-FFF2-40B4-BE49-F238E27FC236}">
                <a16:creationId xmlns:a16="http://schemas.microsoft.com/office/drawing/2014/main" id="{AFAADFB1-A9D8-4319-BAC8-6B3FD36BF2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12">
            <a:extLst>
              <a:ext uri="{FF2B5EF4-FFF2-40B4-BE49-F238E27FC236}">
                <a16:creationId xmlns:a16="http://schemas.microsoft.com/office/drawing/2014/main" id="{617C5FC5-1BC6-470E-A163-7EE80D227E6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26" name="Picture 14">
            <a:extLst>
              <a:ext uri="{FF2B5EF4-FFF2-40B4-BE49-F238E27FC236}">
                <a16:creationId xmlns:a16="http://schemas.microsoft.com/office/drawing/2014/main" id="{48316889-BCD7-49B5-89BD-4FC1D29FEF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27" name="Rectangle 16">
            <a:extLst>
              <a:ext uri="{FF2B5EF4-FFF2-40B4-BE49-F238E27FC236}">
                <a16:creationId xmlns:a16="http://schemas.microsoft.com/office/drawing/2014/main" id="{3E12F873-5B9B-482F-9FB3-6355C4F3B7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18">
            <a:extLst>
              <a:ext uri="{FF2B5EF4-FFF2-40B4-BE49-F238E27FC236}">
                <a16:creationId xmlns:a16="http://schemas.microsoft.com/office/drawing/2014/main" id="{0F245259-4364-4D53-AC48-3E893885AD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5B7D04C0-0362-44C3-BA1C-65D52D8BB151}"/>
              </a:ext>
            </a:extLst>
          </p:cNvPr>
          <p:cNvSpPr>
            <a:spLocks noGrp="1"/>
          </p:cNvSpPr>
          <p:nvPr>
            <p:ph type="title"/>
          </p:nvPr>
        </p:nvSpPr>
        <p:spPr>
          <a:xfrm>
            <a:off x="6096305" y="261716"/>
            <a:ext cx="4203364" cy="1077229"/>
          </a:xfrm>
        </p:spPr>
        <p:txBody>
          <a:bodyPr>
            <a:normAutofit/>
          </a:bodyPr>
          <a:lstStyle/>
          <a:p>
            <a:pPr algn="l"/>
            <a:r>
              <a:rPr lang="fi-FI">
                <a:cs typeface="Arial"/>
              </a:rPr>
              <a:t>Kiertotalous Espanjassa</a:t>
            </a:r>
          </a:p>
        </p:txBody>
      </p:sp>
      <p:sp>
        <p:nvSpPr>
          <p:cNvPr id="6" name="Dian numeron paikkamerkki 5">
            <a:extLst>
              <a:ext uri="{FF2B5EF4-FFF2-40B4-BE49-F238E27FC236}">
                <a16:creationId xmlns:a16="http://schemas.microsoft.com/office/drawing/2014/main" id="{8C8ED13F-9BD5-4600-88B5-91D7CDC9EA91}"/>
              </a:ext>
            </a:extLst>
          </p:cNvPr>
          <p:cNvSpPr>
            <a:spLocks noGrp="1"/>
          </p:cNvSpPr>
          <p:nvPr>
            <p:ph type="sldNum" sz="quarter" idx="12"/>
          </p:nvPr>
        </p:nvSpPr>
        <p:spPr>
          <a:xfrm>
            <a:off x="158407" y="164592"/>
            <a:ext cx="636727" cy="322851"/>
          </a:xfrm>
        </p:spPr>
        <p:txBody>
          <a:bodyPr>
            <a:normAutofit/>
          </a:bodyPr>
          <a:lstStyle/>
          <a:p>
            <a:pPr>
              <a:lnSpc>
                <a:spcPct val="90000"/>
              </a:lnSpc>
              <a:spcAft>
                <a:spcPts val="600"/>
              </a:spcAft>
            </a:pPr>
            <a:fld id="{9D3CA140-FF35-4452-9742-757AA58294AB}" type="slidenum">
              <a:rPr lang="fi-FI" sz="1500" smtClean="0"/>
              <a:pPr>
                <a:lnSpc>
                  <a:spcPct val="90000"/>
                </a:lnSpc>
                <a:spcAft>
                  <a:spcPts val="600"/>
                </a:spcAft>
              </a:pPr>
              <a:t>14</a:t>
            </a:fld>
            <a:endParaRPr lang="fi-FI" sz="1500"/>
          </a:p>
        </p:txBody>
      </p:sp>
      <p:sp>
        <p:nvSpPr>
          <p:cNvPr id="5" name="Alatunnisteen paikkamerkki 4">
            <a:extLst>
              <a:ext uri="{FF2B5EF4-FFF2-40B4-BE49-F238E27FC236}">
                <a16:creationId xmlns:a16="http://schemas.microsoft.com/office/drawing/2014/main" id="{79FF689D-D5F9-441F-95A7-943627669F7E}"/>
              </a:ext>
            </a:extLst>
          </p:cNvPr>
          <p:cNvSpPr>
            <a:spLocks noGrp="1"/>
          </p:cNvSpPr>
          <p:nvPr>
            <p:ph type="ftr" sz="quarter" idx="11"/>
          </p:nvPr>
        </p:nvSpPr>
        <p:spPr>
          <a:xfrm rot="5400000">
            <a:off x="-2237130" y="3661144"/>
            <a:ext cx="5885352" cy="179176"/>
          </a:xfrm>
        </p:spPr>
        <p:txBody>
          <a:bodyPr>
            <a:normAutofit fontScale="25000" lnSpcReduction="20000"/>
          </a:bodyPr>
          <a:lstStyle/>
          <a:p>
            <a:pPr>
              <a:lnSpc>
                <a:spcPct val="90000"/>
              </a:lnSpc>
              <a:spcAft>
                <a:spcPts val="600"/>
              </a:spcAft>
            </a:pPr>
            <a:r>
              <a:rPr lang="fi-FI" sz="200" b="1"/>
              <a:t>&gt;&gt; keuda.fi</a:t>
            </a:r>
          </a:p>
          <a:p>
            <a:pPr>
              <a:lnSpc>
                <a:spcPct val="90000"/>
              </a:lnSpc>
              <a:spcAft>
                <a:spcPts val="600"/>
              </a:spcAft>
            </a:pPr>
            <a:r>
              <a:rPr lang="fi-FI" sz="200"/>
              <a:t>#kestävä #savutetva #uniikki</a:t>
            </a:r>
            <a:endParaRPr lang="fi-FI" sz="200">
              <a:cs typeface="Arial"/>
            </a:endParaRPr>
          </a:p>
          <a:p>
            <a:pPr>
              <a:lnSpc>
                <a:spcPct val="90000"/>
              </a:lnSpc>
              <a:spcAft>
                <a:spcPts val="600"/>
              </a:spcAft>
            </a:pPr>
            <a:r>
              <a:rPr lang="fi-FI" sz="200"/>
              <a:t>#omapolku #työelämäävarten </a:t>
            </a:r>
            <a:endParaRPr lang="fi-FI" sz="200">
              <a:cs typeface="Arial"/>
            </a:endParaRPr>
          </a:p>
        </p:txBody>
      </p:sp>
      <p:pic>
        <p:nvPicPr>
          <p:cNvPr id="4" name="Kuva 6" descr="Kuva, joka sisältää kohteen taivas, ulko, keltainen&#10;&#10;Kuvaus luotu automaattisesti">
            <a:extLst>
              <a:ext uri="{FF2B5EF4-FFF2-40B4-BE49-F238E27FC236}">
                <a16:creationId xmlns:a16="http://schemas.microsoft.com/office/drawing/2014/main" id="{1D5986A0-AC5D-678D-DB7B-B6393ABC55AD}"/>
              </a:ext>
            </a:extLst>
          </p:cNvPr>
          <p:cNvPicPr>
            <a:picLocks noChangeAspect="1"/>
          </p:cNvPicPr>
          <p:nvPr/>
        </p:nvPicPr>
        <p:blipFill rotWithShape="1">
          <a:blip r:embed="rId5"/>
          <a:srcRect l="10854" r="3134"/>
          <a:stretch/>
        </p:blipFill>
        <p:spPr>
          <a:xfrm>
            <a:off x="1005401" y="227"/>
            <a:ext cx="4424045" cy="6858000"/>
          </a:xfrm>
          <a:prstGeom prst="rect">
            <a:avLst/>
          </a:prstGeom>
          <a:ln w="12700">
            <a:solidFill>
              <a:schemeClr val="tx1"/>
            </a:solidFill>
          </a:ln>
        </p:spPr>
      </p:pic>
      <p:sp>
        <p:nvSpPr>
          <p:cNvPr id="29" name="Rectangle 20">
            <a:extLst>
              <a:ext uri="{FF2B5EF4-FFF2-40B4-BE49-F238E27FC236}">
                <a16:creationId xmlns:a16="http://schemas.microsoft.com/office/drawing/2014/main" id="{3B9C7619-9AF0-4D6F-B2E3-21032A5C3A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isällön paikkamerkki 2">
            <a:extLst>
              <a:ext uri="{FF2B5EF4-FFF2-40B4-BE49-F238E27FC236}">
                <a16:creationId xmlns:a16="http://schemas.microsoft.com/office/drawing/2014/main" id="{050CDB6F-3A6F-48B3-A82A-99B697F352DF}"/>
              </a:ext>
            </a:extLst>
          </p:cNvPr>
          <p:cNvSpPr>
            <a:spLocks noGrp="1"/>
          </p:cNvSpPr>
          <p:nvPr>
            <p:ph idx="1"/>
          </p:nvPr>
        </p:nvSpPr>
        <p:spPr>
          <a:xfrm>
            <a:off x="5434947" y="571252"/>
            <a:ext cx="5612344" cy="7261483"/>
          </a:xfrm>
        </p:spPr>
        <p:txBody>
          <a:bodyPr>
            <a:normAutofit/>
          </a:bodyPr>
          <a:lstStyle/>
          <a:p>
            <a:pPr marL="0" indent="0">
              <a:lnSpc>
                <a:spcPct val="110000"/>
              </a:lnSpc>
              <a:buNone/>
            </a:pPr>
            <a:endParaRPr lang="fi-FI" sz="1300">
              <a:cs typeface="Arial"/>
            </a:endParaRPr>
          </a:p>
          <a:p>
            <a:pPr marL="344170" indent="-344170">
              <a:lnSpc>
                <a:spcPct val="110000"/>
              </a:lnSpc>
            </a:pPr>
            <a:r>
              <a:rPr lang="fi-FI" sz="1600">
                <a:cs typeface="Arial"/>
              </a:rPr>
              <a:t>Kierrätys toimi kohdemaassa heikommin kuin Suomessa. Lajittelupisteiltä löytyivät säiliöt vain pahville, muoville, metallille sekä sekajätteelle. Esimerkiksi biojätteitä ei lajitella ollenkaan.</a:t>
            </a:r>
          </a:p>
          <a:p>
            <a:pPr marL="795020" lvl="1" indent="-337820">
              <a:lnSpc>
                <a:spcPct val="110000"/>
              </a:lnSpc>
            </a:pPr>
            <a:endParaRPr lang="fi-FI" sz="1600">
              <a:cs typeface="Arial"/>
            </a:endParaRPr>
          </a:p>
          <a:p>
            <a:pPr marL="344170" indent="-344170">
              <a:lnSpc>
                <a:spcPct val="110000"/>
              </a:lnSpc>
            </a:pPr>
            <a:r>
              <a:rPr lang="fi-FI" sz="1600">
                <a:cs typeface="Arial"/>
              </a:rPr>
              <a:t>Eettiset valinnat näkyivät työpaikalla siten, että valoja pyrittiin pitämään poissa päivänvalon aikana, turhaa paperin tuhlausta vältettiin eikä ruokaa heitetty pois turhaan, vaan sitä hyödynnettiin esimerkiksi seuraavalla aterialla.</a:t>
            </a:r>
          </a:p>
          <a:p>
            <a:pPr marL="344170" indent="-344170">
              <a:lnSpc>
                <a:spcPct val="110000"/>
              </a:lnSpc>
            </a:pPr>
            <a:endParaRPr lang="fi-FI" sz="1600">
              <a:cs typeface="Arial"/>
            </a:endParaRPr>
          </a:p>
          <a:p>
            <a:pPr marL="344170" indent="-344170">
              <a:lnSpc>
                <a:spcPct val="110000"/>
              </a:lnSpc>
            </a:pPr>
            <a:r>
              <a:rPr lang="fi-FI" sz="1600">
                <a:cs typeface="Arial"/>
              </a:rPr>
              <a:t>Mielestäni työpaikalla kaikkia kohdeltiin tasa-arvoisesti </a:t>
            </a:r>
            <a:r>
              <a:rPr lang="fi-FI" sz="1600">
                <a:ea typeface="+mn-lt"/>
                <a:cs typeface="+mn-lt"/>
              </a:rPr>
              <a:t>ikään, kulttuuriin, sukupuoleen tai seksuaaliseen suuntautumiseen katsomatta.</a:t>
            </a:r>
            <a:endParaRPr lang="fi-FI" sz="1600">
              <a:cs typeface="Arial" panose="020B0604020202020204"/>
            </a:endParaRPr>
          </a:p>
          <a:p>
            <a:pPr marL="344170" indent="-344170">
              <a:lnSpc>
                <a:spcPct val="110000"/>
              </a:lnSpc>
            </a:pPr>
            <a:endParaRPr lang="fi-FI" sz="1300"/>
          </a:p>
          <a:p>
            <a:pPr marL="344170" indent="-344170">
              <a:lnSpc>
                <a:spcPct val="110000"/>
              </a:lnSpc>
            </a:pPr>
            <a:endParaRPr lang="fi-FI" sz="1300">
              <a:cs typeface="Arial" panose="020B0604020202020204"/>
            </a:endParaRPr>
          </a:p>
        </p:txBody>
      </p:sp>
      <p:sp>
        <p:nvSpPr>
          <p:cNvPr id="23" name="Rectangle 22">
            <a:extLst>
              <a:ext uri="{FF2B5EF4-FFF2-40B4-BE49-F238E27FC236}">
                <a16:creationId xmlns:a16="http://schemas.microsoft.com/office/drawing/2014/main" id="{BAFBE0AC-23B1-4352-95D2-C71EB6D150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72654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77A9CFE-4938-4B02-A298-1D64751F3045}"/>
              </a:ext>
            </a:extLst>
          </p:cNvPr>
          <p:cNvSpPr>
            <a:spLocks noGrp="1"/>
          </p:cNvSpPr>
          <p:nvPr>
            <p:ph type="title"/>
          </p:nvPr>
        </p:nvSpPr>
        <p:spPr>
          <a:xfrm>
            <a:off x="153280" y="908698"/>
            <a:ext cx="7958331" cy="1077229"/>
          </a:xfrm>
        </p:spPr>
        <p:txBody>
          <a:bodyPr>
            <a:noAutofit/>
          </a:bodyPr>
          <a:lstStyle/>
          <a:p>
            <a:r>
              <a:rPr lang="fi-FI" sz="3200"/>
              <a:t>Toiminta digitaalisessa ympäristössä</a:t>
            </a:r>
            <a:endParaRPr lang="fi-FI" sz="3200">
              <a:cs typeface="Arial"/>
            </a:endParaRPr>
          </a:p>
        </p:txBody>
      </p:sp>
      <p:sp>
        <p:nvSpPr>
          <p:cNvPr id="3" name="Sisällön paikkamerkki 2">
            <a:extLst>
              <a:ext uri="{FF2B5EF4-FFF2-40B4-BE49-F238E27FC236}">
                <a16:creationId xmlns:a16="http://schemas.microsoft.com/office/drawing/2014/main" id="{38C4EE60-6F7A-46CB-8EBC-E0E4E38E467C}"/>
              </a:ext>
            </a:extLst>
          </p:cNvPr>
          <p:cNvSpPr>
            <a:spLocks noGrp="1"/>
          </p:cNvSpPr>
          <p:nvPr>
            <p:ph idx="1"/>
          </p:nvPr>
        </p:nvSpPr>
        <p:spPr>
          <a:xfrm>
            <a:off x="847034" y="1131966"/>
            <a:ext cx="9981897" cy="5392429"/>
          </a:xfrm>
        </p:spPr>
        <p:txBody>
          <a:bodyPr>
            <a:normAutofit fontScale="92500" lnSpcReduction="10000"/>
          </a:bodyPr>
          <a:lstStyle/>
          <a:p>
            <a:pPr marL="0" indent="0">
              <a:buNone/>
            </a:pPr>
            <a:endParaRPr lang="fi-FI" sz="2100">
              <a:cs typeface="Arial"/>
            </a:endParaRPr>
          </a:p>
          <a:p>
            <a:pPr marL="344170" indent="-344170"/>
            <a:r>
              <a:rPr lang="fi-FI" sz="2100">
                <a:cs typeface="Arial"/>
              </a:rPr>
              <a:t>Seurasin matkan aikana uutisia ajankohtaisista asioista muun muassa Helsingin Sanomista sekä työkavereiden kanssa paikallislehdistä. Seurasin myös sosiaalista mediaa.</a:t>
            </a:r>
          </a:p>
          <a:p>
            <a:pPr marL="344170" indent="-344170"/>
            <a:r>
              <a:rPr lang="fi-FI" sz="2100"/>
              <a:t>Sain tietää mitä maailmalla tapahtuu seuraamalla uutisia netistä. Ukrainan sota oli paljon pinnalla matkan aikana.</a:t>
            </a:r>
            <a:endParaRPr lang="fi-FI" sz="2100">
              <a:cs typeface="Arial" panose="020B0604020202020204"/>
            </a:endParaRPr>
          </a:p>
          <a:p>
            <a:pPr marL="344170" indent="-344170"/>
            <a:r>
              <a:rPr lang="fi-FI" sz="2100"/>
              <a:t>Käytin tiedon hankkimiseksi älypuhelinta sekä kannettavaa tietokonetta. Sovelluksista lisää tietoa sain Instagramista sekä </a:t>
            </a:r>
            <a:r>
              <a:rPr lang="fi-FI" sz="2100" err="1"/>
              <a:t>Tiktokista</a:t>
            </a:r>
            <a:r>
              <a:rPr lang="fi-FI" sz="2100"/>
              <a:t>.</a:t>
            </a:r>
          </a:p>
          <a:p>
            <a:pPr marL="344170" indent="-344170"/>
            <a:r>
              <a:rPr lang="fi-FI" sz="2100"/>
              <a:t>Käytin työtehtävissäni hotellin varausjärjestelmää, Word-sovellusta muistiinpanojen tekemiseen sekä Excel-sovellusta laskujen tekoon.</a:t>
            </a:r>
            <a:endParaRPr lang="fi-FI" sz="2100">
              <a:cs typeface="Arial"/>
            </a:endParaRPr>
          </a:p>
          <a:p>
            <a:pPr marL="344170" indent="-344170"/>
            <a:r>
              <a:rPr lang="fi-FI" sz="2100"/>
              <a:t>Pidin yhteyttä perheeseeni ja ystäviini Suomessa puhelimen </a:t>
            </a:r>
            <a:r>
              <a:rPr lang="fi-FI" sz="2100" err="1"/>
              <a:t>Whatsappin</a:t>
            </a:r>
            <a:r>
              <a:rPr lang="fi-FI" sz="2100"/>
              <a:t> välityksellä. </a:t>
            </a:r>
            <a:endParaRPr lang="fi-FI" sz="2100">
              <a:cs typeface="Arial"/>
            </a:endParaRPr>
          </a:p>
          <a:p>
            <a:pPr marL="457200" lvl="1" indent="0">
              <a:buNone/>
            </a:pPr>
            <a:r>
              <a:rPr lang="fi-FI" sz="2100">
                <a:cs typeface="Arial"/>
              </a:rPr>
              <a:t>Arvioin käyttämieni palveluiden olevan luotettavia.</a:t>
            </a:r>
            <a:endParaRPr lang="fi-FI"/>
          </a:p>
          <a:p>
            <a:pPr marL="344170" indent="-344170"/>
            <a:endParaRPr lang="fi-FI">
              <a:cs typeface="Arial" panose="020B0604020202020204"/>
            </a:endParaRPr>
          </a:p>
        </p:txBody>
      </p:sp>
      <p:sp>
        <p:nvSpPr>
          <p:cNvPr id="6" name="Dian numeron paikkamerkki 5">
            <a:extLst>
              <a:ext uri="{FF2B5EF4-FFF2-40B4-BE49-F238E27FC236}">
                <a16:creationId xmlns:a16="http://schemas.microsoft.com/office/drawing/2014/main" id="{152FE34A-73C0-49FF-8401-3358B719C650}"/>
              </a:ext>
            </a:extLst>
          </p:cNvPr>
          <p:cNvSpPr>
            <a:spLocks noGrp="1"/>
          </p:cNvSpPr>
          <p:nvPr>
            <p:ph type="sldNum" sz="quarter" idx="12"/>
          </p:nvPr>
        </p:nvSpPr>
        <p:spPr/>
        <p:txBody>
          <a:bodyPr/>
          <a:lstStyle/>
          <a:p>
            <a:pPr algn="l"/>
            <a:fld id="{9D3CA140-FF35-4452-9742-757AA58294AB}" type="slidenum">
              <a:rPr lang="fi-FI" smtClean="0"/>
              <a:pPr algn="l"/>
              <a:t>15</a:t>
            </a:fld>
            <a:endParaRPr lang="fi-FI"/>
          </a:p>
        </p:txBody>
      </p:sp>
    </p:spTree>
    <p:extLst>
      <p:ext uri="{BB962C8B-B14F-4D97-AF65-F5344CB8AC3E}">
        <p14:creationId xmlns:p14="http://schemas.microsoft.com/office/powerpoint/2010/main" val="92540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3"/>
          <a:stretch/>
        </a:blipFill>
        <a:effectLst/>
      </p:bgPr>
    </p:bg>
    <p:spTree>
      <p:nvGrpSpPr>
        <p:cNvPr id="1" name=""/>
        <p:cNvGrpSpPr/>
        <p:nvPr/>
      </p:nvGrpSpPr>
      <p:grpSpPr>
        <a:xfrm>
          <a:off x="0" y="0"/>
          <a:ext cx="0" cy="0"/>
          <a:chOff x="0" y="0"/>
          <a:chExt cx="0" cy="0"/>
        </a:xfrm>
      </p:grpSpPr>
      <p:pic>
        <p:nvPicPr>
          <p:cNvPr id="38" name="Picture 9">
            <a:extLst>
              <a:ext uri="{FF2B5EF4-FFF2-40B4-BE49-F238E27FC236}">
                <a16:creationId xmlns:a16="http://schemas.microsoft.com/office/drawing/2014/main" id="{01AF5FBB-9FDC-4D75-9DD6-DAF01ED197A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9" name="Picture 11">
            <a:extLst>
              <a:ext uri="{FF2B5EF4-FFF2-40B4-BE49-F238E27FC236}">
                <a16:creationId xmlns:a16="http://schemas.microsoft.com/office/drawing/2014/main" id="{933BBBE6-F4CF-483E-BA74-B51421B4D9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40" name="Rectangle 13">
            <a:extLst>
              <a:ext uri="{FF2B5EF4-FFF2-40B4-BE49-F238E27FC236}">
                <a16:creationId xmlns:a16="http://schemas.microsoft.com/office/drawing/2014/main" id="{4C790028-99AE-4AE4-8269-9913E2D506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15">
            <a:extLst>
              <a:ext uri="{FF2B5EF4-FFF2-40B4-BE49-F238E27FC236}">
                <a16:creationId xmlns:a16="http://schemas.microsoft.com/office/drawing/2014/main" id="{06936A2A-FE08-4EE0-A409-3EF3FA244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2" name="Rectangle 17">
            <a:extLst>
              <a:ext uri="{FF2B5EF4-FFF2-40B4-BE49-F238E27FC236}">
                <a16:creationId xmlns:a16="http://schemas.microsoft.com/office/drawing/2014/main" id="{E1F0989E-BFBB-43E4-927B-2C51C7AE26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3" name="Rectangle 19">
            <a:extLst>
              <a:ext uri="{FF2B5EF4-FFF2-40B4-BE49-F238E27FC236}">
                <a16:creationId xmlns:a16="http://schemas.microsoft.com/office/drawing/2014/main" id="{8ACA2469-91AA-459B-A5DD-8FFC0F70E0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4" name="TextBox 21">
            <a:extLst>
              <a:ext uri="{FF2B5EF4-FFF2-40B4-BE49-F238E27FC236}">
                <a16:creationId xmlns:a16="http://schemas.microsoft.com/office/drawing/2014/main" id="{97860FD2-CA19-4064-AA6F-68050C3D2011}"/>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4943" y="641225"/>
            <a:ext cx="415636" cy="369332"/>
          </a:xfrm>
          <a:prstGeom prst="rect">
            <a:avLst/>
          </a:prstGeom>
          <a:noFill/>
        </p:spPr>
        <p:txBody>
          <a:bodyPr wrap="square" rtlCol="0">
            <a:spAutoFit/>
          </a:bodyPr>
          <a:lstStyle/>
          <a:p>
            <a:pPr algn="r">
              <a:spcAft>
                <a:spcPts val="600"/>
              </a:spcAft>
            </a:pP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useBgFill="1">
        <p:nvSpPr>
          <p:cNvPr id="45" name="Rectangle 23">
            <a:extLst>
              <a:ext uri="{FF2B5EF4-FFF2-40B4-BE49-F238E27FC236}">
                <a16:creationId xmlns:a16="http://schemas.microsoft.com/office/drawing/2014/main" id="{624A1565-B7E1-4C59-84A2-5831F11608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Picture 25">
            <a:extLst>
              <a:ext uri="{FF2B5EF4-FFF2-40B4-BE49-F238E27FC236}">
                <a16:creationId xmlns:a16="http://schemas.microsoft.com/office/drawing/2014/main" id="{3B8B134C-47B2-49B8-B810-2931B20EA76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47" name="Picture 27">
            <a:extLst>
              <a:ext uri="{FF2B5EF4-FFF2-40B4-BE49-F238E27FC236}">
                <a16:creationId xmlns:a16="http://schemas.microsoft.com/office/drawing/2014/main" id="{1550BD34-8417-42DB-BEA7-96B1E415622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48" name="Rectangle 29">
            <a:extLst>
              <a:ext uri="{FF2B5EF4-FFF2-40B4-BE49-F238E27FC236}">
                <a16:creationId xmlns:a16="http://schemas.microsoft.com/office/drawing/2014/main" id="{EE04A24D-ECF7-4024-BAC2-981BA69CF6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31">
            <a:extLst>
              <a:ext uri="{FF2B5EF4-FFF2-40B4-BE49-F238E27FC236}">
                <a16:creationId xmlns:a16="http://schemas.microsoft.com/office/drawing/2014/main" id="{F1C3D135-9831-45A9-8FBE-2A2548C87B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33">
            <a:extLst>
              <a:ext uri="{FF2B5EF4-FFF2-40B4-BE49-F238E27FC236}">
                <a16:creationId xmlns:a16="http://schemas.microsoft.com/office/drawing/2014/main" id="{F8375ABF-52E0-4C78-B2CF-0A949D7D88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37AA612C-6DA6-30DC-54CA-6EE91B2A97CF}"/>
              </a:ext>
            </a:extLst>
          </p:cNvPr>
          <p:cNvSpPr>
            <a:spLocks noGrp="1"/>
          </p:cNvSpPr>
          <p:nvPr>
            <p:ph type="title"/>
          </p:nvPr>
        </p:nvSpPr>
        <p:spPr>
          <a:xfrm>
            <a:off x="2012936" y="462999"/>
            <a:ext cx="3969504" cy="1077229"/>
          </a:xfrm>
        </p:spPr>
        <p:txBody>
          <a:bodyPr vert="horz" lIns="91440" tIns="45720" rIns="91440" bIns="45720" rtlCol="0" anchor="t">
            <a:normAutofit/>
          </a:bodyPr>
          <a:lstStyle/>
          <a:p>
            <a:r>
              <a:rPr lang="en-US" sz="2900"/>
              <a:t>Esittelyvideo työharjoittelupaikastani</a:t>
            </a:r>
          </a:p>
        </p:txBody>
      </p:sp>
      <p:sp>
        <p:nvSpPr>
          <p:cNvPr id="4" name="Tekstin paikkamerkki 3">
            <a:extLst>
              <a:ext uri="{FF2B5EF4-FFF2-40B4-BE49-F238E27FC236}">
                <a16:creationId xmlns:a16="http://schemas.microsoft.com/office/drawing/2014/main" id="{17603AA8-57CF-74DB-9FF8-9E97B69D123D}"/>
              </a:ext>
            </a:extLst>
          </p:cNvPr>
          <p:cNvSpPr>
            <a:spLocks noGrp="1"/>
          </p:cNvSpPr>
          <p:nvPr>
            <p:ph type="body" sz="half" idx="2"/>
          </p:nvPr>
        </p:nvSpPr>
        <p:spPr>
          <a:xfrm>
            <a:off x="2688671" y="3921173"/>
            <a:ext cx="3969505" cy="3997828"/>
          </a:xfrm>
        </p:spPr>
        <p:txBody>
          <a:bodyPr vert="horz" lIns="91440" tIns="45720" rIns="91440" bIns="45720" rtlCol="0" anchor="ctr">
            <a:normAutofit/>
          </a:bodyPr>
          <a:lstStyle/>
          <a:p>
            <a:pPr>
              <a:buFont typeface="Wingdings" panose="05000000000000000000" pitchFamily="2" charset="2"/>
              <a:buChar char="§"/>
            </a:pPr>
            <a:r>
              <a:rPr lang="en-US" sz="1800"/>
              <a:t>Olin itse paikalla videota tehdessä, ja olen esillä videossa pienessä vastaanotossa kuvatussa pätkässä.</a:t>
            </a:r>
          </a:p>
        </p:txBody>
      </p:sp>
      <p:pic>
        <p:nvPicPr>
          <p:cNvPr id="5" name="Online-media 4" title="Playa Park Zensation, Corralejo, Fuerteventura, Canary Islands">
            <a:hlinkClick r:id="" action="ppaction://media"/>
            <a:extLst>
              <a:ext uri="{FF2B5EF4-FFF2-40B4-BE49-F238E27FC236}">
                <a16:creationId xmlns:a16="http://schemas.microsoft.com/office/drawing/2014/main" id="{BE763958-6536-2CEA-CF00-60F84A5B61BC}"/>
              </a:ext>
            </a:extLst>
          </p:cNvPr>
          <p:cNvPicPr>
            <a:picLocks noGrp="1" noRot="1" noChangeAspect="1"/>
          </p:cNvPicPr>
          <p:nvPr>
            <p:ph idx="1"/>
            <a:videoFile r:link="rId1"/>
          </p:nvPr>
        </p:nvPicPr>
        <p:blipFill>
          <a:blip r:embed="rId6"/>
          <a:stretch>
            <a:fillRect/>
          </a:stretch>
        </p:blipFill>
        <p:spPr>
          <a:xfrm>
            <a:off x="2567957" y="1471275"/>
            <a:ext cx="6151221" cy="3743583"/>
          </a:xfrm>
          <a:prstGeom prst="rect">
            <a:avLst/>
          </a:prstGeom>
          <a:ln>
            <a:gradFill flip="none" rotWithShape="1">
              <a:gsLst>
                <a:gs pos="86000">
                  <a:schemeClr val="accent6">
                    <a:lumMod val="67000"/>
                  </a:schemeClr>
                </a:gs>
                <a:gs pos="20000">
                  <a:schemeClr val="accent6">
                    <a:lumMod val="97000"/>
                    <a:lumOff val="3000"/>
                  </a:schemeClr>
                </a:gs>
                <a:gs pos="100000">
                  <a:schemeClr val="accent6">
                    <a:lumMod val="60000"/>
                    <a:lumOff val="40000"/>
                  </a:schemeClr>
                </a:gs>
              </a:gsLst>
              <a:lin ang="16200000" scaled="1"/>
              <a:tileRect/>
            </a:gradFill>
          </a:ln>
          <a:effectLst>
            <a:innerShdw blurRad="127000">
              <a:prstClr val="black">
                <a:alpha val="90000"/>
              </a:prstClr>
            </a:innerShdw>
          </a:effectLst>
        </p:spPr>
      </p:pic>
      <p:sp>
        <p:nvSpPr>
          <p:cNvPr id="51" name="Rectangle 35">
            <a:extLst>
              <a:ext uri="{FF2B5EF4-FFF2-40B4-BE49-F238E27FC236}">
                <a16:creationId xmlns:a16="http://schemas.microsoft.com/office/drawing/2014/main" id="{34BB1BDF-EAFF-49B6-ABF3-7F9B3201C9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35809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2.xml><?xml version="1.0" encoding="utf-8"?>
<a:theme xmlns:a="http://schemas.openxmlformats.org/drawingml/2006/main" name="1_Keuda-perustyyli_musta-log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_Keuda_PPT-pohja" id="{587302BB-04CF-407A-90F1-B5EC782FCCAF}" vid="{FF26F352-4381-432D-99C8-3CE96A987AC6}"/>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8602B99E5A673541B7319A4CF1BC9614" ma:contentTypeVersion="13" ma:contentTypeDescription="Luo uusi asiakirja." ma:contentTypeScope="" ma:versionID="d08bdba574c32d928ee6cab458eb1e14">
  <xsd:schema xmlns:xsd="http://www.w3.org/2001/XMLSchema" xmlns:xs="http://www.w3.org/2001/XMLSchema" xmlns:p="http://schemas.microsoft.com/office/2006/metadata/properties" xmlns:ns2="91b3fe2c-d021-480e-97c8-6e789bf75edb" xmlns:ns3="c9222f7f-a34e-4026-8fe9-5e2383676c49" targetNamespace="http://schemas.microsoft.com/office/2006/metadata/properties" ma:root="true" ma:fieldsID="46b2e041d54da38f32861e312fb4af19" ns2:_="" ns3:_="">
    <xsd:import namespace="91b3fe2c-d021-480e-97c8-6e789bf75edb"/>
    <xsd:import namespace="c9222f7f-a34e-4026-8fe9-5e2383676c4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ServiceAutoKeyPoints" minOccurs="0"/>
                <xsd:element ref="ns2:MediaServiceKeyPoint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1b3fe2c-d021-480e-97c8-6e789bf75ed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9222f7f-a34e-4026-8fe9-5e2383676c49" elementFormDefault="qualified">
    <xsd:import namespace="http://schemas.microsoft.com/office/2006/documentManagement/types"/>
    <xsd:import namespace="http://schemas.microsoft.com/office/infopath/2007/PartnerControls"/>
    <xsd:element name="SharedWithUsers" ma:index="10"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Jakamisen tiedot"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c9222f7f-a34e-4026-8fe9-5e2383676c49">
      <UserInfo>
        <DisplayName>Maarit Tiala</DisplayName>
        <AccountId>21</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C5A258F-4C56-49A7-AE5F-9D45DD264E77}"/>
</file>

<file path=customXml/itemProps2.xml><?xml version="1.0" encoding="utf-8"?>
<ds:datastoreItem xmlns:ds="http://schemas.openxmlformats.org/officeDocument/2006/customXml" ds:itemID="{0817B94A-CF56-45E5-99E1-1C4B4D2569EE}">
  <ds:schemaRefs>
    <ds:schemaRef ds:uri="0bade974-3b46-429c-9e57-b9e6bffcd2bf"/>
    <ds:schemaRef ds:uri="7a50f6d3-4ede-468a-9249-26e510d1f0d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B3442507-2456-40D7-92C1-056BD028495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2020_Keuda_PPT-pohja</Template>
  <Application>Microsoft Office PowerPoint</Application>
  <PresentationFormat>Laajakuva</PresentationFormat>
  <Slides>16</Slides>
  <Notes>0</Notes>
  <HiddenSlides>0</HiddenSlides>
  <ScaleCrop>false</ScaleCrop>
  <HeadingPairs>
    <vt:vector size="4" baseType="variant">
      <vt:variant>
        <vt:lpstr>Teema</vt:lpstr>
      </vt:variant>
      <vt:variant>
        <vt:i4>2</vt:i4>
      </vt:variant>
      <vt:variant>
        <vt:lpstr>Dian otsikot</vt:lpstr>
      </vt:variant>
      <vt:variant>
        <vt:i4>16</vt:i4>
      </vt:variant>
    </vt:vector>
  </HeadingPairs>
  <TitlesOfParts>
    <vt:vector size="18" baseType="lpstr">
      <vt:lpstr>Madison</vt:lpstr>
      <vt:lpstr>1_Keuda-perustyyli_musta-logo</vt:lpstr>
      <vt:lpstr>Matkaraportti Hotellityö Fuerteventuralla</vt:lpstr>
      <vt:lpstr>Ensitunnelmat</vt:lpstr>
      <vt:lpstr>Omat tiedot ja kohdetiedot</vt:lpstr>
      <vt:lpstr>Jaksolle hakeutuminen</vt:lpstr>
      <vt:lpstr>Oppiminen ja ongelmanratkaisu</vt:lpstr>
      <vt:lpstr>Vapaa-aika ja majoitus</vt:lpstr>
      <vt:lpstr>Kuvia vapaa-ajaltani:</vt:lpstr>
      <vt:lpstr>Kielet matkan aikana</vt:lpstr>
      <vt:lpstr>Viestintä ja vuorovaikutus vieraalla kielellä</vt:lpstr>
      <vt:lpstr>  Työelämässä toimiminen</vt:lpstr>
      <vt:lpstr>Kuvia työssäoppimispaikaltani </vt:lpstr>
      <vt:lpstr>Terveys, turvallisuus ja toimintakyky</vt:lpstr>
      <vt:lpstr>Aloitekyky ja yrittäjyys</vt:lpstr>
      <vt:lpstr>Kiertotalous Espanjassa</vt:lpstr>
      <vt:lpstr>Toiminta digitaalisessa ympäristössä</vt:lpstr>
      <vt:lpstr>Esittelyvideo työharjoittelupaikastani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Matkaraportti</dc:title>
  <dc:creator>Iina Siren</dc:creator>
  <cp:revision>2</cp:revision>
  <dcterms:created xsi:type="dcterms:W3CDTF">2021-03-16T08:33:11Z</dcterms:created>
  <dcterms:modified xsi:type="dcterms:W3CDTF">2022-06-27T07:53:33Z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0x0101008602B99E5A673541B7319A4CF1BC9614</vt:lpwstr>
  </property>
</Properties>
</file>